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8" r:id="rId4"/>
    <p:sldId id="281" r:id="rId5"/>
    <p:sldId id="282" r:id="rId6"/>
    <p:sldId id="285" r:id="rId7"/>
    <p:sldId id="283" r:id="rId8"/>
    <p:sldId id="276" r:id="rId9"/>
    <p:sldId id="284"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1E55E-E54F-46FE-90DC-7869551BA72E}" v="6" dt="2023-10-24T10:02:39.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1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2022</cx:pt>
          <cx:pt idx="1">2023</cx:pt>
        </cx:lvl>
      </cx:strDim>
      <cx:numDim type="val">
        <cx:f>Sheet1!$B$2:$B$6</cx:f>
        <cx:lvl ptCount="5" formatCode="0%">
          <cx:pt idx="0">2</cx:pt>
          <cx:pt idx="1">9</cx:pt>
        </cx:lvl>
      </cx:numDim>
    </cx:data>
  </cx:chartData>
  <cx:chart>
    <cx:title pos="t" align="ctr" overlay="0">
      <cx:tx>
        <cx:txData>
          <cx:v>CAGR</cx:v>
        </cx:txData>
      </cx:tx>
      <cx:txPr>
        <a:bodyPr spcFirstLastPara="1" vertOverflow="ellipsis" horzOverflow="overflow" wrap="square" lIns="0" tIns="0" rIns="0" bIns="0" anchor="ctr" anchorCtr="1"/>
        <a:lstStyle/>
        <a:p>
          <a:pPr algn="ctr" rtl="0">
            <a:defRPr/>
          </a:pPr>
          <a:r>
            <a:rPr lang="en-US" sz="1862" b="0" i="0" u="none" strike="noStrike" baseline="0" dirty="0">
              <a:solidFill>
                <a:schemeClr val="bg1"/>
              </a:solidFill>
              <a:latin typeface="Roboto"/>
            </a:rPr>
            <a:t>CAGR</a:t>
          </a:r>
        </a:p>
      </cx:txPr>
    </cx:title>
    <cx:plotArea>
      <cx:plotAreaRegion>
        <cx:series layoutId="funnel" uniqueId="{D477B65B-FE34-44C9-B6AF-6B373B0494FE}">
          <cx:tx>
            <cx:txData>
              <cx:f>Sheet1!$B$1</cx:f>
              <cx:v>CAGR</cx:v>
            </cx:txData>
          </cx:tx>
          <cx:spPr>
            <a:solidFill>
              <a:srgbClr val="FFC000"/>
            </a:solidFill>
          </cx:spPr>
          <cx:dataLabels>
            <cx:visibility seriesName="0" categoryName="0" value="1"/>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3AFDB-7950-4692-9FFC-6CC7BCAC1EDA}"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B1168-25F5-4B34-87D5-0A350D64F8A5}" type="slidenum">
              <a:rPr lang="en-US" smtClean="0"/>
              <a:t>‹#›</a:t>
            </a:fld>
            <a:endParaRPr lang="en-US"/>
          </a:p>
        </p:txBody>
      </p:sp>
    </p:spTree>
    <p:extLst>
      <p:ext uri="{BB962C8B-B14F-4D97-AF65-F5344CB8AC3E}">
        <p14:creationId xmlns:p14="http://schemas.microsoft.com/office/powerpoint/2010/main" val="20904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dirty="0"/>
          </a:p>
        </p:txBody>
      </p:sp>
      <p:sp>
        <p:nvSpPr>
          <p:cNvPr id="12" name="Text Placeholder 2">
            <a:extLst>
              <a:ext uri="{FF2B5EF4-FFF2-40B4-BE49-F238E27FC236}">
                <a16:creationId xmlns:a16="http://schemas.microsoft.com/office/drawing/2014/main" id="{C79D95A0-1760-4CC0-BC52-7AF36E063760}"/>
              </a:ext>
            </a:extLst>
          </p:cNvPr>
          <p:cNvSpPr>
            <a:spLocks noGrp="1"/>
          </p:cNvSpPr>
          <p:nvPr>
            <p:ph type="body" sz="quarter" idx="12" hasCustomPrompt="1"/>
          </p:nvPr>
        </p:nvSpPr>
        <p:spPr>
          <a:xfrm>
            <a:off x="2186781" y="6475949"/>
            <a:ext cx="7818437" cy="299281"/>
          </a:xfrm>
        </p:spPr>
        <p:txBody>
          <a:bodyPr>
            <a:noAutofit/>
          </a:bodyPr>
          <a:lstStyle>
            <a:lvl1pPr marL="0" indent="0" algn="ctr">
              <a:buNone/>
              <a:defRPr sz="1200">
                <a:latin typeface="+mn-lt"/>
              </a:defRPr>
            </a:lvl1pPr>
            <a:lvl2pPr marL="457200" indent="0">
              <a:buNone/>
              <a:defRPr/>
            </a:lvl2pPr>
          </a:lstStyle>
          <a:p>
            <a:pPr lvl="0"/>
            <a:r>
              <a:rPr lang="en-US" dirty="0"/>
              <a:t>Insert subtitle here</a:t>
            </a:r>
          </a:p>
        </p:txBody>
      </p:sp>
      <p:sp>
        <p:nvSpPr>
          <p:cNvPr id="6"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3698143"/>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9" name="Title 1"/>
          <p:cNvSpPr>
            <a:spLocks noGrp="1"/>
          </p:cNvSpPr>
          <p:nvPr>
            <p:ph type="title"/>
          </p:nvPr>
        </p:nvSpPr>
        <p:spPr>
          <a:xfrm>
            <a:off x="1667676" y="3026676"/>
            <a:ext cx="8856643" cy="804647"/>
          </a:xfrm>
        </p:spPr>
        <p:txBody>
          <a:bodyPr>
            <a:normAutofit/>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2054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7"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0"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2" name="Picture Placeholder 11"/>
          <p:cNvSpPr>
            <a:spLocks noGrp="1"/>
          </p:cNvSpPr>
          <p:nvPr>
            <p:ph type="pic" sz="quarter" idx="14"/>
          </p:nvPr>
        </p:nvSpPr>
        <p:spPr>
          <a:xfrm>
            <a:off x="914860" y="1465263"/>
            <a:ext cx="2136775" cy="2809283"/>
          </a:xfrm>
        </p:spPr>
        <p:txBody>
          <a:bodyPr/>
          <a:lstStyle/>
          <a:p>
            <a:endParaRPr lang="en-US"/>
          </a:p>
        </p:txBody>
      </p:sp>
      <p:sp>
        <p:nvSpPr>
          <p:cNvPr id="13" name="Picture Placeholder 11"/>
          <p:cNvSpPr>
            <a:spLocks noGrp="1"/>
          </p:cNvSpPr>
          <p:nvPr>
            <p:ph type="pic" sz="quarter" idx="15"/>
          </p:nvPr>
        </p:nvSpPr>
        <p:spPr>
          <a:xfrm>
            <a:off x="6202956" y="1465263"/>
            <a:ext cx="2136775" cy="2809283"/>
          </a:xfrm>
        </p:spPr>
        <p:txBody>
          <a:bodyPr/>
          <a:lstStyle/>
          <a:p>
            <a:endParaRPr lang="en-US"/>
          </a:p>
        </p:txBody>
      </p:sp>
      <p:sp>
        <p:nvSpPr>
          <p:cNvPr id="14" name="Picture Placeholder 11"/>
          <p:cNvSpPr>
            <a:spLocks noGrp="1"/>
          </p:cNvSpPr>
          <p:nvPr>
            <p:ph type="pic" sz="quarter" idx="16"/>
          </p:nvPr>
        </p:nvSpPr>
        <p:spPr>
          <a:xfrm>
            <a:off x="3558908" y="1465262"/>
            <a:ext cx="2136775" cy="2809283"/>
          </a:xfrm>
        </p:spPr>
        <p:txBody>
          <a:bodyPr/>
          <a:lstStyle/>
          <a:p>
            <a:endParaRPr lang="en-US"/>
          </a:p>
        </p:txBody>
      </p:sp>
      <p:sp>
        <p:nvSpPr>
          <p:cNvPr id="15" name="Picture Placeholder 11"/>
          <p:cNvSpPr>
            <a:spLocks noGrp="1"/>
          </p:cNvSpPr>
          <p:nvPr>
            <p:ph type="pic" sz="quarter" idx="17"/>
          </p:nvPr>
        </p:nvSpPr>
        <p:spPr>
          <a:xfrm>
            <a:off x="8847004" y="1465262"/>
            <a:ext cx="2136775" cy="2809283"/>
          </a:xfrm>
        </p:spPr>
        <p:txBody>
          <a:bodyPr/>
          <a:lstStyle/>
          <a:p>
            <a:endParaRPr lang="en-US"/>
          </a:p>
        </p:txBody>
      </p:sp>
    </p:spTree>
    <p:extLst>
      <p:ext uri="{BB962C8B-B14F-4D97-AF65-F5344CB8AC3E}">
        <p14:creationId xmlns:p14="http://schemas.microsoft.com/office/powerpoint/2010/main" val="365540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7"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0"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2" name="Picture Placeholder 11"/>
          <p:cNvSpPr>
            <a:spLocks noGrp="1"/>
          </p:cNvSpPr>
          <p:nvPr>
            <p:ph type="pic" sz="quarter" idx="14"/>
          </p:nvPr>
        </p:nvSpPr>
        <p:spPr>
          <a:xfrm>
            <a:off x="882477" y="1696036"/>
            <a:ext cx="4075113" cy="3922566"/>
          </a:xfrm>
        </p:spPr>
        <p:txBody>
          <a:bodyPr/>
          <a:lstStyle/>
          <a:p>
            <a:endParaRPr lang="en-US"/>
          </a:p>
        </p:txBody>
      </p:sp>
    </p:spTree>
    <p:extLst>
      <p:ext uri="{BB962C8B-B14F-4D97-AF65-F5344CB8AC3E}">
        <p14:creationId xmlns:p14="http://schemas.microsoft.com/office/powerpoint/2010/main" val="428876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7"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0"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2" name="Picture Placeholder 11"/>
          <p:cNvSpPr>
            <a:spLocks noGrp="1"/>
          </p:cNvSpPr>
          <p:nvPr>
            <p:ph type="pic" sz="quarter" idx="14"/>
          </p:nvPr>
        </p:nvSpPr>
        <p:spPr>
          <a:xfrm>
            <a:off x="280931" y="1553665"/>
            <a:ext cx="5624111" cy="2985284"/>
          </a:xfrm>
        </p:spPr>
        <p:txBody>
          <a:bodyPr/>
          <a:lstStyle/>
          <a:p>
            <a:endParaRPr lang="en-US"/>
          </a:p>
        </p:txBody>
      </p:sp>
      <p:sp>
        <p:nvSpPr>
          <p:cNvPr id="19" name="Picture Placeholder 11"/>
          <p:cNvSpPr>
            <a:spLocks noGrp="1"/>
          </p:cNvSpPr>
          <p:nvPr>
            <p:ph type="pic" sz="quarter" idx="15"/>
          </p:nvPr>
        </p:nvSpPr>
        <p:spPr>
          <a:xfrm>
            <a:off x="6095996" y="1553664"/>
            <a:ext cx="5624111" cy="2985284"/>
          </a:xfrm>
        </p:spPr>
        <p:txBody>
          <a:bodyPr/>
          <a:lstStyle/>
          <a:p>
            <a:endParaRPr lang="en-US"/>
          </a:p>
        </p:txBody>
      </p:sp>
    </p:spTree>
    <p:extLst>
      <p:ext uri="{BB962C8B-B14F-4D97-AF65-F5344CB8AC3E}">
        <p14:creationId xmlns:p14="http://schemas.microsoft.com/office/powerpoint/2010/main" val="3750246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12192000" cy="5276850"/>
          </a:xfrm>
        </p:spPr>
        <p:txBody>
          <a:bodyPr/>
          <a:lstStyle/>
          <a:p>
            <a:endParaRPr lang="en-US"/>
          </a:p>
        </p:txBody>
      </p:sp>
      <p:sp>
        <p:nvSpPr>
          <p:cNvPr id="6"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2455877"/>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7" name="Title 1"/>
          <p:cNvSpPr>
            <a:spLocks noGrp="1"/>
          </p:cNvSpPr>
          <p:nvPr>
            <p:ph type="title"/>
          </p:nvPr>
        </p:nvSpPr>
        <p:spPr>
          <a:xfrm>
            <a:off x="1667676" y="1784410"/>
            <a:ext cx="8856643" cy="804647"/>
          </a:xfrm>
        </p:spPr>
        <p:txBody>
          <a:bodyPr>
            <a:normAutofit/>
          </a:bodyPr>
          <a:lstStyle>
            <a:lvl1pPr algn="ctr">
              <a:defRPr sz="4800"/>
            </a:lvl1pPr>
          </a:lstStyle>
          <a:p>
            <a:r>
              <a:rPr lang="en-US" dirty="0"/>
              <a:t>Click to edit Master title style</a:t>
            </a:r>
          </a:p>
        </p:txBody>
      </p:sp>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0"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Tree>
    <p:extLst>
      <p:ext uri="{BB962C8B-B14F-4D97-AF65-F5344CB8AC3E}">
        <p14:creationId xmlns:p14="http://schemas.microsoft.com/office/powerpoint/2010/main" val="323118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12" name="Picture Placeholder 11"/>
          <p:cNvSpPr>
            <a:spLocks noGrp="1"/>
          </p:cNvSpPr>
          <p:nvPr>
            <p:ph type="pic" sz="quarter" idx="14"/>
          </p:nvPr>
        </p:nvSpPr>
        <p:spPr>
          <a:xfrm>
            <a:off x="683046" y="1729141"/>
            <a:ext cx="2247900" cy="2247900"/>
          </a:xfrm>
        </p:spPr>
        <p:txBody>
          <a:bodyPr/>
          <a:lstStyle/>
          <a:p>
            <a:endParaRPr lang="en-US"/>
          </a:p>
        </p:txBody>
      </p:sp>
      <p:sp>
        <p:nvSpPr>
          <p:cNvPr id="13" name="Picture Placeholder 11"/>
          <p:cNvSpPr>
            <a:spLocks noGrp="1"/>
          </p:cNvSpPr>
          <p:nvPr>
            <p:ph type="pic" sz="quarter" idx="15"/>
          </p:nvPr>
        </p:nvSpPr>
        <p:spPr>
          <a:xfrm>
            <a:off x="3542804" y="1729141"/>
            <a:ext cx="2247900" cy="2247900"/>
          </a:xfrm>
        </p:spPr>
        <p:txBody>
          <a:bodyPr/>
          <a:lstStyle/>
          <a:p>
            <a:endParaRPr lang="en-US"/>
          </a:p>
        </p:txBody>
      </p:sp>
      <p:sp>
        <p:nvSpPr>
          <p:cNvPr id="14" name="Picture Placeholder 11"/>
          <p:cNvSpPr>
            <a:spLocks noGrp="1"/>
          </p:cNvSpPr>
          <p:nvPr>
            <p:ph type="pic" sz="quarter" idx="16"/>
          </p:nvPr>
        </p:nvSpPr>
        <p:spPr>
          <a:xfrm>
            <a:off x="6402562" y="1727148"/>
            <a:ext cx="2247900" cy="2247900"/>
          </a:xfrm>
        </p:spPr>
        <p:txBody>
          <a:bodyPr/>
          <a:lstStyle/>
          <a:p>
            <a:endParaRPr lang="en-US"/>
          </a:p>
        </p:txBody>
      </p:sp>
      <p:sp>
        <p:nvSpPr>
          <p:cNvPr id="15" name="Picture Placeholder 11"/>
          <p:cNvSpPr>
            <a:spLocks noGrp="1"/>
          </p:cNvSpPr>
          <p:nvPr>
            <p:ph type="pic" sz="quarter" idx="17"/>
          </p:nvPr>
        </p:nvSpPr>
        <p:spPr>
          <a:xfrm>
            <a:off x="9262320" y="1727148"/>
            <a:ext cx="2247900" cy="2247900"/>
          </a:xfrm>
        </p:spPr>
        <p:txBody>
          <a:bodyPr/>
          <a:lstStyle/>
          <a:p>
            <a:endParaRPr lang="en-US"/>
          </a:p>
        </p:txBody>
      </p:sp>
    </p:spTree>
    <p:extLst>
      <p:ext uri="{BB962C8B-B14F-4D97-AF65-F5344CB8AC3E}">
        <p14:creationId xmlns:p14="http://schemas.microsoft.com/office/powerpoint/2010/main" val="245295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0"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3"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4"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16" name="Picture Placeholder 15"/>
          <p:cNvSpPr>
            <a:spLocks noGrp="1"/>
          </p:cNvSpPr>
          <p:nvPr>
            <p:ph type="pic" sz="quarter" idx="14"/>
          </p:nvPr>
        </p:nvSpPr>
        <p:spPr>
          <a:xfrm>
            <a:off x="5507265" y="1443554"/>
            <a:ext cx="2843193" cy="2478451"/>
          </a:xfrm>
        </p:spPr>
        <p:txBody>
          <a:bodyPr/>
          <a:lstStyle/>
          <a:p>
            <a:endParaRPr lang="en-US"/>
          </a:p>
        </p:txBody>
      </p:sp>
      <p:sp>
        <p:nvSpPr>
          <p:cNvPr id="18" name="Picture Placeholder 15"/>
          <p:cNvSpPr>
            <a:spLocks noGrp="1"/>
          </p:cNvSpPr>
          <p:nvPr>
            <p:ph type="pic" sz="quarter" idx="15"/>
          </p:nvPr>
        </p:nvSpPr>
        <p:spPr>
          <a:xfrm>
            <a:off x="5507264" y="4084464"/>
            <a:ext cx="2843193" cy="2478451"/>
          </a:xfrm>
        </p:spPr>
        <p:txBody>
          <a:bodyPr/>
          <a:lstStyle/>
          <a:p>
            <a:endParaRPr lang="en-US"/>
          </a:p>
        </p:txBody>
      </p:sp>
      <p:sp>
        <p:nvSpPr>
          <p:cNvPr id="19" name="Picture Placeholder 15"/>
          <p:cNvSpPr>
            <a:spLocks noGrp="1"/>
          </p:cNvSpPr>
          <p:nvPr>
            <p:ph type="pic" sz="quarter" idx="16"/>
          </p:nvPr>
        </p:nvSpPr>
        <p:spPr>
          <a:xfrm>
            <a:off x="8574060" y="1443554"/>
            <a:ext cx="2843193" cy="2478451"/>
          </a:xfrm>
        </p:spPr>
        <p:txBody>
          <a:bodyPr/>
          <a:lstStyle/>
          <a:p>
            <a:endParaRPr lang="en-US"/>
          </a:p>
        </p:txBody>
      </p:sp>
      <p:sp>
        <p:nvSpPr>
          <p:cNvPr id="20" name="Picture Placeholder 15"/>
          <p:cNvSpPr>
            <a:spLocks noGrp="1"/>
          </p:cNvSpPr>
          <p:nvPr>
            <p:ph type="pic" sz="quarter" idx="17"/>
          </p:nvPr>
        </p:nvSpPr>
        <p:spPr>
          <a:xfrm>
            <a:off x="8574059" y="4084464"/>
            <a:ext cx="2843193" cy="2478451"/>
          </a:xfrm>
        </p:spPr>
        <p:txBody>
          <a:bodyPr/>
          <a:lstStyle/>
          <a:p>
            <a:endParaRPr lang="en-US"/>
          </a:p>
        </p:txBody>
      </p:sp>
    </p:spTree>
    <p:extLst>
      <p:ext uri="{BB962C8B-B14F-4D97-AF65-F5344CB8AC3E}">
        <p14:creationId xmlns:p14="http://schemas.microsoft.com/office/powerpoint/2010/main" val="2728466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0" y="0"/>
            <a:ext cx="2840402" cy="6858000"/>
          </a:xfrm>
        </p:spPr>
        <p:txBody>
          <a:bodyPr/>
          <a:lstStyle/>
          <a:p>
            <a:endParaRPr lang="en-US"/>
          </a:p>
        </p:txBody>
      </p:sp>
      <p:sp>
        <p:nvSpPr>
          <p:cNvPr id="18" name="Picture Placeholder 16"/>
          <p:cNvSpPr>
            <a:spLocks noGrp="1"/>
          </p:cNvSpPr>
          <p:nvPr>
            <p:ph type="pic" sz="quarter" idx="15"/>
          </p:nvPr>
        </p:nvSpPr>
        <p:spPr>
          <a:xfrm>
            <a:off x="3133810" y="5138719"/>
            <a:ext cx="2797861" cy="1719281"/>
          </a:xfrm>
        </p:spPr>
        <p:txBody>
          <a:bodyPr/>
          <a:lstStyle/>
          <a:p>
            <a:endParaRPr lang="en-US"/>
          </a:p>
        </p:txBody>
      </p:sp>
      <p:sp>
        <p:nvSpPr>
          <p:cNvPr id="19" name="Picture Placeholder 16"/>
          <p:cNvSpPr>
            <a:spLocks noGrp="1"/>
          </p:cNvSpPr>
          <p:nvPr>
            <p:ph type="pic" sz="quarter" idx="16"/>
          </p:nvPr>
        </p:nvSpPr>
        <p:spPr>
          <a:xfrm>
            <a:off x="3133809" y="1"/>
            <a:ext cx="2797861" cy="4831644"/>
          </a:xfrm>
        </p:spPr>
        <p:txBody>
          <a:bodyPr/>
          <a:lstStyle/>
          <a:p>
            <a:endParaRPr lang="en-US"/>
          </a:p>
        </p:txBody>
      </p:sp>
      <p:sp>
        <p:nvSpPr>
          <p:cNvPr id="20" name="Picture Placeholder 16"/>
          <p:cNvSpPr>
            <a:spLocks noGrp="1"/>
          </p:cNvSpPr>
          <p:nvPr>
            <p:ph type="pic" sz="quarter" idx="17"/>
          </p:nvPr>
        </p:nvSpPr>
        <p:spPr>
          <a:xfrm>
            <a:off x="6225078" y="0"/>
            <a:ext cx="2840402" cy="6858000"/>
          </a:xfrm>
        </p:spPr>
        <p:txBody>
          <a:bodyPr/>
          <a:lstStyle/>
          <a:p>
            <a:endParaRPr lang="en-US"/>
          </a:p>
        </p:txBody>
      </p:sp>
      <p:sp>
        <p:nvSpPr>
          <p:cNvPr id="21" name="Picture Placeholder 16"/>
          <p:cNvSpPr>
            <a:spLocks noGrp="1"/>
          </p:cNvSpPr>
          <p:nvPr>
            <p:ph type="pic" sz="quarter" idx="18"/>
          </p:nvPr>
        </p:nvSpPr>
        <p:spPr>
          <a:xfrm>
            <a:off x="9358887" y="0"/>
            <a:ext cx="2833113" cy="1719281"/>
          </a:xfrm>
        </p:spPr>
        <p:txBody>
          <a:bodyPr/>
          <a:lstStyle/>
          <a:p>
            <a:endParaRPr lang="en-US"/>
          </a:p>
        </p:txBody>
      </p:sp>
      <p:sp>
        <p:nvSpPr>
          <p:cNvPr id="14" name="Picture Placeholder 16"/>
          <p:cNvSpPr>
            <a:spLocks noGrp="1"/>
          </p:cNvSpPr>
          <p:nvPr>
            <p:ph type="pic" sz="quarter" idx="19"/>
          </p:nvPr>
        </p:nvSpPr>
        <p:spPr>
          <a:xfrm>
            <a:off x="9358887" y="2026356"/>
            <a:ext cx="2833113" cy="4831644"/>
          </a:xfrm>
        </p:spPr>
        <p:txBody>
          <a:bodyPr/>
          <a:lstStyle/>
          <a:p>
            <a:endParaRPr lang="en-US"/>
          </a:p>
        </p:txBody>
      </p:sp>
    </p:spTree>
    <p:extLst>
      <p:ext uri="{BB962C8B-B14F-4D97-AF65-F5344CB8AC3E}">
        <p14:creationId xmlns:p14="http://schemas.microsoft.com/office/powerpoint/2010/main" val="332777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1"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297455" y="979524"/>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12" name="Title 1"/>
          <p:cNvSpPr>
            <a:spLocks noGrp="1"/>
          </p:cNvSpPr>
          <p:nvPr>
            <p:ph type="title"/>
          </p:nvPr>
        </p:nvSpPr>
        <p:spPr>
          <a:xfrm>
            <a:off x="297455" y="308057"/>
            <a:ext cx="8856643" cy="804647"/>
          </a:xfrm>
        </p:spPr>
        <p:txBody>
          <a:bodyPr>
            <a:normAutofit/>
          </a:bodyPr>
          <a:lstStyle>
            <a:lvl1pPr algn="l">
              <a:defRPr sz="4800"/>
            </a:lvl1pPr>
          </a:lstStyle>
          <a:p>
            <a:r>
              <a:rPr lang="en-US" dirty="0"/>
              <a:t>Click to edit Master title style</a:t>
            </a:r>
          </a:p>
        </p:txBody>
      </p:sp>
      <p:sp>
        <p:nvSpPr>
          <p:cNvPr id="3" name="Picture Placeholder 2"/>
          <p:cNvSpPr>
            <a:spLocks noGrp="1"/>
          </p:cNvSpPr>
          <p:nvPr>
            <p:ph type="pic" sz="quarter" idx="14"/>
          </p:nvPr>
        </p:nvSpPr>
        <p:spPr>
          <a:xfrm>
            <a:off x="8820988" y="1055412"/>
            <a:ext cx="2693352" cy="4766395"/>
          </a:xfrm>
        </p:spPr>
        <p:txBody>
          <a:bodyPr/>
          <a:lstStyle/>
          <a:p>
            <a:endParaRPr lang="en-US"/>
          </a:p>
        </p:txBody>
      </p:sp>
      <p:sp>
        <p:nvSpPr>
          <p:cNvPr id="13" name="Picture Placeholder 2">
            <a:extLst>
              <a:ext uri="{FF2B5EF4-FFF2-40B4-BE49-F238E27FC236}">
                <a16:creationId xmlns:a16="http://schemas.microsoft.com/office/drawing/2014/main" id="{8FC55D5A-CCE7-40A9-A31D-DF9EFDAAF01E}"/>
              </a:ext>
            </a:extLst>
          </p:cNvPr>
          <p:cNvSpPr>
            <a:spLocks noGrp="1"/>
          </p:cNvSpPr>
          <p:nvPr>
            <p:ph type="pic" sz="quarter" idx="15"/>
          </p:nvPr>
        </p:nvSpPr>
        <p:spPr>
          <a:xfrm>
            <a:off x="6685312" y="1239929"/>
            <a:ext cx="2468786" cy="4388712"/>
          </a:xfrm>
        </p:spPr>
        <p:txBody>
          <a:bodyPr/>
          <a:lstStyle/>
          <a:p>
            <a:endParaRPr lang="en-US"/>
          </a:p>
        </p:txBody>
      </p:sp>
    </p:spTree>
    <p:extLst>
      <p:ext uri="{BB962C8B-B14F-4D97-AF65-F5344CB8AC3E}">
        <p14:creationId xmlns:p14="http://schemas.microsoft.com/office/powerpoint/2010/main" val="318521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13" name="Picture Placeholder 12"/>
          <p:cNvSpPr>
            <a:spLocks noGrp="1"/>
          </p:cNvSpPr>
          <p:nvPr>
            <p:ph type="pic" sz="quarter" idx="14"/>
          </p:nvPr>
        </p:nvSpPr>
        <p:spPr>
          <a:xfrm>
            <a:off x="-128270" y="1965007"/>
            <a:ext cx="5085860" cy="3216593"/>
          </a:xfrm>
        </p:spPr>
        <p:txBody>
          <a:bodyPr/>
          <a:lstStyle/>
          <a:p>
            <a:endParaRPr lang="en-US"/>
          </a:p>
        </p:txBody>
      </p:sp>
    </p:spTree>
    <p:extLst>
      <p:ext uri="{BB962C8B-B14F-4D97-AF65-F5344CB8AC3E}">
        <p14:creationId xmlns:p14="http://schemas.microsoft.com/office/powerpoint/2010/main" val="1723968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12192000" cy="3294063"/>
          </a:xfrm>
        </p:spPr>
        <p:txBody>
          <a:bodyPr/>
          <a:lstStyle/>
          <a:p>
            <a:endParaRPr lang="en-US"/>
          </a:p>
        </p:txBody>
      </p:sp>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5" name="Picture Placeholder 4"/>
          <p:cNvSpPr>
            <a:spLocks noGrp="1"/>
          </p:cNvSpPr>
          <p:nvPr>
            <p:ph type="pic" sz="quarter" idx="15"/>
          </p:nvPr>
        </p:nvSpPr>
        <p:spPr>
          <a:xfrm>
            <a:off x="7874000" y="1493521"/>
            <a:ext cx="3322320" cy="4460239"/>
          </a:xfrm>
        </p:spPr>
        <p:txBody>
          <a:bodyPr/>
          <a:lstStyle/>
          <a:p>
            <a:endParaRPr lang="en-US" dirty="0"/>
          </a:p>
        </p:txBody>
      </p:sp>
      <p:sp>
        <p:nvSpPr>
          <p:cNvPr id="11" name="Text Placeholder 2">
            <a:extLst>
              <a:ext uri="{FF2B5EF4-FFF2-40B4-BE49-F238E27FC236}">
                <a16:creationId xmlns:a16="http://schemas.microsoft.com/office/drawing/2014/main" id="{6F5F1B94-51E8-4AA9-BF4E-8E763486D3A0}"/>
              </a:ext>
            </a:extLst>
          </p:cNvPr>
          <p:cNvSpPr>
            <a:spLocks noGrp="1"/>
          </p:cNvSpPr>
          <p:nvPr>
            <p:ph type="body" sz="quarter" idx="11" hasCustomPrompt="1"/>
          </p:nvPr>
        </p:nvSpPr>
        <p:spPr>
          <a:xfrm>
            <a:off x="297455" y="979524"/>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12" name="Title 1">
            <a:extLst>
              <a:ext uri="{FF2B5EF4-FFF2-40B4-BE49-F238E27FC236}">
                <a16:creationId xmlns:a16="http://schemas.microsoft.com/office/drawing/2014/main" id="{3571E0A0-5155-4C3A-AC75-D5E87D5DAFEC}"/>
              </a:ext>
            </a:extLst>
          </p:cNvPr>
          <p:cNvSpPr>
            <a:spLocks noGrp="1"/>
          </p:cNvSpPr>
          <p:nvPr>
            <p:ph type="title"/>
          </p:nvPr>
        </p:nvSpPr>
        <p:spPr>
          <a:xfrm>
            <a:off x="297455" y="308057"/>
            <a:ext cx="8856643" cy="804647"/>
          </a:xfrm>
        </p:spPr>
        <p:txBody>
          <a:bodyPr>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352041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17792" y="0"/>
            <a:ext cx="11674207" cy="5916058"/>
          </a:xfrm>
        </p:spPr>
        <p:txBody>
          <a:bodyPr/>
          <a:lstStyle/>
          <a:p>
            <a:endParaRPr lang="en-US"/>
          </a:p>
        </p:txBody>
      </p:sp>
      <p:sp>
        <p:nvSpPr>
          <p:cNvPr id="11"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199019" y="2265950"/>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12" name="Title 1"/>
          <p:cNvSpPr>
            <a:spLocks noGrp="1"/>
          </p:cNvSpPr>
          <p:nvPr>
            <p:ph type="title"/>
          </p:nvPr>
        </p:nvSpPr>
        <p:spPr>
          <a:xfrm>
            <a:off x="3199019" y="1594483"/>
            <a:ext cx="8856643" cy="804647"/>
          </a:xfrm>
        </p:spPr>
        <p:txBody>
          <a:bodyPr>
            <a:normAutofit/>
          </a:bodyPr>
          <a:lstStyle>
            <a:lvl1pPr algn="l">
              <a:defRPr sz="4800"/>
            </a:lvl1pPr>
          </a:lstStyle>
          <a:p>
            <a:r>
              <a:rPr lang="en-US" dirty="0"/>
              <a:t>Click to edit Master title style</a:t>
            </a:r>
          </a:p>
        </p:txBody>
      </p:sp>
      <p:sp>
        <p:nvSpPr>
          <p:cNvPr id="13" name="Rectangle 12"/>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5"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Tree>
    <p:extLst>
      <p:ext uri="{BB962C8B-B14F-4D97-AF65-F5344CB8AC3E}">
        <p14:creationId xmlns:p14="http://schemas.microsoft.com/office/powerpoint/2010/main" val="278765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2" name="Text Placeholder 2">
            <a:extLst>
              <a:ext uri="{FF2B5EF4-FFF2-40B4-BE49-F238E27FC236}">
                <a16:creationId xmlns:a16="http://schemas.microsoft.com/office/drawing/2014/main" id="{6F5F1B94-51E8-4AA9-BF4E-8E763486D3A0}"/>
              </a:ext>
            </a:extLst>
          </p:cNvPr>
          <p:cNvSpPr>
            <a:spLocks noGrp="1"/>
          </p:cNvSpPr>
          <p:nvPr>
            <p:ph type="body" sz="quarter" idx="11" hasCustomPrompt="1"/>
          </p:nvPr>
        </p:nvSpPr>
        <p:spPr>
          <a:xfrm>
            <a:off x="297455" y="979524"/>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13" name="Title 1">
            <a:extLst>
              <a:ext uri="{FF2B5EF4-FFF2-40B4-BE49-F238E27FC236}">
                <a16:creationId xmlns:a16="http://schemas.microsoft.com/office/drawing/2014/main" id="{3571E0A0-5155-4C3A-AC75-D5E87D5DAFEC}"/>
              </a:ext>
            </a:extLst>
          </p:cNvPr>
          <p:cNvSpPr>
            <a:spLocks noGrp="1"/>
          </p:cNvSpPr>
          <p:nvPr>
            <p:ph type="title"/>
          </p:nvPr>
        </p:nvSpPr>
        <p:spPr>
          <a:xfrm>
            <a:off x="297455" y="308057"/>
            <a:ext cx="8856643" cy="804647"/>
          </a:xfrm>
        </p:spPr>
        <p:txBody>
          <a:bodyPr>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93622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3122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1735684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2932489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1383063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0" y="0"/>
            <a:ext cx="12192000" cy="6858000"/>
          </a:xfrm>
        </p:spPr>
        <p:txBody>
          <a:bodyPr/>
          <a:lstStyle/>
          <a:p>
            <a:endParaRPr lang="en-US" dirty="0"/>
          </a:p>
        </p:txBody>
      </p:sp>
      <p:sp>
        <p:nvSpPr>
          <p:cNvPr id="6"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1667676" y="3698143"/>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7" name="Title 1"/>
          <p:cNvSpPr>
            <a:spLocks noGrp="1"/>
          </p:cNvSpPr>
          <p:nvPr>
            <p:ph type="title"/>
          </p:nvPr>
        </p:nvSpPr>
        <p:spPr>
          <a:xfrm>
            <a:off x="1667676" y="3026676"/>
            <a:ext cx="8856643" cy="804647"/>
          </a:xfrm>
        </p:spPr>
        <p:txBody>
          <a:bodyPr>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339186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1"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4" name="Picture Placeholder 3"/>
          <p:cNvSpPr>
            <a:spLocks noGrp="1"/>
          </p:cNvSpPr>
          <p:nvPr>
            <p:ph type="pic" sz="quarter" idx="14"/>
          </p:nvPr>
        </p:nvSpPr>
        <p:spPr>
          <a:xfrm>
            <a:off x="0" y="1630680"/>
            <a:ext cx="3833813" cy="4000499"/>
          </a:xfrm>
        </p:spPr>
        <p:txBody>
          <a:bodyPr/>
          <a:lstStyle/>
          <a:p>
            <a:endParaRPr lang="en-US"/>
          </a:p>
        </p:txBody>
      </p:sp>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2"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Tree>
    <p:extLst>
      <p:ext uri="{BB962C8B-B14F-4D97-AF65-F5344CB8AC3E}">
        <p14:creationId xmlns:p14="http://schemas.microsoft.com/office/powerpoint/2010/main" val="43385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
        <p:nvSpPr>
          <p:cNvPr id="11" name="Rectangle 10"/>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3"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Tree>
    <p:extLst>
      <p:ext uri="{BB962C8B-B14F-4D97-AF65-F5344CB8AC3E}">
        <p14:creationId xmlns:p14="http://schemas.microsoft.com/office/powerpoint/2010/main" val="357140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5147262" y="891389"/>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10" name="Title 1"/>
          <p:cNvSpPr>
            <a:spLocks noGrp="1"/>
          </p:cNvSpPr>
          <p:nvPr>
            <p:ph type="title"/>
          </p:nvPr>
        </p:nvSpPr>
        <p:spPr>
          <a:xfrm>
            <a:off x="5147263" y="219922"/>
            <a:ext cx="7029498" cy="804647"/>
          </a:xfrm>
        </p:spPr>
        <p:txBody>
          <a:bodyPr>
            <a:normAutofit/>
          </a:bodyPr>
          <a:lstStyle>
            <a:lvl1pPr algn="l">
              <a:defRPr sz="4800"/>
            </a:lvl1pPr>
          </a:lstStyle>
          <a:p>
            <a:r>
              <a:rPr lang="en-US" dirty="0"/>
              <a:t>Click to edit Master title style</a:t>
            </a:r>
          </a:p>
        </p:txBody>
      </p:sp>
      <p:sp>
        <p:nvSpPr>
          <p:cNvPr id="7"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1" name="Picture Placeholder 6"/>
          <p:cNvSpPr>
            <a:spLocks noGrp="1"/>
          </p:cNvSpPr>
          <p:nvPr>
            <p:ph type="pic" sz="quarter" idx="10"/>
          </p:nvPr>
        </p:nvSpPr>
        <p:spPr>
          <a:xfrm>
            <a:off x="341522" y="0"/>
            <a:ext cx="4616068" cy="5916058"/>
          </a:xfrm>
        </p:spPr>
        <p:txBody>
          <a:bodyPr/>
          <a:lstStyle/>
          <a:p>
            <a:endParaRPr lang="en-US"/>
          </a:p>
        </p:txBody>
      </p:sp>
    </p:spTree>
    <p:extLst>
      <p:ext uri="{BB962C8B-B14F-4D97-AF65-F5344CB8AC3E}">
        <p14:creationId xmlns:p14="http://schemas.microsoft.com/office/powerpoint/2010/main" val="78392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0"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5"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3454669" y="891389"/>
            <a:ext cx="5282655" cy="299281"/>
          </a:xfrm>
        </p:spPr>
        <p:txBody>
          <a:bodyPr>
            <a:noAutofit/>
          </a:bodyPr>
          <a:lstStyle>
            <a:lvl1pPr marL="0" indent="0" algn="ctr">
              <a:buNone/>
              <a:defRPr sz="1400">
                <a:latin typeface="+mn-lt"/>
              </a:defRPr>
            </a:lvl1pPr>
            <a:lvl2pPr marL="457200" indent="0">
              <a:buNone/>
              <a:defRPr/>
            </a:lvl2pPr>
          </a:lstStyle>
          <a:p>
            <a:pPr lvl="0"/>
            <a:r>
              <a:rPr lang="en-US" dirty="0"/>
              <a:t>Insert subtitle here</a:t>
            </a:r>
          </a:p>
        </p:txBody>
      </p:sp>
      <p:sp>
        <p:nvSpPr>
          <p:cNvPr id="16" name="Title 1"/>
          <p:cNvSpPr>
            <a:spLocks noGrp="1"/>
          </p:cNvSpPr>
          <p:nvPr>
            <p:ph type="title"/>
          </p:nvPr>
        </p:nvSpPr>
        <p:spPr>
          <a:xfrm>
            <a:off x="1667676" y="219922"/>
            <a:ext cx="8856643" cy="804647"/>
          </a:xfrm>
        </p:spPr>
        <p:txBody>
          <a:bodyPr>
            <a:normAutofit/>
          </a:bodyPr>
          <a:lstStyle>
            <a:lvl1pPr algn="ctr">
              <a:defRPr sz="4800"/>
            </a:lvl1pPr>
          </a:lstStyle>
          <a:p>
            <a:r>
              <a:rPr lang="en-US" dirty="0"/>
              <a:t>Click to edit Master title style</a:t>
            </a:r>
          </a:p>
        </p:txBody>
      </p:sp>
    </p:spTree>
    <p:extLst>
      <p:ext uri="{BB962C8B-B14F-4D97-AF65-F5344CB8AC3E}">
        <p14:creationId xmlns:p14="http://schemas.microsoft.com/office/powerpoint/2010/main" val="292015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8"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Tree>
    <p:extLst>
      <p:ext uri="{BB962C8B-B14F-4D97-AF65-F5344CB8AC3E}">
        <p14:creationId xmlns:p14="http://schemas.microsoft.com/office/powerpoint/2010/main" val="119265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Rectangle 8"/>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1"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
        <p:nvSpPr>
          <p:cNvPr id="13" name="Picture Placeholder 12"/>
          <p:cNvSpPr>
            <a:spLocks noGrp="1"/>
          </p:cNvSpPr>
          <p:nvPr>
            <p:ph type="pic" sz="quarter" idx="14"/>
          </p:nvPr>
        </p:nvSpPr>
        <p:spPr>
          <a:xfrm>
            <a:off x="0" y="0"/>
            <a:ext cx="12192000" cy="2170113"/>
          </a:xfrm>
        </p:spPr>
        <p:txBody>
          <a:bodyPr/>
          <a:lstStyle/>
          <a:p>
            <a:endParaRPr lang="en-US"/>
          </a:p>
        </p:txBody>
      </p:sp>
      <p:sp>
        <p:nvSpPr>
          <p:cNvPr id="14"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517793" y="1254946"/>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15" name="Title 1"/>
          <p:cNvSpPr>
            <a:spLocks noGrp="1"/>
          </p:cNvSpPr>
          <p:nvPr>
            <p:ph type="title"/>
          </p:nvPr>
        </p:nvSpPr>
        <p:spPr>
          <a:xfrm>
            <a:off x="517793" y="583479"/>
            <a:ext cx="8856643" cy="804647"/>
          </a:xfrm>
        </p:spPr>
        <p:txBody>
          <a:bodyPr>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8058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6279614" y="0"/>
            <a:ext cx="5912386" cy="6858000"/>
          </a:xfrm>
        </p:spPr>
        <p:txBody>
          <a:bodyPr/>
          <a:lstStyle/>
          <a:p>
            <a:endParaRPr lang="en-US"/>
          </a:p>
        </p:txBody>
      </p:sp>
      <p:sp>
        <p:nvSpPr>
          <p:cNvPr id="6" name="Text Placeholder 2">
            <a:extLst>
              <a:ext uri="{FF2B5EF4-FFF2-40B4-BE49-F238E27FC236}">
                <a16:creationId xmlns:a16="http://schemas.microsoft.com/office/drawing/2014/main" id="{C79D95A0-1760-4CC0-BC52-7AF36E063760}"/>
              </a:ext>
            </a:extLst>
          </p:cNvPr>
          <p:cNvSpPr>
            <a:spLocks noGrp="1"/>
          </p:cNvSpPr>
          <p:nvPr>
            <p:ph type="body" sz="quarter" idx="11" hasCustomPrompt="1"/>
          </p:nvPr>
        </p:nvSpPr>
        <p:spPr>
          <a:xfrm>
            <a:off x="6477918" y="2455784"/>
            <a:ext cx="5282655" cy="299281"/>
          </a:xfrm>
        </p:spPr>
        <p:txBody>
          <a:bodyPr>
            <a:noAutofit/>
          </a:bodyPr>
          <a:lstStyle>
            <a:lvl1pPr marL="0" indent="0" algn="l">
              <a:buNone/>
              <a:defRPr sz="1400">
                <a:latin typeface="+mn-lt"/>
              </a:defRPr>
            </a:lvl1pPr>
            <a:lvl2pPr marL="457200" indent="0">
              <a:buNone/>
              <a:defRPr/>
            </a:lvl2pPr>
          </a:lstStyle>
          <a:p>
            <a:pPr lvl="0"/>
            <a:r>
              <a:rPr lang="en-US" dirty="0"/>
              <a:t>Insert subtitle here</a:t>
            </a:r>
          </a:p>
        </p:txBody>
      </p:sp>
      <p:sp>
        <p:nvSpPr>
          <p:cNvPr id="7" name="Title 1"/>
          <p:cNvSpPr>
            <a:spLocks noGrp="1"/>
          </p:cNvSpPr>
          <p:nvPr>
            <p:ph type="title"/>
          </p:nvPr>
        </p:nvSpPr>
        <p:spPr>
          <a:xfrm>
            <a:off x="6477918" y="1784317"/>
            <a:ext cx="8856643" cy="804647"/>
          </a:xfrm>
        </p:spPr>
        <p:txBody>
          <a:bodyPr>
            <a:normAutofit/>
          </a:bodyPr>
          <a:lstStyle>
            <a:lvl1pPr algn="l">
              <a:defRPr sz="4800"/>
            </a:lvl1pPr>
          </a:lstStyle>
          <a:p>
            <a:r>
              <a:rPr lang="en-US" dirty="0"/>
              <a:t>Click to edit Master title style</a:t>
            </a:r>
          </a:p>
        </p:txBody>
      </p:sp>
      <p:sp>
        <p:nvSpPr>
          <p:cNvPr id="8" name="Rectangle 7"/>
          <p:cNvSpPr/>
          <p:nvPr userDrawn="1"/>
        </p:nvSpPr>
        <p:spPr>
          <a:xfrm>
            <a:off x="110169" y="6348281"/>
            <a:ext cx="407624" cy="407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79D95A0-1760-4CC0-BC52-7AF36E063760}"/>
              </a:ext>
            </a:extLst>
          </p:cNvPr>
          <p:cNvSpPr>
            <a:spLocks noGrp="1"/>
          </p:cNvSpPr>
          <p:nvPr>
            <p:ph type="body" sz="quarter" idx="13" hasCustomPrompt="1"/>
          </p:nvPr>
        </p:nvSpPr>
        <p:spPr>
          <a:xfrm>
            <a:off x="594911" y="6396814"/>
            <a:ext cx="4362679" cy="299281"/>
          </a:xfrm>
        </p:spPr>
        <p:txBody>
          <a:bodyPr>
            <a:noAutofit/>
          </a:bodyPr>
          <a:lstStyle>
            <a:lvl1pPr marL="0" indent="0" algn="l">
              <a:buNone/>
              <a:defRPr sz="1200">
                <a:latin typeface="+mn-lt"/>
              </a:defRPr>
            </a:lvl1pPr>
            <a:lvl2pPr marL="457200" indent="0">
              <a:buNone/>
              <a:defRPr/>
            </a:lvl2pPr>
          </a:lstStyle>
          <a:p>
            <a:pPr lvl="0"/>
            <a:r>
              <a:rPr lang="en-US" dirty="0"/>
              <a:t>Insert subtitle here</a:t>
            </a:r>
          </a:p>
        </p:txBody>
      </p:sp>
      <p:sp>
        <p:nvSpPr>
          <p:cNvPr id="10" name="Slide Number Placeholder 4"/>
          <p:cNvSpPr>
            <a:spLocks noGrp="1"/>
          </p:cNvSpPr>
          <p:nvPr>
            <p:ph type="sldNum" sz="quarter" idx="12"/>
          </p:nvPr>
        </p:nvSpPr>
        <p:spPr>
          <a:xfrm>
            <a:off x="33051" y="6363893"/>
            <a:ext cx="561860" cy="365125"/>
          </a:xfrm>
        </p:spPr>
        <p:txBody>
          <a:bodyPr/>
          <a:lstStyle>
            <a:lvl1pPr algn="ctr">
              <a:defRPr>
                <a:solidFill>
                  <a:schemeClr val="bg2"/>
                </a:solidFill>
              </a:defRPr>
            </a:lvl1pPr>
          </a:lstStyle>
          <a:p>
            <a:fld id="{D777CBC7-82D5-49C5-A8C9-05F7C921599F}" type="slidenum">
              <a:rPr lang="en-US" smtClean="0"/>
              <a:pPr/>
              <a:t>‹#›</a:t>
            </a:fld>
            <a:endParaRPr lang="en-US" dirty="0"/>
          </a:p>
        </p:txBody>
      </p:sp>
    </p:spTree>
    <p:extLst>
      <p:ext uri="{BB962C8B-B14F-4D97-AF65-F5344CB8AC3E}">
        <p14:creationId xmlns:p14="http://schemas.microsoft.com/office/powerpoint/2010/main" val="35842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B67E6-6455-4B31-8B2E-204596B11A78}" type="datetime1">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7CBC7-82D5-49C5-A8C9-05F7C921599F}" type="slidenum">
              <a:rPr lang="en-US" smtClean="0"/>
              <a:t>‹#›</a:t>
            </a:fld>
            <a:endParaRPr lang="en-US"/>
          </a:p>
        </p:txBody>
      </p:sp>
    </p:spTree>
    <p:extLst>
      <p:ext uri="{BB962C8B-B14F-4D97-AF65-F5344CB8AC3E}">
        <p14:creationId xmlns:p14="http://schemas.microsoft.com/office/powerpoint/2010/main" val="358144353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72" r:id="rId18"/>
    <p:sldLayoutId id="2147483666" r:id="rId19"/>
    <p:sldLayoutId id="2147483667" r:id="rId20"/>
    <p:sldLayoutId id="2147483668" r:id="rId21"/>
    <p:sldLayoutId id="2147483669" r:id="rId22"/>
    <p:sldLayoutId id="2147483670" r:id="rId23"/>
    <p:sldLayoutId id="2147483671" r:id="rId24"/>
    <p:sldLayoutId id="2147483673"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arge industrial plant with pipes&#10;&#10;Description automatically generated">
            <a:extLst>
              <a:ext uri="{FF2B5EF4-FFF2-40B4-BE49-F238E27FC236}">
                <a16:creationId xmlns:a16="http://schemas.microsoft.com/office/drawing/2014/main" id="{D2CB792E-60A9-1D05-718B-3109CC1B7CD4}"/>
              </a:ext>
            </a:extLst>
          </p:cNvPr>
          <p:cNvPicPr>
            <a:picLocks noGrp="1" noChangeAspect="1"/>
          </p:cNvPicPr>
          <p:nvPr>
            <p:ph type="pic" sz="quarter" idx="10"/>
          </p:nvPr>
        </p:nvPicPr>
        <p:blipFill>
          <a:blip r:embed="rId2">
            <a:alphaModFix amt="23000"/>
            <a:extLst>
              <a:ext uri="{28A0092B-C50C-407E-A947-70E740481C1C}">
                <a14:useLocalDpi xmlns:a14="http://schemas.microsoft.com/office/drawing/2010/main" val="0"/>
              </a:ext>
            </a:extLst>
          </a:blip>
          <a:srcRect t="7813" b="7813"/>
          <a:stretch>
            <a:fillRect/>
          </a:stretch>
        </p:blipFill>
        <p:spPr>
          <a:solidFill>
            <a:srgbClr val="000000">
              <a:alpha val="91000"/>
            </a:srgbClr>
          </a:solidFill>
        </p:spPr>
      </p:pic>
      <p:sp>
        <p:nvSpPr>
          <p:cNvPr id="4" name="Text Placeholder 3"/>
          <p:cNvSpPr>
            <a:spLocks noGrp="1"/>
          </p:cNvSpPr>
          <p:nvPr>
            <p:ph type="body" sz="quarter" idx="12"/>
          </p:nvPr>
        </p:nvSpPr>
        <p:spPr/>
        <p:txBody>
          <a:bodyPr/>
          <a:lstStyle/>
          <a:p>
            <a:r>
              <a:rPr lang="en-US" dirty="0">
                <a:solidFill>
                  <a:schemeClr val="bg2"/>
                </a:solidFill>
              </a:rPr>
              <a:t>www.imaniinorganics.com</a:t>
            </a:r>
          </a:p>
        </p:txBody>
      </p:sp>
      <p:sp>
        <p:nvSpPr>
          <p:cNvPr id="10" name="Text Placeholder 9"/>
          <p:cNvSpPr>
            <a:spLocks noGrp="1"/>
          </p:cNvSpPr>
          <p:nvPr>
            <p:ph type="body" sz="quarter" idx="11"/>
          </p:nvPr>
        </p:nvSpPr>
        <p:spPr/>
        <p:txBody>
          <a:bodyPr>
            <a:normAutofit/>
          </a:bodyPr>
          <a:lstStyle/>
          <a:p>
            <a:r>
              <a:rPr lang="en-US" dirty="0">
                <a:solidFill>
                  <a:schemeClr val="bg2"/>
                </a:solidFill>
              </a:rPr>
              <a:t>Modern Business Presentation Template</a:t>
            </a:r>
          </a:p>
        </p:txBody>
      </p:sp>
      <p:sp>
        <p:nvSpPr>
          <p:cNvPr id="8" name="Title 7"/>
          <p:cNvSpPr>
            <a:spLocks noGrp="1"/>
          </p:cNvSpPr>
          <p:nvPr>
            <p:ph type="title"/>
          </p:nvPr>
        </p:nvSpPr>
        <p:spPr>
          <a:xfrm>
            <a:off x="1865798" y="5311378"/>
            <a:ext cx="8856643" cy="804647"/>
          </a:xfrm>
          <a:ln>
            <a:solidFill>
              <a:schemeClr val="tx1">
                <a:lumMod val="50000"/>
              </a:schemeClr>
            </a:solidFill>
          </a:ln>
        </p:spPr>
        <p:txBody>
          <a:bodyPr>
            <a:normAutofit/>
          </a:bodyPr>
          <a:lstStyle/>
          <a:p>
            <a:r>
              <a:rPr lang="en-US" dirty="0">
                <a:solidFill>
                  <a:srgbClr val="FFC000"/>
                </a:solidFill>
              </a:rPr>
              <a:t>BUSINESS PROFILE</a:t>
            </a:r>
          </a:p>
        </p:txBody>
      </p:sp>
      <p:sp>
        <p:nvSpPr>
          <p:cNvPr id="16" name="Oval 15">
            <a:extLst>
              <a:ext uri="{FF2B5EF4-FFF2-40B4-BE49-F238E27FC236}">
                <a16:creationId xmlns:a16="http://schemas.microsoft.com/office/drawing/2014/main" id="{49772C2D-FB88-C540-A1D7-675F026888A9}"/>
              </a:ext>
            </a:extLst>
          </p:cNvPr>
          <p:cNvSpPr/>
          <p:nvPr/>
        </p:nvSpPr>
        <p:spPr>
          <a:xfrm>
            <a:off x="4523785" y="853441"/>
            <a:ext cx="4048346" cy="3783429"/>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06DAADF8-F1A3-9B0A-1DA2-5E3D082B17D8}"/>
              </a:ext>
            </a:extLst>
          </p:cNvPr>
          <p:cNvSpPr/>
          <p:nvPr/>
        </p:nvSpPr>
        <p:spPr>
          <a:xfrm>
            <a:off x="-7" y="624840"/>
            <a:ext cx="6477007" cy="4219244"/>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Oval 13">
            <a:extLst>
              <a:ext uri="{FF2B5EF4-FFF2-40B4-BE49-F238E27FC236}">
                <a16:creationId xmlns:a16="http://schemas.microsoft.com/office/drawing/2014/main" id="{297FF1CC-6E84-5673-CC63-6D2354CB1CF2}"/>
              </a:ext>
            </a:extLst>
          </p:cNvPr>
          <p:cNvSpPr/>
          <p:nvPr/>
        </p:nvSpPr>
        <p:spPr>
          <a:xfrm>
            <a:off x="4146411" y="624840"/>
            <a:ext cx="4590914" cy="421924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3" name="Picture 12" descr="A picture containing text, logo, font, graphics">
            <a:extLst>
              <a:ext uri="{FF2B5EF4-FFF2-40B4-BE49-F238E27FC236}">
                <a16:creationId xmlns:a16="http://schemas.microsoft.com/office/drawing/2014/main" id="{D37E34C0-3E99-5768-A4C5-0ECF8389A422}"/>
              </a:ext>
            </a:extLst>
          </p:cNvPr>
          <p:cNvPicPr>
            <a:picLocks noChangeAspect="1"/>
          </p:cNvPicPr>
          <p:nvPr/>
        </p:nvPicPr>
        <p:blipFill rotWithShape="1">
          <a:blip r:embed="rId3">
            <a:clrChange>
              <a:clrFrom>
                <a:srgbClr val="FFFFFF"/>
              </a:clrFrom>
              <a:clrTo>
                <a:srgbClr val="FFFFFF">
                  <a:alpha val="0"/>
                </a:srgbClr>
              </a:clrTo>
            </a:clrChange>
          </a:blip>
          <a:srcRect b="19955"/>
          <a:stretch/>
        </p:blipFill>
        <p:spPr>
          <a:xfrm>
            <a:off x="4523785" y="1020565"/>
            <a:ext cx="3288458" cy="2594808"/>
          </a:xfrm>
          <a:prstGeom prst="rect">
            <a:avLst/>
          </a:prstGeom>
        </p:spPr>
      </p:pic>
      <p:sp>
        <p:nvSpPr>
          <p:cNvPr id="19" name="TextBox 18">
            <a:extLst>
              <a:ext uri="{FF2B5EF4-FFF2-40B4-BE49-F238E27FC236}">
                <a16:creationId xmlns:a16="http://schemas.microsoft.com/office/drawing/2014/main" id="{98A83868-BCE0-B6C4-7CA3-92F4CEFDE3A1}"/>
              </a:ext>
            </a:extLst>
          </p:cNvPr>
          <p:cNvSpPr txBox="1"/>
          <p:nvPr/>
        </p:nvSpPr>
        <p:spPr>
          <a:xfrm>
            <a:off x="4385440" y="3704814"/>
            <a:ext cx="4183118" cy="338554"/>
          </a:xfrm>
          <a:prstGeom prst="rect">
            <a:avLst/>
          </a:prstGeom>
          <a:noFill/>
        </p:spPr>
        <p:txBody>
          <a:bodyPr wrap="square" rtlCol="0">
            <a:spAutoFit/>
          </a:bodyPr>
          <a:lstStyle/>
          <a:p>
            <a:r>
              <a:rPr lang="en-US" sz="1600" i="1" dirty="0">
                <a:solidFill>
                  <a:srgbClr val="EAB200"/>
                </a:solidFill>
                <a:latin typeface="+mj-lt"/>
              </a:rPr>
              <a:t>Where Passion and Productivity Meet</a:t>
            </a:r>
            <a:endParaRPr lang="en-ZA" sz="1600" i="1" dirty="0">
              <a:solidFill>
                <a:srgbClr val="EAB200"/>
              </a:solidFill>
              <a:latin typeface="+mj-lt"/>
            </a:endParaRPr>
          </a:p>
        </p:txBody>
      </p:sp>
    </p:spTree>
    <p:extLst>
      <p:ext uri="{BB962C8B-B14F-4D97-AF65-F5344CB8AC3E}">
        <p14:creationId xmlns:p14="http://schemas.microsoft.com/office/powerpoint/2010/main" val="31044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500"/>
                                        <p:tgtEl>
                                          <p:spTgt spid="10">
                                            <p:txEl>
                                              <p:pRg st="0" end="0"/>
                                            </p:txEl>
                                          </p:spTgt>
                                        </p:tgtEl>
                                      </p:cBhvr>
                                    </p:animEffect>
                                    <p:anim calcmode="lin" valueType="num">
                                      <p:cBhvr>
                                        <p:cTn id="1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anim calcmode="lin" valueType="num">
                                      <p:cBhvr>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build="p"/>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7722" y="2068497"/>
            <a:ext cx="12356733" cy="28560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a:spLocks noChangeAspect="1" noEditPoints="1"/>
          </p:cNvSpPr>
          <p:nvPr/>
        </p:nvSpPr>
        <p:spPr bwMode="auto">
          <a:xfrm>
            <a:off x="6081515" y="3845655"/>
            <a:ext cx="315905" cy="315905"/>
          </a:xfrm>
          <a:custGeom>
            <a:avLst/>
            <a:gdLst>
              <a:gd name="T0" fmla="*/ 43 w 43"/>
              <a:gd name="T1" fmla="*/ 23 h 43"/>
              <a:gd name="T2" fmla="*/ 41 w 43"/>
              <a:gd name="T3" fmla="*/ 28 h 43"/>
              <a:gd name="T4" fmla="*/ 37 w 43"/>
              <a:gd name="T5" fmla="*/ 34 h 43"/>
              <a:gd name="T6" fmla="*/ 35 w 43"/>
              <a:gd name="T7" fmla="*/ 34 h 43"/>
              <a:gd name="T8" fmla="*/ 35 w 43"/>
              <a:gd name="T9" fmla="*/ 27 h 43"/>
              <a:gd name="T10" fmla="*/ 32 w 43"/>
              <a:gd name="T11" fmla="*/ 23 h 43"/>
              <a:gd name="T12" fmla="*/ 28 w 43"/>
              <a:gd name="T13" fmla="*/ 23 h 43"/>
              <a:gd name="T14" fmla="*/ 27 w 43"/>
              <a:gd name="T15" fmla="*/ 18 h 43"/>
              <a:gd name="T16" fmla="*/ 29 w 43"/>
              <a:gd name="T17" fmla="*/ 15 h 43"/>
              <a:gd name="T18" fmla="*/ 35 w 43"/>
              <a:gd name="T19" fmla="*/ 15 h 43"/>
              <a:gd name="T20" fmla="*/ 39 w 43"/>
              <a:gd name="T21" fmla="*/ 16 h 43"/>
              <a:gd name="T22" fmla="*/ 39 w 43"/>
              <a:gd name="T23" fmla="*/ 14 h 43"/>
              <a:gd name="T24" fmla="*/ 35 w 43"/>
              <a:gd name="T25" fmla="*/ 13 h 43"/>
              <a:gd name="T26" fmla="*/ 34 w 43"/>
              <a:gd name="T27" fmla="*/ 12 h 43"/>
              <a:gd name="T28" fmla="*/ 31 w 43"/>
              <a:gd name="T29" fmla="*/ 13 h 43"/>
              <a:gd name="T30" fmla="*/ 28 w 43"/>
              <a:gd name="T31" fmla="*/ 13 h 43"/>
              <a:gd name="T32" fmla="*/ 30 w 43"/>
              <a:gd name="T33" fmla="*/ 11 h 43"/>
              <a:gd name="T34" fmla="*/ 32 w 43"/>
              <a:gd name="T35" fmla="*/ 9 h 43"/>
              <a:gd name="T36" fmla="*/ 36 w 43"/>
              <a:gd name="T37" fmla="*/ 8 h 43"/>
              <a:gd name="T38" fmla="*/ 22 w 43"/>
              <a:gd name="T39" fmla="*/ 0 h 43"/>
              <a:gd name="T40" fmla="*/ 7 w 43"/>
              <a:gd name="T41" fmla="*/ 5 h 43"/>
              <a:gd name="T42" fmla="*/ 14 w 43"/>
              <a:gd name="T43" fmla="*/ 3 h 43"/>
              <a:gd name="T44" fmla="*/ 18 w 43"/>
              <a:gd name="T45" fmla="*/ 6 h 43"/>
              <a:gd name="T46" fmla="*/ 9 w 43"/>
              <a:gd name="T47" fmla="*/ 7 h 43"/>
              <a:gd name="T48" fmla="*/ 17 w 43"/>
              <a:gd name="T49" fmla="*/ 8 h 43"/>
              <a:gd name="T50" fmla="*/ 11 w 43"/>
              <a:gd name="T51" fmla="*/ 14 h 43"/>
              <a:gd name="T52" fmla="*/ 4 w 43"/>
              <a:gd name="T53" fmla="*/ 17 h 43"/>
              <a:gd name="T54" fmla="*/ 10 w 43"/>
              <a:gd name="T55" fmla="*/ 21 h 43"/>
              <a:gd name="T56" fmla="*/ 17 w 43"/>
              <a:gd name="T57" fmla="*/ 23 h 43"/>
              <a:gd name="T58" fmla="*/ 18 w 43"/>
              <a:gd name="T59" fmla="*/ 31 h 43"/>
              <a:gd name="T60" fmla="*/ 15 w 43"/>
              <a:gd name="T61" fmla="*/ 36 h 43"/>
              <a:gd name="T62" fmla="*/ 12 w 43"/>
              <a:gd name="T63" fmla="*/ 40 h 43"/>
              <a:gd name="T64" fmla="*/ 10 w 43"/>
              <a:gd name="T65" fmla="*/ 29 h 43"/>
              <a:gd name="T66" fmla="*/ 8 w 43"/>
              <a:gd name="T67" fmla="*/ 23 h 43"/>
              <a:gd name="T68" fmla="*/ 4 w 43"/>
              <a:gd name="T69" fmla="*/ 20 h 43"/>
              <a:gd name="T70" fmla="*/ 0 w 43"/>
              <a:gd name="T71" fmla="*/ 17 h 43"/>
              <a:gd name="T72" fmla="*/ 22 w 43"/>
              <a:gd name="T73" fmla="*/ 43 h 43"/>
              <a:gd name="T74" fmla="*/ 43 w 43"/>
              <a:gd name="T75" fmla="*/ 19 h 43"/>
              <a:gd name="T76" fmla="*/ 35 w 43"/>
              <a:gd name="T77" fmla="*/ 5 h 43"/>
              <a:gd name="T78" fmla="*/ 34 w 43"/>
              <a:gd name="T79" fmla="*/ 7 h 43"/>
              <a:gd name="T80" fmla="*/ 32 w 43"/>
              <a:gd name="T8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43">
                <a:moveTo>
                  <a:pt x="43" y="20"/>
                </a:moveTo>
                <a:cubicBezTo>
                  <a:pt x="42" y="21"/>
                  <a:pt x="43" y="22"/>
                  <a:pt x="43" y="23"/>
                </a:cubicBezTo>
                <a:cubicBezTo>
                  <a:pt x="42" y="24"/>
                  <a:pt x="42" y="24"/>
                  <a:pt x="42" y="24"/>
                </a:cubicBezTo>
                <a:cubicBezTo>
                  <a:pt x="41" y="26"/>
                  <a:pt x="41" y="26"/>
                  <a:pt x="41" y="28"/>
                </a:cubicBezTo>
                <a:cubicBezTo>
                  <a:pt x="41" y="28"/>
                  <a:pt x="40" y="32"/>
                  <a:pt x="40" y="32"/>
                </a:cubicBezTo>
                <a:cubicBezTo>
                  <a:pt x="37" y="34"/>
                  <a:pt x="37" y="34"/>
                  <a:pt x="37" y="34"/>
                </a:cubicBezTo>
                <a:cubicBezTo>
                  <a:pt x="37" y="34"/>
                  <a:pt x="37" y="34"/>
                  <a:pt x="36" y="34"/>
                </a:cubicBezTo>
                <a:cubicBezTo>
                  <a:pt x="35" y="34"/>
                  <a:pt x="35" y="34"/>
                  <a:pt x="35" y="34"/>
                </a:cubicBezTo>
                <a:cubicBezTo>
                  <a:pt x="35" y="30"/>
                  <a:pt x="35" y="30"/>
                  <a:pt x="35" y="30"/>
                </a:cubicBezTo>
                <a:cubicBezTo>
                  <a:pt x="35" y="27"/>
                  <a:pt x="35" y="27"/>
                  <a:pt x="35" y="27"/>
                </a:cubicBezTo>
                <a:cubicBezTo>
                  <a:pt x="35" y="27"/>
                  <a:pt x="33" y="24"/>
                  <a:pt x="33" y="24"/>
                </a:cubicBezTo>
                <a:cubicBezTo>
                  <a:pt x="33" y="23"/>
                  <a:pt x="33" y="23"/>
                  <a:pt x="32" y="23"/>
                </a:cubicBezTo>
                <a:cubicBezTo>
                  <a:pt x="32" y="22"/>
                  <a:pt x="31" y="23"/>
                  <a:pt x="31" y="23"/>
                </a:cubicBezTo>
                <a:cubicBezTo>
                  <a:pt x="30" y="23"/>
                  <a:pt x="28" y="24"/>
                  <a:pt x="28" y="23"/>
                </a:cubicBezTo>
                <a:cubicBezTo>
                  <a:pt x="27" y="23"/>
                  <a:pt x="27" y="21"/>
                  <a:pt x="26" y="21"/>
                </a:cubicBezTo>
                <a:cubicBezTo>
                  <a:pt x="26" y="20"/>
                  <a:pt x="27" y="19"/>
                  <a:pt x="27" y="18"/>
                </a:cubicBezTo>
                <a:cubicBezTo>
                  <a:pt x="27" y="18"/>
                  <a:pt x="28" y="17"/>
                  <a:pt x="28" y="17"/>
                </a:cubicBezTo>
                <a:cubicBezTo>
                  <a:pt x="29" y="15"/>
                  <a:pt x="29" y="15"/>
                  <a:pt x="29" y="15"/>
                </a:cubicBezTo>
                <a:cubicBezTo>
                  <a:pt x="33" y="14"/>
                  <a:pt x="33" y="14"/>
                  <a:pt x="33" y="14"/>
                </a:cubicBezTo>
                <a:cubicBezTo>
                  <a:pt x="35" y="15"/>
                  <a:pt x="35" y="15"/>
                  <a:pt x="35" y="15"/>
                </a:cubicBezTo>
                <a:cubicBezTo>
                  <a:pt x="36" y="16"/>
                  <a:pt x="36" y="16"/>
                  <a:pt x="36" y="16"/>
                </a:cubicBezTo>
                <a:cubicBezTo>
                  <a:pt x="39" y="16"/>
                  <a:pt x="39" y="16"/>
                  <a:pt x="39" y="16"/>
                </a:cubicBezTo>
                <a:cubicBezTo>
                  <a:pt x="40" y="14"/>
                  <a:pt x="40" y="14"/>
                  <a:pt x="40" y="14"/>
                </a:cubicBezTo>
                <a:cubicBezTo>
                  <a:pt x="40" y="14"/>
                  <a:pt x="39" y="14"/>
                  <a:pt x="39" y="14"/>
                </a:cubicBezTo>
                <a:cubicBezTo>
                  <a:pt x="38" y="14"/>
                  <a:pt x="37" y="14"/>
                  <a:pt x="36" y="14"/>
                </a:cubicBezTo>
                <a:cubicBezTo>
                  <a:pt x="35" y="13"/>
                  <a:pt x="35" y="13"/>
                  <a:pt x="35" y="13"/>
                </a:cubicBezTo>
                <a:cubicBezTo>
                  <a:pt x="35" y="11"/>
                  <a:pt x="35" y="11"/>
                  <a:pt x="35" y="11"/>
                </a:cubicBezTo>
                <a:cubicBezTo>
                  <a:pt x="34" y="12"/>
                  <a:pt x="34" y="12"/>
                  <a:pt x="34" y="12"/>
                </a:cubicBezTo>
                <a:cubicBezTo>
                  <a:pt x="33" y="12"/>
                  <a:pt x="33" y="12"/>
                  <a:pt x="33" y="12"/>
                </a:cubicBezTo>
                <a:cubicBezTo>
                  <a:pt x="32" y="12"/>
                  <a:pt x="32" y="12"/>
                  <a:pt x="31" y="13"/>
                </a:cubicBezTo>
                <a:cubicBezTo>
                  <a:pt x="31" y="13"/>
                  <a:pt x="30" y="14"/>
                  <a:pt x="29" y="14"/>
                </a:cubicBezTo>
                <a:cubicBezTo>
                  <a:pt x="28" y="15"/>
                  <a:pt x="28" y="13"/>
                  <a:pt x="28" y="13"/>
                </a:cubicBezTo>
                <a:cubicBezTo>
                  <a:pt x="29" y="11"/>
                  <a:pt x="29" y="11"/>
                  <a:pt x="29" y="11"/>
                </a:cubicBezTo>
                <a:cubicBezTo>
                  <a:pt x="30" y="11"/>
                  <a:pt x="30" y="11"/>
                  <a:pt x="30" y="11"/>
                </a:cubicBezTo>
                <a:cubicBezTo>
                  <a:pt x="31" y="10"/>
                  <a:pt x="31" y="10"/>
                  <a:pt x="31" y="10"/>
                </a:cubicBezTo>
                <a:cubicBezTo>
                  <a:pt x="31" y="10"/>
                  <a:pt x="32" y="9"/>
                  <a:pt x="32" y="9"/>
                </a:cubicBezTo>
                <a:cubicBezTo>
                  <a:pt x="33" y="9"/>
                  <a:pt x="35" y="9"/>
                  <a:pt x="35" y="9"/>
                </a:cubicBezTo>
                <a:cubicBezTo>
                  <a:pt x="36" y="8"/>
                  <a:pt x="36" y="8"/>
                  <a:pt x="36" y="8"/>
                </a:cubicBezTo>
                <a:cubicBezTo>
                  <a:pt x="38" y="7"/>
                  <a:pt x="38" y="7"/>
                  <a:pt x="38" y="7"/>
                </a:cubicBezTo>
                <a:cubicBezTo>
                  <a:pt x="34" y="2"/>
                  <a:pt x="28" y="0"/>
                  <a:pt x="22" y="0"/>
                </a:cubicBezTo>
                <a:cubicBezTo>
                  <a:pt x="16" y="0"/>
                  <a:pt x="11" y="2"/>
                  <a:pt x="7" y="5"/>
                </a:cubicBezTo>
                <a:cubicBezTo>
                  <a:pt x="7" y="5"/>
                  <a:pt x="7" y="5"/>
                  <a:pt x="7" y="5"/>
                </a:cubicBezTo>
                <a:cubicBezTo>
                  <a:pt x="12" y="4"/>
                  <a:pt x="12" y="4"/>
                  <a:pt x="12" y="4"/>
                </a:cubicBezTo>
                <a:cubicBezTo>
                  <a:pt x="12" y="4"/>
                  <a:pt x="12" y="5"/>
                  <a:pt x="14" y="3"/>
                </a:cubicBezTo>
                <a:cubicBezTo>
                  <a:pt x="15" y="2"/>
                  <a:pt x="15" y="3"/>
                  <a:pt x="16" y="3"/>
                </a:cubicBezTo>
                <a:cubicBezTo>
                  <a:pt x="18" y="6"/>
                  <a:pt x="18" y="6"/>
                  <a:pt x="18" y="6"/>
                </a:cubicBezTo>
                <a:cubicBezTo>
                  <a:pt x="18" y="6"/>
                  <a:pt x="12" y="5"/>
                  <a:pt x="12" y="6"/>
                </a:cubicBezTo>
                <a:cubicBezTo>
                  <a:pt x="11" y="6"/>
                  <a:pt x="9" y="7"/>
                  <a:pt x="9" y="7"/>
                </a:cubicBezTo>
                <a:cubicBezTo>
                  <a:pt x="9" y="7"/>
                  <a:pt x="12" y="9"/>
                  <a:pt x="13" y="8"/>
                </a:cubicBezTo>
                <a:cubicBezTo>
                  <a:pt x="14" y="7"/>
                  <a:pt x="16" y="7"/>
                  <a:pt x="17" y="8"/>
                </a:cubicBezTo>
                <a:cubicBezTo>
                  <a:pt x="19" y="8"/>
                  <a:pt x="17" y="11"/>
                  <a:pt x="15" y="11"/>
                </a:cubicBezTo>
                <a:cubicBezTo>
                  <a:pt x="13" y="11"/>
                  <a:pt x="11" y="14"/>
                  <a:pt x="11" y="14"/>
                </a:cubicBezTo>
                <a:cubicBezTo>
                  <a:pt x="7" y="16"/>
                  <a:pt x="7" y="16"/>
                  <a:pt x="7" y="16"/>
                </a:cubicBezTo>
                <a:cubicBezTo>
                  <a:pt x="7" y="16"/>
                  <a:pt x="5" y="15"/>
                  <a:pt x="4" y="17"/>
                </a:cubicBezTo>
                <a:cubicBezTo>
                  <a:pt x="3" y="19"/>
                  <a:pt x="6" y="20"/>
                  <a:pt x="7" y="20"/>
                </a:cubicBezTo>
                <a:cubicBezTo>
                  <a:pt x="7" y="20"/>
                  <a:pt x="10" y="20"/>
                  <a:pt x="10" y="21"/>
                </a:cubicBezTo>
                <a:cubicBezTo>
                  <a:pt x="10" y="21"/>
                  <a:pt x="12" y="21"/>
                  <a:pt x="12" y="21"/>
                </a:cubicBezTo>
                <a:cubicBezTo>
                  <a:pt x="13" y="21"/>
                  <a:pt x="15" y="23"/>
                  <a:pt x="17" y="23"/>
                </a:cubicBezTo>
                <a:cubicBezTo>
                  <a:pt x="18" y="23"/>
                  <a:pt x="20" y="26"/>
                  <a:pt x="20" y="26"/>
                </a:cubicBezTo>
                <a:cubicBezTo>
                  <a:pt x="18" y="31"/>
                  <a:pt x="18" y="31"/>
                  <a:pt x="18" y="31"/>
                </a:cubicBezTo>
                <a:cubicBezTo>
                  <a:pt x="18" y="31"/>
                  <a:pt x="18" y="32"/>
                  <a:pt x="18" y="32"/>
                </a:cubicBezTo>
                <a:cubicBezTo>
                  <a:pt x="17" y="33"/>
                  <a:pt x="15" y="36"/>
                  <a:pt x="15" y="36"/>
                </a:cubicBezTo>
                <a:cubicBezTo>
                  <a:pt x="15" y="41"/>
                  <a:pt x="15" y="41"/>
                  <a:pt x="15" y="41"/>
                </a:cubicBezTo>
                <a:cubicBezTo>
                  <a:pt x="15" y="41"/>
                  <a:pt x="13" y="40"/>
                  <a:pt x="12" y="40"/>
                </a:cubicBezTo>
                <a:cubicBezTo>
                  <a:pt x="11" y="39"/>
                  <a:pt x="11" y="36"/>
                  <a:pt x="11" y="36"/>
                </a:cubicBezTo>
                <a:cubicBezTo>
                  <a:pt x="11" y="36"/>
                  <a:pt x="11" y="30"/>
                  <a:pt x="10" y="29"/>
                </a:cubicBezTo>
                <a:cubicBezTo>
                  <a:pt x="10" y="29"/>
                  <a:pt x="7" y="25"/>
                  <a:pt x="7" y="24"/>
                </a:cubicBezTo>
                <a:cubicBezTo>
                  <a:pt x="7" y="23"/>
                  <a:pt x="8" y="23"/>
                  <a:pt x="8" y="23"/>
                </a:cubicBezTo>
                <a:cubicBezTo>
                  <a:pt x="8" y="22"/>
                  <a:pt x="8" y="22"/>
                  <a:pt x="8" y="22"/>
                </a:cubicBezTo>
                <a:cubicBezTo>
                  <a:pt x="4" y="20"/>
                  <a:pt x="4" y="20"/>
                  <a:pt x="4" y="20"/>
                </a:cubicBezTo>
                <a:cubicBezTo>
                  <a:pt x="4" y="20"/>
                  <a:pt x="1" y="19"/>
                  <a:pt x="1" y="18"/>
                </a:cubicBezTo>
                <a:cubicBezTo>
                  <a:pt x="1" y="18"/>
                  <a:pt x="1" y="17"/>
                  <a:pt x="0" y="17"/>
                </a:cubicBezTo>
                <a:cubicBezTo>
                  <a:pt x="0" y="18"/>
                  <a:pt x="0" y="20"/>
                  <a:pt x="0" y="21"/>
                </a:cubicBezTo>
                <a:cubicBezTo>
                  <a:pt x="0" y="33"/>
                  <a:pt x="10" y="43"/>
                  <a:pt x="22" y="43"/>
                </a:cubicBezTo>
                <a:cubicBezTo>
                  <a:pt x="34" y="43"/>
                  <a:pt x="43" y="33"/>
                  <a:pt x="43" y="21"/>
                </a:cubicBezTo>
                <a:cubicBezTo>
                  <a:pt x="43" y="20"/>
                  <a:pt x="43" y="20"/>
                  <a:pt x="43" y="19"/>
                </a:cubicBezTo>
                <a:cubicBezTo>
                  <a:pt x="43" y="19"/>
                  <a:pt x="43" y="20"/>
                  <a:pt x="43" y="20"/>
                </a:cubicBezTo>
                <a:close/>
                <a:moveTo>
                  <a:pt x="35" y="5"/>
                </a:moveTo>
                <a:cubicBezTo>
                  <a:pt x="35" y="6"/>
                  <a:pt x="35" y="6"/>
                  <a:pt x="35" y="6"/>
                </a:cubicBezTo>
                <a:cubicBezTo>
                  <a:pt x="35" y="6"/>
                  <a:pt x="34" y="7"/>
                  <a:pt x="34" y="7"/>
                </a:cubicBezTo>
                <a:cubicBezTo>
                  <a:pt x="34" y="7"/>
                  <a:pt x="33" y="8"/>
                  <a:pt x="33" y="8"/>
                </a:cubicBezTo>
                <a:cubicBezTo>
                  <a:pt x="32" y="8"/>
                  <a:pt x="32" y="8"/>
                  <a:pt x="32" y="7"/>
                </a:cubicBezTo>
                <a:cubicBezTo>
                  <a:pt x="32" y="6"/>
                  <a:pt x="35" y="5"/>
                  <a:pt x="35"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6545843" y="3855955"/>
            <a:ext cx="2315057" cy="307777"/>
          </a:xfrm>
          <a:prstGeom prst="rect">
            <a:avLst/>
          </a:prstGeom>
        </p:spPr>
        <p:txBody>
          <a:bodyPr wrap="none">
            <a:spAutoFit/>
          </a:bodyPr>
          <a:lstStyle/>
          <a:p>
            <a:r>
              <a:rPr lang="en-US" sz="1400" dirty="0">
                <a:solidFill>
                  <a:schemeClr val="bg1"/>
                </a:solidFill>
              </a:rPr>
              <a:t>www.imaniinorganics.com</a:t>
            </a:r>
          </a:p>
        </p:txBody>
      </p:sp>
      <p:sp>
        <p:nvSpPr>
          <p:cNvPr id="21" name="Freeform 5"/>
          <p:cNvSpPr>
            <a:spLocks noChangeAspect="1" noEditPoints="1"/>
          </p:cNvSpPr>
          <p:nvPr/>
        </p:nvSpPr>
        <p:spPr bwMode="auto">
          <a:xfrm>
            <a:off x="6125167" y="2692419"/>
            <a:ext cx="228600" cy="348121"/>
          </a:xfrm>
          <a:custGeom>
            <a:avLst/>
            <a:gdLst>
              <a:gd name="T0" fmla="*/ 35 w 71"/>
              <a:gd name="T1" fmla="*/ 0 h 110"/>
              <a:gd name="T2" fmla="*/ 0 w 71"/>
              <a:gd name="T3" fmla="*/ 35 h 110"/>
              <a:gd name="T4" fmla="*/ 33 w 71"/>
              <a:gd name="T5" fmla="*/ 107 h 110"/>
              <a:gd name="T6" fmla="*/ 38 w 71"/>
              <a:gd name="T7" fmla="*/ 107 h 110"/>
              <a:gd name="T8" fmla="*/ 71 w 71"/>
              <a:gd name="T9" fmla="*/ 35 h 110"/>
              <a:gd name="T10" fmla="*/ 35 w 71"/>
              <a:gd name="T11" fmla="*/ 0 h 110"/>
              <a:gd name="T12" fmla="*/ 35 w 71"/>
              <a:gd name="T13" fmla="*/ 18 h 110"/>
              <a:gd name="T14" fmla="*/ 48 w 71"/>
              <a:gd name="T15" fmla="*/ 30 h 110"/>
              <a:gd name="T16" fmla="*/ 35 w 71"/>
              <a:gd name="T17" fmla="*/ 42 h 110"/>
              <a:gd name="T18" fmla="*/ 23 w 71"/>
              <a:gd name="T19" fmla="*/ 30 h 110"/>
              <a:gd name="T20" fmla="*/ 35 w 71"/>
              <a:gd name="T21"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10">
                <a:moveTo>
                  <a:pt x="35" y="0"/>
                </a:moveTo>
                <a:cubicBezTo>
                  <a:pt x="16" y="0"/>
                  <a:pt x="0" y="15"/>
                  <a:pt x="0" y="35"/>
                </a:cubicBezTo>
                <a:cubicBezTo>
                  <a:pt x="0" y="54"/>
                  <a:pt x="33" y="107"/>
                  <a:pt x="33" y="107"/>
                </a:cubicBezTo>
                <a:cubicBezTo>
                  <a:pt x="34" y="110"/>
                  <a:pt x="36" y="110"/>
                  <a:pt x="38" y="107"/>
                </a:cubicBezTo>
                <a:cubicBezTo>
                  <a:pt x="38" y="107"/>
                  <a:pt x="71" y="54"/>
                  <a:pt x="71" y="35"/>
                </a:cubicBezTo>
                <a:cubicBezTo>
                  <a:pt x="71" y="15"/>
                  <a:pt x="55" y="0"/>
                  <a:pt x="35" y="0"/>
                </a:cubicBezTo>
                <a:close/>
                <a:moveTo>
                  <a:pt x="35" y="18"/>
                </a:moveTo>
                <a:cubicBezTo>
                  <a:pt x="42" y="18"/>
                  <a:pt x="48" y="23"/>
                  <a:pt x="48" y="30"/>
                </a:cubicBezTo>
                <a:cubicBezTo>
                  <a:pt x="48" y="37"/>
                  <a:pt x="42" y="42"/>
                  <a:pt x="35" y="42"/>
                </a:cubicBezTo>
                <a:cubicBezTo>
                  <a:pt x="29" y="42"/>
                  <a:pt x="23" y="37"/>
                  <a:pt x="23" y="30"/>
                </a:cubicBezTo>
                <a:cubicBezTo>
                  <a:pt x="23" y="23"/>
                  <a:pt x="29" y="18"/>
                  <a:pt x="35" y="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p:cNvSpPr/>
          <p:nvPr/>
        </p:nvSpPr>
        <p:spPr>
          <a:xfrm>
            <a:off x="6545843" y="4390270"/>
            <a:ext cx="4870244" cy="307777"/>
          </a:xfrm>
          <a:prstGeom prst="rect">
            <a:avLst/>
          </a:prstGeom>
        </p:spPr>
        <p:txBody>
          <a:bodyPr wrap="none">
            <a:spAutoFit/>
          </a:bodyPr>
          <a:lstStyle/>
          <a:p>
            <a:r>
              <a:rPr lang="en-US" sz="1400" dirty="0">
                <a:solidFill>
                  <a:schemeClr val="bg1"/>
                </a:solidFill>
              </a:rPr>
              <a:t>https://www.linkedin.com/company/imani-inorganics.com</a:t>
            </a:r>
          </a:p>
        </p:txBody>
      </p:sp>
      <p:sp>
        <p:nvSpPr>
          <p:cNvPr id="23" name="Rectangle 22"/>
          <p:cNvSpPr/>
          <p:nvPr/>
        </p:nvSpPr>
        <p:spPr>
          <a:xfrm>
            <a:off x="6545842" y="2732763"/>
            <a:ext cx="3243688" cy="307777"/>
          </a:xfrm>
          <a:prstGeom prst="rect">
            <a:avLst/>
          </a:prstGeom>
        </p:spPr>
        <p:txBody>
          <a:bodyPr wrap="square">
            <a:spAutoFit/>
          </a:bodyPr>
          <a:lstStyle/>
          <a:p>
            <a:r>
              <a:rPr lang="en-GB" sz="1400" dirty="0">
                <a:solidFill>
                  <a:schemeClr val="bg1"/>
                </a:solidFill>
              </a:rPr>
              <a:t>124 </a:t>
            </a:r>
            <a:r>
              <a:rPr lang="en-GB" sz="1400" dirty="0" err="1">
                <a:solidFill>
                  <a:schemeClr val="bg1"/>
                </a:solidFill>
              </a:rPr>
              <a:t>Umdoni</a:t>
            </a:r>
            <a:r>
              <a:rPr lang="en-GB" sz="1400" dirty="0">
                <a:solidFill>
                  <a:schemeClr val="bg1"/>
                </a:solidFill>
              </a:rPr>
              <a:t> Road, Amanzimtoti, KZN</a:t>
            </a:r>
          </a:p>
        </p:txBody>
      </p:sp>
      <p:sp>
        <p:nvSpPr>
          <p:cNvPr id="2" name="Picture Placeholder 1">
            <a:extLst>
              <a:ext uri="{FF2B5EF4-FFF2-40B4-BE49-F238E27FC236}">
                <a16:creationId xmlns:a16="http://schemas.microsoft.com/office/drawing/2014/main" id="{CA48F6E2-A485-86F2-D7D8-78B8FEE0DE0E}"/>
              </a:ext>
            </a:extLst>
          </p:cNvPr>
          <p:cNvSpPr>
            <a:spLocks noGrp="1"/>
          </p:cNvSpPr>
          <p:nvPr>
            <p:ph type="pic" sz="quarter" idx="12"/>
          </p:nvPr>
        </p:nvSpPr>
        <p:spPr>
          <a:xfrm>
            <a:off x="742904" y="1007060"/>
            <a:ext cx="5053805" cy="4689986"/>
          </a:xfrm>
          <a:prstGeom prst="diamond">
            <a:avLst/>
          </a:prstGeom>
          <a:solidFill>
            <a:srgbClr val="000000"/>
          </a:solidFill>
          <a:ln>
            <a:solidFill>
              <a:srgbClr val="CC99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Diamond 2">
            <a:extLst>
              <a:ext uri="{FF2B5EF4-FFF2-40B4-BE49-F238E27FC236}">
                <a16:creationId xmlns:a16="http://schemas.microsoft.com/office/drawing/2014/main" id="{F083A0EE-A7CB-3493-C113-A7AAC05863B8}"/>
              </a:ext>
            </a:extLst>
          </p:cNvPr>
          <p:cNvSpPr/>
          <p:nvPr/>
        </p:nvSpPr>
        <p:spPr>
          <a:xfrm rot="2673567">
            <a:off x="894072" y="994681"/>
            <a:ext cx="4740166" cy="4826168"/>
          </a:xfrm>
          <a:prstGeom prst="diamond">
            <a:avLst/>
          </a:prstGeom>
          <a:solidFill>
            <a:schemeClr val="bg1"/>
          </a:solidFill>
          <a:ln>
            <a:solidFill>
              <a:srgbClr val="CC99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descr="A picture containing text, logo, font, graphics">
            <a:extLst>
              <a:ext uri="{FF2B5EF4-FFF2-40B4-BE49-F238E27FC236}">
                <a16:creationId xmlns:a16="http://schemas.microsoft.com/office/drawing/2014/main" id="{9A826D16-DC9E-6411-E0A7-00EE392492E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Lst>
          </a:blip>
          <a:srcRect b="19955"/>
          <a:stretch/>
        </p:blipFill>
        <p:spPr>
          <a:xfrm>
            <a:off x="1775786" y="1782554"/>
            <a:ext cx="2948149" cy="2379006"/>
          </a:xfrm>
          <a:prstGeom prst="rect">
            <a:avLst/>
          </a:prstGeom>
        </p:spPr>
      </p:pic>
      <p:pic>
        <p:nvPicPr>
          <p:cNvPr id="15" name="Graphic 14" descr="Social network with solid fill">
            <a:extLst>
              <a:ext uri="{FF2B5EF4-FFF2-40B4-BE49-F238E27FC236}">
                <a16:creationId xmlns:a16="http://schemas.microsoft.com/office/drawing/2014/main" id="{AFD0091B-7661-F2FE-648E-98F150C6F3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8874" y="4322480"/>
            <a:ext cx="441186" cy="441186"/>
          </a:xfrm>
          <a:prstGeom prst="rect">
            <a:avLst/>
          </a:prstGeom>
        </p:spPr>
      </p:pic>
      <p:pic>
        <p:nvPicPr>
          <p:cNvPr id="28" name="Graphic 27" descr="Speaker phone with solid fill">
            <a:extLst>
              <a:ext uri="{FF2B5EF4-FFF2-40B4-BE49-F238E27FC236}">
                <a16:creationId xmlns:a16="http://schemas.microsoft.com/office/drawing/2014/main" id="{A047CB33-CFEF-2B9C-5339-9F43DE889C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8874" y="3164980"/>
            <a:ext cx="501896" cy="501896"/>
          </a:xfrm>
          <a:prstGeom prst="rect">
            <a:avLst/>
          </a:prstGeom>
        </p:spPr>
      </p:pic>
      <p:sp>
        <p:nvSpPr>
          <p:cNvPr id="29" name="Rectangle 28">
            <a:extLst>
              <a:ext uri="{FF2B5EF4-FFF2-40B4-BE49-F238E27FC236}">
                <a16:creationId xmlns:a16="http://schemas.microsoft.com/office/drawing/2014/main" id="{6CB43A21-B327-BA54-E786-CC1A3F1080B9}"/>
              </a:ext>
            </a:extLst>
          </p:cNvPr>
          <p:cNvSpPr/>
          <p:nvPr/>
        </p:nvSpPr>
        <p:spPr>
          <a:xfrm>
            <a:off x="6545842" y="3253876"/>
            <a:ext cx="1532792" cy="307777"/>
          </a:xfrm>
          <a:prstGeom prst="rect">
            <a:avLst/>
          </a:prstGeom>
        </p:spPr>
        <p:txBody>
          <a:bodyPr wrap="none">
            <a:spAutoFit/>
          </a:bodyPr>
          <a:lstStyle/>
          <a:p>
            <a:r>
              <a:rPr lang="en-US" sz="1400" dirty="0">
                <a:solidFill>
                  <a:schemeClr val="bg1"/>
                </a:solidFill>
              </a:rPr>
              <a:t>+27 64 437 4710</a:t>
            </a:r>
          </a:p>
        </p:txBody>
      </p:sp>
    </p:spTree>
    <p:extLst>
      <p:ext uri="{BB962C8B-B14F-4D97-AF65-F5344CB8AC3E}">
        <p14:creationId xmlns:p14="http://schemas.microsoft.com/office/powerpoint/2010/main" val="311756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4" grpId="0"/>
      <p:bldP spid="21" grpId="0" animBg="1"/>
      <p:bldP spid="22" grpId="0"/>
      <p:bldP spid="23"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FFCF103A-20C2-F69E-21A8-75AB093706C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579" b="7579"/>
          <a:stretch/>
        </p:blipFill>
        <p:spPr>
          <a:xfrm>
            <a:off x="12022" y="-45720"/>
            <a:ext cx="12192000" cy="6858000"/>
          </a:xfrm>
        </p:spPr>
      </p:pic>
      <p:sp>
        <p:nvSpPr>
          <p:cNvPr id="12" name="Rectangle 11"/>
          <p:cNvSpPr/>
          <p:nvPr/>
        </p:nvSpPr>
        <p:spPr>
          <a:xfrm>
            <a:off x="-34674" y="-45720"/>
            <a:ext cx="12261164" cy="694944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D777CBC7-82D5-49C5-A8C9-05F7C921599F}" type="slidenum">
              <a:rPr lang="en-US" smtClean="0"/>
              <a:pPr/>
              <a:t>2</a:t>
            </a:fld>
            <a:endParaRPr lang="en-US" dirty="0"/>
          </a:p>
        </p:txBody>
      </p:sp>
      <p:sp>
        <p:nvSpPr>
          <p:cNvPr id="18" name="TextBox 17">
            <a:extLst>
              <a:ext uri="{FF2B5EF4-FFF2-40B4-BE49-F238E27FC236}">
                <a16:creationId xmlns:a16="http://schemas.microsoft.com/office/drawing/2014/main" id="{39C09842-0792-4BB9-9D41-91D6BCEA1325}"/>
              </a:ext>
            </a:extLst>
          </p:cNvPr>
          <p:cNvSpPr txBox="1">
            <a:spLocks noChangeArrowheads="1"/>
          </p:cNvSpPr>
          <p:nvPr/>
        </p:nvSpPr>
        <p:spPr bwMode="auto">
          <a:xfrm>
            <a:off x="594911" y="1710469"/>
            <a:ext cx="8869129" cy="349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r>
              <a:rPr lang="en-US" sz="1400" dirty="0">
                <a:solidFill>
                  <a:schemeClr val="bg1"/>
                </a:solidFill>
                <a:latin typeface="+mj-lt"/>
              </a:rPr>
              <a:t>Imani Inorganics is a B-BBEE level 4 certified company which has built a presence in Europe, Saudi Arabia, Dubai, India, USA, Canada and many countries throughout Africa, supporting the needs of multinational conglomerates since 2018.</a:t>
            </a:r>
          </a:p>
          <a:p>
            <a:r>
              <a:rPr lang="en-US" sz="1400" dirty="0">
                <a:solidFill>
                  <a:schemeClr val="bg1"/>
                </a:solidFill>
                <a:latin typeface="+mj-lt"/>
              </a:rPr>
              <a:t>We are supported by companies such as Exxon Mobil, Total Energies, Sasol and Omnia</a:t>
            </a:r>
          </a:p>
          <a:p>
            <a:pPr fontAlgn="base"/>
            <a:endParaRPr lang="en-US" sz="1050" dirty="0">
              <a:solidFill>
                <a:schemeClr val="bg1"/>
              </a:solidFill>
              <a:latin typeface="+mj-lt"/>
            </a:endParaRPr>
          </a:p>
          <a:p>
            <a:pPr fontAlgn="base"/>
            <a:r>
              <a:rPr lang="en-US" sz="1400" dirty="0">
                <a:solidFill>
                  <a:schemeClr val="bg1"/>
                </a:solidFill>
                <a:latin typeface="+mj-lt"/>
              </a:rPr>
              <a:t>We assist our clients with secured supply on specialized mining and water treatment chemicals, quality control, and more. Imani Inorganics prides itself on its excellent ability to solve problems and provide affordable, efficient resolutions for any prevailing local shortages.</a:t>
            </a:r>
          </a:p>
          <a:p>
            <a:pPr fontAlgn="base"/>
            <a:endParaRPr lang="en-US" sz="1000" dirty="0">
              <a:solidFill>
                <a:schemeClr val="bg1"/>
              </a:solidFill>
              <a:latin typeface="+mj-lt"/>
            </a:endParaRPr>
          </a:p>
          <a:p>
            <a:pPr fontAlgn="base"/>
            <a:r>
              <a:rPr lang="en-US" sz="1400" dirty="0">
                <a:solidFill>
                  <a:schemeClr val="bg1"/>
                </a:solidFill>
                <a:latin typeface="+mj-lt"/>
              </a:rPr>
              <a:t>Imani Inorganics aims to be a pioneering force in South Africa's chemical industry, providing premium solutions for mining and water treatment. Our quality-focused approach establishes us as a trusted partner, enhancing client efficiency. We aspire to excel globally, linking mining with green energy via local exports and international collaborations. Social responsibility stands as a core value at Imani Inorganics; supporting organizations like </a:t>
            </a:r>
            <a:r>
              <a:rPr lang="en-US" sz="1400" dirty="0" err="1">
                <a:solidFill>
                  <a:schemeClr val="bg1"/>
                </a:solidFill>
                <a:latin typeface="+mj-lt"/>
              </a:rPr>
              <a:t>Usizo</a:t>
            </a:r>
            <a:r>
              <a:rPr lang="en-US" sz="1400" dirty="0">
                <a:solidFill>
                  <a:schemeClr val="bg1"/>
                </a:solidFill>
                <a:latin typeface="+mj-lt"/>
              </a:rPr>
              <a:t> </a:t>
            </a:r>
            <a:r>
              <a:rPr lang="en-US" sz="1400" dirty="0" err="1">
                <a:solidFill>
                  <a:schemeClr val="bg1"/>
                </a:solidFill>
                <a:latin typeface="+mj-lt"/>
              </a:rPr>
              <a:t>Lomndeni</a:t>
            </a:r>
            <a:r>
              <a:rPr lang="en-US" sz="1400" dirty="0">
                <a:solidFill>
                  <a:schemeClr val="bg1"/>
                </a:solidFill>
                <a:latin typeface="+mj-lt"/>
              </a:rPr>
              <a:t>, who strive to nourish countless children daily showcases our commitment to community well-being.</a:t>
            </a:r>
            <a:endParaRPr lang="en-ZA" sz="1400" dirty="0">
              <a:solidFill>
                <a:schemeClr val="bg1"/>
              </a:solidFill>
              <a:latin typeface="+mj-lt"/>
            </a:endParaRPr>
          </a:p>
          <a:p>
            <a:pPr>
              <a:lnSpc>
                <a:spcPct val="150000"/>
              </a:lnSpc>
              <a:defRPr sz="2000">
                <a:latin typeface="Helvetica Neue Thin"/>
                <a:ea typeface="Helvetica Neue Thin"/>
                <a:cs typeface="Helvetica Neue Thin"/>
                <a:sym typeface="Helvetica Neue Thin"/>
              </a:defRPr>
            </a:pPr>
            <a:endParaRPr lang="id-ID" sz="1400" dirty="0">
              <a:solidFill>
                <a:schemeClr val="bg2"/>
              </a:solidFill>
              <a:latin typeface="+mn-lt"/>
              <a:ea typeface="Helvetica Neue Thin"/>
              <a:cs typeface="Helvetica Neue Thin"/>
              <a:sym typeface="Helvetica Neue Thin"/>
            </a:endParaRPr>
          </a:p>
        </p:txBody>
      </p:sp>
      <p:sp>
        <p:nvSpPr>
          <p:cNvPr id="42" name="Rectangle 41">
            <a:extLst>
              <a:ext uri="{FF2B5EF4-FFF2-40B4-BE49-F238E27FC236}">
                <a16:creationId xmlns:a16="http://schemas.microsoft.com/office/drawing/2014/main" id="{6F5E3735-9A8B-9C51-817F-2216E9AE88B5}"/>
              </a:ext>
            </a:extLst>
          </p:cNvPr>
          <p:cNvSpPr/>
          <p:nvPr/>
        </p:nvSpPr>
        <p:spPr>
          <a:xfrm>
            <a:off x="10241280" y="-68580"/>
            <a:ext cx="717904" cy="6949440"/>
          </a:xfrm>
          <a:prstGeom prst="rect">
            <a:avLst/>
          </a:prstGeom>
          <a:solidFill>
            <a:srgbClr val="0000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itle 14">
            <a:extLst>
              <a:ext uri="{FF2B5EF4-FFF2-40B4-BE49-F238E27FC236}">
                <a16:creationId xmlns:a16="http://schemas.microsoft.com/office/drawing/2014/main" id="{E15EFA76-FCE5-F19B-6F3A-DEFB818402CD}"/>
              </a:ext>
            </a:extLst>
          </p:cNvPr>
          <p:cNvSpPr txBox="1">
            <a:spLocks/>
          </p:cNvSpPr>
          <p:nvPr/>
        </p:nvSpPr>
        <p:spPr>
          <a:xfrm rot="16200000">
            <a:off x="7998862" y="2804198"/>
            <a:ext cx="5282655" cy="8046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dirty="0">
                <a:solidFill>
                  <a:schemeClr val="bg1"/>
                </a:solidFill>
              </a:rPr>
              <a:t>OUR PARTNERS</a:t>
            </a:r>
          </a:p>
        </p:txBody>
      </p:sp>
      <p:sp>
        <p:nvSpPr>
          <p:cNvPr id="46" name="Rectangle 45">
            <a:extLst>
              <a:ext uri="{FF2B5EF4-FFF2-40B4-BE49-F238E27FC236}">
                <a16:creationId xmlns:a16="http://schemas.microsoft.com/office/drawing/2014/main" id="{27351BD0-3E54-B810-9769-AB959572E47E}"/>
              </a:ext>
            </a:extLst>
          </p:cNvPr>
          <p:cNvSpPr/>
          <p:nvPr/>
        </p:nvSpPr>
        <p:spPr>
          <a:xfrm>
            <a:off x="10942456" y="1010150"/>
            <a:ext cx="1284034" cy="5893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2" descr="exxon--600.png">
            <a:extLst>
              <a:ext uri="{FF2B5EF4-FFF2-40B4-BE49-F238E27FC236}">
                <a16:creationId xmlns:a16="http://schemas.microsoft.com/office/drawing/2014/main" id="{EE25F62A-8C10-F5F4-8A38-D589EF332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7444" y="5912101"/>
            <a:ext cx="892732" cy="892733"/>
          </a:xfrm>
          <a:prstGeom prst="ellipse">
            <a:avLst/>
          </a:prstGeom>
          <a:noFill/>
          <a:extLst>
            <a:ext uri="{909E8E84-426E-40DD-AFC4-6F175D3DCCD1}">
              <a14:hiddenFill xmlns:a14="http://schemas.microsoft.com/office/drawing/2010/main">
                <a:solidFill>
                  <a:srgbClr val="FFFFFF"/>
                </a:solidFill>
              </a14:hiddenFill>
            </a:ext>
          </a:extLst>
        </p:spPr>
      </p:pic>
      <p:pic>
        <p:nvPicPr>
          <p:cNvPr id="47" name="Picture 12" descr="Chevron_Corporation-Logo.wine.png">
            <a:extLst>
              <a:ext uri="{FF2B5EF4-FFF2-40B4-BE49-F238E27FC236}">
                <a16:creationId xmlns:a16="http://schemas.microsoft.com/office/drawing/2014/main" id="{8123CB3F-0A94-FD92-0D2A-EBF1D013C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3860" y="3571607"/>
            <a:ext cx="1423157" cy="142315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Sasol-Logo.wine.png">
            <a:extLst>
              <a:ext uri="{FF2B5EF4-FFF2-40B4-BE49-F238E27FC236}">
                <a16:creationId xmlns:a16="http://schemas.microsoft.com/office/drawing/2014/main" id="{0287B34A-8C10-F489-B101-69D90A5E1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7715" y="1815494"/>
            <a:ext cx="1150242" cy="115024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download.png">
            <a:extLst>
              <a:ext uri="{FF2B5EF4-FFF2-40B4-BE49-F238E27FC236}">
                <a16:creationId xmlns:a16="http://schemas.microsoft.com/office/drawing/2014/main" id="{0E24658A-C9B2-A556-27E6-7DA4271BE5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8008" y="4966202"/>
            <a:ext cx="892731" cy="89273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Logo-TotalEnergies-2021-1.jpg">
            <a:extLst>
              <a:ext uri="{FF2B5EF4-FFF2-40B4-BE49-F238E27FC236}">
                <a16:creationId xmlns:a16="http://schemas.microsoft.com/office/drawing/2014/main" id="{4B99A43A-4CC5-3D6C-2593-1CC97BC991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6909" y="2683688"/>
            <a:ext cx="1133069" cy="1133071"/>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2B74D39F-F5AD-8272-B7CC-A4158C6FD405}"/>
              </a:ext>
            </a:extLst>
          </p:cNvPr>
          <p:cNvSpPr/>
          <p:nvPr/>
        </p:nvSpPr>
        <p:spPr>
          <a:xfrm>
            <a:off x="0" y="-25732"/>
            <a:ext cx="10272540" cy="1412475"/>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p:cNvSpPr>
            <a:spLocks noGrp="1"/>
          </p:cNvSpPr>
          <p:nvPr>
            <p:ph type="title"/>
          </p:nvPr>
        </p:nvSpPr>
        <p:spPr>
          <a:xfrm>
            <a:off x="729879" y="258371"/>
            <a:ext cx="5282655" cy="804647"/>
          </a:xfrm>
          <a:ln>
            <a:noFill/>
          </a:ln>
        </p:spPr>
        <p:txBody>
          <a:bodyPr>
            <a:normAutofit fontScale="90000"/>
          </a:bodyPr>
          <a:lstStyle/>
          <a:p>
            <a:r>
              <a:rPr lang="en-US" dirty="0">
                <a:solidFill>
                  <a:srgbClr val="FFC000"/>
                </a:solidFill>
              </a:rPr>
              <a:t>IMANI INORGANICS</a:t>
            </a:r>
          </a:p>
        </p:txBody>
      </p:sp>
      <p:sp>
        <p:nvSpPr>
          <p:cNvPr id="16" name="Text Placeholder 15"/>
          <p:cNvSpPr>
            <a:spLocks noGrp="1"/>
          </p:cNvSpPr>
          <p:nvPr>
            <p:ph type="body" sz="quarter" idx="11"/>
          </p:nvPr>
        </p:nvSpPr>
        <p:spPr>
          <a:xfrm>
            <a:off x="711829" y="977385"/>
            <a:ext cx="5282655" cy="299281"/>
          </a:xfrm>
        </p:spPr>
        <p:txBody>
          <a:bodyPr/>
          <a:lstStyle/>
          <a:p>
            <a:r>
              <a:rPr lang="en-US" dirty="0">
                <a:solidFill>
                  <a:srgbClr val="FFC000"/>
                </a:solidFill>
                <a:latin typeface="+mj-lt"/>
              </a:rPr>
              <a:t>Where passion meets productivity</a:t>
            </a:r>
          </a:p>
        </p:txBody>
      </p:sp>
      <p:sp>
        <p:nvSpPr>
          <p:cNvPr id="57" name="Oval 56">
            <a:extLst>
              <a:ext uri="{FF2B5EF4-FFF2-40B4-BE49-F238E27FC236}">
                <a16:creationId xmlns:a16="http://schemas.microsoft.com/office/drawing/2014/main" id="{970F7872-5C97-4215-B429-542B438E2CE7}"/>
              </a:ext>
            </a:extLst>
          </p:cNvPr>
          <p:cNvSpPr/>
          <p:nvPr/>
        </p:nvSpPr>
        <p:spPr>
          <a:xfrm>
            <a:off x="10942456" y="387462"/>
            <a:ext cx="1249544" cy="117984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2" name="Picture 16" descr="basf-refinish-vector-logo-400x400.png">
            <a:extLst>
              <a:ext uri="{FF2B5EF4-FFF2-40B4-BE49-F238E27FC236}">
                <a16:creationId xmlns:a16="http://schemas.microsoft.com/office/drawing/2014/main" id="{8DA80316-9494-47CA-9B66-A3E68D793C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12119" y="525773"/>
            <a:ext cx="1155803" cy="115580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dow-agrosciences-vector-logo.png">
            <a:extLst>
              <a:ext uri="{FF2B5EF4-FFF2-40B4-BE49-F238E27FC236}">
                <a16:creationId xmlns:a16="http://schemas.microsoft.com/office/drawing/2014/main" id="{9C758F6A-C09A-3B73-5DB3-AF74B11646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93450" y="1189073"/>
            <a:ext cx="998772" cy="99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33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anim calcmode="lin" valueType="num">
                                      <p:cBhvr>
                                        <p:cTn id="1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anim calcmode="lin" valueType="num">
                                      <p:cBhvr>
                                        <p:cTn id="32" dur="500" fill="hold"/>
                                        <p:tgtEl>
                                          <p:spTgt spid="44"/>
                                        </p:tgtEl>
                                        <p:attrNameLst>
                                          <p:attrName>ppt_x</p:attrName>
                                        </p:attrNameLst>
                                      </p:cBhvr>
                                      <p:tavLst>
                                        <p:tav tm="0">
                                          <p:val>
                                            <p:strVal val="#ppt_x"/>
                                          </p:val>
                                        </p:tav>
                                        <p:tav tm="100000">
                                          <p:val>
                                            <p:strVal val="#ppt_x"/>
                                          </p:val>
                                        </p:tav>
                                      </p:tavLst>
                                    </p:anim>
                                    <p:anim calcmode="lin" valueType="num">
                                      <p:cBhvr>
                                        <p:cTn id="33" dur="5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p:bldP spid="42" grpId="0" animBg="1"/>
      <p:bldP spid="44" grpId="0"/>
      <p:bldP spid="46" grpId="0" animBg="1"/>
      <p:bldP spid="56" grpId="0" animBg="1"/>
      <p:bldP spid="15" grpId="0"/>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3343551" y="1164158"/>
            <a:ext cx="5282655" cy="299281"/>
          </a:xfrm>
        </p:spPr>
        <p:txBody>
          <a:bodyPr/>
          <a:lstStyle/>
          <a:p>
            <a:r>
              <a:rPr lang="en-US" sz="1800" dirty="0">
                <a:solidFill>
                  <a:srgbClr val="FFC000"/>
                </a:solidFill>
                <a:latin typeface="+mj-lt"/>
              </a:rPr>
              <a:t>MINING CHEMICALS</a:t>
            </a:r>
          </a:p>
        </p:txBody>
      </p:sp>
      <p:sp>
        <p:nvSpPr>
          <p:cNvPr id="7" name="Title 6"/>
          <p:cNvSpPr>
            <a:spLocks noGrp="1"/>
          </p:cNvSpPr>
          <p:nvPr>
            <p:ph type="title"/>
          </p:nvPr>
        </p:nvSpPr>
        <p:spPr>
          <a:xfrm>
            <a:off x="1822518" y="250172"/>
            <a:ext cx="8856643" cy="804647"/>
          </a:xfrm>
        </p:spPr>
        <p:txBody>
          <a:bodyPr/>
          <a:lstStyle/>
          <a:p>
            <a:r>
              <a:rPr lang="en-US" dirty="0">
                <a:solidFill>
                  <a:schemeClr val="bg1"/>
                </a:solidFill>
              </a:rPr>
              <a:t>CORE</a:t>
            </a:r>
            <a:r>
              <a:rPr lang="en-US" dirty="0"/>
              <a:t> </a:t>
            </a:r>
            <a:r>
              <a:rPr lang="en-US" dirty="0">
                <a:solidFill>
                  <a:srgbClr val="FFC000"/>
                </a:solidFill>
              </a:rPr>
              <a:t>SECTORS</a:t>
            </a:r>
          </a:p>
        </p:txBody>
      </p:sp>
      <p:sp>
        <p:nvSpPr>
          <p:cNvPr id="2" name="Slide Number Placeholder 1"/>
          <p:cNvSpPr>
            <a:spLocks noGrp="1"/>
          </p:cNvSpPr>
          <p:nvPr>
            <p:ph type="sldNum" sz="quarter" idx="12"/>
          </p:nvPr>
        </p:nvSpPr>
        <p:spPr>
          <a:solidFill>
            <a:srgbClr val="000000"/>
          </a:solidFill>
        </p:spPr>
        <p:txBody>
          <a:bodyPr/>
          <a:lstStyle/>
          <a:p>
            <a:fld id="{D777CBC7-82D5-49C5-A8C9-05F7C921599F}" type="slidenum">
              <a:rPr lang="en-US" smtClean="0"/>
              <a:pPr/>
              <a:t>3</a:t>
            </a:fld>
            <a:endParaRPr lang="en-US" dirty="0"/>
          </a:p>
        </p:txBody>
      </p:sp>
      <p:sp>
        <p:nvSpPr>
          <p:cNvPr id="10" name="Rectangle 9"/>
          <p:cNvSpPr/>
          <p:nvPr/>
        </p:nvSpPr>
        <p:spPr>
          <a:xfrm>
            <a:off x="552981" y="2677343"/>
            <a:ext cx="2313542" cy="11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Title 1"/>
          <p:cNvSpPr txBox="1">
            <a:spLocks/>
          </p:cNvSpPr>
          <p:nvPr/>
        </p:nvSpPr>
        <p:spPr>
          <a:xfrm>
            <a:off x="491158"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Copper &amp; Cobalt extraction</a:t>
            </a:r>
          </a:p>
        </p:txBody>
      </p:sp>
      <p:sp>
        <p:nvSpPr>
          <p:cNvPr id="22" name="TextBox 21">
            <a:extLst>
              <a:ext uri="{FF2B5EF4-FFF2-40B4-BE49-F238E27FC236}">
                <a16:creationId xmlns:a16="http://schemas.microsoft.com/office/drawing/2014/main" id="{39C09842-0792-4BB9-9D41-91D6BCEA1325}"/>
              </a:ext>
            </a:extLst>
          </p:cNvPr>
          <p:cNvSpPr txBox="1">
            <a:spLocks noChangeArrowheads="1"/>
          </p:cNvSpPr>
          <p:nvPr/>
        </p:nvSpPr>
        <p:spPr bwMode="auto">
          <a:xfrm>
            <a:off x="3448279"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 33%</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cyanide Briquettes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Activated carbon</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Kerosene</a:t>
            </a:r>
            <a:endParaRPr lang="id-ID" sz="1200" dirty="0">
              <a:solidFill>
                <a:schemeClr val="bg1"/>
              </a:solidFill>
              <a:latin typeface="+mn-lt"/>
              <a:ea typeface="Helvetica Neue Thin"/>
              <a:cs typeface="Helvetica Neue Thin"/>
              <a:sym typeface="Helvetica Neue Thin"/>
            </a:endParaRPr>
          </a:p>
        </p:txBody>
      </p:sp>
      <p:sp>
        <p:nvSpPr>
          <p:cNvPr id="23" name="Title 1"/>
          <p:cNvSpPr txBox="1">
            <a:spLocks/>
          </p:cNvSpPr>
          <p:nvPr/>
        </p:nvSpPr>
        <p:spPr>
          <a:xfrm>
            <a:off x="3386455"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Gold Floatation</a:t>
            </a:r>
          </a:p>
        </p:txBody>
      </p:sp>
      <p:sp>
        <p:nvSpPr>
          <p:cNvPr id="24" name="TextBox 23">
            <a:extLst>
              <a:ext uri="{FF2B5EF4-FFF2-40B4-BE49-F238E27FC236}">
                <a16:creationId xmlns:a16="http://schemas.microsoft.com/office/drawing/2014/main" id="{39C09842-0792-4BB9-9D41-91D6BCEA1325}"/>
              </a:ext>
            </a:extLst>
          </p:cNvPr>
          <p:cNvSpPr txBox="1">
            <a:spLocks noChangeArrowheads="1"/>
          </p:cNvSpPr>
          <p:nvPr/>
        </p:nvSpPr>
        <p:spPr bwMode="auto">
          <a:xfrm>
            <a:off x="6312664"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MIBC</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Nitric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Citric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Sodium Hydroxide</a:t>
            </a:r>
            <a:r>
              <a:rPr lang="en-US" sz="1200" dirty="0">
                <a:latin typeface="+mn-lt"/>
                <a:ea typeface="Helvetica Neue Thin"/>
                <a:cs typeface="Helvetica Neue Thin"/>
                <a:sym typeface="Helvetica Neue Thin"/>
              </a:rPr>
              <a:t>.</a:t>
            </a:r>
            <a:endParaRPr lang="id-ID" sz="1200" dirty="0">
              <a:latin typeface="+mn-lt"/>
              <a:ea typeface="Helvetica Neue Thin"/>
              <a:cs typeface="Helvetica Neue Thin"/>
              <a:sym typeface="Helvetica Neue Thin"/>
            </a:endParaRPr>
          </a:p>
        </p:txBody>
      </p:sp>
      <p:sp>
        <p:nvSpPr>
          <p:cNvPr id="25" name="Title 1"/>
          <p:cNvSpPr txBox="1">
            <a:spLocks/>
          </p:cNvSpPr>
          <p:nvPr/>
        </p:nvSpPr>
        <p:spPr>
          <a:xfrm>
            <a:off x="6250840"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Iron ore</a:t>
            </a:r>
          </a:p>
        </p:txBody>
      </p:sp>
      <p:sp>
        <p:nvSpPr>
          <p:cNvPr id="26" name="TextBox 25">
            <a:extLst>
              <a:ext uri="{FF2B5EF4-FFF2-40B4-BE49-F238E27FC236}">
                <a16:creationId xmlns:a16="http://schemas.microsoft.com/office/drawing/2014/main" id="{39C09842-0792-4BB9-9D41-91D6BCEA1325}"/>
              </a:ext>
            </a:extLst>
          </p:cNvPr>
          <p:cNvSpPr txBox="1">
            <a:spLocks noChangeArrowheads="1"/>
          </p:cNvSpPr>
          <p:nvPr/>
        </p:nvSpPr>
        <p:spPr bwMode="auto">
          <a:xfrm>
            <a:off x="9238872" y="4581893"/>
            <a:ext cx="23135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HFO (Heavy fuel oil)</a:t>
            </a:r>
            <a:endParaRPr lang="id-ID" sz="1200" dirty="0">
              <a:solidFill>
                <a:schemeClr val="bg1"/>
              </a:solidFill>
              <a:latin typeface="+mn-lt"/>
              <a:ea typeface="Helvetica Neue Thin"/>
              <a:cs typeface="Helvetica Neue Thin"/>
              <a:sym typeface="Helvetica Neue Thin"/>
            </a:endParaRPr>
          </a:p>
        </p:txBody>
      </p:sp>
      <p:sp>
        <p:nvSpPr>
          <p:cNvPr id="27" name="Title 1"/>
          <p:cNvSpPr txBox="1">
            <a:spLocks/>
          </p:cNvSpPr>
          <p:nvPr/>
        </p:nvSpPr>
        <p:spPr>
          <a:xfrm>
            <a:off x="9115225"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Burner fuels</a:t>
            </a:r>
          </a:p>
        </p:txBody>
      </p:sp>
      <p:sp>
        <p:nvSpPr>
          <p:cNvPr id="19" name="Freeform 9"/>
          <p:cNvSpPr>
            <a:spLocks noChangeAspect="1" noEditPoints="1"/>
          </p:cNvSpPr>
          <p:nvPr/>
        </p:nvSpPr>
        <p:spPr bwMode="auto">
          <a:xfrm>
            <a:off x="4389018" y="2915840"/>
            <a:ext cx="432062" cy="667512"/>
          </a:xfrm>
          <a:custGeom>
            <a:avLst/>
            <a:gdLst>
              <a:gd name="T0" fmla="*/ 56 w 64"/>
              <a:gd name="T1" fmla="*/ 28 h 100"/>
              <a:gd name="T2" fmla="*/ 56 w 64"/>
              <a:gd name="T3" fmla="*/ 4 h 100"/>
              <a:gd name="T4" fmla="*/ 64 w 64"/>
              <a:gd name="T5" fmla="*/ 4 h 100"/>
              <a:gd name="T6" fmla="*/ 64 w 64"/>
              <a:gd name="T7" fmla="*/ 0 h 100"/>
              <a:gd name="T8" fmla="*/ 0 w 64"/>
              <a:gd name="T9" fmla="*/ 0 h 100"/>
              <a:gd name="T10" fmla="*/ 0 w 64"/>
              <a:gd name="T11" fmla="*/ 4 h 100"/>
              <a:gd name="T12" fmla="*/ 8 w 64"/>
              <a:gd name="T13" fmla="*/ 4 h 100"/>
              <a:gd name="T14" fmla="*/ 8 w 64"/>
              <a:gd name="T15" fmla="*/ 28 h 100"/>
              <a:gd name="T16" fmla="*/ 27 w 64"/>
              <a:gd name="T17" fmla="*/ 51 h 100"/>
              <a:gd name="T18" fmla="*/ 8 w 64"/>
              <a:gd name="T19" fmla="*/ 75 h 100"/>
              <a:gd name="T20" fmla="*/ 8 w 64"/>
              <a:gd name="T21" fmla="*/ 96 h 100"/>
              <a:gd name="T22" fmla="*/ 0 w 64"/>
              <a:gd name="T23" fmla="*/ 96 h 100"/>
              <a:gd name="T24" fmla="*/ 0 w 64"/>
              <a:gd name="T25" fmla="*/ 100 h 100"/>
              <a:gd name="T26" fmla="*/ 64 w 64"/>
              <a:gd name="T27" fmla="*/ 100 h 100"/>
              <a:gd name="T28" fmla="*/ 64 w 64"/>
              <a:gd name="T29" fmla="*/ 96 h 100"/>
              <a:gd name="T30" fmla="*/ 56 w 64"/>
              <a:gd name="T31" fmla="*/ 96 h 100"/>
              <a:gd name="T32" fmla="*/ 56 w 64"/>
              <a:gd name="T33" fmla="*/ 75 h 100"/>
              <a:gd name="T34" fmla="*/ 36 w 64"/>
              <a:gd name="T35" fmla="*/ 51 h 100"/>
              <a:gd name="T36" fmla="*/ 56 w 64"/>
              <a:gd name="T37" fmla="*/ 28 h 100"/>
              <a:gd name="T38" fmla="*/ 52 w 64"/>
              <a:gd name="T39" fmla="*/ 75 h 100"/>
              <a:gd name="T40" fmla="*/ 52 w 64"/>
              <a:gd name="T41" fmla="*/ 96 h 100"/>
              <a:gd name="T42" fmla="*/ 12 w 64"/>
              <a:gd name="T43" fmla="*/ 96 h 100"/>
              <a:gd name="T44" fmla="*/ 12 w 64"/>
              <a:gd name="T45" fmla="*/ 75 h 100"/>
              <a:gd name="T46" fmla="*/ 32 w 64"/>
              <a:gd name="T47" fmla="*/ 53 h 100"/>
              <a:gd name="T48" fmla="*/ 52 w 64"/>
              <a:gd name="T49" fmla="*/ 75 h 100"/>
              <a:gd name="T50" fmla="*/ 32 w 64"/>
              <a:gd name="T51" fmla="*/ 49 h 100"/>
              <a:gd name="T52" fmla="*/ 12 w 64"/>
              <a:gd name="T53" fmla="*/ 28 h 100"/>
              <a:gd name="T54" fmla="*/ 12 w 64"/>
              <a:gd name="T55" fmla="*/ 4 h 100"/>
              <a:gd name="T56" fmla="*/ 52 w 64"/>
              <a:gd name="T57" fmla="*/ 4 h 100"/>
              <a:gd name="T58" fmla="*/ 52 w 64"/>
              <a:gd name="T59" fmla="*/ 28 h 100"/>
              <a:gd name="T60" fmla="*/ 32 w 64"/>
              <a:gd name="T61" fmla="*/ 4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00">
                <a:moveTo>
                  <a:pt x="56" y="28"/>
                </a:moveTo>
                <a:cubicBezTo>
                  <a:pt x="56" y="4"/>
                  <a:pt x="56" y="4"/>
                  <a:pt x="56" y="4"/>
                </a:cubicBezTo>
                <a:cubicBezTo>
                  <a:pt x="64" y="4"/>
                  <a:pt x="64" y="4"/>
                  <a:pt x="64" y="4"/>
                </a:cubicBezTo>
                <a:cubicBezTo>
                  <a:pt x="64" y="0"/>
                  <a:pt x="64" y="0"/>
                  <a:pt x="64" y="0"/>
                </a:cubicBezTo>
                <a:cubicBezTo>
                  <a:pt x="0" y="0"/>
                  <a:pt x="0" y="0"/>
                  <a:pt x="0" y="0"/>
                </a:cubicBezTo>
                <a:cubicBezTo>
                  <a:pt x="0" y="4"/>
                  <a:pt x="0" y="4"/>
                  <a:pt x="0" y="4"/>
                </a:cubicBezTo>
                <a:cubicBezTo>
                  <a:pt x="8" y="4"/>
                  <a:pt x="8" y="4"/>
                  <a:pt x="8" y="4"/>
                </a:cubicBezTo>
                <a:cubicBezTo>
                  <a:pt x="8" y="28"/>
                  <a:pt x="8" y="28"/>
                  <a:pt x="8" y="28"/>
                </a:cubicBezTo>
                <a:cubicBezTo>
                  <a:pt x="8" y="34"/>
                  <a:pt x="10" y="42"/>
                  <a:pt x="27" y="51"/>
                </a:cubicBezTo>
                <a:cubicBezTo>
                  <a:pt x="13" y="58"/>
                  <a:pt x="8" y="65"/>
                  <a:pt x="8" y="75"/>
                </a:cubicBezTo>
                <a:cubicBezTo>
                  <a:pt x="8" y="96"/>
                  <a:pt x="8" y="96"/>
                  <a:pt x="8" y="96"/>
                </a:cubicBezTo>
                <a:cubicBezTo>
                  <a:pt x="0" y="96"/>
                  <a:pt x="0" y="96"/>
                  <a:pt x="0" y="96"/>
                </a:cubicBezTo>
                <a:cubicBezTo>
                  <a:pt x="0" y="100"/>
                  <a:pt x="0" y="100"/>
                  <a:pt x="0" y="100"/>
                </a:cubicBezTo>
                <a:cubicBezTo>
                  <a:pt x="64" y="100"/>
                  <a:pt x="64" y="100"/>
                  <a:pt x="64" y="100"/>
                </a:cubicBezTo>
                <a:cubicBezTo>
                  <a:pt x="64" y="96"/>
                  <a:pt x="64" y="96"/>
                  <a:pt x="64" y="96"/>
                </a:cubicBezTo>
                <a:cubicBezTo>
                  <a:pt x="56" y="96"/>
                  <a:pt x="56" y="96"/>
                  <a:pt x="56" y="96"/>
                </a:cubicBezTo>
                <a:cubicBezTo>
                  <a:pt x="56" y="75"/>
                  <a:pt x="56" y="75"/>
                  <a:pt x="56" y="75"/>
                </a:cubicBezTo>
                <a:cubicBezTo>
                  <a:pt x="56" y="65"/>
                  <a:pt x="51" y="58"/>
                  <a:pt x="36" y="51"/>
                </a:cubicBezTo>
                <a:cubicBezTo>
                  <a:pt x="53" y="42"/>
                  <a:pt x="56" y="34"/>
                  <a:pt x="56" y="28"/>
                </a:cubicBezTo>
                <a:close/>
                <a:moveTo>
                  <a:pt x="52" y="75"/>
                </a:moveTo>
                <a:cubicBezTo>
                  <a:pt x="52" y="96"/>
                  <a:pt x="52" y="96"/>
                  <a:pt x="52" y="96"/>
                </a:cubicBezTo>
                <a:cubicBezTo>
                  <a:pt x="12" y="96"/>
                  <a:pt x="12" y="96"/>
                  <a:pt x="12" y="96"/>
                </a:cubicBezTo>
                <a:cubicBezTo>
                  <a:pt x="12" y="75"/>
                  <a:pt x="12" y="75"/>
                  <a:pt x="12" y="75"/>
                </a:cubicBezTo>
                <a:cubicBezTo>
                  <a:pt x="12" y="67"/>
                  <a:pt x="15" y="61"/>
                  <a:pt x="32" y="53"/>
                </a:cubicBezTo>
                <a:cubicBezTo>
                  <a:pt x="48" y="61"/>
                  <a:pt x="52" y="67"/>
                  <a:pt x="52" y="75"/>
                </a:cubicBezTo>
                <a:close/>
                <a:moveTo>
                  <a:pt x="32" y="49"/>
                </a:moveTo>
                <a:cubicBezTo>
                  <a:pt x="14" y="40"/>
                  <a:pt x="12" y="34"/>
                  <a:pt x="12" y="28"/>
                </a:cubicBezTo>
                <a:cubicBezTo>
                  <a:pt x="12" y="4"/>
                  <a:pt x="12" y="4"/>
                  <a:pt x="12" y="4"/>
                </a:cubicBezTo>
                <a:cubicBezTo>
                  <a:pt x="52" y="4"/>
                  <a:pt x="52" y="4"/>
                  <a:pt x="52" y="4"/>
                </a:cubicBezTo>
                <a:cubicBezTo>
                  <a:pt x="52" y="28"/>
                  <a:pt x="52" y="28"/>
                  <a:pt x="52" y="28"/>
                </a:cubicBezTo>
                <a:cubicBezTo>
                  <a:pt x="52" y="34"/>
                  <a:pt x="49" y="40"/>
                  <a:pt x="32"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a:grpSpLocks noChangeAspect="1"/>
          </p:cNvGrpSpPr>
          <p:nvPr/>
        </p:nvGrpSpPr>
        <p:grpSpPr>
          <a:xfrm>
            <a:off x="7214566" y="2915840"/>
            <a:ext cx="509736" cy="667512"/>
            <a:chOff x="1181101" y="1036638"/>
            <a:chExt cx="333375" cy="436563"/>
          </a:xfrm>
          <a:solidFill>
            <a:schemeClr val="bg2"/>
          </a:solidFill>
        </p:grpSpPr>
        <p:sp>
          <p:nvSpPr>
            <p:cNvPr id="30" name="Freeform 13"/>
            <p:cNvSpPr>
              <a:spLocks noEditPoints="1"/>
            </p:cNvSpPr>
            <p:nvPr/>
          </p:nvSpPr>
          <p:spPr bwMode="auto">
            <a:xfrm>
              <a:off x="1181101" y="1036638"/>
              <a:ext cx="333375" cy="436563"/>
            </a:xfrm>
            <a:custGeom>
              <a:avLst/>
              <a:gdLst>
                <a:gd name="T0" fmla="*/ 38 w 76"/>
                <a:gd name="T1" fmla="*/ 0 h 100"/>
                <a:gd name="T2" fmla="*/ 0 w 76"/>
                <a:gd name="T3" fmla="*/ 7 h 100"/>
                <a:gd name="T4" fmla="*/ 0 w 76"/>
                <a:gd name="T5" fmla="*/ 61 h 100"/>
                <a:gd name="T6" fmla="*/ 38 w 76"/>
                <a:gd name="T7" fmla="*/ 100 h 100"/>
                <a:gd name="T8" fmla="*/ 76 w 76"/>
                <a:gd name="T9" fmla="*/ 61 h 100"/>
                <a:gd name="T10" fmla="*/ 76 w 76"/>
                <a:gd name="T11" fmla="*/ 7 h 100"/>
                <a:gd name="T12" fmla="*/ 38 w 76"/>
                <a:gd name="T13" fmla="*/ 0 h 100"/>
                <a:gd name="T14" fmla="*/ 72 w 76"/>
                <a:gd name="T15" fmla="*/ 61 h 100"/>
                <a:gd name="T16" fmla="*/ 38 w 76"/>
                <a:gd name="T17" fmla="*/ 96 h 100"/>
                <a:gd name="T18" fmla="*/ 4 w 76"/>
                <a:gd name="T19" fmla="*/ 61 h 100"/>
                <a:gd name="T20" fmla="*/ 4 w 76"/>
                <a:gd name="T21" fmla="*/ 10 h 100"/>
                <a:gd name="T22" fmla="*/ 38 w 76"/>
                <a:gd name="T23" fmla="*/ 4 h 100"/>
                <a:gd name="T24" fmla="*/ 72 w 76"/>
                <a:gd name="T25" fmla="*/ 10 h 100"/>
                <a:gd name="T26" fmla="*/ 72 w 76"/>
                <a:gd name="T27" fmla="*/ 6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00">
                  <a:moveTo>
                    <a:pt x="38" y="0"/>
                  </a:moveTo>
                  <a:cubicBezTo>
                    <a:pt x="0" y="7"/>
                    <a:pt x="0" y="7"/>
                    <a:pt x="0" y="7"/>
                  </a:cubicBezTo>
                  <a:cubicBezTo>
                    <a:pt x="0" y="7"/>
                    <a:pt x="0" y="53"/>
                    <a:pt x="0" y="61"/>
                  </a:cubicBezTo>
                  <a:cubicBezTo>
                    <a:pt x="0" y="74"/>
                    <a:pt x="11" y="91"/>
                    <a:pt x="38" y="100"/>
                  </a:cubicBezTo>
                  <a:cubicBezTo>
                    <a:pt x="64" y="91"/>
                    <a:pt x="76" y="74"/>
                    <a:pt x="76" y="61"/>
                  </a:cubicBezTo>
                  <a:cubicBezTo>
                    <a:pt x="76" y="53"/>
                    <a:pt x="76" y="7"/>
                    <a:pt x="76" y="7"/>
                  </a:cubicBezTo>
                  <a:lnTo>
                    <a:pt x="38" y="0"/>
                  </a:lnTo>
                  <a:close/>
                  <a:moveTo>
                    <a:pt x="72" y="61"/>
                  </a:moveTo>
                  <a:cubicBezTo>
                    <a:pt x="72" y="72"/>
                    <a:pt x="61" y="87"/>
                    <a:pt x="38" y="96"/>
                  </a:cubicBezTo>
                  <a:cubicBezTo>
                    <a:pt x="14" y="87"/>
                    <a:pt x="4" y="72"/>
                    <a:pt x="4" y="61"/>
                  </a:cubicBezTo>
                  <a:cubicBezTo>
                    <a:pt x="4" y="10"/>
                    <a:pt x="4" y="10"/>
                    <a:pt x="4" y="10"/>
                  </a:cubicBezTo>
                  <a:cubicBezTo>
                    <a:pt x="38" y="4"/>
                    <a:pt x="38" y="4"/>
                    <a:pt x="38" y="4"/>
                  </a:cubicBezTo>
                  <a:cubicBezTo>
                    <a:pt x="72" y="10"/>
                    <a:pt x="72" y="10"/>
                    <a:pt x="72" y="10"/>
                  </a:cubicBezTo>
                  <a:lnTo>
                    <a:pt x="7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1281113" y="1168400"/>
              <a:ext cx="131763" cy="130175"/>
            </a:xfrm>
            <a:custGeom>
              <a:avLst/>
              <a:gdLst>
                <a:gd name="T0" fmla="*/ 9 w 83"/>
                <a:gd name="T1" fmla="*/ 0 h 82"/>
                <a:gd name="T2" fmla="*/ 0 w 83"/>
                <a:gd name="T3" fmla="*/ 8 h 82"/>
                <a:gd name="T4" fmla="*/ 34 w 83"/>
                <a:gd name="T5" fmla="*/ 41 h 82"/>
                <a:gd name="T6" fmla="*/ 0 w 83"/>
                <a:gd name="T7" fmla="*/ 74 h 82"/>
                <a:gd name="T8" fmla="*/ 9 w 83"/>
                <a:gd name="T9" fmla="*/ 82 h 82"/>
                <a:gd name="T10" fmla="*/ 42 w 83"/>
                <a:gd name="T11" fmla="*/ 49 h 82"/>
                <a:gd name="T12" fmla="*/ 75 w 83"/>
                <a:gd name="T13" fmla="*/ 82 h 82"/>
                <a:gd name="T14" fmla="*/ 83 w 83"/>
                <a:gd name="T15" fmla="*/ 74 h 82"/>
                <a:gd name="T16" fmla="*/ 50 w 83"/>
                <a:gd name="T17" fmla="*/ 41 h 82"/>
                <a:gd name="T18" fmla="*/ 83 w 83"/>
                <a:gd name="T19" fmla="*/ 8 h 82"/>
                <a:gd name="T20" fmla="*/ 75 w 83"/>
                <a:gd name="T21" fmla="*/ 0 h 82"/>
                <a:gd name="T22" fmla="*/ 42 w 83"/>
                <a:gd name="T23" fmla="*/ 33 h 82"/>
                <a:gd name="T24" fmla="*/ 9 w 83"/>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2">
                  <a:moveTo>
                    <a:pt x="9" y="0"/>
                  </a:moveTo>
                  <a:lnTo>
                    <a:pt x="0" y="8"/>
                  </a:lnTo>
                  <a:lnTo>
                    <a:pt x="34" y="41"/>
                  </a:lnTo>
                  <a:lnTo>
                    <a:pt x="0" y="74"/>
                  </a:lnTo>
                  <a:lnTo>
                    <a:pt x="9" y="82"/>
                  </a:lnTo>
                  <a:lnTo>
                    <a:pt x="42" y="49"/>
                  </a:lnTo>
                  <a:lnTo>
                    <a:pt x="75" y="82"/>
                  </a:lnTo>
                  <a:lnTo>
                    <a:pt x="83" y="74"/>
                  </a:lnTo>
                  <a:lnTo>
                    <a:pt x="50" y="41"/>
                  </a:lnTo>
                  <a:lnTo>
                    <a:pt x="83" y="8"/>
                  </a:lnTo>
                  <a:lnTo>
                    <a:pt x="75" y="0"/>
                  </a:lnTo>
                  <a:lnTo>
                    <a:pt x="42" y="3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8"/>
          <p:cNvSpPr>
            <a:spLocks noChangeAspect="1" noEditPoints="1"/>
          </p:cNvSpPr>
          <p:nvPr/>
        </p:nvSpPr>
        <p:spPr bwMode="auto">
          <a:xfrm>
            <a:off x="10140484" y="2915840"/>
            <a:ext cx="386669" cy="667512"/>
          </a:xfrm>
          <a:custGeom>
            <a:avLst/>
            <a:gdLst>
              <a:gd name="T0" fmla="*/ 68 w 68"/>
              <a:gd name="T1" fmla="*/ 62 h 120"/>
              <a:gd name="T2" fmla="*/ 34 w 68"/>
              <a:gd name="T3" fmla="*/ 0 h 120"/>
              <a:gd name="T4" fmla="*/ 0 w 68"/>
              <a:gd name="T5" fmla="*/ 62 h 120"/>
              <a:gd name="T6" fmla="*/ 32 w 68"/>
              <a:gd name="T7" fmla="*/ 98 h 120"/>
              <a:gd name="T8" fmla="*/ 32 w 68"/>
              <a:gd name="T9" fmla="*/ 120 h 120"/>
              <a:gd name="T10" fmla="*/ 36 w 68"/>
              <a:gd name="T11" fmla="*/ 120 h 120"/>
              <a:gd name="T12" fmla="*/ 36 w 68"/>
              <a:gd name="T13" fmla="*/ 98 h 120"/>
              <a:gd name="T14" fmla="*/ 68 w 68"/>
              <a:gd name="T15" fmla="*/ 62 h 120"/>
              <a:gd name="T16" fmla="*/ 36 w 68"/>
              <a:gd name="T17" fmla="*/ 94 h 120"/>
              <a:gd name="T18" fmla="*/ 36 w 68"/>
              <a:gd name="T19" fmla="*/ 78 h 120"/>
              <a:gd name="T20" fmla="*/ 49 w 68"/>
              <a:gd name="T21" fmla="*/ 66 h 120"/>
              <a:gd name="T22" fmla="*/ 46 w 68"/>
              <a:gd name="T23" fmla="*/ 63 h 120"/>
              <a:gd name="T24" fmla="*/ 36 w 68"/>
              <a:gd name="T25" fmla="*/ 72 h 120"/>
              <a:gd name="T26" fmla="*/ 36 w 68"/>
              <a:gd name="T27" fmla="*/ 32 h 120"/>
              <a:gd name="T28" fmla="*/ 32 w 68"/>
              <a:gd name="T29" fmla="*/ 32 h 120"/>
              <a:gd name="T30" fmla="*/ 32 w 68"/>
              <a:gd name="T31" fmla="*/ 51 h 120"/>
              <a:gd name="T32" fmla="*/ 22 w 68"/>
              <a:gd name="T33" fmla="*/ 41 h 120"/>
              <a:gd name="T34" fmla="*/ 19 w 68"/>
              <a:gd name="T35" fmla="*/ 43 h 120"/>
              <a:gd name="T36" fmla="*/ 32 w 68"/>
              <a:gd name="T37" fmla="*/ 57 h 120"/>
              <a:gd name="T38" fmla="*/ 32 w 68"/>
              <a:gd name="T39" fmla="*/ 94 h 120"/>
              <a:gd name="T40" fmla="*/ 4 w 68"/>
              <a:gd name="T41" fmla="*/ 62 h 120"/>
              <a:gd name="T42" fmla="*/ 34 w 68"/>
              <a:gd name="T43" fmla="*/ 6 h 120"/>
              <a:gd name="T44" fmla="*/ 64 w 68"/>
              <a:gd name="T45" fmla="*/ 62 h 120"/>
              <a:gd name="T46" fmla="*/ 36 w 68"/>
              <a:gd name="T4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20">
                <a:moveTo>
                  <a:pt x="68" y="62"/>
                </a:moveTo>
                <a:cubicBezTo>
                  <a:pt x="68" y="36"/>
                  <a:pt x="49" y="16"/>
                  <a:pt x="34" y="0"/>
                </a:cubicBezTo>
                <a:cubicBezTo>
                  <a:pt x="19" y="16"/>
                  <a:pt x="0" y="36"/>
                  <a:pt x="0" y="62"/>
                </a:cubicBezTo>
                <a:cubicBezTo>
                  <a:pt x="0" y="88"/>
                  <a:pt x="20" y="94"/>
                  <a:pt x="32" y="98"/>
                </a:cubicBezTo>
                <a:cubicBezTo>
                  <a:pt x="32" y="120"/>
                  <a:pt x="32" y="120"/>
                  <a:pt x="32" y="120"/>
                </a:cubicBezTo>
                <a:cubicBezTo>
                  <a:pt x="36" y="120"/>
                  <a:pt x="36" y="120"/>
                  <a:pt x="36" y="120"/>
                </a:cubicBezTo>
                <a:cubicBezTo>
                  <a:pt x="36" y="98"/>
                  <a:pt x="36" y="98"/>
                  <a:pt x="36" y="98"/>
                </a:cubicBezTo>
                <a:cubicBezTo>
                  <a:pt x="48" y="94"/>
                  <a:pt x="68" y="88"/>
                  <a:pt x="68" y="62"/>
                </a:cubicBezTo>
                <a:close/>
                <a:moveTo>
                  <a:pt x="36" y="94"/>
                </a:moveTo>
                <a:cubicBezTo>
                  <a:pt x="36" y="78"/>
                  <a:pt x="36" y="78"/>
                  <a:pt x="36" y="78"/>
                </a:cubicBezTo>
                <a:cubicBezTo>
                  <a:pt x="49" y="66"/>
                  <a:pt x="49" y="66"/>
                  <a:pt x="49" y="66"/>
                </a:cubicBezTo>
                <a:cubicBezTo>
                  <a:pt x="46" y="63"/>
                  <a:pt x="46" y="63"/>
                  <a:pt x="46" y="63"/>
                </a:cubicBezTo>
                <a:cubicBezTo>
                  <a:pt x="36" y="72"/>
                  <a:pt x="36" y="72"/>
                  <a:pt x="36" y="72"/>
                </a:cubicBezTo>
                <a:cubicBezTo>
                  <a:pt x="36" y="32"/>
                  <a:pt x="36" y="32"/>
                  <a:pt x="36" y="32"/>
                </a:cubicBezTo>
                <a:cubicBezTo>
                  <a:pt x="32" y="32"/>
                  <a:pt x="32" y="32"/>
                  <a:pt x="32" y="32"/>
                </a:cubicBezTo>
                <a:cubicBezTo>
                  <a:pt x="32" y="51"/>
                  <a:pt x="32" y="51"/>
                  <a:pt x="32" y="51"/>
                </a:cubicBezTo>
                <a:cubicBezTo>
                  <a:pt x="22" y="41"/>
                  <a:pt x="22" y="41"/>
                  <a:pt x="22" y="41"/>
                </a:cubicBezTo>
                <a:cubicBezTo>
                  <a:pt x="19" y="43"/>
                  <a:pt x="19" y="43"/>
                  <a:pt x="19" y="43"/>
                </a:cubicBezTo>
                <a:cubicBezTo>
                  <a:pt x="32" y="57"/>
                  <a:pt x="32" y="57"/>
                  <a:pt x="32" y="57"/>
                </a:cubicBezTo>
                <a:cubicBezTo>
                  <a:pt x="32" y="94"/>
                  <a:pt x="32" y="94"/>
                  <a:pt x="32" y="94"/>
                </a:cubicBezTo>
                <a:cubicBezTo>
                  <a:pt x="20" y="90"/>
                  <a:pt x="4" y="84"/>
                  <a:pt x="4" y="62"/>
                </a:cubicBezTo>
                <a:cubicBezTo>
                  <a:pt x="4" y="39"/>
                  <a:pt x="20" y="21"/>
                  <a:pt x="34" y="6"/>
                </a:cubicBezTo>
                <a:cubicBezTo>
                  <a:pt x="48" y="21"/>
                  <a:pt x="64" y="39"/>
                  <a:pt x="64" y="62"/>
                </a:cubicBezTo>
                <a:cubicBezTo>
                  <a:pt x="64" y="84"/>
                  <a:pt x="48" y="90"/>
                  <a:pt x="36"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noChangeAspect="1" noEditPoints="1"/>
          </p:cNvSpPr>
          <p:nvPr/>
        </p:nvSpPr>
        <p:spPr bwMode="auto">
          <a:xfrm>
            <a:off x="1372274" y="2914745"/>
            <a:ext cx="674956" cy="667512"/>
          </a:xfrm>
          <a:custGeom>
            <a:avLst/>
            <a:gdLst>
              <a:gd name="T0" fmla="*/ 92 w 99"/>
              <a:gd name="T1" fmla="*/ 5 h 98"/>
              <a:gd name="T2" fmla="*/ 81 w 99"/>
              <a:gd name="T3" fmla="*/ 0 h 98"/>
              <a:gd name="T4" fmla="*/ 69 w 99"/>
              <a:gd name="T5" fmla="*/ 5 h 98"/>
              <a:gd name="T6" fmla="*/ 54 w 99"/>
              <a:gd name="T7" fmla="*/ 19 h 98"/>
              <a:gd name="T8" fmla="*/ 46 w 99"/>
              <a:gd name="T9" fmla="*/ 11 h 98"/>
              <a:gd name="T10" fmla="*/ 43 w 99"/>
              <a:gd name="T11" fmla="*/ 14 h 98"/>
              <a:gd name="T12" fmla="*/ 53 w 99"/>
              <a:gd name="T13" fmla="*/ 24 h 98"/>
              <a:gd name="T14" fmla="*/ 10 w 99"/>
              <a:gd name="T15" fmla="*/ 67 h 98"/>
              <a:gd name="T16" fmla="*/ 8 w 99"/>
              <a:gd name="T17" fmla="*/ 86 h 98"/>
              <a:gd name="T18" fmla="*/ 0 w 99"/>
              <a:gd name="T19" fmla="*/ 95 h 98"/>
              <a:gd name="T20" fmla="*/ 3 w 99"/>
              <a:gd name="T21" fmla="*/ 98 h 98"/>
              <a:gd name="T22" fmla="*/ 11 w 99"/>
              <a:gd name="T23" fmla="*/ 89 h 98"/>
              <a:gd name="T24" fmla="*/ 20 w 99"/>
              <a:gd name="T25" fmla="*/ 92 h 98"/>
              <a:gd name="T26" fmla="*/ 31 w 99"/>
              <a:gd name="T27" fmla="*/ 88 h 98"/>
              <a:gd name="T28" fmla="*/ 74 w 99"/>
              <a:gd name="T29" fmla="*/ 44 h 98"/>
              <a:gd name="T30" fmla="*/ 83 w 99"/>
              <a:gd name="T31" fmla="*/ 54 h 98"/>
              <a:gd name="T32" fmla="*/ 86 w 99"/>
              <a:gd name="T33" fmla="*/ 51 h 98"/>
              <a:gd name="T34" fmla="*/ 78 w 99"/>
              <a:gd name="T35" fmla="*/ 43 h 98"/>
              <a:gd name="T36" fmla="*/ 92 w 99"/>
              <a:gd name="T37" fmla="*/ 29 h 98"/>
              <a:gd name="T38" fmla="*/ 92 w 99"/>
              <a:gd name="T39" fmla="*/ 5 h 98"/>
              <a:gd name="T40" fmla="*/ 28 w 99"/>
              <a:gd name="T41" fmla="*/ 85 h 98"/>
              <a:gd name="T42" fmla="*/ 20 w 99"/>
              <a:gd name="T43" fmla="*/ 88 h 98"/>
              <a:gd name="T44" fmla="*/ 12 w 99"/>
              <a:gd name="T45" fmla="*/ 85 h 98"/>
              <a:gd name="T46" fmla="*/ 12 w 99"/>
              <a:gd name="T47" fmla="*/ 70 h 98"/>
              <a:gd name="T48" fmla="*/ 56 w 99"/>
              <a:gd name="T49" fmla="*/ 26 h 98"/>
              <a:gd name="T50" fmla="*/ 71 w 99"/>
              <a:gd name="T51" fmla="*/ 42 h 98"/>
              <a:gd name="T52" fmla="*/ 28 w 99"/>
              <a:gd name="T53" fmla="*/ 85 h 98"/>
              <a:gd name="T54" fmla="*/ 75 w 99"/>
              <a:gd name="T55" fmla="*/ 40 h 98"/>
              <a:gd name="T56" fmla="*/ 57 w 99"/>
              <a:gd name="T57" fmla="*/ 22 h 98"/>
              <a:gd name="T58" fmla="*/ 72 w 99"/>
              <a:gd name="T59" fmla="*/ 8 h 98"/>
              <a:gd name="T60" fmla="*/ 81 w 99"/>
              <a:gd name="T61" fmla="*/ 4 h 98"/>
              <a:gd name="T62" fmla="*/ 90 w 99"/>
              <a:gd name="T63" fmla="*/ 8 h 98"/>
              <a:gd name="T64" fmla="*/ 93 w 99"/>
              <a:gd name="T65" fmla="*/ 17 h 98"/>
              <a:gd name="T66" fmla="*/ 90 w 99"/>
              <a:gd name="T67" fmla="*/ 26 h 98"/>
              <a:gd name="T68" fmla="*/ 75 w 99"/>
              <a:gd name="T6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98">
                <a:moveTo>
                  <a:pt x="92" y="5"/>
                </a:moveTo>
                <a:cubicBezTo>
                  <a:pt x="89" y="2"/>
                  <a:pt x="85" y="0"/>
                  <a:pt x="81" y="0"/>
                </a:cubicBezTo>
                <a:cubicBezTo>
                  <a:pt x="76" y="0"/>
                  <a:pt x="72" y="2"/>
                  <a:pt x="69" y="5"/>
                </a:cubicBezTo>
                <a:cubicBezTo>
                  <a:pt x="54" y="19"/>
                  <a:pt x="54" y="19"/>
                  <a:pt x="54" y="19"/>
                </a:cubicBezTo>
                <a:cubicBezTo>
                  <a:pt x="46" y="11"/>
                  <a:pt x="46" y="11"/>
                  <a:pt x="46" y="11"/>
                </a:cubicBezTo>
                <a:cubicBezTo>
                  <a:pt x="43" y="14"/>
                  <a:pt x="43" y="14"/>
                  <a:pt x="43" y="14"/>
                </a:cubicBezTo>
                <a:cubicBezTo>
                  <a:pt x="53" y="24"/>
                  <a:pt x="53" y="24"/>
                  <a:pt x="53" y="24"/>
                </a:cubicBezTo>
                <a:cubicBezTo>
                  <a:pt x="10" y="67"/>
                  <a:pt x="10" y="67"/>
                  <a:pt x="10" y="67"/>
                </a:cubicBezTo>
                <a:cubicBezTo>
                  <a:pt x="4" y="72"/>
                  <a:pt x="4" y="80"/>
                  <a:pt x="8" y="86"/>
                </a:cubicBezTo>
                <a:cubicBezTo>
                  <a:pt x="0" y="95"/>
                  <a:pt x="0" y="95"/>
                  <a:pt x="0" y="95"/>
                </a:cubicBezTo>
                <a:cubicBezTo>
                  <a:pt x="3" y="98"/>
                  <a:pt x="3" y="98"/>
                  <a:pt x="3" y="98"/>
                </a:cubicBezTo>
                <a:cubicBezTo>
                  <a:pt x="11" y="89"/>
                  <a:pt x="11" y="89"/>
                  <a:pt x="11" y="89"/>
                </a:cubicBezTo>
                <a:cubicBezTo>
                  <a:pt x="14" y="91"/>
                  <a:pt x="17" y="92"/>
                  <a:pt x="20" y="92"/>
                </a:cubicBezTo>
                <a:cubicBezTo>
                  <a:pt x="24" y="92"/>
                  <a:pt x="28" y="91"/>
                  <a:pt x="31" y="88"/>
                </a:cubicBezTo>
                <a:cubicBezTo>
                  <a:pt x="74" y="44"/>
                  <a:pt x="74" y="44"/>
                  <a:pt x="74" y="44"/>
                </a:cubicBezTo>
                <a:cubicBezTo>
                  <a:pt x="83" y="54"/>
                  <a:pt x="83" y="54"/>
                  <a:pt x="83" y="54"/>
                </a:cubicBezTo>
                <a:cubicBezTo>
                  <a:pt x="86" y="51"/>
                  <a:pt x="86" y="51"/>
                  <a:pt x="86" y="51"/>
                </a:cubicBezTo>
                <a:cubicBezTo>
                  <a:pt x="78" y="43"/>
                  <a:pt x="78" y="43"/>
                  <a:pt x="78" y="43"/>
                </a:cubicBezTo>
                <a:cubicBezTo>
                  <a:pt x="92" y="29"/>
                  <a:pt x="92" y="29"/>
                  <a:pt x="92" y="29"/>
                </a:cubicBezTo>
                <a:cubicBezTo>
                  <a:pt x="99" y="22"/>
                  <a:pt x="99" y="12"/>
                  <a:pt x="92" y="5"/>
                </a:cubicBezTo>
                <a:close/>
                <a:moveTo>
                  <a:pt x="28" y="85"/>
                </a:moveTo>
                <a:cubicBezTo>
                  <a:pt x="26" y="87"/>
                  <a:pt x="23" y="88"/>
                  <a:pt x="20" y="88"/>
                </a:cubicBezTo>
                <a:cubicBezTo>
                  <a:pt x="17" y="88"/>
                  <a:pt x="15" y="87"/>
                  <a:pt x="12" y="85"/>
                </a:cubicBezTo>
                <a:cubicBezTo>
                  <a:pt x="8" y="81"/>
                  <a:pt x="8" y="74"/>
                  <a:pt x="12" y="70"/>
                </a:cubicBezTo>
                <a:cubicBezTo>
                  <a:pt x="56" y="26"/>
                  <a:pt x="56" y="26"/>
                  <a:pt x="56" y="26"/>
                </a:cubicBezTo>
                <a:cubicBezTo>
                  <a:pt x="71" y="42"/>
                  <a:pt x="71" y="42"/>
                  <a:pt x="71" y="42"/>
                </a:cubicBezTo>
                <a:lnTo>
                  <a:pt x="28" y="85"/>
                </a:lnTo>
                <a:close/>
                <a:moveTo>
                  <a:pt x="75" y="40"/>
                </a:moveTo>
                <a:cubicBezTo>
                  <a:pt x="57" y="22"/>
                  <a:pt x="57" y="22"/>
                  <a:pt x="57" y="22"/>
                </a:cubicBezTo>
                <a:cubicBezTo>
                  <a:pt x="72" y="8"/>
                  <a:pt x="72" y="8"/>
                  <a:pt x="72" y="8"/>
                </a:cubicBezTo>
                <a:cubicBezTo>
                  <a:pt x="74" y="5"/>
                  <a:pt x="77" y="4"/>
                  <a:pt x="81" y="4"/>
                </a:cubicBezTo>
                <a:cubicBezTo>
                  <a:pt x="84" y="4"/>
                  <a:pt x="87" y="5"/>
                  <a:pt x="90" y="8"/>
                </a:cubicBezTo>
                <a:cubicBezTo>
                  <a:pt x="92" y="10"/>
                  <a:pt x="93" y="13"/>
                  <a:pt x="93" y="17"/>
                </a:cubicBezTo>
                <a:cubicBezTo>
                  <a:pt x="93" y="20"/>
                  <a:pt x="92" y="23"/>
                  <a:pt x="90" y="26"/>
                </a:cubicBezTo>
                <a:lnTo>
                  <a:pt x="75" y="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39C09842-0792-4BB9-9D41-91D6BCEA1325}"/>
              </a:ext>
            </a:extLst>
          </p:cNvPr>
          <p:cNvSpPr txBox="1">
            <a:spLocks noChangeArrowheads="1"/>
          </p:cNvSpPr>
          <p:nvPr/>
        </p:nvSpPr>
        <p:spPr bwMode="auto">
          <a:xfrm>
            <a:off x="1525556" y="5865689"/>
            <a:ext cx="9140329" cy="10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rgbClr val="FFC000"/>
                </a:solidFill>
                <a:latin typeface="+mj-lt"/>
              </a:rPr>
              <a:t>At Imani, we ensure quality in accordance with the highest international standards and hold direct mandates and legal offtake agreements with Coal, Lithium, Gold and Iron ore mines across Africa.</a:t>
            </a:r>
          </a:p>
          <a:p>
            <a:pPr algn="ctr">
              <a:lnSpc>
                <a:spcPct val="150000"/>
              </a:lnSpc>
              <a:defRPr sz="2000">
                <a:latin typeface="Helvetica Neue Thin"/>
                <a:ea typeface="Helvetica Neue Thin"/>
                <a:cs typeface="Helvetica Neue Thin"/>
                <a:sym typeface="Helvetica Neue Thin"/>
              </a:defRPr>
            </a:pPr>
            <a:endParaRPr lang="id-ID" sz="1400" dirty="0">
              <a:solidFill>
                <a:schemeClr val="bg1"/>
              </a:solidFill>
              <a:latin typeface="+mj-lt"/>
              <a:ea typeface="Helvetica Neue Thin"/>
              <a:cs typeface="Helvetica Neue Thin"/>
              <a:sym typeface="Helvetica Neue Thin"/>
            </a:endParaRPr>
          </a:p>
        </p:txBody>
      </p:sp>
      <p:sp>
        <p:nvSpPr>
          <p:cNvPr id="17" name="TextBox 16">
            <a:extLst>
              <a:ext uri="{FF2B5EF4-FFF2-40B4-BE49-F238E27FC236}">
                <a16:creationId xmlns:a16="http://schemas.microsoft.com/office/drawing/2014/main" id="{7D429A19-0F35-AFB6-8380-4B6695773E73}"/>
              </a:ext>
            </a:extLst>
          </p:cNvPr>
          <p:cNvSpPr txBox="1">
            <a:spLocks noChangeArrowheads="1"/>
          </p:cNvSpPr>
          <p:nvPr/>
        </p:nvSpPr>
        <p:spPr bwMode="auto">
          <a:xfrm>
            <a:off x="552981" y="4671261"/>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Sulfuric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Granular Sulphur</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Copper Sulphate</a:t>
            </a:r>
          </a:p>
          <a:p>
            <a:pPr>
              <a:lnSpc>
                <a:spcPct val="150000"/>
              </a:lnSpc>
              <a:defRPr sz="2000">
                <a:latin typeface="Helvetica Neue Thin"/>
                <a:ea typeface="Helvetica Neue Thin"/>
                <a:cs typeface="Helvetica Neue Thin"/>
                <a:sym typeface="Helvetica Neue Thin"/>
              </a:defRPr>
            </a:pPr>
            <a:endParaRPr lang="id-ID" sz="1200" dirty="0">
              <a:latin typeface="+mn-lt"/>
              <a:ea typeface="Helvetica Neue Thin"/>
              <a:cs typeface="Helvetica Neue Thin"/>
              <a:sym typeface="Helvetica Neue Thin"/>
            </a:endParaRPr>
          </a:p>
        </p:txBody>
      </p:sp>
      <p:pic>
        <p:nvPicPr>
          <p:cNvPr id="21" name="Picture 20">
            <a:extLst>
              <a:ext uri="{FF2B5EF4-FFF2-40B4-BE49-F238E27FC236}">
                <a16:creationId xmlns:a16="http://schemas.microsoft.com/office/drawing/2014/main" id="{A7190F91-EBE7-D6D8-3BA4-0D43F77BC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82" y="2245632"/>
            <a:ext cx="2437190" cy="1623495"/>
          </a:xfrm>
          <a:prstGeom prst="rect">
            <a:avLst/>
          </a:prstGeom>
        </p:spPr>
      </p:pic>
      <p:pic>
        <p:nvPicPr>
          <p:cNvPr id="33" name="Picture 32" descr="A gold nugget on a black background&#10;&#10;Description automatically generated">
            <a:extLst>
              <a:ext uri="{FF2B5EF4-FFF2-40B4-BE49-F238E27FC236}">
                <a16:creationId xmlns:a16="http://schemas.microsoft.com/office/drawing/2014/main" id="{F11DA3E5-4FE8-6023-E505-FF272809E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279" y="2401343"/>
            <a:ext cx="2132630" cy="1421754"/>
          </a:xfrm>
          <a:prstGeom prst="rect">
            <a:avLst/>
          </a:prstGeom>
        </p:spPr>
      </p:pic>
      <p:pic>
        <p:nvPicPr>
          <p:cNvPr id="38" name="Picture 37" descr="A close up of a rock&#10;&#10;Description automatically generated">
            <a:extLst>
              <a:ext uri="{FF2B5EF4-FFF2-40B4-BE49-F238E27FC236}">
                <a16:creationId xmlns:a16="http://schemas.microsoft.com/office/drawing/2014/main" id="{38233B51-67D9-F38D-06AC-6CEAB316E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454" y="2506970"/>
            <a:ext cx="2313542" cy="1362157"/>
          </a:xfrm>
          <a:prstGeom prst="rect">
            <a:avLst/>
          </a:prstGeom>
        </p:spPr>
      </p:pic>
      <p:pic>
        <p:nvPicPr>
          <p:cNvPr id="40" name="Picture 39" descr="A close up of a liquid&#10;&#10;Description automatically generated">
            <a:extLst>
              <a:ext uri="{FF2B5EF4-FFF2-40B4-BE49-F238E27FC236}">
                <a16:creationId xmlns:a16="http://schemas.microsoft.com/office/drawing/2014/main" id="{BF095E46-D674-CF58-226D-BC89D240C7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308" y="2599167"/>
            <a:ext cx="1041543" cy="1235318"/>
          </a:xfrm>
          <a:prstGeom prst="rect">
            <a:avLst/>
          </a:prstGeom>
        </p:spPr>
      </p:pic>
    </p:spTree>
    <p:extLst>
      <p:ext uri="{BB962C8B-B14F-4D97-AF65-F5344CB8AC3E}">
        <p14:creationId xmlns:p14="http://schemas.microsoft.com/office/powerpoint/2010/main" val="8557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10" grpId="0" animBg="1"/>
      <p:bldP spid="15" grpId="0"/>
      <p:bldP spid="22" grpId="0"/>
      <p:bldP spid="23" grpId="0"/>
      <p:bldP spid="24" grpId="0"/>
      <p:bldP spid="25" grpId="0"/>
      <p:bldP spid="26" grpId="0"/>
      <p:bldP spid="27" grpId="0"/>
      <p:bldP spid="19" grpId="0" animBg="1"/>
      <p:bldP spid="37" grpId="0" animBg="1"/>
      <p:bldP spid="16" grpId="0" animBg="1"/>
      <p:bldP spid="28"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77CBC7-82D5-49C5-A8C9-05F7C921599F}" type="slidenum">
              <a:rPr lang="en-US" smtClean="0"/>
              <a:pPr/>
              <a:t>4</a:t>
            </a:fld>
            <a:endParaRPr lang="en-US" dirty="0"/>
          </a:p>
        </p:txBody>
      </p:sp>
      <p:sp>
        <p:nvSpPr>
          <p:cNvPr id="10" name="Rectangle 9"/>
          <p:cNvSpPr/>
          <p:nvPr/>
        </p:nvSpPr>
        <p:spPr>
          <a:xfrm>
            <a:off x="552981" y="2677343"/>
            <a:ext cx="2313542" cy="11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Title 1"/>
          <p:cNvSpPr txBox="1">
            <a:spLocks/>
          </p:cNvSpPr>
          <p:nvPr/>
        </p:nvSpPr>
        <p:spPr>
          <a:xfrm>
            <a:off x="491158"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Copper &amp; Cobalt extraction</a:t>
            </a:r>
          </a:p>
        </p:txBody>
      </p:sp>
      <p:sp>
        <p:nvSpPr>
          <p:cNvPr id="22" name="TextBox 21">
            <a:extLst>
              <a:ext uri="{FF2B5EF4-FFF2-40B4-BE49-F238E27FC236}">
                <a16:creationId xmlns:a16="http://schemas.microsoft.com/office/drawing/2014/main" id="{39C09842-0792-4BB9-9D41-91D6BCEA1325}"/>
              </a:ext>
            </a:extLst>
          </p:cNvPr>
          <p:cNvSpPr txBox="1">
            <a:spLocks noChangeArrowheads="1"/>
          </p:cNvSpPr>
          <p:nvPr/>
        </p:nvSpPr>
        <p:spPr bwMode="auto">
          <a:xfrm>
            <a:off x="3448279"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 33%</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cyanide Briquettes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Activated carbon</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Kerosene</a:t>
            </a:r>
            <a:endParaRPr lang="id-ID" sz="1200" dirty="0">
              <a:solidFill>
                <a:schemeClr val="bg1"/>
              </a:solidFill>
              <a:latin typeface="+mn-lt"/>
              <a:ea typeface="Helvetica Neue Thin"/>
              <a:cs typeface="Helvetica Neue Thin"/>
              <a:sym typeface="Helvetica Neue Thin"/>
            </a:endParaRPr>
          </a:p>
        </p:txBody>
      </p:sp>
      <p:sp>
        <p:nvSpPr>
          <p:cNvPr id="23" name="Title 1"/>
          <p:cNvSpPr txBox="1">
            <a:spLocks/>
          </p:cNvSpPr>
          <p:nvPr/>
        </p:nvSpPr>
        <p:spPr>
          <a:xfrm>
            <a:off x="3386455"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Gold Floatation</a:t>
            </a:r>
          </a:p>
        </p:txBody>
      </p:sp>
      <p:sp>
        <p:nvSpPr>
          <p:cNvPr id="24" name="TextBox 23">
            <a:extLst>
              <a:ext uri="{FF2B5EF4-FFF2-40B4-BE49-F238E27FC236}">
                <a16:creationId xmlns:a16="http://schemas.microsoft.com/office/drawing/2014/main" id="{39C09842-0792-4BB9-9D41-91D6BCEA1325}"/>
              </a:ext>
            </a:extLst>
          </p:cNvPr>
          <p:cNvSpPr txBox="1">
            <a:spLocks noChangeArrowheads="1"/>
          </p:cNvSpPr>
          <p:nvPr/>
        </p:nvSpPr>
        <p:spPr bwMode="auto">
          <a:xfrm>
            <a:off x="6312664"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MIBC</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Nitric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Citric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Sodium Hydroxide</a:t>
            </a:r>
            <a:r>
              <a:rPr lang="en-US" sz="1200" dirty="0">
                <a:latin typeface="+mn-lt"/>
                <a:ea typeface="Helvetica Neue Thin"/>
                <a:cs typeface="Helvetica Neue Thin"/>
                <a:sym typeface="Helvetica Neue Thin"/>
              </a:rPr>
              <a:t>.</a:t>
            </a:r>
            <a:endParaRPr lang="id-ID" sz="1200" dirty="0">
              <a:latin typeface="+mn-lt"/>
              <a:ea typeface="Helvetica Neue Thin"/>
              <a:cs typeface="Helvetica Neue Thin"/>
              <a:sym typeface="Helvetica Neue Thin"/>
            </a:endParaRPr>
          </a:p>
        </p:txBody>
      </p:sp>
      <p:sp>
        <p:nvSpPr>
          <p:cNvPr id="25" name="Title 1"/>
          <p:cNvSpPr txBox="1">
            <a:spLocks/>
          </p:cNvSpPr>
          <p:nvPr/>
        </p:nvSpPr>
        <p:spPr>
          <a:xfrm>
            <a:off x="6250840"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Iron ore</a:t>
            </a:r>
          </a:p>
        </p:txBody>
      </p:sp>
      <p:sp>
        <p:nvSpPr>
          <p:cNvPr id="19" name="Freeform 9"/>
          <p:cNvSpPr>
            <a:spLocks noChangeAspect="1" noEditPoints="1"/>
          </p:cNvSpPr>
          <p:nvPr/>
        </p:nvSpPr>
        <p:spPr bwMode="auto">
          <a:xfrm>
            <a:off x="4389018" y="2915840"/>
            <a:ext cx="432062" cy="667512"/>
          </a:xfrm>
          <a:custGeom>
            <a:avLst/>
            <a:gdLst>
              <a:gd name="T0" fmla="*/ 56 w 64"/>
              <a:gd name="T1" fmla="*/ 28 h 100"/>
              <a:gd name="T2" fmla="*/ 56 w 64"/>
              <a:gd name="T3" fmla="*/ 4 h 100"/>
              <a:gd name="T4" fmla="*/ 64 w 64"/>
              <a:gd name="T5" fmla="*/ 4 h 100"/>
              <a:gd name="T6" fmla="*/ 64 w 64"/>
              <a:gd name="T7" fmla="*/ 0 h 100"/>
              <a:gd name="T8" fmla="*/ 0 w 64"/>
              <a:gd name="T9" fmla="*/ 0 h 100"/>
              <a:gd name="T10" fmla="*/ 0 w 64"/>
              <a:gd name="T11" fmla="*/ 4 h 100"/>
              <a:gd name="T12" fmla="*/ 8 w 64"/>
              <a:gd name="T13" fmla="*/ 4 h 100"/>
              <a:gd name="T14" fmla="*/ 8 w 64"/>
              <a:gd name="T15" fmla="*/ 28 h 100"/>
              <a:gd name="T16" fmla="*/ 27 w 64"/>
              <a:gd name="T17" fmla="*/ 51 h 100"/>
              <a:gd name="T18" fmla="*/ 8 w 64"/>
              <a:gd name="T19" fmla="*/ 75 h 100"/>
              <a:gd name="T20" fmla="*/ 8 w 64"/>
              <a:gd name="T21" fmla="*/ 96 h 100"/>
              <a:gd name="T22" fmla="*/ 0 w 64"/>
              <a:gd name="T23" fmla="*/ 96 h 100"/>
              <a:gd name="T24" fmla="*/ 0 w 64"/>
              <a:gd name="T25" fmla="*/ 100 h 100"/>
              <a:gd name="T26" fmla="*/ 64 w 64"/>
              <a:gd name="T27" fmla="*/ 100 h 100"/>
              <a:gd name="T28" fmla="*/ 64 w 64"/>
              <a:gd name="T29" fmla="*/ 96 h 100"/>
              <a:gd name="T30" fmla="*/ 56 w 64"/>
              <a:gd name="T31" fmla="*/ 96 h 100"/>
              <a:gd name="T32" fmla="*/ 56 w 64"/>
              <a:gd name="T33" fmla="*/ 75 h 100"/>
              <a:gd name="T34" fmla="*/ 36 w 64"/>
              <a:gd name="T35" fmla="*/ 51 h 100"/>
              <a:gd name="T36" fmla="*/ 56 w 64"/>
              <a:gd name="T37" fmla="*/ 28 h 100"/>
              <a:gd name="T38" fmla="*/ 52 w 64"/>
              <a:gd name="T39" fmla="*/ 75 h 100"/>
              <a:gd name="T40" fmla="*/ 52 w 64"/>
              <a:gd name="T41" fmla="*/ 96 h 100"/>
              <a:gd name="T42" fmla="*/ 12 w 64"/>
              <a:gd name="T43" fmla="*/ 96 h 100"/>
              <a:gd name="T44" fmla="*/ 12 w 64"/>
              <a:gd name="T45" fmla="*/ 75 h 100"/>
              <a:gd name="T46" fmla="*/ 32 w 64"/>
              <a:gd name="T47" fmla="*/ 53 h 100"/>
              <a:gd name="T48" fmla="*/ 52 w 64"/>
              <a:gd name="T49" fmla="*/ 75 h 100"/>
              <a:gd name="T50" fmla="*/ 32 w 64"/>
              <a:gd name="T51" fmla="*/ 49 h 100"/>
              <a:gd name="T52" fmla="*/ 12 w 64"/>
              <a:gd name="T53" fmla="*/ 28 h 100"/>
              <a:gd name="T54" fmla="*/ 12 w 64"/>
              <a:gd name="T55" fmla="*/ 4 h 100"/>
              <a:gd name="T56" fmla="*/ 52 w 64"/>
              <a:gd name="T57" fmla="*/ 4 h 100"/>
              <a:gd name="T58" fmla="*/ 52 w 64"/>
              <a:gd name="T59" fmla="*/ 28 h 100"/>
              <a:gd name="T60" fmla="*/ 32 w 64"/>
              <a:gd name="T61" fmla="*/ 4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00">
                <a:moveTo>
                  <a:pt x="56" y="28"/>
                </a:moveTo>
                <a:cubicBezTo>
                  <a:pt x="56" y="4"/>
                  <a:pt x="56" y="4"/>
                  <a:pt x="56" y="4"/>
                </a:cubicBezTo>
                <a:cubicBezTo>
                  <a:pt x="64" y="4"/>
                  <a:pt x="64" y="4"/>
                  <a:pt x="64" y="4"/>
                </a:cubicBezTo>
                <a:cubicBezTo>
                  <a:pt x="64" y="0"/>
                  <a:pt x="64" y="0"/>
                  <a:pt x="64" y="0"/>
                </a:cubicBezTo>
                <a:cubicBezTo>
                  <a:pt x="0" y="0"/>
                  <a:pt x="0" y="0"/>
                  <a:pt x="0" y="0"/>
                </a:cubicBezTo>
                <a:cubicBezTo>
                  <a:pt x="0" y="4"/>
                  <a:pt x="0" y="4"/>
                  <a:pt x="0" y="4"/>
                </a:cubicBezTo>
                <a:cubicBezTo>
                  <a:pt x="8" y="4"/>
                  <a:pt x="8" y="4"/>
                  <a:pt x="8" y="4"/>
                </a:cubicBezTo>
                <a:cubicBezTo>
                  <a:pt x="8" y="28"/>
                  <a:pt x="8" y="28"/>
                  <a:pt x="8" y="28"/>
                </a:cubicBezTo>
                <a:cubicBezTo>
                  <a:pt x="8" y="34"/>
                  <a:pt x="10" y="42"/>
                  <a:pt x="27" y="51"/>
                </a:cubicBezTo>
                <a:cubicBezTo>
                  <a:pt x="13" y="58"/>
                  <a:pt x="8" y="65"/>
                  <a:pt x="8" y="75"/>
                </a:cubicBezTo>
                <a:cubicBezTo>
                  <a:pt x="8" y="96"/>
                  <a:pt x="8" y="96"/>
                  <a:pt x="8" y="96"/>
                </a:cubicBezTo>
                <a:cubicBezTo>
                  <a:pt x="0" y="96"/>
                  <a:pt x="0" y="96"/>
                  <a:pt x="0" y="96"/>
                </a:cubicBezTo>
                <a:cubicBezTo>
                  <a:pt x="0" y="100"/>
                  <a:pt x="0" y="100"/>
                  <a:pt x="0" y="100"/>
                </a:cubicBezTo>
                <a:cubicBezTo>
                  <a:pt x="64" y="100"/>
                  <a:pt x="64" y="100"/>
                  <a:pt x="64" y="100"/>
                </a:cubicBezTo>
                <a:cubicBezTo>
                  <a:pt x="64" y="96"/>
                  <a:pt x="64" y="96"/>
                  <a:pt x="64" y="96"/>
                </a:cubicBezTo>
                <a:cubicBezTo>
                  <a:pt x="56" y="96"/>
                  <a:pt x="56" y="96"/>
                  <a:pt x="56" y="96"/>
                </a:cubicBezTo>
                <a:cubicBezTo>
                  <a:pt x="56" y="75"/>
                  <a:pt x="56" y="75"/>
                  <a:pt x="56" y="75"/>
                </a:cubicBezTo>
                <a:cubicBezTo>
                  <a:pt x="56" y="65"/>
                  <a:pt x="51" y="58"/>
                  <a:pt x="36" y="51"/>
                </a:cubicBezTo>
                <a:cubicBezTo>
                  <a:pt x="53" y="42"/>
                  <a:pt x="56" y="34"/>
                  <a:pt x="56" y="28"/>
                </a:cubicBezTo>
                <a:close/>
                <a:moveTo>
                  <a:pt x="52" y="75"/>
                </a:moveTo>
                <a:cubicBezTo>
                  <a:pt x="52" y="96"/>
                  <a:pt x="52" y="96"/>
                  <a:pt x="52" y="96"/>
                </a:cubicBezTo>
                <a:cubicBezTo>
                  <a:pt x="12" y="96"/>
                  <a:pt x="12" y="96"/>
                  <a:pt x="12" y="96"/>
                </a:cubicBezTo>
                <a:cubicBezTo>
                  <a:pt x="12" y="75"/>
                  <a:pt x="12" y="75"/>
                  <a:pt x="12" y="75"/>
                </a:cubicBezTo>
                <a:cubicBezTo>
                  <a:pt x="12" y="67"/>
                  <a:pt x="15" y="61"/>
                  <a:pt x="32" y="53"/>
                </a:cubicBezTo>
                <a:cubicBezTo>
                  <a:pt x="48" y="61"/>
                  <a:pt x="52" y="67"/>
                  <a:pt x="52" y="75"/>
                </a:cubicBezTo>
                <a:close/>
                <a:moveTo>
                  <a:pt x="32" y="49"/>
                </a:moveTo>
                <a:cubicBezTo>
                  <a:pt x="14" y="40"/>
                  <a:pt x="12" y="34"/>
                  <a:pt x="12" y="28"/>
                </a:cubicBezTo>
                <a:cubicBezTo>
                  <a:pt x="12" y="4"/>
                  <a:pt x="12" y="4"/>
                  <a:pt x="12" y="4"/>
                </a:cubicBezTo>
                <a:cubicBezTo>
                  <a:pt x="52" y="4"/>
                  <a:pt x="52" y="4"/>
                  <a:pt x="52" y="4"/>
                </a:cubicBezTo>
                <a:cubicBezTo>
                  <a:pt x="52" y="28"/>
                  <a:pt x="52" y="28"/>
                  <a:pt x="52" y="28"/>
                </a:cubicBezTo>
                <a:cubicBezTo>
                  <a:pt x="52" y="34"/>
                  <a:pt x="49" y="40"/>
                  <a:pt x="32"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a:grpSpLocks noChangeAspect="1"/>
          </p:cNvGrpSpPr>
          <p:nvPr/>
        </p:nvGrpSpPr>
        <p:grpSpPr>
          <a:xfrm>
            <a:off x="7214566" y="2915840"/>
            <a:ext cx="509736" cy="667512"/>
            <a:chOff x="1181101" y="1036638"/>
            <a:chExt cx="333375" cy="436563"/>
          </a:xfrm>
          <a:solidFill>
            <a:schemeClr val="bg2"/>
          </a:solidFill>
        </p:grpSpPr>
        <p:sp>
          <p:nvSpPr>
            <p:cNvPr id="30" name="Freeform 13"/>
            <p:cNvSpPr>
              <a:spLocks noEditPoints="1"/>
            </p:cNvSpPr>
            <p:nvPr/>
          </p:nvSpPr>
          <p:spPr bwMode="auto">
            <a:xfrm>
              <a:off x="1181101" y="1036638"/>
              <a:ext cx="333375" cy="436563"/>
            </a:xfrm>
            <a:custGeom>
              <a:avLst/>
              <a:gdLst>
                <a:gd name="T0" fmla="*/ 38 w 76"/>
                <a:gd name="T1" fmla="*/ 0 h 100"/>
                <a:gd name="T2" fmla="*/ 0 w 76"/>
                <a:gd name="T3" fmla="*/ 7 h 100"/>
                <a:gd name="T4" fmla="*/ 0 w 76"/>
                <a:gd name="T5" fmla="*/ 61 h 100"/>
                <a:gd name="T6" fmla="*/ 38 w 76"/>
                <a:gd name="T7" fmla="*/ 100 h 100"/>
                <a:gd name="T8" fmla="*/ 76 w 76"/>
                <a:gd name="T9" fmla="*/ 61 h 100"/>
                <a:gd name="T10" fmla="*/ 76 w 76"/>
                <a:gd name="T11" fmla="*/ 7 h 100"/>
                <a:gd name="T12" fmla="*/ 38 w 76"/>
                <a:gd name="T13" fmla="*/ 0 h 100"/>
                <a:gd name="T14" fmla="*/ 72 w 76"/>
                <a:gd name="T15" fmla="*/ 61 h 100"/>
                <a:gd name="T16" fmla="*/ 38 w 76"/>
                <a:gd name="T17" fmla="*/ 96 h 100"/>
                <a:gd name="T18" fmla="*/ 4 w 76"/>
                <a:gd name="T19" fmla="*/ 61 h 100"/>
                <a:gd name="T20" fmla="*/ 4 w 76"/>
                <a:gd name="T21" fmla="*/ 10 h 100"/>
                <a:gd name="T22" fmla="*/ 38 w 76"/>
                <a:gd name="T23" fmla="*/ 4 h 100"/>
                <a:gd name="T24" fmla="*/ 72 w 76"/>
                <a:gd name="T25" fmla="*/ 10 h 100"/>
                <a:gd name="T26" fmla="*/ 72 w 76"/>
                <a:gd name="T27" fmla="*/ 6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00">
                  <a:moveTo>
                    <a:pt x="38" y="0"/>
                  </a:moveTo>
                  <a:cubicBezTo>
                    <a:pt x="0" y="7"/>
                    <a:pt x="0" y="7"/>
                    <a:pt x="0" y="7"/>
                  </a:cubicBezTo>
                  <a:cubicBezTo>
                    <a:pt x="0" y="7"/>
                    <a:pt x="0" y="53"/>
                    <a:pt x="0" y="61"/>
                  </a:cubicBezTo>
                  <a:cubicBezTo>
                    <a:pt x="0" y="74"/>
                    <a:pt x="11" y="91"/>
                    <a:pt x="38" y="100"/>
                  </a:cubicBezTo>
                  <a:cubicBezTo>
                    <a:pt x="64" y="91"/>
                    <a:pt x="76" y="74"/>
                    <a:pt x="76" y="61"/>
                  </a:cubicBezTo>
                  <a:cubicBezTo>
                    <a:pt x="76" y="53"/>
                    <a:pt x="76" y="7"/>
                    <a:pt x="76" y="7"/>
                  </a:cubicBezTo>
                  <a:lnTo>
                    <a:pt x="38" y="0"/>
                  </a:lnTo>
                  <a:close/>
                  <a:moveTo>
                    <a:pt x="72" y="61"/>
                  </a:moveTo>
                  <a:cubicBezTo>
                    <a:pt x="72" y="72"/>
                    <a:pt x="61" y="87"/>
                    <a:pt x="38" y="96"/>
                  </a:cubicBezTo>
                  <a:cubicBezTo>
                    <a:pt x="14" y="87"/>
                    <a:pt x="4" y="72"/>
                    <a:pt x="4" y="61"/>
                  </a:cubicBezTo>
                  <a:cubicBezTo>
                    <a:pt x="4" y="10"/>
                    <a:pt x="4" y="10"/>
                    <a:pt x="4" y="10"/>
                  </a:cubicBezTo>
                  <a:cubicBezTo>
                    <a:pt x="38" y="4"/>
                    <a:pt x="38" y="4"/>
                    <a:pt x="38" y="4"/>
                  </a:cubicBezTo>
                  <a:cubicBezTo>
                    <a:pt x="72" y="10"/>
                    <a:pt x="72" y="10"/>
                    <a:pt x="72" y="10"/>
                  </a:cubicBezTo>
                  <a:lnTo>
                    <a:pt x="7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1281113" y="1168400"/>
              <a:ext cx="131763" cy="130175"/>
            </a:xfrm>
            <a:custGeom>
              <a:avLst/>
              <a:gdLst>
                <a:gd name="T0" fmla="*/ 9 w 83"/>
                <a:gd name="T1" fmla="*/ 0 h 82"/>
                <a:gd name="T2" fmla="*/ 0 w 83"/>
                <a:gd name="T3" fmla="*/ 8 h 82"/>
                <a:gd name="T4" fmla="*/ 34 w 83"/>
                <a:gd name="T5" fmla="*/ 41 h 82"/>
                <a:gd name="T6" fmla="*/ 0 w 83"/>
                <a:gd name="T7" fmla="*/ 74 h 82"/>
                <a:gd name="T8" fmla="*/ 9 w 83"/>
                <a:gd name="T9" fmla="*/ 82 h 82"/>
                <a:gd name="T10" fmla="*/ 42 w 83"/>
                <a:gd name="T11" fmla="*/ 49 h 82"/>
                <a:gd name="T12" fmla="*/ 75 w 83"/>
                <a:gd name="T13" fmla="*/ 82 h 82"/>
                <a:gd name="T14" fmla="*/ 83 w 83"/>
                <a:gd name="T15" fmla="*/ 74 h 82"/>
                <a:gd name="T16" fmla="*/ 50 w 83"/>
                <a:gd name="T17" fmla="*/ 41 h 82"/>
                <a:gd name="T18" fmla="*/ 83 w 83"/>
                <a:gd name="T19" fmla="*/ 8 h 82"/>
                <a:gd name="T20" fmla="*/ 75 w 83"/>
                <a:gd name="T21" fmla="*/ 0 h 82"/>
                <a:gd name="T22" fmla="*/ 42 w 83"/>
                <a:gd name="T23" fmla="*/ 33 h 82"/>
                <a:gd name="T24" fmla="*/ 9 w 83"/>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2">
                  <a:moveTo>
                    <a:pt x="9" y="0"/>
                  </a:moveTo>
                  <a:lnTo>
                    <a:pt x="0" y="8"/>
                  </a:lnTo>
                  <a:lnTo>
                    <a:pt x="34" y="41"/>
                  </a:lnTo>
                  <a:lnTo>
                    <a:pt x="0" y="74"/>
                  </a:lnTo>
                  <a:lnTo>
                    <a:pt x="9" y="82"/>
                  </a:lnTo>
                  <a:lnTo>
                    <a:pt x="42" y="49"/>
                  </a:lnTo>
                  <a:lnTo>
                    <a:pt x="75" y="82"/>
                  </a:lnTo>
                  <a:lnTo>
                    <a:pt x="83" y="74"/>
                  </a:lnTo>
                  <a:lnTo>
                    <a:pt x="50" y="41"/>
                  </a:lnTo>
                  <a:lnTo>
                    <a:pt x="83" y="8"/>
                  </a:lnTo>
                  <a:lnTo>
                    <a:pt x="75" y="0"/>
                  </a:lnTo>
                  <a:lnTo>
                    <a:pt x="42" y="3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8"/>
          <p:cNvSpPr>
            <a:spLocks noChangeAspect="1" noEditPoints="1"/>
          </p:cNvSpPr>
          <p:nvPr/>
        </p:nvSpPr>
        <p:spPr bwMode="auto">
          <a:xfrm>
            <a:off x="10140484" y="2915840"/>
            <a:ext cx="386669" cy="667512"/>
          </a:xfrm>
          <a:custGeom>
            <a:avLst/>
            <a:gdLst>
              <a:gd name="T0" fmla="*/ 68 w 68"/>
              <a:gd name="T1" fmla="*/ 62 h 120"/>
              <a:gd name="T2" fmla="*/ 34 w 68"/>
              <a:gd name="T3" fmla="*/ 0 h 120"/>
              <a:gd name="T4" fmla="*/ 0 w 68"/>
              <a:gd name="T5" fmla="*/ 62 h 120"/>
              <a:gd name="T6" fmla="*/ 32 w 68"/>
              <a:gd name="T7" fmla="*/ 98 h 120"/>
              <a:gd name="T8" fmla="*/ 32 w 68"/>
              <a:gd name="T9" fmla="*/ 120 h 120"/>
              <a:gd name="T10" fmla="*/ 36 w 68"/>
              <a:gd name="T11" fmla="*/ 120 h 120"/>
              <a:gd name="T12" fmla="*/ 36 w 68"/>
              <a:gd name="T13" fmla="*/ 98 h 120"/>
              <a:gd name="T14" fmla="*/ 68 w 68"/>
              <a:gd name="T15" fmla="*/ 62 h 120"/>
              <a:gd name="T16" fmla="*/ 36 w 68"/>
              <a:gd name="T17" fmla="*/ 94 h 120"/>
              <a:gd name="T18" fmla="*/ 36 w 68"/>
              <a:gd name="T19" fmla="*/ 78 h 120"/>
              <a:gd name="T20" fmla="*/ 49 w 68"/>
              <a:gd name="T21" fmla="*/ 66 h 120"/>
              <a:gd name="T22" fmla="*/ 46 w 68"/>
              <a:gd name="T23" fmla="*/ 63 h 120"/>
              <a:gd name="T24" fmla="*/ 36 w 68"/>
              <a:gd name="T25" fmla="*/ 72 h 120"/>
              <a:gd name="T26" fmla="*/ 36 w 68"/>
              <a:gd name="T27" fmla="*/ 32 h 120"/>
              <a:gd name="T28" fmla="*/ 32 w 68"/>
              <a:gd name="T29" fmla="*/ 32 h 120"/>
              <a:gd name="T30" fmla="*/ 32 w 68"/>
              <a:gd name="T31" fmla="*/ 51 h 120"/>
              <a:gd name="T32" fmla="*/ 22 w 68"/>
              <a:gd name="T33" fmla="*/ 41 h 120"/>
              <a:gd name="T34" fmla="*/ 19 w 68"/>
              <a:gd name="T35" fmla="*/ 43 h 120"/>
              <a:gd name="T36" fmla="*/ 32 w 68"/>
              <a:gd name="T37" fmla="*/ 57 h 120"/>
              <a:gd name="T38" fmla="*/ 32 w 68"/>
              <a:gd name="T39" fmla="*/ 94 h 120"/>
              <a:gd name="T40" fmla="*/ 4 w 68"/>
              <a:gd name="T41" fmla="*/ 62 h 120"/>
              <a:gd name="T42" fmla="*/ 34 w 68"/>
              <a:gd name="T43" fmla="*/ 6 h 120"/>
              <a:gd name="T44" fmla="*/ 64 w 68"/>
              <a:gd name="T45" fmla="*/ 62 h 120"/>
              <a:gd name="T46" fmla="*/ 36 w 68"/>
              <a:gd name="T4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20">
                <a:moveTo>
                  <a:pt x="68" y="62"/>
                </a:moveTo>
                <a:cubicBezTo>
                  <a:pt x="68" y="36"/>
                  <a:pt x="49" y="16"/>
                  <a:pt x="34" y="0"/>
                </a:cubicBezTo>
                <a:cubicBezTo>
                  <a:pt x="19" y="16"/>
                  <a:pt x="0" y="36"/>
                  <a:pt x="0" y="62"/>
                </a:cubicBezTo>
                <a:cubicBezTo>
                  <a:pt x="0" y="88"/>
                  <a:pt x="20" y="94"/>
                  <a:pt x="32" y="98"/>
                </a:cubicBezTo>
                <a:cubicBezTo>
                  <a:pt x="32" y="120"/>
                  <a:pt x="32" y="120"/>
                  <a:pt x="32" y="120"/>
                </a:cubicBezTo>
                <a:cubicBezTo>
                  <a:pt x="36" y="120"/>
                  <a:pt x="36" y="120"/>
                  <a:pt x="36" y="120"/>
                </a:cubicBezTo>
                <a:cubicBezTo>
                  <a:pt x="36" y="98"/>
                  <a:pt x="36" y="98"/>
                  <a:pt x="36" y="98"/>
                </a:cubicBezTo>
                <a:cubicBezTo>
                  <a:pt x="48" y="94"/>
                  <a:pt x="68" y="88"/>
                  <a:pt x="68" y="62"/>
                </a:cubicBezTo>
                <a:close/>
                <a:moveTo>
                  <a:pt x="36" y="94"/>
                </a:moveTo>
                <a:cubicBezTo>
                  <a:pt x="36" y="78"/>
                  <a:pt x="36" y="78"/>
                  <a:pt x="36" y="78"/>
                </a:cubicBezTo>
                <a:cubicBezTo>
                  <a:pt x="49" y="66"/>
                  <a:pt x="49" y="66"/>
                  <a:pt x="49" y="66"/>
                </a:cubicBezTo>
                <a:cubicBezTo>
                  <a:pt x="46" y="63"/>
                  <a:pt x="46" y="63"/>
                  <a:pt x="46" y="63"/>
                </a:cubicBezTo>
                <a:cubicBezTo>
                  <a:pt x="36" y="72"/>
                  <a:pt x="36" y="72"/>
                  <a:pt x="36" y="72"/>
                </a:cubicBezTo>
                <a:cubicBezTo>
                  <a:pt x="36" y="32"/>
                  <a:pt x="36" y="32"/>
                  <a:pt x="36" y="32"/>
                </a:cubicBezTo>
                <a:cubicBezTo>
                  <a:pt x="32" y="32"/>
                  <a:pt x="32" y="32"/>
                  <a:pt x="32" y="32"/>
                </a:cubicBezTo>
                <a:cubicBezTo>
                  <a:pt x="32" y="51"/>
                  <a:pt x="32" y="51"/>
                  <a:pt x="32" y="51"/>
                </a:cubicBezTo>
                <a:cubicBezTo>
                  <a:pt x="22" y="41"/>
                  <a:pt x="22" y="41"/>
                  <a:pt x="22" y="41"/>
                </a:cubicBezTo>
                <a:cubicBezTo>
                  <a:pt x="19" y="43"/>
                  <a:pt x="19" y="43"/>
                  <a:pt x="19" y="43"/>
                </a:cubicBezTo>
                <a:cubicBezTo>
                  <a:pt x="32" y="57"/>
                  <a:pt x="32" y="57"/>
                  <a:pt x="32" y="57"/>
                </a:cubicBezTo>
                <a:cubicBezTo>
                  <a:pt x="32" y="94"/>
                  <a:pt x="32" y="94"/>
                  <a:pt x="32" y="94"/>
                </a:cubicBezTo>
                <a:cubicBezTo>
                  <a:pt x="20" y="90"/>
                  <a:pt x="4" y="84"/>
                  <a:pt x="4" y="62"/>
                </a:cubicBezTo>
                <a:cubicBezTo>
                  <a:pt x="4" y="39"/>
                  <a:pt x="20" y="21"/>
                  <a:pt x="34" y="6"/>
                </a:cubicBezTo>
                <a:cubicBezTo>
                  <a:pt x="48" y="21"/>
                  <a:pt x="64" y="39"/>
                  <a:pt x="64" y="62"/>
                </a:cubicBezTo>
                <a:cubicBezTo>
                  <a:pt x="64" y="84"/>
                  <a:pt x="48" y="90"/>
                  <a:pt x="36"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noChangeAspect="1" noEditPoints="1"/>
          </p:cNvSpPr>
          <p:nvPr/>
        </p:nvSpPr>
        <p:spPr bwMode="auto">
          <a:xfrm>
            <a:off x="1372274" y="2914745"/>
            <a:ext cx="674956" cy="667512"/>
          </a:xfrm>
          <a:custGeom>
            <a:avLst/>
            <a:gdLst>
              <a:gd name="T0" fmla="*/ 92 w 99"/>
              <a:gd name="T1" fmla="*/ 5 h 98"/>
              <a:gd name="T2" fmla="*/ 81 w 99"/>
              <a:gd name="T3" fmla="*/ 0 h 98"/>
              <a:gd name="T4" fmla="*/ 69 w 99"/>
              <a:gd name="T5" fmla="*/ 5 h 98"/>
              <a:gd name="T6" fmla="*/ 54 w 99"/>
              <a:gd name="T7" fmla="*/ 19 h 98"/>
              <a:gd name="T8" fmla="*/ 46 w 99"/>
              <a:gd name="T9" fmla="*/ 11 h 98"/>
              <a:gd name="T10" fmla="*/ 43 w 99"/>
              <a:gd name="T11" fmla="*/ 14 h 98"/>
              <a:gd name="T12" fmla="*/ 53 w 99"/>
              <a:gd name="T13" fmla="*/ 24 h 98"/>
              <a:gd name="T14" fmla="*/ 10 w 99"/>
              <a:gd name="T15" fmla="*/ 67 h 98"/>
              <a:gd name="T16" fmla="*/ 8 w 99"/>
              <a:gd name="T17" fmla="*/ 86 h 98"/>
              <a:gd name="T18" fmla="*/ 0 w 99"/>
              <a:gd name="T19" fmla="*/ 95 h 98"/>
              <a:gd name="T20" fmla="*/ 3 w 99"/>
              <a:gd name="T21" fmla="*/ 98 h 98"/>
              <a:gd name="T22" fmla="*/ 11 w 99"/>
              <a:gd name="T23" fmla="*/ 89 h 98"/>
              <a:gd name="T24" fmla="*/ 20 w 99"/>
              <a:gd name="T25" fmla="*/ 92 h 98"/>
              <a:gd name="T26" fmla="*/ 31 w 99"/>
              <a:gd name="T27" fmla="*/ 88 h 98"/>
              <a:gd name="T28" fmla="*/ 74 w 99"/>
              <a:gd name="T29" fmla="*/ 44 h 98"/>
              <a:gd name="T30" fmla="*/ 83 w 99"/>
              <a:gd name="T31" fmla="*/ 54 h 98"/>
              <a:gd name="T32" fmla="*/ 86 w 99"/>
              <a:gd name="T33" fmla="*/ 51 h 98"/>
              <a:gd name="T34" fmla="*/ 78 w 99"/>
              <a:gd name="T35" fmla="*/ 43 h 98"/>
              <a:gd name="T36" fmla="*/ 92 w 99"/>
              <a:gd name="T37" fmla="*/ 29 h 98"/>
              <a:gd name="T38" fmla="*/ 92 w 99"/>
              <a:gd name="T39" fmla="*/ 5 h 98"/>
              <a:gd name="T40" fmla="*/ 28 w 99"/>
              <a:gd name="T41" fmla="*/ 85 h 98"/>
              <a:gd name="T42" fmla="*/ 20 w 99"/>
              <a:gd name="T43" fmla="*/ 88 h 98"/>
              <a:gd name="T44" fmla="*/ 12 w 99"/>
              <a:gd name="T45" fmla="*/ 85 h 98"/>
              <a:gd name="T46" fmla="*/ 12 w 99"/>
              <a:gd name="T47" fmla="*/ 70 h 98"/>
              <a:gd name="T48" fmla="*/ 56 w 99"/>
              <a:gd name="T49" fmla="*/ 26 h 98"/>
              <a:gd name="T50" fmla="*/ 71 w 99"/>
              <a:gd name="T51" fmla="*/ 42 h 98"/>
              <a:gd name="T52" fmla="*/ 28 w 99"/>
              <a:gd name="T53" fmla="*/ 85 h 98"/>
              <a:gd name="T54" fmla="*/ 75 w 99"/>
              <a:gd name="T55" fmla="*/ 40 h 98"/>
              <a:gd name="T56" fmla="*/ 57 w 99"/>
              <a:gd name="T57" fmla="*/ 22 h 98"/>
              <a:gd name="T58" fmla="*/ 72 w 99"/>
              <a:gd name="T59" fmla="*/ 8 h 98"/>
              <a:gd name="T60" fmla="*/ 81 w 99"/>
              <a:gd name="T61" fmla="*/ 4 h 98"/>
              <a:gd name="T62" fmla="*/ 90 w 99"/>
              <a:gd name="T63" fmla="*/ 8 h 98"/>
              <a:gd name="T64" fmla="*/ 93 w 99"/>
              <a:gd name="T65" fmla="*/ 17 h 98"/>
              <a:gd name="T66" fmla="*/ 90 w 99"/>
              <a:gd name="T67" fmla="*/ 26 h 98"/>
              <a:gd name="T68" fmla="*/ 75 w 99"/>
              <a:gd name="T6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98">
                <a:moveTo>
                  <a:pt x="92" y="5"/>
                </a:moveTo>
                <a:cubicBezTo>
                  <a:pt x="89" y="2"/>
                  <a:pt x="85" y="0"/>
                  <a:pt x="81" y="0"/>
                </a:cubicBezTo>
                <a:cubicBezTo>
                  <a:pt x="76" y="0"/>
                  <a:pt x="72" y="2"/>
                  <a:pt x="69" y="5"/>
                </a:cubicBezTo>
                <a:cubicBezTo>
                  <a:pt x="54" y="19"/>
                  <a:pt x="54" y="19"/>
                  <a:pt x="54" y="19"/>
                </a:cubicBezTo>
                <a:cubicBezTo>
                  <a:pt x="46" y="11"/>
                  <a:pt x="46" y="11"/>
                  <a:pt x="46" y="11"/>
                </a:cubicBezTo>
                <a:cubicBezTo>
                  <a:pt x="43" y="14"/>
                  <a:pt x="43" y="14"/>
                  <a:pt x="43" y="14"/>
                </a:cubicBezTo>
                <a:cubicBezTo>
                  <a:pt x="53" y="24"/>
                  <a:pt x="53" y="24"/>
                  <a:pt x="53" y="24"/>
                </a:cubicBezTo>
                <a:cubicBezTo>
                  <a:pt x="10" y="67"/>
                  <a:pt x="10" y="67"/>
                  <a:pt x="10" y="67"/>
                </a:cubicBezTo>
                <a:cubicBezTo>
                  <a:pt x="4" y="72"/>
                  <a:pt x="4" y="80"/>
                  <a:pt x="8" y="86"/>
                </a:cubicBezTo>
                <a:cubicBezTo>
                  <a:pt x="0" y="95"/>
                  <a:pt x="0" y="95"/>
                  <a:pt x="0" y="95"/>
                </a:cubicBezTo>
                <a:cubicBezTo>
                  <a:pt x="3" y="98"/>
                  <a:pt x="3" y="98"/>
                  <a:pt x="3" y="98"/>
                </a:cubicBezTo>
                <a:cubicBezTo>
                  <a:pt x="11" y="89"/>
                  <a:pt x="11" y="89"/>
                  <a:pt x="11" y="89"/>
                </a:cubicBezTo>
                <a:cubicBezTo>
                  <a:pt x="14" y="91"/>
                  <a:pt x="17" y="92"/>
                  <a:pt x="20" y="92"/>
                </a:cubicBezTo>
                <a:cubicBezTo>
                  <a:pt x="24" y="92"/>
                  <a:pt x="28" y="91"/>
                  <a:pt x="31" y="88"/>
                </a:cubicBezTo>
                <a:cubicBezTo>
                  <a:pt x="74" y="44"/>
                  <a:pt x="74" y="44"/>
                  <a:pt x="74" y="44"/>
                </a:cubicBezTo>
                <a:cubicBezTo>
                  <a:pt x="83" y="54"/>
                  <a:pt x="83" y="54"/>
                  <a:pt x="83" y="54"/>
                </a:cubicBezTo>
                <a:cubicBezTo>
                  <a:pt x="86" y="51"/>
                  <a:pt x="86" y="51"/>
                  <a:pt x="86" y="51"/>
                </a:cubicBezTo>
                <a:cubicBezTo>
                  <a:pt x="78" y="43"/>
                  <a:pt x="78" y="43"/>
                  <a:pt x="78" y="43"/>
                </a:cubicBezTo>
                <a:cubicBezTo>
                  <a:pt x="92" y="29"/>
                  <a:pt x="92" y="29"/>
                  <a:pt x="92" y="29"/>
                </a:cubicBezTo>
                <a:cubicBezTo>
                  <a:pt x="99" y="22"/>
                  <a:pt x="99" y="12"/>
                  <a:pt x="92" y="5"/>
                </a:cubicBezTo>
                <a:close/>
                <a:moveTo>
                  <a:pt x="28" y="85"/>
                </a:moveTo>
                <a:cubicBezTo>
                  <a:pt x="26" y="87"/>
                  <a:pt x="23" y="88"/>
                  <a:pt x="20" y="88"/>
                </a:cubicBezTo>
                <a:cubicBezTo>
                  <a:pt x="17" y="88"/>
                  <a:pt x="15" y="87"/>
                  <a:pt x="12" y="85"/>
                </a:cubicBezTo>
                <a:cubicBezTo>
                  <a:pt x="8" y="81"/>
                  <a:pt x="8" y="74"/>
                  <a:pt x="12" y="70"/>
                </a:cubicBezTo>
                <a:cubicBezTo>
                  <a:pt x="56" y="26"/>
                  <a:pt x="56" y="26"/>
                  <a:pt x="56" y="26"/>
                </a:cubicBezTo>
                <a:cubicBezTo>
                  <a:pt x="71" y="42"/>
                  <a:pt x="71" y="42"/>
                  <a:pt x="71" y="42"/>
                </a:cubicBezTo>
                <a:lnTo>
                  <a:pt x="28" y="85"/>
                </a:lnTo>
                <a:close/>
                <a:moveTo>
                  <a:pt x="75" y="40"/>
                </a:moveTo>
                <a:cubicBezTo>
                  <a:pt x="57" y="22"/>
                  <a:pt x="57" y="22"/>
                  <a:pt x="57" y="22"/>
                </a:cubicBezTo>
                <a:cubicBezTo>
                  <a:pt x="72" y="8"/>
                  <a:pt x="72" y="8"/>
                  <a:pt x="72" y="8"/>
                </a:cubicBezTo>
                <a:cubicBezTo>
                  <a:pt x="74" y="5"/>
                  <a:pt x="77" y="4"/>
                  <a:pt x="81" y="4"/>
                </a:cubicBezTo>
                <a:cubicBezTo>
                  <a:pt x="84" y="4"/>
                  <a:pt x="87" y="5"/>
                  <a:pt x="90" y="8"/>
                </a:cubicBezTo>
                <a:cubicBezTo>
                  <a:pt x="92" y="10"/>
                  <a:pt x="93" y="13"/>
                  <a:pt x="93" y="17"/>
                </a:cubicBezTo>
                <a:cubicBezTo>
                  <a:pt x="93" y="20"/>
                  <a:pt x="92" y="23"/>
                  <a:pt x="90" y="26"/>
                </a:cubicBezTo>
                <a:lnTo>
                  <a:pt x="75" y="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39C09842-0792-4BB9-9D41-91D6BCEA1325}"/>
              </a:ext>
            </a:extLst>
          </p:cNvPr>
          <p:cNvSpPr txBox="1">
            <a:spLocks noChangeArrowheads="1"/>
          </p:cNvSpPr>
          <p:nvPr/>
        </p:nvSpPr>
        <p:spPr bwMode="auto">
          <a:xfrm>
            <a:off x="1525556" y="5865689"/>
            <a:ext cx="9140329" cy="10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chemeClr val="bg1"/>
                </a:solidFill>
                <a:latin typeface="+mj-lt"/>
              </a:rPr>
              <a:t>At Imani, we ensure quality in accordance with the highest international standards and hold direct mandates, shares and legal offtake agreements with Coal, Lithium, Gold and Iron ore mines across Africa.</a:t>
            </a:r>
          </a:p>
          <a:p>
            <a:pPr algn="ctr">
              <a:lnSpc>
                <a:spcPct val="150000"/>
              </a:lnSpc>
              <a:defRPr sz="2000">
                <a:latin typeface="Helvetica Neue Thin"/>
                <a:ea typeface="Helvetica Neue Thin"/>
                <a:cs typeface="Helvetica Neue Thin"/>
                <a:sym typeface="Helvetica Neue Thin"/>
              </a:defRPr>
            </a:pPr>
            <a:endParaRPr lang="id-ID" sz="1400" dirty="0">
              <a:solidFill>
                <a:schemeClr val="bg1"/>
              </a:solidFill>
              <a:latin typeface="+mj-lt"/>
              <a:ea typeface="Helvetica Neue Thin"/>
              <a:cs typeface="Helvetica Neue Thin"/>
              <a:sym typeface="Helvetica Neue Thin"/>
            </a:endParaRPr>
          </a:p>
        </p:txBody>
      </p:sp>
      <p:sp>
        <p:nvSpPr>
          <p:cNvPr id="17" name="TextBox 16">
            <a:extLst>
              <a:ext uri="{FF2B5EF4-FFF2-40B4-BE49-F238E27FC236}">
                <a16:creationId xmlns:a16="http://schemas.microsoft.com/office/drawing/2014/main" id="{7D429A19-0F35-AFB6-8380-4B6695773E73}"/>
              </a:ext>
            </a:extLst>
          </p:cNvPr>
          <p:cNvSpPr txBox="1">
            <a:spLocks noChangeArrowheads="1"/>
          </p:cNvSpPr>
          <p:nvPr/>
        </p:nvSpPr>
        <p:spPr bwMode="auto">
          <a:xfrm>
            <a:off x="552981" y="4671261"/>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Sulfuric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Granular Sulphur</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Copper Sulphate</a:t>
            </a:r>
          </a:p>
          <a:p>
            <a:pPr>
              <a:lnSpc>
                <a:spcPct val="150000"/>
              </a:lnSpc>
              <a:defRPr sz="2000">
                <a:latin typeface="Helvetica Neue Thin"/>
                <a:ea typeface="Helvetica Neue Thin"/>
                <a:cs typeface="Helvetica Neue Thin"/>
                <a:sym typeface="Helvetica Neue Thin"/>
              </a:defRPr>
            </a:pPr>
            <a:endParaRPr lang="id-ID" sz="1200" dirty="0">
              <a:latin typeface="+mn-lt"/>
              <a:ea typeface="Helvetica Neue Thin"/>
              <a:cs typeface="Helvetica Neue Thin"/>
              <a:sym typeface="Helvetica Neue Thin"/>
            </a:endParaRPr>
          </a:p>
        </p:txBody>
      </p:sp>
      <p:pic>
        <p:nvPicPr>
          <p:cNvPr id="21" name="Picture 20">
            <a:extLst>
              <a:ext uri="{FF2B5EF4-FFF2-40B4-BE49-F238E27FC236}">
                <a16:creationId xmlns:a16="http://schemas.microsoft.com/office/drawing/2014/main" id="{A7190F91-EBE7-D6D8-3BA4-0D43F77BC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82" y="2245632"/>
            <a:ext cx="2437190" cy="1623495"/>
          </a:xfrm>
          <a:prstGeom prst="rect">
            <a:avLst/>
          </a:prstGeom>
        </p:spPr>
      </p:pic>
      <p:pic>
        <p:nvPicPr>
          <p:cNvPr id="33" name="Picture 32" descr="A gold nugget on a black background&#10;&#10;Description automatically generated">
            <a:extLst>
              <a:ext uri="{FF2B5EF4-FFF2-40B4-BE49-F238E27FC236}">
                <a16:creationId xmlns:a16="http://schemas.microsoft.com/office/drawing/2014/main" id="{F11DA3E5-4FE8-6023-E505-FF272809E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279" y="2401343"/>
            <a:ext cx="2132630" cy="1421754"/>
          </a:xfrm>
          <a:prstGeom prst="rect">
            <a:avLst/>
          </a:prstGeom>
        </p:spPr>
      </p:pic>
      <p:pic>
        <p:nvPicPr>
          <p:cNvPr id="38" name="Picture 37" descr="A close up of a rock&#10;&#10;Description automatically generated">
            <a:extLst>
              <a:ext uri="{FF2B5EF4-FFF2-40B4-BE49-F238E27FC236}">
                <a16:creationId xmlns:a16="http://schemas.microsoft.com/office/drawing/2014/main" id="{38233B51-67D9-F38D-06AC-6CEAB316E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454" y="2506970"/>
            <a:ext cx="2313542" cy="1362157"/>
          </a:xfrm>
          <a:prstGeom prst="rect">
            <a:avLst/>
          </a:prstGeom>
        </p:spPr>
      </p:pic>
      <p:pic>
        <p:nvPicPr>
          <p:cNvPr id="40" name="Picture 39" descr="A close up of a liquid&#10;&#10;Description automatically generated">
            <a:extLst>
              <a:ext uri="{FF2B5EF4-FFF2-40B4-BE49-F238E27FC236}">
                <a16:creationId xmlns:a16="http://schemas.microsoft.com/office/drawing/2014/main" id="{BF095E46-D674-CF58-226D-BC89D240C7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308" y="2599167"/>
            <a:ext cx="1041543" cy="1235318"/>
          </a:xfrm>
          <a:prstGeom prst="rect">
            <a:avLst/>
          </a:prstGeom>
        </p:spPr>
      </p:pic>
      <p:pic>
        <p:nvPicPr>
          <p:cNvPr id="4" name="Picture 3" descr="Aerial view of a large round tanks">
            <a:extLst>
              <a:ext uri="{FF2B5EF4-FFF2-40B4-BE49-F238E27FC236}">
                <a16:creationId xmlns:a16="http://schemas.microsoft.com/office/drawing/2014/main" id="{BE0B5115-54AA-A775-873C-D328B28B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1163"/>
            <a:ext cx="12232580" cy="7019163"/>
          </a:xfrm>
          <a:prstGeom prst="rect">
            <a:avLst/>
          </a:prstGeom>
        </p:spPr>
      </p:pic>
      <p:sp>
        <p:nvSpPr>
          <p:cNvPr id="5" name="Rectangle 4">
            <a:extLst>
              <a:ext uri="{FF2B5EF4-FFF2-40B4-BE49-F238E27FC236}">
                <a16:creationId xmlns:a16="http://schemas.microsoft.com/office/drawing/2014/main" id="{7B3EB3BD-72BA-4010-5D04-0D798A1EE626}"/>
              </a:ext>
            </a:extLst>
          </p:cNvPr>
          <p:cNvSpPr/>
          <p:nvPr/>
        </p:nvSpPr>
        <p:spPr>
          <a:xfrm>
            <a:off x="-40580" y="-161163"/>
            <a:ext cx="12273160" cy="1860793"/>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 Placeholder 7"/>
          <p:cNvSpPr>
            <a:spLocks noGrp="1"/>
          </p:cNvSpPr>
          <p:nvPr>
            <p:ph type="body" sz="quarter" idx="11"/>
          </p:nvPr>
        </p:nvSpPr>
        <p:spPr>
          <a:xfrm>
            <a:off x="3343551" y="1164158"/>
            <a:ext cx="5282655" cy="299281"/>
          </a:xfrm>
        </p:spPr>
        <p:txBody>
          <a:bodyPr/>
          <a:lstStyle/>
          <a:p>
            <a:r>
              <a:rPr lang="en-US" sz="1800" dirty="0">
                <a:solidFill>
                  <a:srgbClr val="FFC000"/>
                </a:solidFill>
                <a:latin typeface="+mj-lt"/>
              </a:rPr>
              <a:t>WATER TREATMENT</a:t>
            </a:r>
          </a:p>
        </p:txBody>
      </p:sp>
      <p:sp>
        <p:nvSpPr>
          <p:cNvPr id="7" name="Title 6"/>
          <p:cNvSpPr>
            <a:spLocks noGrp="1"/>
          </p:cNvSpPr>
          <p:nvPr>
            <p:ph type="title"/>
          </p:nvPr>
        </p:nvSpPr>
        <p:spPr>
          <a:xfrm>
            <a:off x="1822518" y="250172"/>
            <a:ext cx="8856643" cy="804647"/>
          </a:xfrm>
        </p:spPr>
        <p:txBody>
          <a:bodyPr/>
          <a:lstStyle/>
          <a:p>
            <a:r>
              <a:rPr lang="en-US" dirty="0">
                <a:solidFill>
                  <a:schemeClr val="bg1"/>
                </a:solidFill>
              </a:rPr>
              <a:t>CORE</a:t>
            </a:r>
            <a:r>
              <a:rPr lang="en-US" dirty="0"/>
              <a:t> </a:t>
            </a:r>
            <a:r>
              <a:rPr lang="en-US" dirty="0">
                <a:solidFill>
                  <a:srgbClr val="FFC000"/>
                </a:solidFill>
              </a:rPr>
              <a:t>SECTORS</a:t>
            </a:r>
          </a:p>
        </p:txBody>
      </p:sp>
      <p:sp>
        <p:nvSpPr>
          <p:cNvPr id="6" name="Rectangle 5">
            <a:extLst>
              <a:ext uri="{FF2B5EF4-FFF2-40B4-BE49-F238E27FC236}">
                <a16:creationId xmlns:a16="http://schemas.microsoft.com/office/drawing/2014/main" id="{F556031F-E06A-D818-42B7-C58B6A212C31}"/>
              </a:ext>
            </a:extLst>
          </p:cNvPr>
          <p:cNvSpPr/>
          <p:nvPr/>
        </p:nvSpPr>
        <p:spPr>
          <a:xfrm>
            <a:off x="-25467" y="1572778"/>
            <a:ext cx="12283513" cy="5534227"/>
          </a:xfrm>
          <a:prstGeom prst="rect">
            <a:avLst/>
          </a:prstGeom>
          <a:solidFill>
            <a:srgbClr val="000000">
              <a:alpha val="7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itle 1"/>
          <p:cNvSpPr txBox="1">
            <a:spLocks/>
          </p:cNvSpPr>
          <p:nvPr/>
        </p:nvSpPr>
        <p:spPr>
          <a:xfrm>
            <a:off x="909724" y="274270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Water treatment</a:t>
            </a:r>
          </a:p>
        </p:txBody>
      </p:sp>
      <p:sp>
        <p:nvSpPr>
          <p:cNvPr id="26" name="TextBox 25">
            <a:extLst>
              <a:ext uri="{FF2B5EF4-FFF2-40B4-BE49-F238E27FC236}">
                <a16:creationId xmlns:a16="http://schemas.microsoft.com/office/drawing/2014/main" id="{39C09842-0792-4BB9-9D41-91D6BCEA1325}"/>
              </a:ext>
            </a:extLst>
          </p:cNvPr>
          <p:cNvSpPr txBox="1">
            <a:spLocks noChangeArrowheads="1"/>
          </p:cNvSpPr>
          <p:nvPr/>
        </p:nvSpPr>
        <p:spPr bwMode="auto">
          <a:xfrm>
            <a:off x="1172419" y="3126371"/>
            <a:ext cx="231354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Chlorine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Calcium hypochlorite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hypochlorite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hydroxide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Phosphoric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Chlorine dioxide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Bromide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Caustic lye</a:t>
            </a:r>
            <a:endParaRPr lang="id-ID" sz="1200" dirty="0">
              <a:solidFill>
                <a:schemeClr val="bg1"/>
              </a:solidFill>
              <a:latin typeface="+mn-lt"/>
              <a:ea typeface="Helvetica Neue Thin"/>
              <a:cs typeface="Helvetica Neue Thin"/>
              <a:sym typeface="Helvetica Neue Thin"/>
            </a:endParaRPr>
          </a:p>
        </p:txBody>
      </p:sp>
      <p:sp>
        <p:nvSpPr>
          <p:cNvPr id="11" name="Title 1">
            <a:extLst>
              <a:ext uri="{FF2B5EF4-FFF2-40B4-BE49-F238E27FC236}">
                <a16:creationId xmlns:a16="http://schemas.microsoft.com/office/drawing/2014/main" id="{4CE563C7-5F31-062B-9AA3-5E7B3103E2C0}"/>
              </a:ext>
            </a:extLst>
          </p:cNvPr>
          <p:cNvSpPr txBox="1">
            <a:spLocks/>
          </p:cNvSpPr>
          <p:nvPr/>
        </p:nvSpPr>
        <p:spPr>
          <a:xfrm>
            <a:off x="4706659" y="269490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Coagulants</a:t>
            </a:r>
          </a:p>
        </p:txBody>
      </p:sp>
      <p:sp>
        <p:nvSpPr>
          <p:cNvPr id="12" name="Title 1">
            <a:extLst>
              <a:ext uri="{FF2B5EF4-FFF2-40B4-BE49-F238E27FC236}">
                <a16:creationId xmlns:a16="http://schemas.microsoft.com/office/drawing/2014/main" id="{68C9D652-3E3D-B563-066E-66756FD1D0AE}"/>
              </a:ext>
            </a:extLst>
          </p:cNvPr>
          <p:cNvSpPr txBox="1">
            <a:spLocks/>
          </p:cNvSpPr>
          <p:nvPr/>
        </p:nvSpPr>
        <p:spPr>
          <a:xfrm>
            <a:off x="6376869"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sp>
        <p:nvSpPr>
          <p:cNvPr id="13" name="Title 1">
            <a:extLst>
              <a:ext uri="{FF2B5EF4-FFF2-40B4-BE49-F238E27FC236}">
                <a16:creationId xmlns:a16="http://schemas.microsoft.com/office/drawing/2014/main" id="{0598184D-13B1-A72D-9FF0-0CEC43A3C3F9}"/>
              </a:ext>
            </a:extLst>
          </p:cNvPr>
          <p:cNvSpPr txBox="1">
            <a:spLocks/>
          </p:cNvSpPr>
          <p:nvPr/>
        </p:nvSpPr>
        <p:spPr>
          <a:xfrm>
            <a:off x="9221453"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sp>
        <p:nvSpPr>
          <p:cNvPr id="18" name="TextBox 17">
            <a:extLst>
              <a:ext uri="{FF2B5EF4-FFF2-40B4-BE49-F238E27FC236}">
                <a16:creationId xmlns:a16="http://schemas.microsoft.com/office/drawing/2014/main" id="{5D1A6877-783B-D2D5-1064-BB412B390C75}"/>
              </a:ext>
            </a:extLst>
          </p:cNvPr>
          <p:cNvSpPr txBox="1">
            <a:spLocks noChangeArrowheads="1"/>
          </p:cNvSpPr>
          <p:nvPr/>
        </p:nvSpPr>
        <p:spPr bwMode="auto">
          <a:xfrm>
            <a:off x="5195266" y="3073989"/>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Ferric Sulphate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Aluminium Sulphate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Ferric Chloride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p:txBody>
      </p:sp>
      <p:sp>
        <p:nvSpPr>
          <p:cNvPr id="20" name="Title 1">
            <a:extLst>
              <a:ext uri="{FF2B5EF4-FFF2-40B4-BE49-F238E27FC236}">
                <a16:creationId xmlns:a16="http://schemas.microsoft.com/office/drawing/2014/main" id="{7ADDE186-1404-55B5-0842-CACBDD9C467A}"/>
              </a:ext>
            </a:extLst>
          </p:cNvPr>
          <p:cNvSpPr txBox="1">
            <a:spLocks/>
          </p:cNvSpPr>
          <p:nvPr/>
        </p:nvSpPr>
        <p:spPr>
          <a:xfrm>
            <a:off x="8803653" y="2595244"/>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Locally Produced flocculants</a:t>
            </a:r>
          </a:p>
        </p:txBody>
      </p:sp>
      <p:sp>
        <p:nvSpPr>
          <p:cNvPr id="29" name="TextBox 28">
            <a:extLst>
              <a:ext uri="{FF2B5EF4-FFF2-40B4-BE49-F238E27FC236}">
                <a16:creationId xmlns:a16="http://schemas.microsoft.com/office/drawing/2014/main" id="{E3C28FDE-8059-7D3F-0685-9E76DB1CAE1C}"/>
              </a:ext>
            </a:extLst>
          </p:cNvPr>
          <p:cNvSpPr txBox="1">
            <a:spLocks noChangeArrowheads="1"/>
          </p:cNvSpPr>
          <p:nvPr/>
        </p:nvSpPr>
        <p:spPr bwMode="auto">
          <a:xfrm>
            <a:off x="9154269" y="3135180"/>
            <a:ext cx="231354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err="1">
                <a:solidFill>
                  <a:schemeClr val="bg1"/>
                </a:solidFill>
                <a:latin typeface="+mn-lt"/>
                <a:ea typeface="Helvetica Neue Thin"/>
                <a:cs typeface="Helvetica Neue Thin"/>
                <a:sym typeface="Helvetica Neue Thin"/>
              </a:rPr>
              <a:t>RCFloc</a:t>
            </a:r>
            <a:r>
              <a:rPr lang="en-ZA" sz="1200" dirty="0">
                <a:solidFill>
                  <a:schemeClr val="bg1"/>
                </a:solidFill>
                <a:latin typeface="+mn-lt"/>
                <a:ea typeface="Helvetica Neue Thin"/>
                <a:cs typeface="Helvetica Neue Thin"/>
                <a:sym typeface="Helvetica Neue Thin"/>
              </a:rPr>
              <a:t> 54</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err="1">
                <a:solidFill>
                  <a:schemeClr val="bg1"/>
                </a:solidFill>
                <a:ea typeface="Helvetica Neue Thin"/>
                <a:cs typeface="Helvetica Neue Thin"/>
                <a:sym typeface="Helvetica Neue Thin"/>
              </a:rPr>
              <a:t>RCFloc</a:t>
            </a:r>
            <a:r>
              <a:rPr lang="en-ZA" sz="1200" dirty="0">
                <a:solidFill>
                  <a:schemeClr val="bg1"/>
                </a:solidFill>
                <a:ea typeface="Helvetica Neue Thin"/>
                <a:cs typeface="Helvetica Neue Thin"/>
                <a:sym typeface="Helvetica Neue Thin"/>
              </a:rPr>
              <a:t> 50</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err="1">
                <a:solidFill>
                  <a:schemeClr val="bg1"/>
                </a:solidFill>
                <a:ea typeface="Helvetica Neue Thin"/>
                <a:cs typeface="Helvetica Neue Thin"/>
                <a:sym typeface="Helvetica Neue Thin"/>
              </a:rPr>
              <a:t>RCFloc</a:t>
            </a:r>
            <a:r>
              <a:rPr lang="en-ZA" sz="1200" dirty="0">
                <a:solidFill>
                  <a:schemeClr val="bg1"/>
                </a:solidFill>
                <a:ea typeface="Helvetica Neue Thin"/>
                <a:cs typeface="Helvetica Neue Thin"/>
                <a:sym typeface="Helvetica Neue Thin"/>
              </a:rPr>
              <a:t> 41</a:t>
            </a:r>
          </a:p>
          <a:p>
            <a:pPr>
              <a:lnSpc>
                <a:spcPct val="150000"/>
              </a:lnSpc>
              <a:defRPr sz="2000">
                <a:latin typeface="Helvetica Neue Thin"/>
                <a:ea typeface="Helvetica Neue Thin"/>
                <a:cs typeface="Helvetica Neue Thin"/>
                <a:sym typeface="Helvetica Neue Thin"/>
              </a:defRPr>
            </a:pPr>
            <a:endParaRPr lang="en-ZA" sz="1200" dirty="0">
              <a:solidFill>
                <a:schemeClr val="bg1"/>
              </a:solidFill>
              <a:latin typeface="Helvetica Neue Thin"/>
              <a:ea typeface="Helvetica Neue Thin"/>
              <a:cs typeface="Helvetica Neue Thin"/>
              <a:sym typeface="Helvetica Neue Thin"/>
            </a:endParaRPr>
          </a:p>
          <a:p>
            <a:pPr>
              <a:lnSpc>
                <a:spcPct val="150000"/>
              </a:lnSpc>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Please request spec sheets to determine which of our flocculants will best suit your needs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p:txBody>
      </p:sp>
      <p:sp>
        <p:nvSpPr>
          <p:cNvPr id="34" name="TextBox 33">
            <a:extLst>
              <a:ext uri="{FF2B5EF4-FFF2-40B4-BE49-F238E27FC236}">
                <a16:creationId xmlns:a16="http://schemas.microsoft.com/office/drawing/2014/main" id="{8D3144F3-FFE6-EDB2-3553-74F97C21453B}"/>
              </a:ext>
            </a:extLst>
          </p:cNvPr>
          <p:cNvSpPr txBox="1">
            <a:spLocks noChangeArrowheads="1"/>
          </p:cNvSpPr>
          <p:nvPr/>
        </p:nvSpPr>
        <p:spPr bwMode="auto">
          <a:xfrm>
            <a:off x="1681477" y="5774908"/>
            <a:ext cx="9140329" cy="102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rgbClr val="FFC000"/>
                </a:solidFill>
                <a:latin typeface="Söhne"/>
              </a:rPr>
              <a:t>Imani Inorganics stands as the chosen partner for the largest  multinational water treatment companies in South Africa! </a:t>
            </a:r>
          </a:p>
          <a:p>
            <a:pPr algn="ctr">
              <a:lnSpc>
                <a:spcPct val="150000"/>
              </a:lnSpc>
              <a:defRPr sz="2000">
                <a:latin typeface="Helvetica Neue Thin"/>
                <a:ea typeface="Helvetica Neue Thin"/>
                <a:cs typeface="Helvetica Neue Thin"/>
                <a:sym typeface="Helvetica Neue Thin"/>
              </a:defRPr>
            </a:pPr>
            <a:r>
              <a:rPr lang="en-US" sz="1400" dirty="0">
                <a:solidFill>
                  <a:srgbClr val="FFC000"/>
                </a:solidFill>
                <a:latin typeface="Söhne"/>
              </a:rPr>
              <a:t>Our commitment to excellence and innovation has earned us the trust of industry leaders, and we're honored to uphold that trust.</a:t>
            </a:r>
            <a:endParaRPr lang="id-ID" sz="1400" dirty="0">
              <a:solidFill>
                <a:srgbClr val="FFC000"/>
              </a:solidFill>
              <a:latin typeface="+mj-lt"/>
              <a:ea typeface="Helvetica Neue Thin"/>
              <a:cs typeface="Helvetica Neue Thin"/>
              <a:sym typeface="Helvetica Neue Thin"/>
            </a:endParaRPr>
          </a:p>
        </p:txBody>
      </p:sp>
    </p:spTree>
    <p:extLst>
      <p:ext uri="{BB962C8B-B14F-4D97-AF65-F5344CB8AC3E}">
        <p14:creationId xmlns:p14="http://schemas.microsoft.com/office/powerpoint/2010/main" val="284609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nodePh="1">
                                  <p:stCondLst>
                                    <p:cond delay="0"/>
                                  </p:stCondLst>
                                  <p:endCondLst>
                                    <p:cond evt="begin" delay="0">
                                      <p:tn val="75"/>
                                    </p:cond>
                                  </p:end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nodePh="1">
                                  <p:stCondLst>
                                    <p:cond delay="0"/>
                                  </p:stCondLst>
                                  <p:endCondLst>
                                    <p:cond evt="begin" delay="0">
                                      <p:tn val="78"/>
                                    </p:cond>
                                  </p:end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up)">
                                      <p:cBhvr>
                                        <p:cTn id="89" dur="500"/>
                                        <p:tgtEl>
                                          <p:spTgt spid="29"/>
                                        </p:tgtEl>
                                      </p:cBhvr>
                                    </p:animEffect>
                                  </p:childTnLst>
                                </p:cTn>
                              </p:par>
                            </p:childTnLst>
                          </p:cTn>
                        </p:par>
                        <p:par>
                          <p:cTn id="90" fill="hold">
                            <p:stCondLst>
                              <p:cond delay="3000"/>
                            </p:stCondLst>
                            <p:childTnLst>
                              <p:par>
                                <p:cTn id="91" presetID="22" presetClass="entr" presetSubtype="1"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up)">
                                      <p:cBhvr>
                                        <p:cTn id="9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P spid="23" grpId="0"/>
      <p:bldP spid="24" grpId="0"/>
      <p:bldP spid="25" grpId="0"/>
      <p:bldP spid="19" grpId="0" animBg="1"/>
      <p:bldP spid="37" grpId="0" animBg="1"/>
      <p:bldP spid="16" grpId="0" animBg="1"/>
      <p:bldP spid="28" grpId="0"/>
      <p:bldP spid="17" grpId="0"/>
      <p:bldP spid="8" grpId="0" build="p"/>
      <p:bldP spid="7" grpId="0"/>
      <p:bldP spid="27" grpId="0"/>
      <p:bldP spid="26" grpId="0"/>
      <p:bldP spid="11" grpId="0"/>
      <p:bldP spid="12" grpId="0"/>
      <p:bldP spid="13" grpId="0"/>
      <p:bldP spid="18" grpId="0"/>
      <p:bldP spid="20" grpId="0"/>
      <p:bldP spid="29"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77CBC7-82D5-49C5-A8C9-05F7C921599F}" type="slidenum">
              <a:rPr lang="en-US" smtClean="0"/>
              <a:pPr/>
              <a:t>5</a:t>
            </a:fld>
            <a:endParaRPr lang="en-US" dirty="0"/>
          </a:p>
        </p:txBody>
      </p:sp>
      <p:sp>
        <p:nvSpPr>
          <p:cNvPr id="10" name="Rectangle 9"/>
          <p:cNvSpPr/>
          <p:nvPr/>
        </p:nvSpPr>
        <p:spPr>
          <a:xfrm>
            <a:off x="552981" y="2677343"/>
            <a:ext cx="2313542" cy="11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Title 1"/>
          <p:cNvSpPr txBox="1">
            <a:spLocks/>
          </p:cNvSpPr>
          <p:nvPr/>
        </p:nvSpPr>
        <p:spPr>
          <a:xfrm>
            <a:off x="491158"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Copper &amp; Cobalt extraction</a:t>
            </a:r>
          </a:p>
        </p:txBody>
      </p:sp>
      <p:sp>
        <p:nvSpPr>
          <p:cNvPr id="22" name="TextBox 21">
            <a:extLst>
              <a:ext uri="{FF2B5EF4-FFF2-40B4-BE49-F238E27FC236}">
                <a16:creationId xmlns:a16="http://schemas.microsoft.com/office/drawing/2014/main" id="{39C09842-0792-4BB9-9D41-91D6BCEA1325}"/>
              </a:ext>
            </a:extLst>
          </p:cNvPr>
          <p:cNvSpPr txBox="1">
            <a:spLocks noChangeArrowheads="1"/>
          </p:cNvSpPr>
          <p:nvPr/>
        </p:nvSpPr>
        <p:spPr bwMode="auto">
          <a:xfrm>
            <a:off x="3448279"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 33%</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cyanide Briquettes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Activated carbon</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Kerosene</a:t>
            </a:r>
            <a:endParaRPr lang="id-ID" sz="1200" dirty="0">
              <a:solidFill>
                <a:schemeClr val="bg1"/>
              </a:solidFill>
              <a:latin typeface="+mn-lt"/>
              <a:ea typeface="Helvetica Neue Thin"/>
              <a:cs typeface="Helvetica Neue Thin"/>
              <a:sym typeface="Helvetica Neue Thin"/>
            </a:endParaRPr>
          </a:p>
        </p:txBody>
      </p:sp>
      <p:sp>
        <p:nvSpPr>
          <p:cNvPr id="23" name="Title 1"/>
          <p:cNvSpPr txBox="1">
            <a:spLocks/>
          </p:cNvSpPr>
          <p:nvPr/>
        </p:nvSpPr>
        <p:spPr>
          <a:xfrm>
            <a:off x="3386455"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Gold Floatation</a:t>
            </a:r>
          </a:p>
        </p:txBody>
      </p:sp>
      <p:sp>
        <p:nvSpPr>
          <p:cNvPr id="24" name="TextBox 23">
            <a:extLst>
              <a:ext uri="{FF2B5EF4-FFF2-40B4-BE49-F238E27FC236}">
                <a16:creationId xmlns:a16="http://schemas.microsoft.com/office/drawing/2014/main" id="{39C09842-0792-4BB9-9D41-91D6BCEA1325}"/>
              </a:ext>
            </a:extLst>
          </p:cNvPr>
          <p:cNvSpPr txBox="1">
            <a:spLocks noChangeArrowheads="1"/>
          </p:cNvSpPr>
          <p:nvPr/>
        </p:nvSpPr>
        <p:spPr bwMode="auto">
          <a:xfrm>
            <a:off x="6312664"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MIBC</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Nitric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Citric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Sodium Hydroxide</a:t>
            </a:r>
            <a:r>
              <a:rPr lang="en-US" sz="1200" dirty="0">
                <a:latin typeface="+mn-lt"/>
                <a:ea typeface="Helvetica Neue Thin"/>
                <a:cs typeface="Helvetica Neue Thin"/>
                <a:sym typeface="Helvetica Neue Thin"/>
              </a:rPr>
              <a:t>.</a:t>
            </a:r>
            <a:endParaRPr lang="id-ID" sz="1200" dirty="0">
              <a:latin typeface="+mn-lt"/>
              <a:ea typeface="Helvetica Neue Thin"/>
              <a:cs typeface="Helvetica Neue Thin"/>
              <a:sym typeface="Helvetica Neue Thin"/>
            </a:endParaRPr>
          </a:p>
        </p:txBody>
      </p:sp>
      <p:sp>
        <p:nvSpPr>
          <p:cNvPr id="25" name="Title 1"/>
          <p:cNvSpPr txBox="1">
            <a:spLocks/>
          </p:cNvSpPr>
          <p:nvPr/>
        </p:nvSpPr>
        <p:spPr>
          <a:xfrm>
            <a:off x="6250840"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Iron ore</a:t>
            </a:r>
          </a:p>
        </p:txBody>
      </p:sp>
      <p:sp>
        <p:nvSpPr>
          <p:cNvPr id="19" name="Freeform 9"/>
          <p:cNvSpPr>
            <a:spLocks noChangeAspect="1" noEditPoints="1"/>
          </p:cNvSpPr>
          <p:nvPr/>
        </p:nvSpPr>
        <p:spPr bwMode="auto">
          <a:xfrm>
            <a:off x="4389018" y="2915840"/>
            <a:ext cx="432062" cy="667512"/>
          </a:xfrm>
          <a:custGeom>
            <a:avLst/>
            <a:gdLst>
              <a:gd name="T0" fmla="*/ 56 w 64"/>
              <a:gd name="T1" fmla="*/ 28 h 100"/>
              <a:gd name="T2" fmla="*/ 56 w 64"/>
              <a:gd name="T3" fmla="*/ 4 h 100"/>
              <a:gd name="T4" fmla="*/ 64 w 64"/>
              <a:gd name="T5" fmla="*/ 4 h 100"/>
              <a:gd name="T6" fmla="*/ 64 w 64"/>
              <a:gd name="T7" fmla="*/ 0 h 100"/>
              <a:gd name="T8" fmla="*/ 0 w 64"/>
              <a:gd name="T9" fmla="*/ 0 h 100"/>
              <a:gd name="T10" fmla="*/ 0 w 64"/>
              <a:gd name="T11" fmla="*/ 4 h 100"/>
              <a:gd name="T12" fmla="*/ 8 w 64"/>
              <a:gd name="T13" fmla="*/ 4 h 100"/>
              <a:gd name="T14" fmla="*/ 8 w 64"/>
              <a:gd name="T15" fmla="*/ 28 h 100"/>
              <a:gd name="T16" fmla="*/ 27 w 64"/>
              <a:gd name="T17" fmla="*/ 51 h 100"/>
              <a:gd name="T18" fmla="*/ 8 w 64"/>
              <a:gd name="T19" fmla="*/ 75 h 100"/>
              <a:gd name="T20" fmla="*/ 8 w 64"/>
              <a:gd name="T21" fmla="*/ 96 h 100"/>
              <a:gd name="T22" fmla="*/ 0 w 64"/>
              <a:gd name="T23" fmla="*/ 96 h 100"/>
              <a:gd name="T24" fmla="*/ 0 w 64"/>
              <a:gd name="T25" fmla="*/ 100 h 100"/>
              <a:gd name="T26" fmla="*/ 64 w 64"/>
              <a:gd name="T27" fmla="*/ 100 h 100"/>
              <a:gd name="T28" fmla="*/ 64 w 64"/>
              <a:gd name="T29" fmla="*/ 96 h 100"/>
              <a:gd name="T30" fmla="*/ 56 w 64"/>
              <a:gd name="T31" fmla="*/ 96 h 100"/>
              <a:gd name="T32" fmla="*/ 56 w 64"/>
              <a:gd name="T33" fmla="*/ 75 h 100"/>
              <a:gd name="T34" fmla="*/ 36 w 64"/>
              <a:gd name="T35" fmla="*/ 51 h 100"/>
              <a:gd name="T36" fmla="*/ 56 w 64"/>
              <a:gd name="T37" fmla="*/ 28 h 100"/>
              <a:gd name="T38" fmla="*/ 52 w 64"/>
              <a:gd name="T39" fmla="*/ 75 h 100"/>
              <a:gd name="T40" fmla="*/ 52 w 64"/>
              <a:gd name="T41" fmla="*/ 96 h 100"/>
              <a:gd name="T42" fmla="*/ 12 w 64"/>
              <a:gd name="T43" fmla="*/ 96 h 100"/>
              <a:gd name="T44" fmla="*/ 12 w 64"/>
              <a:gd name="T45" fmla="*/ 75 h 100"/>
              <a:gd name="T46" fmla="*/ 32 w 64"/>
              <a:gd name="T47" fmla="*/ 53 h 100"/>
              <a:gd name="T48" fmla="*/ 52 w 64"/>
              <a:gd name="T49" fmla="*/ 75 h 100"/>
              <a:gd name="T50" fmla="*/ 32 w 64"/>
              <a:gd name="T51" fmla="*/ 49 h 100"/>
              <a:gd name="T52" fmla="*/ 12 w 64"/>
              <a:gd name="T53" fmla="*/ 28 h 100"/>
              <a:gd name="T54" fmla="*/ 12 w 64"/>
              <a:gd name="T55" fmla="*/ 4 h 100"/>
              <a:gd name="T56" fmla="*/ 52 w 64"/>
              <a:gd name="T57" fmla="*/ 4 h 100"/>
              <a:gd name="T58" fmla="*/ 52 w 64"/>
              <a:gd name="T59" fmla="*/ 28 h 100"/>
              <a:gd name="T60" fmla="*/ 32 w 64"/>
              <a:gd name="T61" fmla="*/ 4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00">
                <a:moveTo>
                  <a:pt x="56" y="28"/>
                </a:moveTo>
                <a:cubicBezTo>
                  <a:pt x="56" y="4"/>
                  <a:pt x="56" y="4"/>
                  <a:pt x="56" y="4"/>
                </a:cubicBezTo>
                <a:cubicBezTo>
                  <a:pt x="64" y="4"/>
                  <a:pt x="64" y="4"/>
                  <a:pt x="64" y="4"/>
                </a:cubicBezTo>
                <a:cubicBezTo>
                  <a:pt x="64" y="0"/>
                  <a:pt x="64" y="0"/>
                  <a:pt x="64" y="0"/>
                </a:cubicBezTo>
                <a:cubicBezTo>
                  <a:pt x="0" y="0"/>
                  <a:pt x="0" y="0"/>
                  <a:pt x="0" y="0"/>
                </a:cubicBezTo>
                <a:cubicBezTo>
                  <a:pt x="0" y="4"/>
                  <a:pt x="0" y="4"/>
                  <a:pt x="0" y="4"/>
                </a:cubicBezTo>
                <a:cubicBezTo>
                  <a:pt x="8" y="4"/>
                  <a:pt x="8" y="4"/>
                  <a:pt x="8" y="4"/>
                </a:cubicBezTo>
                <a:cubicBezTo>
                  <a:pt x="8" y="28"/>
                  <a:pt x="8" y="28"/>
                  <a:pt x="8" y="28"/>
                </a:cubicBezTo>
                <a:cubicBezTo>
                  <a:pt x="8" y="34"/>
                  <a:pt x="10" y="42"/>
                  <a:pt x="27" y="51"/>
                </a:cubicBezTo>
                <a:cubicBezTo>
                  <a:pt x="13" y="58"/>
                  <a:pt x="8" y="65"/>
                  <a:pt x="8" y="75"/>
                </a:cubicBezTo>
                <a:cubicBezTo>
                  <a:pt x="8" y="96"/>
                  <a:pt x="8" y="96"/>
                  <a:pt x="8" y="96"/>
                </a:cubicBezTo>
                <a:cubicBezTo>
                  <a:pt x="0" y="96"/>
                  <a:pt x="0" y="96"/>
                  <a:pt x="0" y="96"/>
                </a:cubicBezTo>
                <a:cubicBezTo>
                  <a:pt x="0" y="100"/>
                  <a:pt x="0" y="100"/>
                  <a:pt x="0" y="100"/>
                </a:cubicBezTo>
                <a:cubicBezTo>
                  <a:pt x="64" y="100"/>
                  <a:pt x="64" y="100"/>
                  <a:pt x="64" y="100"/>
                </a:cubicBezTo>
                <a:cubicBezTo>
                  <a:pt x="64" y="96"/>
                  <a:pt x="64" y="96"/>
                  <a:pt x="64" y="96"/>
                </a:cubicBezTo>
                <a:cubicBezTo>
                  <a:pt x="56" y="96"/>
                  <a:pt x="56" y="96"/>
                  <a:pt x="56" y="96"/>
                </a:cubicBezTo>
                <a:cubicBezTo>
                  <a:pt x="56" y="75"/>
                  <a:pt x="56" y="75"/>
                  <a:pt x="56" y="75"/>
                </a:cubicBezTo>
                <a:cubicBezTo>
                  <a:pt x="56" y="65"/>
                  <a:pt x="51" y="58"/>
                  <a:pt x="36" y="51"/>
                </a:cubicBezTo>
                <a:cubicBezTo>
                  <a:pt x="53" y="42"/>
                  <a:pt x="56" y="34"/>
                  <a:pt x="56" y="28"/>
                </a:cubicBezTo>
                <a:close/>
                <a:moveTo>
                  <a:pt x="52" y="75"/>
                </a:moveTo>
                <a:cubicBezTo>
                  <a:pt x="52" y="96"/>
                  <a:pt x="52" y="96"/>
                  <a:pt x="52" y="96"/>
                </a:cubicBezTo>
                <a:cubicBezTo>
                  <a:pt x="12" y="96"/>
                  <a:pt x="12" y="96"/>
                  <a:pt x="12" y="96"/>
                </a:cubicBezTo>
                <a:cubicBezTo>
                  <a:pt x="12" y="75"/>
                  <a:pt x="12" y="75"/>
                  <a:pt x="12" y="75"/>
                </a:cubicBezTo>
                <a:cubicBezTo>
                  <a:pt x="12" y="67"/>
                  <a:pt x="15" y="61"/>
                  <a:pt x="32" y="53"/>
                </a:cubicBezTo>
                <a:cubicBezTo>
                  <a:pt x="48" y="61"/>
                  <a:pt x="52" y="67"/>
                  <a:pt x="52" y="75"/>
                </a:cubicBezTo>
                <a:close/>
                <a:moveTo>
                  <a:pt x="32" y="49"/>
                </a:moveTo>
                <a:cubicBezTo>
                  <a:pt x="14" y="40"/>
                  <a:pt x="12" y="34"/>
                  <a:pt x="12" y="28"/>
                </a:cubicBezTo>
                <a:cubicBezTo>
                  <a:pt x="12" y="4"/>
                  <a:pt x="12" y="4"/>
                  <a:pt x="12" y="4"/>
                </a:cubicBezTo>
                <a:cubicBezTo>
                  <a:pt x="52" y="4"/>
                  <a:pt x="52" y="4"/>
                  <a:pt x="52" y="4"/>
                </a:cubicBezTo>
                <a:cubicBezTo>
                  <a:pt x="52" y="28"/>
                  <a:pt x="52" y="28"/>
                  <a:pt x="52" y="28"/>
                </a:cubicBezTo>
                <a:cubicBezTo>
                  <a:pt x="52" y="34"/>
                  <a:pt x="49" y="40"/>
                  <a:pt x="32"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a:grpSpLocks noChangeAspect="1"/>
          </p:cNvGrpSpPr>
          <p:nvPr/>
        </p:nvGrpSpPr>
        <p:grpSpPr>
          <a:xfrm>
            <a:off x="7214566" y="2915840"/>
            <a:ext cx="509736" cy="667512"/>
            <a:chOff x="1181101" y="1036638"/>
            <a:chExt cx="333375" cy="436563"/>
          </a:xfrm>
          <a:solidFill>
            <a:schemeClr val="bg2"/>
          </a:solidFill>
        </p:grpSpPr>
        <p:sp>
          <p:nvSpPr>
            <p:cNvPr id="30" name="Freeform 13"/>
            <p:cNvSpPr>
              <a:spLocks noEditPoints="1"/>
            </p:cNvSpPr>
            <p:nvPr/>
          </p:nvSpPr>
          <p:spPr bwMode="auto">
            <a:xfrm>
              <a:off x="1181101" y="1036638"/>
              <a:ext cx="333375" cy="436563"/>
            </a:xfrm>
            <a:custGeom>
              <a:avLst/>
              <a:gdLst>
                <a:gd name="T0" fmla="*/ 38 w 76"/>
                <a:gd name="T1" fmla="*/ 0 h 100"/>
                <a:gd name="T2" fmla="*/ 0 w 76"/>
                <a:gd name="T3" fmla="*/ 7 h 100"/>
                <a:gd name="T4" fmla="*/ 0 w 76"/>
                <a:gd name="T5" fmla="*/ 61 h 100"/>
                <a:gd name="T6" fmla="*/ 38 w 76"/>
                <a:gd name="T7" fmla="*/ 100 h 100"/>
                <a:gd name="T8" fmla="*/ 76 w 76"/>
                <a:gd name="T9" fmla="*/ 61 h 100"/>
                <a:gd name="T10" fmla="*/ 76 w 76"/>
                <a:gd name="T11" fmla="*/ 7 h 100"/>
                <a:gd name="T12" fmla="*/ 38 w 76"/>
                <a:gd name="T13" fmla="*/ 0 h 100"/>
                <a:gd name="T14" fmla="*/ 72 w 76"/>
                <a:gd name="T15" fmla="*/ 61 h 100"/>
                <a:gd name="T16" fmla="*/ 38 w 76"/>
                <a:gd name="T17" fmla="*/ 96 h 100"/>
                <a:gd name="T18" fmla="*/ 4 w 76"/>
                <a:gd name="T19" fmla="*/ 61 h 100"/>
                <a:gd name="T20" fmla="*/ 4 w 76"/>
                <a:gd name="T21" fmla="*/ 10 h 100"/>
                <a:gd name="T22" fmla="*/ 38 w 76"/>
                <a:gd name="T23" fmla="*/ 4 h 100"/>
                <a:gd name="T24" fmla="*/ 72 w 76"/>
                <a:gd name="T25" fmla="*/ 10 h 100"/>
                <a:gd name="T26" fmla="*/ 72 w 76"/>
                <a:gd name="T27" fmla="*/ 6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00">
                  <a:moveTo>
                    <a:pt x="38" y="0"/>
                  </a:moveTo>
                  <a:cubicBezTo>
                    <a:pt x="0" y="7"/>
                    <a:pt x="0" y="7"/>
                    <a:pt x="0" y="7"/>
                  </a:cubicBezTo>
                  <a:cubicBezTo>
                    <a:pt x="0" y="7"/>
                    <a:pt x="0" y="53"/>
                    <a:pt x="0" y="61"/>
                  </a:cubicBezTo>
                  <a:cubicBezTo>
                    <a:pt x="0" y="74"/>
                    <a:pt x="11" y="91"/>
                    <a:pt x="38" y="100"/>
                  </a:cubicBezTo>
                  <a:cubicBezTo>
                    <a:pt x="64" y="91"/>
                    <a:pt x="76" y="74"/>
                    <a:pt x="76" y="61"/>
                  </a:cubicBezTo>
                  <a:cubicBezTo>
                    <a:pt x="76" y="53"/>
                    <a:pt x="76" y="7"/>
                    <a:pt x="76" y="7"/>
                  </a:cubicBezTo>
                  <a:lnTo>
                    <a:pt x="38" y="0"/>
                  </a:lnTo>
                  <a:close/>
                  <a:moveTo>
                    <a:pt x="72" y="61"/>
                  </a:moveTo>
                  <a:cubicBezTo>
                    <a:pt x="72" y="72"/>
                    <a:pt x="61" y="87"/>
                    <a:pt x="38" y="96"/>
                  </a:cubicBezTo>
                  <a:cubicBezTo>
                    <a:pt x="14" y="87"/>
                    <a:pt x="4" y="72"/>
                    <a:pt x="4" y="61"/>
                  </a:cubicBezTo>
                  <a:cubicBezTo>
                    <a:pt x="4" y="10"/>
                    <a:pt x="4" y="10"/>
                    <a:pt x="4" y="10"/>
                  </a:cubicBezTo>
                  <a:cubicBezTo>
                    <a:pt x="38" y="4"/>
                    <a:pt x="38" y="4"/>
                    <a:pt x="38" y="4"/>
                  </a:cubicBezTo>
                  <a:cubicBezTo>
                    <a:pt x="72" y="10"/>
                    <a:pt x="72" y="10"/>
                    <a:pt x="72" y="10"/>
                  </a:cubicBezTo>
                  <a:lnTo>
                    <a:pt x="7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1281113" y="1168400"/>
              <a:ext cx="131763" cy="130175"/>
            </a:xfrm>
            <a:custGeom>
              <a:avLst/>
              <a:gdLst>
                <a:gd name="T0" fmla="*/ 9 w 83"/>
                <a:gd name="T1" fmla="*/ 0 h 82"/>
                <a:gd name="T2" fmla="*/ 0 w 83"/>
                <a:gd name="T3" fmla="*/ 8 h 82"/>
                <a:gd name="T4" fmla="*/ 34 w 83"/>
                <a:gd name="T5" fmla="*/ 41 h 82"/>
                <a:gd name="T6" fmla="*/ 0 w 83"/>
                <a:gd name="T7" fmla="*/ 74 h 82"/>
                <a:gd name="T8" fmla="*/ 9 w 83"/>
                <a:gd name="T9" fmla="*/ 82 h 82"/>
                <a:gd name="T10" fmla="*/ 42 w 83"/>
                <a:gd name="T11" fmla="*/ 49 h 82"/>
                <a:gd name="T12" fmla="*/ 75 w 83"/>
                <a:gd name="T13" fmla="*/ 82 h 82"/>
                <a:gd name="T14" fmla="*/ 83 w 83"/>
                <a:gd name="T15" fmla="*/ 74 h 82"/>
                <a:gd name="T16" fmla="*/ 50 w 83"/>
                <a:gd name="T17" fmla="*/ 41 h 82"/>
                <a:gd name="T18" fmla="*/ 83 w 83"/>
                <a:gd name="T19" fmla="*/ 8 h 82"/>
                <a:gd name="T20" fmla="*/ 75 w 83"/>
                <a:gd name="T21" fmla="*/ 0 h 82"/>
                <a:gd name="T22" fmla="*/ 42 w 83"/>
                <a:gd name="T23" fmla="*/ 33 h 82"/>
                <a:gd name="T24" fmla="*/ 9 w 83"/>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2">
                  <a:moveTo>
                    <a:pt x="9" y="0"/>
                  </a:moveTo>
                  <a:lnTo>
                    <a:pt x="0" y="8"/>
                  </a:lnTo>
                  <a:lnTo>
                    <a:pt x="34" y="41"/>
                  </a:lnTo>
                  <a:lnTo>
                    <a:pt x="0" y="74"/>
                  </a:lnTo>
                  <a:lnTo>
                    <a:pt x="9" y="82"/>
                  </a:lnTo>
                  <a:lnTo>
                    <a:pt x="42" y="49"/>
                  </a:lnTo>
                  <a:lnTo>
                    <a:pt x="75" y="82"/>
                  </a:lnTo>
                  <a:lnTo>
                    <a:pt x="83" y="74"/>
                  </a:lnTo>
                  <a:lnTo>
                    <a:pt x="50" y="41"/>
                  </a:lnTo>
                  <a:lnTo>
                    <a:pt x="83" y="8"/>
                  </a:lnTo>
                  <a:lnTo>
                    <a:pt x="75" y="0"/>
                  </a:lnTo>
                  <a:lnTo>
                    <a:pt x="42" y="3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8"/>
          <p:cNvSpPr>
            <a:spLocks noChangeAspect="1" noEditPoints="1"/>
          </p:cNvSpPr>
          <p:nvPr/>
        </p:nvSpPr>
        <p:spPr bwMode="auto">
          <a:xfrm>
            <a:off x="10140484" y="2915840"/>
            <a:ext cx="386669" cy="667512"/>
          </a:xfrm>
          <a:custGeom>
            <a:avLst/>
            <a:gdLst>
              <a:gd name="T0" fmla="*/ 68 w 68"/>
              <a:gd name="T1" fmla="*/ 62 h 120"/>
              <a:gd name="T2" fmla="*/ 34 w 68"/>
              <a:gd name="T3" fmla="*/ 0 h 120"/>
              <a:gd name="T4" fmla="*/ 0 w 68"/>
              <a:gd name="T5" fmla="*/ 62 h 120"/>
              <a:gd name="T6" fmla="*/ 32 w 68"/>
              <a:gd name="T7" fmla="*/ 98 h 120"/>
              <a:gd name="T8" fmla="*/ 32 w 68"/>
              <a:gd name="T9" fmla="*/ 120 h 120"/>
              <a:gd name="T10" fmla="*/ 36 w 68"/>
              <a:gd name="T11" fmla="*/ 120 h 120"/>
              <a:gd name="T12" fmla="*/ 36 w 68"/>
              <a:gd name="T13" fmla="*/ 98 h 120"/>
              <a:gd name="T14" fmla="*/ 68 w 68"/>
              <a:gd name="T15" fmla="*/ 62 h 120"/>
              <a:gd name="T16" fmla="*/ 36 w 68"/>
              <a:gd name="T17" fmla="*/ 94 h 120"/>
              <a:gd name="T18" fmla="*/ 36 w 68"/>
              <a:gd name="T19" fmla="*/ 78 h 120"/>
              <a:gd name="T20" fmla="*/ 49 w 68"/>
              <a:gd name="T21" fmla="*/ 66 h 120"/>
              <a:gd name="T22" fmla="*/ 46 w 68"/>
              <a:gd name="T23" fmla="*/ 63 h 120"/>
              <a:gd name="T24" fmla="*/ 36 w 68"/>
              <a:gd name="T25" fmla="*/ 72 h 120"/>
              <a:gd name="T26" fmla="*/ 36 w 68"/>
              <a:gd name="T27" fmla="*/ 32 h 120"/>
              <a:gd name="T28" fmla="*/ 32 w 68"/>
              <a:gd name="T29" fmla="*/ 32 h 120"/>
              <a:gd name="T30" fmla="*/ 32 w 68"/>
              <a:gd name="T31" fmla="*/ 51 h 120"/>
              <a:gd name="T32" fmla="*/ 22 w 68"/>
              <a:gd name="T33" fmla="*/ 41 h 120"/>
              <a:gd name="T34" fmla="*/ 19 w 68"/>
              <a:gd name="T35" fmla="*/ 43 h 120"/>
              <a:gd name="T36" fmla="*/ 32 w 68"/>
              <a:gd name="T37" fmla="*/ 57 h 120"/>
              <a:gd name="T38" fmla="*/ 32 w 68"/>
              <a:gd name="T39" fmla="*/ 94 h 120"/>
              <a:gd name="T40" fmla="*/ 4 w 68"/>
              <a:gd name="T41" fmla="*/ 62 h 120"/>
              <a:gd name="T42" fmla="*/ 34 w 68"/>
              <a:gd name="T43" fmla="*/ 6 h 120"/>
              <a:gd name="T44" fmla="*/ 64 w 68"/>
              <a:gd name="T45" fmla="*/ 62 h 120"/>
              <a:gd name="T46" fmla="*/ 36 w 68"/>
              <a:gd name="T4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20">
                <a:moveTo>
                  <a:pt x="68" y="62"/>
                </a:moveTo>
                <a:cubicBezTo>
                  <a:pt x="68" y="36"/>
                  <a:pt x="49" y="16"/>
                  <a:pt x="34" y="0"/>
                </a:cubicBezTo>
                <a:cubicBezTo>
                  <a:pt x="19" y="16"/>
                  <a:pt x="0" y="36"/>
                  <a:pt x="0" y="62"/>
                </a:cubicBezTo>
                <a:cubicBezTo>
                  <a:pt x="0" y="88"/>
                  <a:pt x="20" y="94"/>
                  <a:pt x="32" y="98"/>
                </a:cubicBezTo>
                <a:cubicBezTo>
                  <a:pt x="32" y="120"/>
                  <a:pt x="32" y="120"/>
                  <a:pt x="32" y="120"/>
                </a:cubicBezTo>
                <a:cubicBezTo>
                  <a:pt x="36" y="120"/>
                  <a:pt x="36" y="120"/>
                  <a:pt x="36" y="120"/>
                </a:cubicBezTo>
                <a:cubicBezTo>
                  <a:pt x="36" y="98"/>
                  <a:pt x="36" y="98"/>
                  <a:pt x="36" y="98"/>
                </a:cubicBezTo>
                <a:cubicBezTo>
                  <a:pt x="48" y="94"/>
                  <a:pt x="68" y="88"/>
                  <a:pt x="68" y="62"/>
                </a:cubicBezTo>
                <a:close/>
                <a:moveTo>
                  <a:pt x="36" y="94"/>
                </a:moveTo>
                <a:cubicBezTo>
                  <a:pt x="36" y="78"/>
                  <a:pt x="36" y="78"/>
                  <a:pt x="36" y="78"/>
                </a:cubicBezTo>
                <a:cubicBezTo>
                  <a:pt x="49" y="66"/>
                  <a:pt x="49" y="66"/>
                  <a:pt x="49" y="66"/>
                </a:cubicBezTo>
                <a:cubicBezTo>
                  <a:pt x="46" y="63"/>
                  <a:pt x="46" y="63"/>
                  <a:pt x="46" y="63"/>
                </a:cubicBezTo>
                <a:cubicBezTo>
                  <a:pt x="36" y="72"/>
                  <a:pt x="36" y="72"/>
                  <a:pt x="36" y="72"/>
                </a:cubicBezTo>
                <a:cubicBezTo>
                  <a:pt x="36" y="32"/>
                  <a:pt x="36" y="32"/>
                  <a:pt x="36" y="32"/>
                </a:cubicBezTo>
                <a:cubicBezTo>
                  <a:pt x="32" y="32"/>
                  <a:pt x="32" y="32"/>
                  <a:pt x="32" y="32"/>
                </a:cubicBezTo>
                <a:cubicBezTo>
                  <a:pt x="32" y="51"/>
                  <a:pt x="32" y="51"/>
                  <a:pt x="32" y="51"/>
                </a:cubicBezTo>
                <a:cubicBezTo>
                  <a:pt x="22" y="41"/>
                  <a:pt x="22" y="41"/>
                  <a:pt x="22" y="41"/>
                </a:cubicBezTo>
                <a:cubicBezTo>
                  <a:pt x="19" y="43"/>
                  <a:pt x="19" y="43"/>
                  <a:pt x="19" y="43"/>
                </a:cubicBezTo>
                <a:cubicBezTo>
                  <a:pt x="32" y="57"/>
                  <a:pt x="32" y="57"/>
                  <a:pt x="32" y="57"/>
                </a:cubicBezTo>
                <a:cubicBezTo>
                  <a:pt x="32" y="94"/>
                  <a:pt x="32" y="94"/>
                  <a:pt x="32" y="94"/>
                </a:cubicBezTo>
                <a:cubicBezTo>
                  <a:pt x="20" y="90"/>
                  <a:pt x="4" y="84"/>
                  <a:pt x="4" y="62"/>
                </a:cubicBezTo>
                <a:cubicBezTo>
                  <a:pt x="4" y="39"/>
                  <a:pt x="20" y="21"/>
                  <a:pt x="34" y="6"/>
                </a:cubicBezTo>
                <a:cubicBezTo>
                  <a:pt x="48" y="21"/>
                  <a:pt x="64" y="39"/>
                  <a:pt x="64" y="62"/>
                </a:cubicBezTo>
                <a:cubicBezTo>
                  <a:pt x="64" y="84"/>
                  <a:pt x="48" y="90"/>
                  <a:pt x="36"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noChangeAspect="1" noEditPoints="1"/>
          </p:cNvSpPr>
          <p:nvPr/>
        </p:nvSpPr>
        <p:spPr bwMode="auto">
          <a:xfrm>
            <a:off x="1372274" y="2914745"/>
            <a:ext cx="674956" cy="667512"/>
          </a:xfrm>
          <a:custGeom>
            <a:avLst/>
            <a:gdLst>
              <a:gd name="T0" fmla="*/ 92 w 99"/>
              <a:gd name="T1" fmla="*/ 5 h 98"/>
              <a:gd name="T2" fmla="*/ 81 w 99"/>
              <a:gd name="T3" fmla="*/ 0 h 98"/>
              <a:gd name="T4" fmla="*/ 69 w 99"/>
              <a:gd name="T5" fmla="*/ 5 h 98"/>
              <a:gd name="T6" fmla="*/ 54 w 99"/>
              <a:gd name="T7" fmla="*/ 19 h 98"/>
              <a:gd name="T8" fmla="*/ 46 w 99"/>
              <a:gd name="T9" fmla="*/ 11 h 98"/>
              <a:gd name="T10" fmla="*/ 43 w 99"/>
              <a:gd name="T11" fmla="*/ 14 h 98"/>
              <a:gd name="T12" fmla="*/ 53 w 99"/>
              <a:gd name="T13" fmla="*/ 24 h 98"/>
              <a:gd name="T14" fmla="*/ 10 w 99"/>
              <a:gd name="T15" fmla="*/ 67 h 98"/>
              <a:gd name="T16" fmla="*/ 8 w 99"/>
              <a:gd name="T17" fmla="*/ 86 h 98"/>
              <a:gd name="T18" fmla="*/ 0 w 99"/>
              <a:gd name="T19" fmla="*/ 95 h 98"/>
              <a:gd name="T20" fmla="*/ 3 w 99"/>
              <a:gd name="T21" fmla="*/ 98 h 98"/>
              <a:gd name="T22" fmla="*/ 11 w 99"/>
              <a:gd name="T23" fmla="*/ 89 h 98"/>
              <a:gd name="T24" fmla="*/ 20 w 99"/>
              <a:gd name="T25" fmla="*/ 92 h 98"/>
              <a:gd name="T26" fmla="*/ 31 w 99"/>
              <a:gd name="T27" fmla="*/ 88 h 98"/>
              <a:gd name="T28" fmla="*/ 74 w 99"/>
              <a:gd name="T29" fmla="*/ 44 h 98"/>
              <a:gd name="T30" fmla="*/ 83 w 99"/>
              <a:gd name="T31" fmla="*/ 54 h 98"/>
              <a:gd name="T32" fmla="*/ 86 w 99"/>
              <a:gd name="T33" fmla="*/ 51 h 98"/>
              <a:gd name="T34" fmla="*/ 78 w 99"/>
              <a:gd name="T35" fmla="*/ 43 h 98"/>
              <a:gd name="T36" fmla="*/ 92 w 99"/>
              <a:gd name="T37" fmla="*/ 29 h 98"/>
              <a:gd name="T38" fmla="*/ 92 w 99"/>
              <a:gd name="T39" fmla="*/ 5 h 98"/>
              <a:gd name="T40" fmla="*/ 28 w 99"/>
              <a:gd name="T41" fmla="*/ 85 h 98"/>
              <a:gd name="T42" fmla="*/ 20 w 99"/>
              <a:gd name="T43" fmla="*/ 88 h 98"/>
              <a:gd name="T44" fmla="*/ 12 w 99"/>
              <a:gd name="T45" fmla="*/ 85 h 98"/>
              <a:gd name="T46" fmla="*/ 12 w 99"/>
              <a:gd name="T47" fmla="*/ 70 h 98"/>
              <a:gd name="T48" fmla="*/ 56 w 99"/>
              <a:gd name="T49" fmla="*/ 26 h 98"/>
              <a:gd name="T50" fmla="*/ 71 w 99"/>
              <a:gd name="T51" fmla="*/ 42 h 98"/>
              <a:gd name="T52" fmla="*/ 28 w 99"/>
              <a:gd name="T53" fmla="*/ 85 h 98"/>
              <a:gd name="T54" fmla="*/ 75 w 99"/>
              <a:gd name="T55" fmla="*/ 40 h 98"/>
              <a:gd name="T56" fmla="*/ 57 w 99"/>
              <a:gd name="T57" fmla="*/ 22 h 98"/>
              <a:gd name="T58" fmla="*/ 72 w 99"/>
              <a:gd name="T59" fmla="*/ 8 h 98"/>
              <a:gd name="T60" fmla="*/ 81 w 99"/>
              <a:gd name="T61" fmla="*/ 4 h 98"/>
              <a:gd name="T62" fmla="*/ 90 w 99"/>
              <a:gd name="T63" fmla="*/ 8 h 98"/>
              <a:gd name="T64" fmla="*/ 93 w 99"/>
              <a:gd name="T65" fmla="*/ 17 h 98"/>
              <a:gd name="T66" fmla="*/ 90 w 99"/>
              <a:gd name="T67" fmla="*/ 26 h 98"/>
              <a:gd name="T68" fmla="*/ 75 w 99"/>
              <a:gd name="T6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98">
                <a:moveTo>
                  <a:pt x="92" y="5"/>
                </a:moveTo>
                <a:cubicBezTo>
                  <a:pt x="89" y="2"/>
                  <a:pt x="85" y="0"/>
                  <a:pt x="81" y="0"/>
                </a:cubicBezTo>
                <a:cubicBezTo>
                  <a:pt x="76" y="0"/>
                  <a:pt x="72" y="2"/>
                  <a:pt x="69" y="5"/>
                </a:cubicBezTo>
                <a:cubicBezTo>
                  <a:pt x="54" y="19"/>
                  <a:pt x="54" y="19"/>
                  <a:pt x="54" y="19"/>
                </a:cubicBezTo>
                <a:cubicBezTo>
                  <a:pt x="46" y="11"/>
                  <a:pt x="46" y="11"/>
                  <a:pt x="46" y="11"/>
                </a:cubicBezTo>
                <a:cubicBezTo>
                  <a:pt x="43" y="14"/>
                  <a:pt x="43" y="14"/>
                  <a:pt x="43" y="14"/>
                </a:cubicBezTo>
                <a:cubicBezTo>
                  <a:pt x="53" y="24"/>
                  <a:pt x="53" y="24"/>
                  <a:pt x="53" y="24"/>
                </a:cubicBezTo>
                <a:cubicBezTo>
                  <a:pt x="10" y="67"/>
                  <a:pt x="10" y="67"/>
                  <a:pt x="10" y="67"/>
                </a:cubicBezTo>
                <a:cubicBezTo>
                  <a:pt x="4" y="72"/>
                  <a:pt x="4" y="80"/>
                  <a:pt x="8" y="86"/>
                </a:cubicBezTo>
                <a:cubicBezTo>
                  <a:pt x="0" y="95"/>
                  <a:pt x="0" y="95"/>
                  <a:pt x="0" y="95"/>
                </a:cubicBezTo>
                <a:cubicBezTo>
                  <a:pt x="3" y="98"/>
                  <a:pt x="3" y="98"/>
                  <a:pt x="3" y="98"/>
                </a:cubicBezTo>
                <a:cubicBezTo>
                  <a:pt x="11" y="89"/>
                  <a:pt x="11" y="89"/>
                  <a:pt x="11" y="89"/>
                </a:cubicBezTo>
                <a:cubicBezTo>
                  <a:pt x="14" y="91"/>
                  <a:pt x="17" y="92"/>
                  <a:pt x="20" y="92"/>
                </a:cubicBezTo>
                <a:cubicBezTo>
                  <a:pt x="24" y="92"/>
                  <a:pt x="28" y="91"/>
                  <a:pt x="31" y="88"/>
                </a:cubicBezTo>
                <a:cubicBezTo>
                  <a:pt x="74" y="44"/>
                  <a:pt x="74" y="44"/>
                  <a:pt x="74" y="44"/>
                </a:cubicBezTo>
                <a:cubicBezTo>
                  <a:pt x="83" y="54"/>
                  <a:pt x="83" y="54"/>
                  <a:pt x="83" y="54"/>
                </a:cubicBezTo>
                <a:cubicBezTo>
                  <a:pt x="86" y="51"/>
                  <a:pt x="86" y="51"/>
                  <a:pt x="86" y="51"/>
                </a:cubicBezTo>
                <a:cubicBezTo>
                  <a:pt x="78" y="43"/>
                  <a:pt x="78" y="43"/>
                  <a:pt x="78" y="43"/>
                </a:cubicBezTo>
                <a:cubicBezTo>
                  <a:pt x="92" y="29"/>
                  <a:pt x="92" y="29"/>
                  <a:pt x="92" y="29"/>
                </a:cubicBezTo>
                <a:cubicBezTo>
                  <a:pt x="99" y="22"/>
                  <a:pt x="99" y="12"/>
                  <a:pt x="92" y="5"/>
                </a:cubicBezTo>
                <a:close/>
                <a:moveTo>
                  <a:pt x="28" y="85"/>
                </a:moveTo>
                <a:cubicBezTo>
                  <a:pt x="26" y="87"/>
                  <a:pt x="23" y="88"/>
                  <a:pt x="20" y="88"/>
                </a:cubicBezTo>
                <a:cubicBezTo>
                  <a:pt x="17" y="88"/>
                  <a:pt x="15" y="87"/>
                  <a:pt x="12" y="85"/>
                </a:cubicBezTo>
                <a:cubicBezTo>
                  <a:pt x="8" y="81"/>
                  <a:pt x="8" y="74"/>
                  <a:pt x="12" y="70"/>
                </a:cubicBezTo>
                <a:cubicBezTo>
                  <a:pt x="56" y="26"/>
                  <a:pt x="56" y="26"/>
                  <a:pt x="56" y="26"/>
                </a:cubicBezTo>
                <a:cubicBezTo>
                  <a:pt x="71" y="42"/>
                  <a:pt x="71" y="42"/>
                  <a:pt x="71" y="42"/>
                </a:cubicBezTo>
                <a:lnTo>
                  <a:pt x="28" y="85"/>
                </a:lnTo>
                <a:close/>
                <a:moveTo>
                  <a:pt x="75" y="40"/>
                </a:moveTo>
                <a:cubicBezTo>
                  <a:pt x="57" y="22"/>
                  <a:pt x="57" y="22"/>
                  <a:pt x="57" y="22"/>
                </a:cubicBezTo>
                <a:cubicBezTo>
                  <a:pt x="72" y="8"/>
                  <a:pt x="72" y="8"/>
                  <a:pt x="72" y="8"/>
                </a:cubicBezTo>
                <a:cubicBezTo>
                  <a:pt x="74" y="5"/>
                  <a:pt x="77" y="4"/>
                  <a:pt x="81" y="4"/>
                </a:cubicBezTo>
                <a:cubicBezTo>
                  <a:pt x="84" y="4"/>
                  <a:pt x="87" y="5"/>
                  <a:pt x="90" y="8"/>
                </a:cubicBezTo>
                <a:cubicBezTo>
                  <a:pt x="92" y="10"/>
                  <a:pt x="93" y="13"/>
                  <a:pt x="93" y="17"/>
                </a:cubicBezTo>
                <a:cubicBezTo>
                  <a:pt x="93" y="20"/>
                  <a:pt x="92" y="23"/>
                  <a:pt x="90" y="26"/>
                </a:cubicBezTo>
                <a:lnTo>
                  <a:pt x="75" y="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39C09842-0792-4BB9-9D41-91D6BCEA1325}"/>
              </a:ext>
            </a:extLst>
          </p:cNvPr>
          <p:cNvSpPr txBox="1">
            <a:spLocks noChangeArrowheads="1"/>
          </p:cNvSpPr>
          <p:nvPr/>
        </p:nvSpPr>
        <p:spPr bwMode="auto">
          <a:xfrm>
            <a:off x="1525556" y="5865689"/>
            <a:ext cx="9140329" cy="10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chemeClr val="bg1"/>
                </a:solidFill>
                <a:latin typeface="+mj-lt"/>
              </a:rPr>
              <a:t>At Imani, we ensure quality in accordance with the highest international standards and hold direct mandates, shares and legal offtake agreements with Coal, Lithium, Gold and Iron ore mines across Africa.</a:t>
            </a:r>
          </a:p>
          <a:p>
            <a:pPr algn="ctr">
              <a:lnSpc>
                <a:spcPct val="150000"/>
              </a:lnSpc>
              <a:defRPr sz="2000">
                <a:latin typeface="Helvetica Neue Thin"/>
                <a:ea typeface="Helvetica Neue Thin"/>
                <a:cs typeface="Helvetica Neue Thin"/>
                <a:sym typeface="Helvetica Neue Thin"/>
              </a:defRPr>
            </a:pPr>
            <a:endParaRPr lang="id-ID" sz="1400" dirty="0">
              <a:solidFill>
                <a:schemeClr val="bg1"/>
              </a:solidFill>
              <a:latin typeface="+mj-lt"/>
              <a:ea typeface="Helvetica Neue Thin"/>
              <a:cs typeface="Helvetica Neue Thin"/>
              <a:sym typeface="Helvetica Neue Thin"/>
            </a:endParaRPr>
          </a:p>
        </p:txBody>
      </p:sp>
      <p:sp>
        <p:nvSpPr>
          <p:cNvPr id="17" name="TextBox 16">
            <a:extLst>
              <a:ext uri="{FF2B5EF4-FFF2-40B4-BE49-F238E27FC236}">
                <a16:creationId xmlns:a16="http://schemas.microsoft.com/office/drawing/2014/main" id="{7D429A19-0F35-AFB6-8380-4B6695773E73}"/>
              </a:ext>
            </a:extLst>
          </p:cNvPr>
          <p:cNvSpPr txBox="1">
            <a:spLocks noChangeArrowheads="1"/>
          </p:cNvSpPr>
          <p:nvPr/>
        </p:nvSpPr>
        <p:spPr bwMode="auto">
          <a:xfrm>
            <a:off x="552981" y="4671261"/>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Sulfuric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Granular Sulphur</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Copper Sulphate</a:t>
            </a:r>
          </a:p>
          <a:p>
            <a:pPr>
              <a:lnSpc>
                <a:spcPct val="150000"/>
              </a:lnSpc>
              <a:defRPr sz="2000">
                <a:latin typeface="Helvetica Neue Thin"/>
                <a:ea typeface="Helvetica Neue Thin"/>
                <a:cs typeface="Helvetica Neue Thin"/>
                <a:sym typeface="Helvetica Neue Thin"/>
              </a:defRPr>
            </a:pPr>
            <a:endParaRPr lang="id-ID" sz="1200" dirty="0">
              <a:latin typeface="+mn-lt"/>
              <a:ea typeface="Helvetica Neue Thin"/>
              <a:cs typeface="Helvetica Neue Thin"/>
              <a:sym typeface="Helvetica Neue Thin"/>
            </a:endParaRPr>
          </a:p>
        </p:txBody>
      </p:sp>
      <p:pic>
        <p:nvPicPr>
          <p:cNvPr id="21" name="Picture 20">
            <a:extLst>
              <a:ext uri="{FF2B5EF4-FFF2-40B4-BE49-F238E27FC236}">
                <a16:creationId xmlns:a16="http://schemas.microsoft.com/office/drawing/2014/main" id="{A7190F91-EBE7-D6D8-3BA4-0D43F77BC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82" y="2245632"/>
            <a:ext cx="2437190" cy="1623495"/>
          </a:xfrm>
          <a:prstGeom prst="rect">
            <a:avLst/>
          </a:prstGeom>
        </p:spPr>
      </p:pic>
      <p:pic>
        <p:nvPicPr>
          <p:cNvPr id="33" name="Picture 32" descr="A gold nugget on a black background&#10;&#10;Description automatically generated">
            <a:extLst>
              <a:ext uri="{FF2B5EF4-FFF2-40B4-BE49-F238E27FC236}">
                <a16:creationId xmlns:a16="http://schemas.microsoft.com/office/drawing/2014/main" id="{F11DA3E5-4FE8-6023-E505-FF272809E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279" y="2401343"/>
            <a:ext cx="2132630" cy="1421754"/>
          </a:xfrm>
          <a:prstGeom prst="rect">
            <a:avLst/>
          </a:prstGeom>
        </p:spPr>
      </p:pic>
      <p:pic>
        <p:nvPicPr>
          <p:cNvPr id="38" name="Picture 37" descr="A close up of a rock&#10;&#10;Description automatically generated">
            <a:extLst>
              <a:ext uri="{FF2B5EF4-FFF2-40B4-BE49-F238E27FC236}">
                <a16:creationId xmlns:a16="http://schemas.microsoft.com/office/drawing/2014/main" id="{38233B51-67D9-F38D-06AC-6CEAB316E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454" y="2506970"/>
            <a:ext cx="2313542" cy="1362157"/>
          </a:xfrm>
          <a:prstGeom prst="rect">
            <a:avLst/>
          </a:prstGeom>
        </p:spPr>
      </p:pic>
      <p:pic>
        <p:nvPicPr>
          <p:cNvPr id="40" name="Picture 39" descr="A close up of a liquid&#10;&#10;Description automatically generated">
            <a:extLst>
              <a:ext uri="{FF2B5EF4-FFF2-40B4-BE49-F238E27FC236}">
                <a16:creationId xmlns:a16="http://schemas.microsoft.com/office/drawing/2014/main" id="{BF095E46-D674-CF58-226D-BC89D240C7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308" y="2599167"/>
            <a:ext cx="1041543" cy="1235318"/>
          </a:xfrm>
          <a:prstGeom prst="rect">
            <a:avLst/>
          </a:prstGeom>
        </p:spPr>
      </p:pic>
      <p:pic>
        <p:nvPicPr>
          <p:cNvPr id="4" name="Picture 3" descr="Aerial view of a large round tanks">
            <a:extLst>
              <a:ext uri="{FF2B5EF4-FFF2-40B4-BE49-F238E27FC236}">
                <a16:creationId xmlns:a16="http://schemas.microsoft.com/office/drawing/2014/main" id="{BE0B5115-54AA-A775-873C-D328B28B95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1163"/>
            <a:ext cx="12232580" cy="7019163"/>
          </a:xfrm>
          <a:prstGeom prst="rect">
            <a:avLst/>
          </a:prstGeom>
        </p:spPr>
      </p:pic>
      <p:sp>
        <p:nvSpPr>
          <p:cNvPr id="5" name="Rectangle 4">
            <a:extLst>
              <a:ext uri="{FF2B5EF4-FFF2-40B4-BE49-F238E27FC236}">
                <a16:creationId xmlns:a16="http://schemas.microsoft.com/office/drawing/2014/main" id="{7B3EB3BD-72BA-4010-5D04-0D798A1EE626}"/>
              </a:ext>
            </a:extLst>
          </p:cNvPr>
          <p:cNvSpPr/>
          <p:nvPr/>
        </p:nvSpPr>
        <p:spPr>
          <a:xfrm>
            <a:off x="-40580" y="-161163"/>
            <a:ext cx="12273160" cy="1762049"/>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F556031F-E06A-D818-42B7-C58B6A212C31}"/>
              </a:ext>
            </a:extLst>
          </p:cNvPr>
          <p:cNvSpPr/>
          <p:nvPr/>
        </p:nvSpPr>
        <p:spPr>
          <a:xfrm>
            <a:off x="-25467" y="1572778"/>
            <a:ext cx="12283513" cy="5534227"/>
          </a:xfrm>
          <a:prstGeom prst="rect">
            <a:avLst/>
          </a:prstGeom>
          <a:solidFill>
            <a:srgbClr val="000000">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itle 1"/>
          <p:cNvSpPr txBox="1">
            <a:spLocks/>
          </p:cNvSpPr>
          <p:nvPr/>
        </p:nvSpPr>
        <p:spPr>
          <a:xfrm>
            <a:off x="985624" y="304599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Water treatment</a:t>
            </a:r>
          </a:p>
        </p:txBody>
      </p:sp>
      <p:sp>
        <p:nvSpPr>
          <p:cNvPr id="26" name="TextBox 25">
            <a:extLst>
              <a:ext uri="{FF2B5EF4-FFF2-40B4-BE49-F238E27FC236}">
                <a16:creationId xmlns:a16="http://schemas.microsoft.com/office/drawing/2014/main" id="{39C09842-0792-4BB9-9D41-91D6BCEA1325}"/>
              </a:ext>
            </a:extLst>
          </p:cNvPr>
          <p:cNvSpPr txBox="1">
            <a:spLocks noChangeArrowheads="1"/>
          </p:cNvSpPr>
          <p:nvPr/>
        </p:nvSpPr>
        <p:spPr bwMode="auto">
          <a:xfrm>
            <a:off x="1202034" y="3448035"/>
            <a:ext cx="231354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Chlorine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Calcium hypochlorite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hypochlorite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hydroxide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Phosphoric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Chlorine dioxide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Bromide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Caustic lye</a:t>
            </a:r>
            <a:endParaRPr lang="id-ID" sz="1200" dirty="0">
              <a:solidFill>
                <a:schemeClr val="bg1"/>
              </a:solidFill>
              <a:latin typeface="+mn-lt"/>
              <a:ea typeface="Helvetica Neue Thin"/>
              <a:cs typeface="Helvetica Neue Thin"/>
              <a:sym typeface="Helvetica Neue Thin"/>
            </a:endParaRPr>
          </a:p>
        </p:txBody>
      </p:sp>
      <p:sp>
        <p:nvSpPr>
          <p:cNvPr id="12" name="Title 1">
            <a:extLst>
              <a:ext uri="{FF2B5EF4-FFF2-40B4-BE49-F238E27FC236}">
                <a16:creationId xmlns:a16="http://schemas.microsoft.com/office/drawing/2014/main" id="{68C9D652-3E3D-B563-066E-66756FD1D0AE}"/>
              </a:ext>
            </a:extLst>
          </p:cNvPr>
          <p:cNvSpPr txBox="1">
            <a:spLocks/>
          </p:cNvSpPr>
          <p:nvPr/>
        </p:nvSpPr>
        <p:spPr>
          <a:xfrm>
            <a:off x="6376869"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sp>
        <p:nvSpPr>
          <p:cNvPr id="13" name="Title 1">
            <a:extLst>
              <a:ext uri="{FF2B5EF4-FFF2-40B4-BE49-F238E27FC236}">
                <a16:creationId xmlns:a16="http://schemas.microsoft.com/office/drawing/2014/main" id="{0598184D-13B1-A72D-9FF0-0CEC43A3C3F9}"/>
              </a:ext>
            </a:extLst>
          </p:cNvPr>
          <p:cNvSpPr txBox="1">
            <a:spLocks/>
          </p:cNvSpPr>
          <p:nvPr/>
        </p:nvSpPr>
        <p:spPr>
          <a:xfrm>
            <a:off x="9221453"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sp>
        <p:nvSpPr>
          <p:cNvPr id="20" name="Title 1">
            <a:extLst>
              <a:ext uri="{FF2B5EF4-FFF2-40B4-BE49-F238E27FC236}">
                <a16:creationId xmlns:a16="http://schemas.microsoft.com/office/drawing/2014/main" id="{7ADDE186-1404-55B5-0842-CACBDD9C467A}"/>
              </a:ext>
            </a:extLst>
          </p:cNvPr>
          <p:cNvSpPr txBox="1">
            <a:spLocks/>
          </p:cNvSpPr>
          <p:nvPr/>
        </p:nvSpPr>
        <p:spPr>
          <a:xfrm>
            <a:off x="8802622" y="3006061"/>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Glass Manufacturing</a:t>
            </a:r>
          </a:p>
        </p:txBody>
      </p:sp>
      <p:sp>
        <p:nvSpPr>
          <p:cNvPr id="29" name="TextBox 28">
            <a:extLst>
              <a:ext uri="{FF2B5EF4-FFF2-40B4-BE49-F238E27FC236}">
                <a16:creationId xmlns:a16="http://schemas.microsoft.com/office/drawing/2014/main" id="{E3C28FDE-8059-7D3F-0685-9E76DB1CAE1C}"/>
              </a:ext>
            </a:extLst>
          </p:cNvPr>
          <p:cNvSpPr txBox="1">
            <a:spLocks noChangeArrowheads="1"/>
          </p:cNvSpPr>
          <p:nvPr/>
        </p:nvSpPr>
        <p:spPr bwMode="auto">
          <a:xfrm>
            <a:off x="9169841" y="3607783"/>
            <a:ext cx="231354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Synthetically produced : SAD/SAL</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ea typeface="Helvetica Neue Thin"/>
                <a:cs typeface="Helvetica Neue Thin"/>
                <a:sym typeface="Helvetica Neue Thin"/>
              </a:rPr>
              <a:t>Naturally mined: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ea typeface="Helvetica Neue Thin"/>
                <a:cs typeface="Helvetica Neue Thin"/>
                <a:sym typeface="Helvetica Neue Thin"/>
              </a:rPr>
              <a:t>Wyoming green river</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ea typeface="Helvetica Neue Thin"/>
                <a:cs typeface="Helvetica Neue Thin"/>
                <a:sym typeface="Helvetica Neue Thin"/>
              </a:rPr>
              <a:t>Kenya</a:t>
            </a:r>
          </a:p>
          <a:p>
            <a:pPr>
              <a:lnSpc>
                <a:spcPct val="150000"/>
              </a:lnSpc>
              <a:defRPr sz="2000">
                <a:latin typeface="Helvetica Neue Thin"/>
                <a:ea typeface="Helvetica Neue Thin"/>
                <a:cs typeface="Helvetica Neue Thin"/>
                <a:sym typeface="Helvetica Neue Thin"/>
              </a:defRPr>
            </a:pPr>
            <a:endParaRPr lang="en-ZA" sz="1200" dirty="0">
              <a:solidFill>
                <a:schemeClr val="bg1"/>
              </a:solidFill>
              <a:ea typeface="Helvetica Neue Thin"/>
              <a:cs typeface="Helvetica Neue Thin"/>
              <a:sym typeface="Helvetica Neue Thin"/>
            </a:endParaRP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a:p>
            <a:pPr>
              <a:lnSpc>
                <a:spcPct val="150000"/>
              </a:lnSpc>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p:txBody>
      </p:sp>
      <p:pic>
        <p:nvPicPr>
          <p:cNvPr id="34" name="Picture 33">
            <a:extLst>
              <a:ext uri="{FF2B5EF4-FFF2-40B4-BE49-F238E27FC236}">
                <a16:creationId xmlns:a16="http://schemas.microsoft.com/office/drawing/2014/main" id="{27816D5F-B0C0-EA53-7BBD-772B342709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79" y="-173100"/>
            <a:ext cx="7120909" cy="7120909"/>
          </a:xfrm>
          <a:prstGeom prst="rect">
            <a:avLst/>
          </a:prstGeom>
        </p:spPr>
      </p:pic>
      <p:sp>
        <p:nvSpPr>
          <p:cNvPr id="7" name="Title 6"/>
          <p:cNvSpPr>
            <a:spLocks noGrp="1"/>
          </p:cNvSpPr>
          <p:nvPr>
            <p:ph type="title"/>
          </p:nvPr>
        </p:nvSpPr>
        <p:spPr>
          <a:xfrm>
            <a:off x="1822518" y="250172"/>
            <a:ext cx="8856643" cy="804647"/>
          </a:xfrm>
        </p:spPr>
        <p:txBody>
          <a:bodyPr/>
          <a:lstStyle/>
          <a:p>
            <a:r>
              <a:rPr lang="en-US" dirty="0">
                <a:solidFill>
                  <a:schemeClr val="bg1"/>
                </a:solidFill>
              </a:rPr>
              <a:t>CORE</a:t>
            </a:r>
            <a:r>
              <a:rPr lang="en-US" dirty="0"/>
              <a:t> </a:t>
            </a:r>
            <a:r>
              <a:rPr lang="en-US" dirty="0">
                <a:solidFill>
                  <a:srgbClr val="FFC000"/>
                </a:solidFill>
              </a:rPr>
              <a:t>SECTORS</a:t>
            </a:r>
          </a:p>
        </p:txBody>
      </p:sp>
      <p:sp>
        <p:nvSpPr>
          <p:cNvPr id="8" name="Text Placeholder 7"/>
          <p:cNvSpPr>
            <a:spLocks noGrp="1"/>
          </p:cNvSpPr>
          <p:nvPr>
            <p:ph type="body" sz="quarter" idx="11"/>
          </p:nvPr>
        </p:nvSpPr>
        <p:spPr>
          <a:xfrm>
            <a:off x="3343551" y="1164158"/>
            <a:ext cx="5282655" cy="299281"/>
          </a:xfrm>
        </p:spPr>
        <p:txBody>
          <a:bodyPr/>
          <a:lstStyle/>
          <a:p>
            <a:r>
              <a:rPr lang="en-US" sz="1800" dirty="0">
                <a:solidFill>
                  <a:srgbClr val="FFC000"/>
                </a:solidFill>
                <a:latin typeface="+mj-lt"/>
              </a:rPr>
              <a:t>SODIUM CARBONATE</a:t>
            </a:r>
          </a:p>
        </p:txBody>
      </p:sp>
      <p:sp>
        <p:nvSpPr>
          <p:cNvPr id="11" name="Title 1">
            <a:extLst>
              <a:ext uri="{FF2B5EF4-FFF2-40B4-BE49-F238E27FC236}">
                <a16:creationId xmlns:a16="http://schemas.microsoft.com/office/drawing/2014/main" id="{4CE563C7-5F31-062B-9AA3-5E7B3103E2C0}"/>
              </a:ext>
            </a:extLst>
          </p:cNvPr>
          <p:cNvSpPr txBox="1">
            <a:spLocks/>
          </p:cNvSpPr>
          <p:nvPr/>
        </p:nvSpPr>
        <p:spPr>
          <a:xfrm>
            <a:off x="6196443" y="2983899"/>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PH Control</a:t>
            </a:r>
          </a:p>
        </p:txBody>
      </p:sp>
      <p:sp>
        <p:nvSpPr>
          <p:cNvPr id="18" name="TextBox 17">
            <a:extLst>
              <a:ext uri="{FF2B5EF4-FFF2-40B4-BE49-F238E27FC236}">
                <a16:creationId xmlns:a16="http://schemas.microsoft.com/office/drawing/2014/main" id="{5D1A6877-783B-D2D5-1064-BB412B390C75}"/>
              </a:ext>
            </a:extLst>
          </p:cNvPr>
          <p:cNvSpPr txBox="1">
            <a:spLocks noChangeArrowheads="1"/>
          </p:cNvSpPr>
          <p:nvPr/>
        </p:nvSpPr>
        <p:spPr bwMode="auto">
          <a:xfrm>
            <a:off x="6656480" y="3620742"/>
            <a:ext cx="23135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Soda ash solution</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Soda ash light</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Soda ash dense </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Solvay material</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p:txBody>
      </p:sp>
      <p:sp>
        <p:nvSpPr>
          <p:cNvPr id="35" name="TextBox 34">
            <a:extLst>
              <a:ext uri="{FF2B5EF4-FFF2-40B4-BE49-F238E27FC236}">
                <a16:creationId xmlns:a16="http://schemas.microsoft.com/office/drawing/2014/main" id="{C12DE06C-3B6A-84E1-6E29-92A994382157}"/>
              </a:ext>
            </a:extLst>
          </p:cNvPr>
          <p:cNvSpPr txBox="1">
            <a:spLocks noChangeArrowheads="1"/>
          </p:cNvSpPr>
          <p:nvPr/>
        </p:nvSpPr>
        <p:spPr bwMode="auto">
          <a:xfrm>
            <a:off x="1742499" y="5654933"/>
            <a:ext cx="9140329" cy="10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rgbClr val="FFC000"/>
                </a:solidFill>
                <a:latin typeface="Söhne"/>
              </a:rPr>
              <a:t>Imani Inorganics holds accounts with four of the five major producers worldwide, revering soda ash as our core product we pride ourselves in being able to offer our clients the best of both synthetically produced and naturally mined sodium carbonate.</a:t>
            </a:r>
          </a:p>
        </p:txBody>
      </p:sp>
    </p:spTree>
    <p:extLst>
      <p:ext uri="{BB962C8B-B14F-4D97-AF65-F5344CB8AC3E}">
        <p14:creationId xmlns:p14="http://schemas.microsoft.com/office/powerpoint/2010/main" val="233859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nodePh="1">
                                  <p:stCondLst>
                                    <p:cond delay="0"/>
                                  </p:stCondLst>
                                  <p:endCondLst>
                                    <p:cond evt="begin" delay="0">
                                      <p:tn val="75"/>
                                    </p:cond>
                                  </p:end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nodePh="1">
                                  <p:stCondLst>
                                    <p:cond delay="0"/>
                                  </p:stCondLst>
                                  <p:endCondLst>
                                    <p:cond evt="begin" delay="0">
                                      <p:tn val="78"/>
                                    </p:cond>
                                  </p:end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up)">
                                      <p:cBhvr>
                                        <p:cTn id="89" dur="500"/>
                                        <p:tgtEl>
                                          <p:spTgt spid="29"/>
                                        </p:tgtEl>
                                      </p:cBhvr>
                                    </p:animEffect>
                                  </p:childTnLst>
                                </p:cTn>
                              </p:par>
                            </p:childTnLst>
                          </p:cTn>
                        </p:par>
                        <p:par>
                          <p:cTn id="90" fill="hold">
                            <p:stCondLst>
                              <p:cond delay="3000"/>
                            </p:stCondLst>
                            <p:childTnLst>
                              <p:par>
                                <p:cTn id="91" presetID="22" presetClass="entr" presetSubtype="1"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up)">
                                      <p:cBhvr>
                                        <p:cTn id="9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P spid="23" grpId="0"/>
      <p:bldP spid="24" grpId="0"/>
      <p:bldP spid="25" grpId="0"/>
      <p:bldP spid="19" grpId="0" animBg="1"/>
      <p:bldP spid="37" grpId="0" animBg="1"/>
      <p:bldP spid="16" grpId="0" animBg="1"/>
      <p:bldP spid="28" grpId="0"/>
      <p:bldP spid="17" grpId="0"/>
      <p:bldP spid="27" grpId="0"/>
      <p:bldP spid="26" grpId="0"/>
      <p:bldP spid="12" grpId="0"/>
      <p:bldP spid="13" grpId="0"/>
      <p:bldP spid="20" grpId="0"/>
      <p:bldP spid="29" grpId="0"/>
      <p:bldP spid="7" grpId="0"/>
      <p:bldP spid="8" grpId="0" build="p"/>
      <p:bldP spid="11" grpId="0"/>
      <p:bldP spid="18"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77CBC7-82D5-49C5-A8C9-05F7C921599F}" type="slidenum">
              <a:rPr lang="en-US" smtClean="0"/>
              <a:pPr/>
              <a:t>6</a:t>
            </a:fld>
            <a:endParaRPr lang="en-US" dirty="0"/>
          </a:p>
        </p:txBody>
      </p:sp>
      <p:sp>
        <p:nvSpPr>
          <p:cNvPr id="10" name="Rectangle 9"/>
          <p:cNvSpPr/>
          <p:nvPr/>
        </p:nvSpPr>
        <p:spPr>
          <a:xfrm>
            <a:off x="552981" y="2677343"/>
            <a:ext cx="2313542" cy="11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Title 1"/>
          <p:cNvSpPr txBox="1">
            <a:spLocks/>
          </p:cNvSpPr>
          <p:nvPr/>
        </p:nvSpPr>
        <p:spPr>
          <a:xfrm>
            <a:off x="491158"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Copper &amp; Cobalt extraction</a:t>
            </a:r>
          </a:p>
        </p:txBody>
      </p:sp>
      <p:sp>
        <p:nvSpPr>
          <p:cNvPr id="22" name="TextBox 21">
            <a:extLst>
              <a:ext uri="{FF2B5EF4-FFF2-40B4-BE49-F238E27FC236}">
                <a16:creationId xmlns:a16="http://schemas.microsoft.com/office/drawing/2014/main" id="{39C09842-0792-4BB9-9D41-91D6BCEA1325}"/>
              </a:ext>
            </a:extLst>
          </p:cNvPr>
          <p:cNvSpPr txBox="1">
            <a:spLocks noChangeArrowheads="1"/>
          </p:cNvSpPr>
          <p:nvPr/>
        </p:nvSpPr>
        <p:spPr bwMode="auto">
          <a:xfrm>
            <a:off x="3448279"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 33%</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cyanide Briquettes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Activated carbon</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Kerosene</a:t>
            </a:r>
            <a:endParaRPr lang="id-ID" sz="1200" dirty="0">
              <a:solidFill>
                <a:schemeClr val="bg1"/>
              </a:solidFill>
              <a:latin typeface="+mn-lt"/>
              <a:ea typeface="Helvetica Neue Thin"/>
              <a:cs typeface="Helvetica Neue Thin"/>
              <a:sym typeface="Helvetica Neue Thin"/>
            </a:endParaRPr>
          </a:p>
        </p:txBody>
      </p:sp>
      <p:sp>
        <p:nvSpPr>
          <p:cNvPr id="23" name="Title 1"/>
          <p:cNvSpPr txBox="1">
            <a:spLocks/>
          </p:cNvSpPr>
          <p:nvPr/>
        </p:nvSpPr>
        <p:spPr>
          <a:xfrm>
            <a:off x="3386455"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Gold Floatation</a:t>
            </a:r>
          </a:p>
        </p:txBody>
      </p:sp>
      <p:sp>
        <p:nvSpPr>
          <p:cNvPr id="24" name="TextBox 23">
            <a:extLst>
              <a:ext uri="{FF2B5EF4-FFF2-40B4-BE49-F238E27FC236}">
                <a16:creationId xmlns:a16="http://schemas.microsoft.com/office/drawing/2014/main" id="{39C09842-0792-4BB9-9D41-91D6BCEA1325}"/>
              </a:ext>
            </a:extLst>
          </p:cNvPr>
          <p:cNvSpPr txBox="1">
            <a:spLocks noChangeArrowheads="1"/>
          </p:cNvSpPr>
          <p:nvPr/>
        </p:nvSpPr>
        <p:spPr bwMode="auto">
          <a:xfrm>
            <a:off x="6312664"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MIBC</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Nitric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Citric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Sodium Hydroxide</a:t>
            </a:r>
            <a:r>
              <a:rPr lang="en-US" sz="1200" dirty="0">
                <a:latin typeface="+mn-lt"/>
                <a:ea typeface="Helvetica Neue Thin"/>
                <a:cs typeface="Helvetica Neue Thin"/>
                <a:sym typeface="Helvetica Neue Thin"/>
              </a:rPr>
              <a:t>.</a:t>
            </a:r>
            <a:endParaRPr lang="id-ID" sz="1200" dirty="0">
              <a:latin typeface="+mn-lt"/>
              <a:ea typeface="Helvetica Neue Thin"/>
              <a:cs typeface="Helvetica Neue Thin"/>
              <a:sym typeface="Helvetica Neue Thin"/>
            </a:endParaRPr>
          </a:p>
        </p:txBody>
      </p:sp>
      <p:sp>
        <p:nvSpPr>
          <p:cNvPr id="25" name="Title 1"/>
          <p:cNvSpPr txBox="1">
            <a:spLocks/>
          </p:cNvSpPr>
          <p:nvPr/>
        </p:nvSpPr>
        <p:spPr>
          <a:xfrm>
            <a:off x="6250840"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Iron ore</a:t>
            </a:r>
          </a:p>
        </p:txBody>
      </p:sp>
      <p:sp>
        <p:nvSpPr>
          <p:cNvPr id="19" name="Freeform 9"/>
          <p:cNvSpPr>
            <a:spLocks noChangeAspect="1" noEditPoints="1"/>
          </p:cNvSpPr>
          <p:nvPr/>
        </p:nvSpPr>
        <p:spPr bwMode="auto">
          <a:xfrm>
            <a:off x="4389018" y="2915840"/>
            <a:ext cx="432062" cy="667512"/>
          </a:xfrm>
          <a:custGeom>
            <a:avLst/>
            <a:gdLst>
              <a:gd name="T0" fmla="*/ 56 w 64"/>
              <a:gd name="T1" fmla="*/ 28 h 100"/>
              <a:gd name="T2" fmla="*/ 56 w 64"/>
              <a:gd name="T3" fmla="*/ 4 h 100"/>
              <a:gd name="T4" fmla="*/ 64 w 64"/>
              <a:gd name="T5" fmla="*/ 4 h 100"/>
              <a:gd name="T6" fmla="*/ 64 w 64"/>
              <a:gd name="T7" fmla="*/ 0 h 100"/>
              <a:gd name="T8" fmla="*/ 0 w 64"/>
              <a:gd name="T9" fmla="*/ 0 h 100"/>
              <a:gd name="T10" fmla="*/ 0 w 64"/>
              <a:gd name="T11" fmla="*/ 4 h 100"/>
              <a:gd name="T12" fmla="*/ 8 w 64"/>
              <a:gd name="T13" fmla="*/ 4 h 100"/>
              <a:gd name="T14" fmla="*/ 8 w 64"/>
              <a:gd name="T15" fmla="*/ 28 h 100"/>
              <a:gd name="T16" fmla="*/ 27 w 64"/>
              <a:gd name="T17" fmla="*/ 51 h 100"/>
              <a:gd name="T18" fmla="*/ 8 w 64"/>
              <a:gd name="T19" fmla="*/ 75 h 100"/>
              <a:gd name="T20" fmla="*/ 8 w 64"/>
              <a:gd name="T21" fmla="*/ 96 h 100"/>
              <a:gd name="T22" fmla="*/ 0 w 64"/>
              <a:gd name="T23" fmla="*/ 96 h 100"/>
              <a:gd name="T24" fmla="*/ 0 w 64"/>
              <a:gd name="T25" fmla="*/ 100 h 100"/>
              <a:gd name="T26" fmla="*/ 64 w 64"/>
              <a:gd name="T27" fmla="*/ 100 h 100"/>
              <a:gd name="T28" fmla="*/ 64 w 64"/>
              <a:gd name="T29" fmla="*/ 96 h 100"/>
              <a:gd name="T30" fmla="*/ 56 w 64"/>
              <a:gd name="T31" fmla="*/ 96 h 100"/>
              <a:gd name="T32" fmla="*/ 56 w 64"/>
              <a:gd name="T33" fmla="*/ 75 h 100"/>
              <a:gd name="T34" fmla="*/ 36 w 64"/>
              <a:gd name="T35" fmla="*/ 51 h 100"/>
              <a:gd name="T36" fmla="*/ 56 w 64"/>
              <a:gd name="T37" fmla="*/ 28 h 100"/>
              <a:gd name="T38" fmla="*/ 52 w 64"/>
              <a:gd name="T39" fmla="*/ 75 h 100"/>
              <a:gd name="T40" fmla="*/ 52 w 64"/>
              <a:gd name="T41" fmla="*/ 96 h 100"/>
              <a:gd name="T42" fmla="*/ 12 w 64"/>
              <a:gd name="T43" fmla="*/ 96 h 100"/>
              <a:gd name="T44" fmla="*/ 12 w 64"/>
              <a:gd name="T45" fmla="*/ 75 h 100"/>
              <a:gd name="T46" fmla="*/ 32 w 64"/>
              <a:gd name="T47" fmla="*/ 53 h 100"/>
              <a:gd name="T48" fmla="*/ 52 w 64"/>
              <a:gd name="T49" fmla="*/ 75 h 100"/>
              <a:gd name="T50" fmla="*/ 32 w 64"/>
              <a:gd name="T51" fmla="*/ 49 h 100"/>
              <a:gd name="T52" fmla="*/ 12 w 64"/>
              <a:gd name="T53" fmla="*/ 28 h 100"/>
              <a:gd name="T54" fmla="*/ 12 w 64"/>
              <a:gd name="T55" fmla="*/ 4 h 100"/>
              <a:gd name="T56" fmla="*/ 52 w 64"/>
              <a:gd name="T57" fmla="*/ 4 h 100"/>
              <a:gd name="T58" fmla="*/ 52 w 64"/>
              <a:gd name="T59" fmla="*/ 28 h 100"/>
              <a:gd name="T60" fmla="*/ 32 w 64"/>
              <a:gd name="T61" fmla="*/ 4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00">
                <a:moveTo>
                  <a:pt x="56" y="28"/>
                </a:moveTo>
                <a:cubicBezTo>
                  <a:pt x="56" y="4"/>
                  <a:pt x="56" y="4"/>
                  <a:pt x="56" y="4"/>
                </a:cubicBezTo>
                <a:cubicBezTo>
                  <a:pt x="64" y="4"/>
                  <a:pt x="64" y="4"/>
                  <a:pt x="64" y="4"/>
                </a:cubicBezTo>
                <a:cubicBezTo>
                  <a:pt x="64" y="0"/>
                  <a:pt x="64" y="0"/>
                  <a:pt x="64" y="0"/>
                </a:cubicBezTo>
                <a:cubicBezTo>
                  <a:pt x="0" y="0"/>
                  <a:pt x="0" y="0"/>
                  <a:pt x="0" y="0"/>
                </a:cubicBezTo>
                <a:cubicBezTo>
                  <a:pt x="0" y="4"/>
                  <a:pt x="0" y="4"/>
                  <a:pt x="0" y="4"/>
                </a:cubicBezTo>
                <a:cubicBezTo>
                  <a:pt x="8" y="4"/>
                  <a:pt x="8" y="4"/>
                  <a:pt x="8" y="4"/>
                </a:cubicBezTo>
                <a:cubicBezTo>
                  <a:pt x="8" y="28"/>
                  <a:pt x="8" y="28"/>
                  <a:pt x="8" y="28"/>
                </a:cubicBezTo>
                <a:cubicBezTo>
                  <a:pt x="8" y="34"/>
                  <a:pt x="10" y="42"/>
                  <a:pt x="27" y="51"/>
                </a:cubicBezTo>
                <a:cubicBezTo>
                  <a:pt x="13" y="58"/>
                  <a:pt x="8" y="65"/>
                  <a:pt x="8" y="75"/>
                </a:cubicBezTo>
                <a:cubicBezTo>
                  <a:pt x="8" y="96"/>
                  <a:pt x="8" y="96"/>
                  <a:pt x="8" y="96"/>
                </a:cubicBezTo>
                <a:cubicBezTo>
                  <a:pt x="0" y="96"/>
                  <a:pt x="0" y="96"/>
                  <a:pt x="0" y="96"/>
                </a:cubicBezTo>
                <a:cubicBezTo>
                  <a:pt x="0" y="100"/>
                  <a:pt x="0" y="100"/>
                  <a:pt x="0" y="100"/>
                </a:cubicBezTo>
                <a:cubicBezTo>
                  <a:pt x="64" y="100"/>
                  <a:pt x="64" y="100"/>
                  <a:pt x="64" y="100"/>
                </a:cubicBezTo>
                <a:cubicBezTo>
                  <a:pt x="64" y="96"/>
                  <a:pt x="64" y="96"/>
                  <a:pt x="64" y="96"/>
                </a:cubicBezTo>
                <a:cubicBezTo>
                  <a:pt x="56" y="96"/>
                  <a:pt x="56" y="96"/>
                  <a:pt x="56" y="96"/>
                </a:cubicBezTo>
                <a:cubicBezTo>
                  <a:pt x="56" y="75"/>
                  <a:pt x="56" y="75"/>
                  <a:pt x="56" y="75"/>
                </a:cubicBezTo>
                <a:cubicBezTo>
                  <a:pt x="56" y="65"/>
                  <a:pt x="51" y="58"/>
                  <a:pt x="36" y="51"/>
                </a:cubicBezTo>
                <a:cubicBezTo>
                  <a:pt x="53" y="42"/>
                  <a:pt x="56" y="34"/>
                  <a:pt x="56" y="28"/>
                </a:cubicBezTo>
                <a:close/>
                <a:moveTo>
                  <a:pt x="52" y="75"/>
                </a:moveTo>
                <a:cubicBezTo>
                  <a:pt x="52" y="96"/>
                  <a:pt x="52" y="96"/>
                  <a:pt x="52" y="96"/>
                </a:cubicBezTo>
                <a:cubicBezTo>
                  <a:pt x="12" y="96"/>
                  <a:pt x="12" y="96"/>
                  <a:pt x="12" y="96"/>
                </a:cubicBezTo>
                <a:cubicBezTo>
                  <a:pt x="12" y="75"/>
                  <a:pt x="12" y="75"/>
                  <a:pt x="12" y="75"/>
                </a:cubicBezTo>
                <a:cubicBezTo>
                  <a:pt x="12" y="67"/>
                  <a:pt x="15" y="61"/>
                  <a:pt x="32" y="53"/>
                </a:cubicBezTo>
                <a:cubicBezTo>
                  <a:pt x="48" y="61"/>
                  <a:pt x="52" y="67"/>
                  <a:pt x="52" y="75"/>
                </a:cubicBezTo>
                <a:close/>
                <a:moveTo>
                  <a:pt x="32" y="49"/>
                </a:moveTo>
                <a:cubicBezTo>
                  <a:pt x="14" y="40"/>
                  <a:pt x="12" y="34"/>
                  <a:pt x="12" y="28"/>
                </a:cubicBezTo>
                <a:cubicBezTo>
                  <a:pt x="12" y="4"/>
                  <a:pt x="12" y="4"/>
                  <a:pt x="12" y="4"/>
                </a:cubicBezTo>
                <a:cubicBezTo>
                  <a:pt x="52" y="4"/>
                  <a:pt x="52" y="4"/>
                  <a:pt x="52" y="4"/>
                </a:cubicBezTo>
                <a:cubicBezTo>
                  <a:pt x="52" y="28"/>
                  <a:pt x="52" y="28"/>
                  <a:pt x="52" y="28"/>
                </a:cubicBezTo>
                <a:cubicBezTo>
                  <a:pt x="52" y="34"/>
                  <a:pt x="49" y="40"/>
                  <a:pt x="32"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a:grpSpLocks noChangeAspect="1"/>
          </p:cNvGrpSpPr>
          <p:nvPr/>
        </p:nvGrpSpPr>
        <p:grpSpPr>
          <a:xfrm>
            <a:off x="7214566" y="2915840"/>
            <a:ext cx="509736" cy="667512"/>
            <a:chOff x="1181101" y="1036638"/>
            <a:chExt cx="333375" cy="436563"/>
          </a:xfrm>
          <a:solidFill>
            <a:schemeClr val="bg2"/>
          </a:solidFill>
        </p:grpSpPr>
        <p:sp>
          <p:nvSpPr>
            <p:cNvPr id="30" name="Freeform 13"/>
            <p:cNvSpPr>
              <a:spLocks noEditPoints="1"/>
            </p:cNvSpPr>
            <p:nvPr/>
          </p:nvSpPr>
          <p:spPr bwMode="auto">
            <a:xfrm>
              <a:off x="1181101" y="1036638"/>
              <a:ext cx="333375" cy="436563"/>
            </a:xfrm>
            <a:custGeom>
              <a:avLst/>
              <a:gdLst>
                <a:gd name="T0" fmla="*/ 38 w 76"/>
                <a:gd name="T1" fmla="*/ 0 h 100"/>
                <a:gd name="T2" fmla="*/ 0 w 76"/>
                <a:gd name="T3" fmla="*/ 7 h 100"/>
                <a:gd name="T4" fmla="*/ 0 w 76"/>
                <a:gd name="T5" fmla="*/ 61 h 100"/>
                <a:gd name="T6" fmla="*/ 38 w 76"/>
                <a:gd name="T7" fmla="*/ 100 h 100"/>
                <a:gd name="T8" fmla="*/ 76 w 76"/>
                <a:gd name="T9" fmla="*/ 61 h 100"/>
                <a:gd name="T10" fmla="*/ 76 w 76"/>
                <a:gd name="T11" fmla="*/ 7 h 100"/>
                <a:gd name="T12" fmla="*/ 38 w 76"/>
                <a:gd name="T13" fmla="*/ 0 h 100"/>
                <a:gd name="T14" fmla="*/ 72 w 76"/>
                <a:gd name="T15" fmla="*/ 61 h 100"/>
                <a:gd name="T16" fmla="*/ 38 w 76"/>
                <a:gd name="T17" fmla="*/ 96 h 100"/>
                <a:gd name="T18" fmla="*/ 4 w 76"/>
                <a:gd name="T19" fmla="*/ 61 h 100"/>
                <a:gd name="T20" fmla="*/ 4 w 76"/>
                <a:gd name="T21" fmla="*/ 10 h 100"/>
                <a:gd name="T22" fmla="*/ 38 w 76"/>
                <a:gd name="T23" fmla="*/ 4 h 100"/>
                <a:gd name="T24" fmla="*/ 72 w 76"/>
                <a:gd name="T25" fmla="*/ 10 h 100"/>
                <a:gd name="T26" fmla="*/ 72 w 76"/>
                <a:gd name="T27" fmla="*/ 6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00">
                  <a:moveTo>
                    <a:pt x="38" y="0"/>
                  </a:moveTo>
                  <a:cubicBezTo>
                    <a:pt x="0" y="7"/>
                    <a:pt x="0" y="7"/>
                    <a:pt x="0" y="7"/>
                  </a:cubicBezTo>
                  <a:cubicBezTo>
                    <a:pt x="0" y="7"/>
                    <a:pt x="0" y="53"/>
                    <a:pt x="0" y="61"/>
                  </a:cubicBezTo>
                  <a:cubicBezTo>
                    <a:pt x="0" y="74"/>
                    <a:pt x="11" y="91"/>
                    <a:pt x="38" y="100"/>
                  </a:cubicBezTo>
                  <a:cubicBezTo>
                    <a:pt x="64" y="91"/>
                    <a:pt x="76" y="74"/>
                    <a:pt x="76" y="61"/>
                  </a:cubicBezTo>
                  <a:cubicBezTo>
                    <a:pt x="76" y="53"/>
                    <a:pt x="76" y="7"/>
                    <a:pt x="76" y="7"/>
                  </a:cubicBezTo>
                  <a:lnTo>
                    <a:pt x="38" y="0"/>
                  </a:lnTo>
                  <a:close/>
                  <a:moveTo>
                    <a:pt x="72" y="61"/>
                  </a:moveTo>
                  <a:cubicBezTo>
                    <a:pt x="72" y="72"/>
                    <a:pt x="61" y="87"/>
                    <a:pt x="38" y="96"/>
                  </a:cubicBezTo>
                  <a:cubicBezTo>
                    <a:pt x="14" y="87"/>
                    <a:pt x="4" y="72"/>
                    <a:pt x="4" y="61"/>
                  </a:cubicBezTo>
                  <a:cubicBezTo>
                    <a:pt x="4" y="10"/>
                    <a:pt x="4" y="10"/>
                    <a:pt x="4" y="10"/>
                  </a:cubicBezTo>
                  <a:cubicBezTo>
                    <a:pt x="38" y="4"/>
                    <a:pt x="38" y="4"/>
                    <a:pt x="38" y="4"/>
                  </a:cubicBezTo>
                  <a:cubicBezTo>
                    <a:pt x="72" y="10"/>
                    <a:pt x="72" y="10"/>
                    <a:pt x="72" y="10"/>
                  </a:cubicBezTo>
                  <a:lnTo>
                    <a:pt x="7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1281113" y="1168400"/>
              <a:ext cx="131763" cy="130175"/>
            </a:xfrm>
            <a:custGeom>
              <a:avLst/>
              <a:gdLst>
                <a:gd name="T0" fmla="*/ 9 w 83"/>
                <a:gd name="T1" fmla="*/ 0 h 82"/>
                <a:gd name="T2" fmla="*/ 0 w 83"/>
                <a:gd name="T3" fmla="*/ 8 h 82"/>
                <a:gd name="T4" fmla="*/ 34 w 83"/>
                <a:gd name="T5" fmla="*/ 41 h 82"/>
                <a:gd name="T6" fmla="*/ 0 w 83"/>
                <a:gd name="T7" fmla="*/ 74 h 82"/>
                <a:gd name="T8" fmla="*/ 9 w 83"/>
                <a:gd name="T9" fmla="*/ 82 h 82"/>
                <a:gd name="T10" fmla="*/ 42 w 83"/>
                <a:gd name="T11" fmla="*/ 49 h 82"/>
                <a:gd name="T12" fmla="*/ 75 w 83"/>
                <a:gd name="T13" fmla="*/ 82 h 82"/>
                <a:gd name="T14" fmla="*/ 83 w 83"/>
                <a:gd name="T15" fmla="*/ 74 h 82"/>
                <a:gd name="T16" fmla="*/ 50 w 83"/>
                <a:gd name="T17" fmla="*/ 41 h 82"/>
                <a:gd name="T18" fmla="*/ 83 w 83"/>
                <a:gd name="T19" fmla="*/ 8 h 82"/>
                <a:gd name="T20" fmla="*/ 75 w 83"/>
                <a:gd name="T21" fmla="*/ 0 h 82"/>
                <a:gd name="T22" fmla="*/ 42 w 83"/>
                <a:gd name="T23" fmla="*/ 33 h 82"/>
                <a:gd name="T24" fmla="*/ 9 w 83"/>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2">
                  <a:moveTo>
                    <a:pt x="9" y="0"/>
                  </a:moveTo>
                  <a:lnTo>
                    <a:pt x="0" y="8"/>
                  </a:lnTo>
                  <a:lnTo>
                    <a:pt x="34" y="41"/>
                  </a:lnTo>
                  <a:lnTo>
                    <a:pt x="0" y="74"/>
                  </a:lnTo>
                  <a:lnTo>
                    <a:pt x="9" y="82"/>
                  </a:lnTo>
                  <a:lnTo>
                    <a:pt x="42" y="49"/>
                  </a:lnTo>
                  <a:lnTo>
                    <a:pt x="75" y="82"/>
                  </a:lnTo>
                  <a:lnTo>
                    <a:pt x="83" y="74"/>
                  </a:lnTo>
                  <a:lnTo>
                    <a:pt x="50" y="41"/>
                  </a:lnTo>
                  <a:lnTo>
                    <a:pt x="83" y="8"/>
                  </a:lnTo>
                  <a:lnTo>
                    <a:pt x="75" y="0"/>
                  </a:lnTo>
                  <a:lnTo>
                    <a:pt x="42" y="3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8"/>
          <p:cNvSpPr>
            <a:spLocks noChangeAspect="1" noEditPoints="1"/>
          </p:cNvSpPr>
          <p:nvPr/>
        </p:nvSpPr>
        <p:spPr bwMode="auto">
          <a:xfrm>
            <a:off x="10140484" y="2915840"/>
            <a:ext cx="386669" cy="667512"/>
          </a:xfrm>
          <a:custGeom>
            <a:avLst/>
            <a:gdLst>
              <a:gd name="T0" fmla="*/ 68 w 68"/>
              <a:gd name="T1" fmla="*/ 62 h 120"/>
              <a:gd name="T2" fmla="*/ 34 w 68"/>
              <a:gd name="T3" fmla="*/ 0 h 120"/>
              <a:gd name="T4" fmla="*/ 0 w 68"/>
              <a:gd name="T5" fmla="*/ 62 h 120"/>
              <a:gd name="T6" fmla="*/ 32 w 68"/>
              <a:gd name="T7" fmla="*/ 98 h 120"/>
              <a:gd name="T8" fmla="*/ 32 w 68"/>
              <a:gd name="T9" fmla="*/ 120 h 120"/>
              <a:gd name="T10" fmla="*/ 36 w 68"/>
              <a:gd name="T11" fmla="*/ 120 h 120"/>
              <a:gd name="T12" fmla="*/ 36 w 68"/>
              <a:gd name="T13" fmla="*/ 98 h 120"/>
              <a:gd name="T14" fmla="*/ 68 w 68"/>
              <a:gd name="T15" fmla="*/ 62 h 120"/>
              <a:gd name="T16" fmla="*/ 36 w 68"/>
              <a:gd name="T17" fmla="*/ 94 h 120"/>
              <a:gd name="T18" fmla="*/ 36 w 68"/>
              <a:gd name="T19" fmla="*/ 78 h 120"/>
              <a:gd name="T20" fmla="*/ 49 w 68"/>
              <a:gd name="T21" fmla="*/ 66 h 120"/>
              <a:gd name="T22" fmla="*/ 46 w 68"/>
              <a:gd name="T23" fmla="*/ 63 h 120"/>
              <a:gd name="T24" fmla="*/ 36 w 68"/>
              <a:gd name="T25" fmla="*/ 72 h 120"/>
              <a:gd name="T26" fmla="*/ 36 w 68"/>
              <a:gd name="T27" fmla="*/ 32 h 120"/>
              <a:gd name="T28" fmla="*/ 32 w 68"/>
              <a:gd name="T29" fmla="*/ 32 h 120"/>
              <a:gd name="T30" fmla="*/ 32 w 68"/>
              <a:gd name="T31" fmla="*/ 51 h 120"/>
              <a:gd name="T32" fmla="*/ 22 w 68"/>
              <a:gd name="T33" fmla="*/ 41 h 120"/>
              <a:gd name="T34" fmla="*/ 19 w 68"/>
              <a:gd name="T35" fmla="*/ 43 h 120"/>
              <a:gd name="T36" fmla="*/ 32 w 68"/>
              <a:gd name="T37" fmla="*/ 57 h 120"/>
              <a:gd name="T38" fmla="*/ 32 w 68"/>
              <a:gd name="T39" fmla="*/ 94 h 120"/>
              <a:gd name="T40" fmla="*/ 4 w 68"/>
              <a:gd name="T41" fmla="*/ 62 h 120"/>
              <a:gd name="T42" fmla="*/ 34 w 68"/>
              <a:gd name="T43" fmla="*/ 6 h 120"/>
              <a:gd name="T44" fmla="*/ 64 w 68"/>
              <a:gd name="T45" fmla="*/ 62 h 120"/>
              <a:gd name="T46" fmla="*/ 36 w 68"/>
              <a:gd name="T4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20">
                <a:moveTo>
                  <a:pt x="68" y="62"/>
                </a:moveTo>
                <a:cubicBezTo>
                  <a:pt x="68" y="36"/>
                  <a:pt x="49" y="16"/>
                  <a:pt x="34" y="0"/>
                </a:cubicBezTo>
                <a:cubicBezTo>
                  <a:pt x="19" y="16"/>
                  <a:pt x="0" y="36"/>
                  <a:pt x="0" y="62"/>
                </a:cubicBezTo>
                <a:cubicBezTo>
                  <a:pt x="0" y="88"/>
                  <a:pt x="20" y="94"/>
                  <a:pt x="32" y="98"/>
                </a:cubicBezTo>
                <a:cubicBezTo>
                  <a:pt x="32" y="120"/>
                  <a:pt x="32" y="120"/>
                  <a:pt x="32" y="120"/>
                </a:cubicBezTo>
                <a:cubicBezTo>
                  <a:pt x="36" y="120"/>
                  <a:pt x="36" y="120"/>
                  <a:pt x="36" y="120"/>
                </a:cubicBezTo>
                <a:cubicBezTo>
                  <a:pt x="36" y="98"/>
                  <a:pt x="36" y="98"/>
                  <a:pt x="36" y="98"/>
                </a:cubicBezTo>
                <a:cubicBezTo>
                  <a:pt x="48" y="94"/>
                  <a:pt x="68" y="88"/>
                  <a:pt x="68" y="62"/>
                </a:cubicBezTo>
                <a:close/>
                <a:moveTo>
                  <a:pt x="36" y="94"/>
                </a:moveTo>
                <a:cubicBezTo>
                  <a:pt x="36" y="78"/>
                  <a:pt x="36" y="78"/>
                  <a:pt x="36" y="78"/>
                </a:cubicBezTo>
                <a:cubicBezTo>
                  <a:pt x="49" y="66"/>
                  <a:pt x="49" y="66"/>
                  <a:pt x="49" y="66"/>
                </a:cubicBezTo>
                <a:cubicBezTo>
                  <a:pt x="46" y="63"/>
                  <a:pt x="46" y="63"/>
                  <a:pt x="46" y="63"/>
                </a:cubicBezTo>
                <a:cubicBezTo>
                  <a:pt x="36" y="72"/>
                  <a:pt x="36" y="72"/>
                  <a:pt x="36" y="72"/>
                </a:cubicBezTo>
                <a:cubicBezTo>
                  <a:pt x="36" y="32"/>
                  <a:pt x="36" y="32"/>
                  <a:pt x="36" y="32"/>
                </a:cubicBezTo>
                <a:cubicBezTo>
                  <a:pt x="32" y="32"/>
                  <a:pt x="32" y="32"/>
                  <a:pt x="32" y="32"/>
                </a:cubicBezTo>
                <a:cubicBezTo>
                  <a:pt x="32" y="51"/>
                  <a:pt x="32" y="51"/>
                  <a:pt x="32" y="51"/>
                </a:cubicBezTo>
                <a:cubicBezTo>
                  <a:pt x="22" y="41"/>
                  <a:pt x="22" y="41"/>
                  <a:pt x="22" y="41"/>
                </a:cubicBezTo>
                <a:cubicBezTo>
                  <a:pt x="19" y="43"/>
                  <a:pt x="19" y="43"/>
                  <a:pt x="19" y="43"/>
                </a:cubicBezTo>
                <a:cubicBezTo>
                  <a:pt x="32" y="57"/>
                  <a:pt x="32" y="57"/>
                  <a:pt x="32" y="57"/>
                </a:cubicBezTo>
                <a:cubicBezTo>
                  <a:pt x="32" y="94"/>
                  <a:pt x="32" y="94"/>
                  <a:pt x="32" y="94"/>
                </a:cubicBezTo>
                <a:cubicBezTo>
                  <a:pt x="20" y="90"/>
                  <a:pt x="4" y="84"/>
                  <a:pt x="4" y="62"/>
                </a:cubicBezTo>
                <a:cubicBezTo>
                  <a:pt x="4" y="39"/>
                  <a:pt x="20" y="21"/>
                  <a:pt x="34" y="6"/>
                </a:cubicBezTo>
                <a:cubicBezTo>
                  <a:pt x="48" y="21"/>
                  <a:pt x="64" y="39"/>
                  <a:pt x="64" y="62"/>
                </a:cubicBezTo>
                <a:cubicBezTo>
                  <a:pt x="64" y="84"/>
                  <a:pt x="48" y="90"/>
                  <a:pt x="36"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noChangeAspect="1" noEditPoints="1"/>
          </p:cNvSpPr>
          <p:nvPr/>
        </p:nvSpPr>
        <p:spPr bwMode="auto">
          <a:xfrm>
            <a:off x="1372274" y="2914745"/>
            <a:ext cx="674956" cy="667512"/>
          </a:xfrm>
          <a:custGeom>
            <a:avLst/>
            <a:gdLst>
              <a:gd name="T0" fmla="*/ 92 w 99"/>
              <a:gd name="T1" fmla="*/ 5 h 98"/>
              <a:gd name="T2" fmla="*/ 81 w 99"/>
              <a:gd name="T3" fmla="*/ 0 h 98"/>
              <a:gd name="T4" fmla="*/ 69 w 99"/>
              <a:gd name="T5" fmla="*/ 5 h 98"/>
              <a:gd name="T6" fmla="*/ 54 w 99"/>
              <a:gd name="T7" fmla="*/ 19 h 98"/>
              <a:gd name="T8" fmla="*/ 46 w 99"/>
              <a:gd name="T9" fmla="*/ 11 h 98"/>
              <a:gd name="T10" fmla="*/ 43 w 99"/>
              <a:gd name="T11" fmla="*/ 14 h 98"/>
              <a:gd name="T12" fmla="*/ 53 w 99"/>
              <a:gd name="T13" fmla="*/ 24 h 98"/>
              <a:gd name="T14" fmla="*/ 10 w 99"/>
              <a:gd name="T15" fmla="*/ 67 h 98"/>
              <a:gd name="T16" fmla="*/ 8 w 99"/>
              <a:gd name="T17" fmla="*/ 86 h 98"/>
              <a:gd name="T18" fmla="*/ 0 w 99"/>
              <a:gd name="T19" fmla="*/ 95 h 98"/>
              <a:gd name="T20" fmla="*/ 3 w 99"/>
              <a:gd name="T21" fmla="*/ 98 h 98"/>
              <a:gd name="T22" fmla="*/ 11 w 99"/>
              <a:gd name="T23" fmla="*/ 89 h 98"/>
              <a:gd name="T24" fmla="*/ 20 w 99"/>
              <a:gd name="T25" fmla="*/ 92 h 98"/>
              <a:gd name="T26" fmla="*/ 31 w 99"/>
              <a:gd name="T27" fmla="*/ 88 h 98"/>
              <a:gd name="T28" fmla="*/ 74 w 99"/>
              <a:gd name="T29" fmla="*/ 44 h 98"/>
              <a:gd name="T30" fmla="*/ 83 w 99"/>
              <a:gd name="T31" fmla="*/ 54 h 98"/>
              <a:gd name="T32" fmla="*/ 86 w 99"/>
              <a:gd name="T33" fmla="*/ 51 h 98"/>
              <a:gd name="T34" fmla="*/ 78 w 99"/>
              <a:gd name="T35" fmla="*/ 43 h 98"/>
              <a:gd name="T36" fmla="*/ 92 w 99"/>
              <a:gd name="T37" fmla="*/ 29 h 98"/>
              <a:gd name="T38" fmla="*/ 92 w 99"/>
              <a:gd name="T39" fmla="*/ 5 h 98"/>
              <a:gd name="T40" fmla="*/ 28 w 99"/>
              <a:gd name="T41" fmla="*/ 85 h 98"/>
              <a:gd name="T42" fmla="*/ 20 w 99"/>
              <a:gd name="T43" fmla="*/ 88 h 98"/>
              <a:gd name="T44" fmla="*/ 12 w 99"/>
              <a:gd name="T45" fmla="*/ 85 h 98"/>
              <a:gd name="T46" fmla="*/ 12 w 99"/>
              <a:gd name="T47" fmla="*/ 70 h 98"/>
              <a:gd name="T48" fmla="*/ 56 w 99"/>
              <a:gd name="T49" fmla="*/ 26 h 98"/>
              <a:gd name="T50" fmla="*/ 71 w 99"/>
              <a:gd name="T51" fmla="*/ 42 h 98"/>
              <a:gd name="T52" fmla="*/ 28 w 99"/>
              <a:gd name="T53" fmla="*/ 85 h 98"/>
              <a:gd name="T54" fmla="*/ 75 w 99"/>
              <a:gd name="T55" fmla="*/ 40 h 98"/>
              <a:gd name="T56" fmla="*/ 57 w 99"/>
              <a:gd name="T57" fmla="*/ 22 h 98"/>
              <a:gd name="T58" fmla="*/ 72 w 99"/>
              <a:gd name="T59" fmla="*/ 8 h 98"/>
              <a:gd name="T60" fmla="*/ 81 w 99"/>
              <a:gd name="T61" fmla="*/ 4 h 98"/>
              <a:gd name="T62" fmla="*/ 90 w 99"/>
              <a:gd name="T63" fmla="*/ 8 h 98"/>
              <a:gd name="T64" fmla="*/ 93 w 99"/>
              <a:gd name="T65" fmla="*/ 17 h 98"/>
              <a:gd name="T66" fmla="*/ 90 w 99"/>
              <a:gd name="T67" fmla="*/ 26 h 98"/>
              <a:gd name="T68" fmla="*/ 75 w 99"/>
              <a:gd name="T6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98">
                <a:moveTo>
                  <a:pt x="92" y="5"/>
                </a:moveTo>
                <a:cubicBezTo>
                  <a:pt x="89" y="2"/>
                  <a:pt x="85" y="0"/>
                  <a:pt x="81" y="0"/>
                </a:cubicBezTo>
                <a:cubicBezTo>
                  <a:pt x="76" y="0"/>
                  <a:pt x="72" y="2"/>
                  <a:pt x="69" y="5"/>
                </a:cubicBezTo>
                <a:cubicBezTo>
                  <a:pt x="54" y="19"/>
                  <a:pt x="54" y="19"/>
                  <a:pt x="54" y="19"/>
                </a:cubicBezTo>
                <a:cubicBezTo>
                  <a:pt x="46" y="11"/>
                  <a:pt x="46" y="11"/>
                  <a:pt x="46" y="11"/>
                </a:cubicBezTo>
                <a:cubicBezTo>
                  <a:pt x="43" y="14"/>
                  <a:pt x="43" y="14"/>
                  <a:pt x="43" y="14"/>
                </a:cubicBezTo>
                <a:cubicBezTo>
                  <a:pt x="53" y="24"/>
                  <a:pt x="53" y="24"/>
                  <a:pt x="53" y="24"/>
                </a:cubicBezTo>
                <a:cubicBezTo>
                  <a:pt x="10" y="67"/>
                  <a:pt x="10" y="67"/>
                  <a:pt x="10" y="67"/>
                </a:cubicBezTo>
                <a:cubicBezTo>
                  <a:pt x="4" y="72"/>
                  <a:pt x="4" y="80"/>
                  <a:pt x="8" y="86"/>
                </a:cubicBezTo>
                <a:cubicBezTo>
                  <a:pt x="0" y="95"/>
                  <a:pt x="0" y="95"/>
                  <a:pt x="0" y="95"/>
                </a:cubicBezTo>
                <a:cubicBezTo>
                  <a:pt x="3" y="98"/>
                  <a:pt x="3" y="98"/>
                  <a:pt x="3" y="98"/>
                </a:cubicBezTo>
                <a:cubicBezTo>
                  <a:pt x="11" y="89"/>
                  <a:pt x="11" y="89"/>
                  <a:pt x="11" y="89"/>
                </a:cubicBezTo>
                <a:cubicBezTo>
                  <a:pt x="14" y="91"/>
                  <a:pt x="17" y="92"/>
                  <a:pt x="20" y="92"/>
                </a:cubicBezTo>
                <a:cubicBezTo>
                  <a:pt x="24" y="92"/>
                  <a:pt x="28" y="91"/>
                  <a:pt x="31" y="88"/>
                </a:cubicBezTo>
                <a:cubicBezTo>
                  <a:pt x="74" y="44"/>
                  <a:pt x="74" y="44"/>
                  <a:pt x="74" y="44"/>
                </a:cubicBezTo>
                <a:cubicBezTo>
                  <a:pt x="83" y="54"/>
                  <a:pt x="83" y="54"/>
                  <a:pt x="83" y="54"/>
                </a:cubicBezTo>
                <a:cubicBezTo>
                  <a:pt x="86" y="51"/>
                  <a:pt x="86" y="51"/>
                  <a:pt x="86" y="51"/>
                </a:cubicBezTo>
                <a:cubicBezTo>
                  <a:pt x="78" y="43"/>
                  <a:pt x="78" y="43"/>
                  <a:pt x="78" y="43"/>
                </a:cubicBezTo>
                <a:cubicBezTo>
                  <a:pt x="92" y="29"/>
                  <a:pt x="92" y="29"/>
                  <a:pt x="92" y="29"/>
                </a:cubicBezTo>
                <a:cubicBezTo>
                  <a:pt x="99" y="22"/>
                  <a:pt x="99" y="12"/>
                  <a:pt x="92" y="5"/>
                </a:cubicBezTo>
                <a:close/>
                <a:moveTo>
                  <a:pt x="28" y="85"/>
                </a:moveTo>
                <a:cubicBezTo>
                  <a:pt x="26" y="87"/>
                  <a:pt x="23" y="88"/>
                  <a:pt x="20" y="88"/>
                </a:cubicBezTo>
                <a:cubicBezTo>
                  <a:pt x="17" y="88"/>
                  <a:pt x="15" y="87"/>
                  <a:pt x="12" y="85"/>
                </a:cubicBezTo>
                <a:cubicBezTo>
                  <a:pt x="8" y="81"/>
                  <a:pt x="8" y="74"/>
                  <a:pt x="12" y="70"/>
                </a:cubicBezTo>
                <a:cubicBezTo>
                  <a:pt x="56" y="26"/>
                  <a:pt x="56" y="26"/>
                  <a:pt x="56" y="26"/>
                </a:cubicBezTo>
                <a:cubicBezTo>
                  <a:pt x="71" y="42"/>
                  <a:pt x="71" y="42"/>
                  <a:pt x="71" y="42"/>
                </a:cubicBezTo>
                <a:lnTo>
                  <a:pt x="28" y="85"/>
                </a:lnTo>
                <a:close/>
                <a:moveTo>
                  <a:pt x="75" y="40"/>
                </a:moveTo>
                <a:cubicBezTo>
                  <a:pt x="57" y="22"/>
                  <a:pt x="57" y="22"/>
                  <a:pt x="57" y="22"/>
                </a:cubicBezTo>
                <a:cubicBezTo>
                  <a:pt x="72" y="8"/>
                  <a:pt x="72" y="8"/>
                  <a:pt x="72" y="8"/>
                </a:cubicBezTo>
                <a:cubicBezTo>
                  <a:pt x="74" y="5"/>
                  <a:pt x="77" y="4"/>
                  <a:pt x="81" y="4"/>
                </a:cubicBezTo>
                <a:cubicBezTo>
                  <a:pt x="84" y="4"/>
                  <a:pt x="87" y="5"/>
                  <a:pt x="90" y="8"/>
                </a:cubicBezTo>
                <a:cubicBezTo>
                  <a:pt x="92" y="10"/>
                  <a:pt x="93" y="13"/>
                  <a:pt x="93" y="17"/>
                </a:cubicBezTo>
                <a:cubicBezTo>
                  <a:pt x="93" y="20"/>
                  <a:pt x="92" y="23"/>
                  <a:pt x="90" y="26"/>
                </a:cubicBezTo>
                <a:lnTo>
                  <a:pt x="75" y="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39C09842-0792-4BB9-9D41-91D6BCEA1325}"/>
              </a:ext>
            </a:extLst>
          </p:cNvPr>
          <p:cNvSpPr txBox="1">
            <a:spLocks noChangeArrowheads="1"/>
          </p:cNvSpPr>
          <p:nvPr/>
        </p:nvSpPr>
        <p:spPr bwMode="auto">
          <a:xfrm>
            <a:off x="1525556" y="5865689"/>
            <a:ext cx="9140329" cy="10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chemeClr val="bg1"/>
                </a:solidFill>
                <a:latin typeface="+mj-lt"/>
              </a:rPr>
              <a:t>At Imani, we ensure quality in accordance with the highest international standards and hold direct mandates, shares and legal offtake agreements with Coal, Lithium, Gold and Iron ore mines across Africa.</a:t>
            </a:r>
          </a:p>
          <a:p>
            <a:pPr algn="ctr">
              <a:lnSpc>
                <a:spcPct val="150000"/>
              </a:lnSpc>
              <a:defRPr sz="2000">
                <a:latin typeface="Helvetica Neue Thin"/>
                <a:ea typeface="Helvetica Neue Thin"/>
                <a:cs typeface="Helvetica Neue Thin"/>
                <a:sym typeface="Helvetica Neue Thin"/>
              </a:defRPr>
            </a:pPr>
            <a:endParaRPr lang="id-ID" sz="1400" dirty="0">
              <a:solidFill>
                <a:schemeClr val="bg1"/>
              </a:solidFill>
              <a:latin typeface="+mj-lt"/>
              <a:ea typeface="Helvetica Neue Thin"/>
              <a:cs typeface="Helvetica Neue Thin"/>
              <a:sym typeface="Helvetica Neue Thin"/>
            </a:endParaRPr>
          </a:p>
        </p:txBody>
      </p:sp>
      <p:sp>
        <p:nvSpPr>
          <p:cNvPr id="17" name="TextBox 16">
            <a:extLst>
              <a:ext uri="{FF2B5EF4-FFF2-40B4-BE49-F238E27FC236}">
                <a16:creationId xmlns:a16="http://schemas.microsoft.com/office/drawing/2014/main" id="{7D429A19-0F35-AFB6-8380-4B6695773E73}"/>
              </a:ext>
            </a:extLst>
          </p:cNvPr>
          <p:cNvSpPr txBox="1">
            <a:spLocks noChangeArrowheads="1"/>
          </p:cNvSpPr>
          <p:nvPr/>
        </p:nvSpPr>
        <p:spPr bwMode="auto">
          <a:xfrm>
            <a:off x="552981" y="4671261"/>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Sulfuric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Granular Sulphur</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Copper Sulphate</a:t>
            </a:r>
          </a:p>
          <a:p>
            <a:pPr>
              <a:lnSpc>
                <a:spcPct val="150000"/>
              </a:lnSpc>
              <a:defRPr sz="2000">
                <a:latin typeface="Helvetica Neue Thin"/>
                <a:ea typeface="Helvetica Neue Thin"/>
                <a:cs typeface="Helvetica Neue Thin"/>
                <a:sym typeface="Helvetica Neue Thin"/>
              </a:defRPr>
            </a:pPr>
            <a:endParaRPr lang="id-ID" sz="1200" dirty="0">
              <a:latin typeface="+mn-lt"/>
              <a:ea typeface="Helvetica Neue Thin"/>
              <a:cs typeface="Helvetica Neue Thin"/>
              <a:sym typeface="Helvetica Neue Thin"/>
            </a:endParaRPr>
          </a:p>
        </p:txBody>
      </p:sp>
      <p:pic>
        <p:nvPicPr>
          <p:cNvPr id="21" name="Picture 20">
            <a:extLst>
              <a:ext uri="{FF2B5EF4-FFF2-40B4-BE49-F238E27FC236}">
                <a16:creationId xmlns:a16="http://schemas.microsoft.com/office/drawing/2014/main" id="{A7190F91-EBE7-D6D8-3BA4-0D43F77BC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82" y="2245632"/>
            <a:ext cx="2437190" cy="1623495"/>
          </a:xfrm>
          <a:prstGeom prst="rect">
            <a:avLst/>
          </a:prstGeom>
        </p:spPr>
      </p:pic>
      <p:pic>
        <p:nvPicPr>
          <p:cNvPr id="33" name="Picture 32" descr="A gold nugget on a black background&#10;&#10;Description automatically generated">
            <a:extLst>
              <a:ext uri="{FF2B5EF4-FFF2-40B4-BE49-F238E27FC236}">
                <a16:creationId xmlns:a16="http://schemas.microsoft.com/office/drawing/2014/main" id="{F11DA3E5-4FE8-6023-E505-FF272809E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279" y="2401343"/>
            <a:ext cx="2132630" cy="1421754"/>
          </a:xfrm>
          <a:prstGeom prst="rect">
            <a:avLst/>
          </a:prstGeom>
        </p:spPr>
      </p:pic>
      <p:pic>
        <p:nvPicPr>
          <p:cNvPr id="38" name="Picture 37" descr="A close up of a rock&#10;&#10;Description automatically generated">
            <a:extLst>
              <a:ext uri="{FF2B5EF4-FFF2-40B4-BE49-F238E27FC236}">
                <a16:creationId xmlns:a16="http://schemas.microsoft.com/office/drawing/2014/main" id="{38233B51-67D9-F38D-06AC-6CEAB316E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454" y="2506970"/>
            <a:ext cx="2313542" cy="1362157"/>
          </a:xfrm>
          <a:prstGeom prst="rect">
            <a:avLst/>
          </a:prstGeom>
        </p:spPr>
      </p:pic>
      <p:pic>
        <p:nvPicPr>
          <p:cNvPr id="40" name="Picture 39" descr="A close up of a liquid&#10;&#10;Description automatically generated">
            <a:extLst>
              <a:ext uri="{FF2B5EF4-FFF2-40B4-BE49-F238E27FC236}">
                <a16:creationId xmlns:a16="http://schemas.microsoft.com/office/drawing/2014/main" id="{BF095E46-D674-CF58-226D-BC89D240C7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308" y="2599167"/>
            <a:ext cx="1041543" cy="1235318"/>
          </a:xfrm>
          <a:prstGeom prst="rect">
            <a:avLst/>
          </a:prstGeom>
        </p:spPr>
      </p:pic>
      <p:sp>
        <p:nvSpPr>
          <p:cNvPr id="6" name="Rectangle 5">
            <a:extLst>
              <a:ext uri="{FF2B5EF4-FFF2-40B4-BE49-F238E27FC236}">
                <a16:creationId xmlns:a16="http://schemas.microsoft.com/office/drawing/2014/main" id="{F556031F-E06A-D818-42B7-C58B6A212C31}"/>
              </a:ext>
            </a:extLst>
          </p:cNvPr>
          <p:cNvSpPr/>
          <p:nvPr/>
        </p:nvSpPr>
        <p:spPr>
          <a:xfrm>
            <a:off x="-25467" y="1572778"/>
            <a:ext cx="12283513" cy="5534227"/>
          </a:xfrm>
          <a:prstGeom prst="rect">
            <a:avLst/>
          </a:prstGeom>
          <a:solidFill>
            <a:srgbClr val="000000">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itle 1"/>
          <p:cNvSpPr txBox="1">
            <a:spLocks/>
          </p:cNvSpPr>
          <p:nvPr/>
        </p:nvSpPr>
        <p:spPr>
          <a:xfrm>
            <a:off x="985624" y="304599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Water treatment</a:t>
            </a:r>
          </a:p>
        </p:txBody>
      </p:sp>
      <p:sp>
        <p:nvSpPr>
          <p:cNvPr id="26" name="TextBox 25">
            <a:extLst>
              <a:ext uri="{FF2B5EF4-FFF2-40B4-BE49-F238E27FC236}">
                <a16:creationId xmlns:a16="http://schemas.microsoft.com/office/drawing/2014/main" id="{39C09842-0792-4BB9-9D41-91D6BCEA1325}"/>
              </a:ext>
            </a:extLst>
          </p:cNvPr>
          <p:cNvSpPr txBox="1">
            <a:spLocks noChangeArrowheads="1"/>
          </p:cNvSpPr>
          <p:nvPr/>
        </p:nvSpPr>
        <p:spPr bwMode="auto">
          <a:xfrm>
            <a:off x="1202034" y="3448035"/>
            <a:ext cx="231354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Chlorine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Calcium hypochlorite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hypochlorite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hydroxide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Phosphoric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Chlorine dioxide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Bromide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Caustic lye</a:t>
            </a:r>
            <a:endParaRPr lang="id-ID" sz="1200" dirty="0">
              <a:solidFill>
                <a:schemeClr val="bg1"/>
              </a:solidFill>
              <a:latin typeface="+mn-lt"/>
              <a:ea typeface="Helvetica Neue Thin"/>
              <a:cs typeface="Helvetica Neue Thin"/>
              <a:sym typeface="Helvetica Neue Thin"/>
            </a:endParaRPr>
          </a:p>
        </p:txBody>
      </p:sp>
      <p:sp>
        <p:nvSpPr>
          <p:cNvPr id="12" name="Title 1">
            <a:extLst>
              <a:ext uri="{FF2B5EF4-FFF2-40B4-BE49-F238E27FC236}">
                <a16:creationId xmlns:a16="http://schemas.microsoft.com/office/drawing/2014/main" id="{68C9D652-3E3D-B563-066E-66756FD1D0AE}"/>
              </a:ext>
            </a:extLst>
          </p:cNvPr>
          <p:cNvSpPr txBox="1">
            <a:spLocks/>
          </p:cNvSpPr>
          <p:nvPr/>
        </p:nvSpPr>
        <p:spPr>
          <a:xfrm>
            <a:off x="6376869"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sp>
        <p:nvSpPr>
          <p:cNvPr id="13" name="Title 1">
            <a:extLst>
              <a:ext uri="{FF2B5EF4-FFF2-40B4-BE49-F238E27FC236}">
                <a16:creationId xmlns:a16="http://schemas.microsoft.com/office/drawing/2014/main" id="{0598184D-13B1-A72D-9FF0-0CEC43A3C3F9}"/>
              </a:ext>
            </a:extLst>
          </p:cNvPr>
          <p:cNvSpPr txBox="1">
            <a:spLocks/>
          </p:cNvSpPr>
          <p:nvPr/>
        </p:nvSpPr>
        <p:spPr>
          <a:xfrm>
            <a:off x="9221453"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pic>
        <p:nvPicPr>
          <p:cNvPr id="34" name="Picture 33">
            <a:extLst>
              <a:ext uri="{FF2B5EF4-FFF2-40B4-BE49-F238E27FC236}">
                <a16:creationId xmlns:a16="http://schemas.microsoft.com/office/drawing/2014/main" id="{27816D5F-B0C0-EA53-7BBD-772B342709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823" y="0"/>
            <a:ext cx="6136493" cy="8181992"/>
          </a:xfrm>
          <a:prstGeom prst="rect">
            <a:avLst/>
          </a:prstGeom>
          <a:solidFill>
            <a:schemeClr val="tx1">
              <a:lumMod val="50000"/>
              <a:alpha val="55000"/>
            </a:schemeClr>
          </a:solidFill>
        </p:spPr>
      </p:pic>
      <p:sp>
        <p:nvSpPr>
          <p:cNvPr id="5" name="Rectangle 4">
            <a:extLst>
              <a:ext uri="{FF2B5EF4-FFF2-40B4-BE49-F238E27FC236}">
                <a16:creationId xmlns:a16="http://schemas.microsoft.com/office/drawing/2014/main" id="{7B3EB3BD-72BA-4010-5D04-0D798A1EE626}"/>
              </a:ext>
            </a:extLst>
          </p:cNvPr>
          <p:cNvSpPr/>
          <p:nvPr/>
        </p:nvSpPr>
        <p:spPr>
          <a:xfrm>
            <a:off x="-59859" y="0"/>
            <a:ext cx="12400517" cy="7110021"/>
          </a:xfrm>
          <a:prstGeom prst="rect">
            <a:avLst/>
          </a:prstGeom>
          <a:solidFill>
            <a:srgbClr val="000000">
              <a:alpha val="69000"/>
            </a:srgbClr>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itle 6"/>
          <p:cNvSpPr>
            <a:spLocks noGrp="1"/>
          </p:cNvSpPr>
          <p:nvPr>
            <p:ph type="title"/>
          </p:nvPr>
        </p:nvSpPr>
        <p:spPr>
          <a:xfrm>
            <a:off x="1822518" y="430000"/>
            <a:ext cx="8856643" cy="804647"/>
          </a:xfrm>
        </p:spPr>
        <p:txBody>
          <a:bodyPr>
            <a:normAutofit fontScale="90000"/>
          </a:bodyPr>
          <a:lstStyle/>
          <a:p>
            <a:r>
              <a:rPr lang="en-US" dirty="0">
                <a:solidFill>
                  <a:schemeClr val="bg1"/>
                </a:solidFill>
              </a:rPr>
              <a:t>STORAGE &amp; DECANTING</a:t>
            </a:r>
            <a:br>
              <a:rPr lang="en-US" dirty="0">
                <a:solidFill>
                  <a:schemeClr val="bg1"/>
                </a:solidFill>
              </a:rPr>
            </a:br>
            <a:r>
              <a:rPr lang="en-US" dirty="0">
                <a:solidFill>
                  <a:srgbClr val="CC9900"/>
                </a:solidFill>
              </a:rPr>
              <a:t>SOLUTION</a:t>
            </a:r>
          </a:p>
        </p:txBody>
      </p:sp>
      <p:sp>
        <p:nvSpPr>
          <p:cNvPr id="11" name="Title 1">
            <a:extLst>
              <a:ext uri="{FF2B5EF4-FFF2-40B4-BE49-F238E27FC236}">
                <a16:creationId xmlns:a16="http://schemas.microsoft.com/office/drawing/2014/main" id="{4CE563C7-5F31-062B-9AA3-5E7B3103E2C0}"/>
              </a:ext>
            </a:extLst>
          </p:cNvPr>
          <p:cNvSpPr txBox="1">
            <a:spLocks/>
          </p:cNvSpPr>
          <p:nvPr/>
        </p:nvSpPr>
        <p:spPr>
          <a:xfrm>
            <a:off x="-46490" y="1965265"/>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solidFill>
              </a:rPr>
              <a:t>CONTAINER </a:t>
            </a:r>
            <a:r>
              <a:rPr lang="en-US" sz="1800" dirty="0">
                <a:solidFill>
                  <a:srgbClr val="CC9900"/>
                </a:solidFill>
              </a:rPr>
              <a:t>SOLUTION</a:t>
            </a:r>
          </a:p>
        </p:txBody>
      </p:sp>
      <p:sp>
        <p:nvSpPr>
          <p:cNvPr id="8" name="Text Placeholder 7"/>
          <p:cNvSpPr>
            <a:spLocks noGrp="1"/>
          </p:cNvSpPr>
          <p:nvPr>
            <p:ph type="body" sz="quarter" idx="11"/>
          </p:nvPr>
        </p:nvSpPr>
        <p:spPr>
          <a:xfrm>
            <a:off x="3474961" y="1595802"/>
            <a:ext cx="5282655" cy="299281"/>
          </a:xfrm>
        </p:spPr>
        <p:txBody>
          <a:bodyPr/>
          <a:lstStyle/>
          <a:p>
            <a:r>
              <a:rPr lang="en-US" sz="1800" b="1" dirty="0">
                <a:solidFill>
                  <a:srgbClr val="FFC000"/>
                </a:solidFill>
                <a:latin typeface="+mj-lt"/>
              </a:rPr>
              <a:t>HYDROCHLORIC ACID</a:t>
            </a:r>
          </a:p>
        </p:txBody>
      </p:sp>
      <p:sp>
        <p:nvSpPr>
          <p:cNvPr id="18" name="TextBox 17">
            <a:extLst>
              <a:ext uri="{FF2B5EF4-FFF2-40B4-BE49-F238E27FC236}">
                <a16:creationId xmlns:a16="http://schemas.microsoft.com/office/drawing/2014/main" id="{5D1A6877-783B-D2D5-1064-BB412B390C75}"/>
              </a:ext>
            </a:extLst>
          </p:cNvPr>
          <p:cNvSpPr txBox="1">
            <a:spLocks noChangeArrowheads="1"/>
          </p:cNvSpPr>
          <p:nvPr/>
        </p:nvSpPr>
        <p:spPr bwMode="auto">
          <a:xfrm>
            <a:off x="347701" y="2665720"/>
            <a:ext cx="5077348"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ea typeface="Calibri" panose="020F0502020204030204" pitchFamily="34" charset="0"/>
                <a:cs typeface="Times New Roman" panose="02020603050405020304" pitchFamily="18" charset="0"/>
              </a:rPr>
              <a:t>Through our collaboration with </a:t>
            </a:r>
            <a:r>
              <a:rPr lang="en-ZA" sz="1200" dirty="0" err="1">
                <a:solidFill>
                  <a:schemeClr val="bg1"/>
                </a:solidFill>
                <a:ea typeface="Calibri" panose="020F0502020204030204" pitchFamily="34" charset="0"/>
                <a:cs typeface="Times New Roman" panose="02020603050405020304" pitchFamily="18" charset="0"/>
              </a:rPr>
              <a:t>CatCon,and</a:t>
            </a:r>
            <a:r>
              <a:rPr lang="en-ZA" sz="1200" dirty="0">
                <a:solidFill>
                  <a:schemeClr val="bg1"/>
                </a:solidFill>
                <a:ea typeface="Calibri" panose="020F0502020204030204" pitchFamily="34" charset="0"/>
                <a:cs typeface="Times New Roman" panose="02020603050405020304" pitchFamily="18" charset="0"/>
              </a:rPr>
              <a:t> the new body corporate of </a:t>
            </a:r>
            <a:r>
              <a:rPr lang="en-ZA" sz="1200" dirty="0" err="1">
                <a:solidFill>
                  <a:schemeClr val="bg1"/>
                </a:solidFill>
                <a:ea typeface="Calibri" panose="020F0502020204030204" pitchFamily="34" charset="0"/>
                <a:cs typeface="Times New Roman" panose="02020603050405020304" pitchFamily="18" charset="0"/>
              </a:rPr>
              <a:t>Transet’s</a:t>
            </a:r>
            <a:r>
              <a:rPr lang="en-ZA" sz="1200" dirty="0">
                <a:solidFill>
                  <a:schemeClr val="bg1"/>
                </a:solidFill>
                <a:ea typeface="Calibri" panose="020F0502020204030204" pitchFamily="34" charset="0"/>
                <a:cs typeface="Times New Roman" panose="02020603050405020304" pitchFamily="18" charset="0"/>
              </a:rPr>
              <a:t> inland railway line, we fortify our commitment to seamless operations. This partnership ensures that your imports are not only fast-tracked but also protected against potential delays. With </a:t>
            </a:r>
            <a:r>
              <a:rPr lang="en-ZA" sz="1200" dirty="0" err="1">
                <a:solidFill>
                  <a:schemeClr val="bg1"/>
                </a:solidFill>
                <a:ea typeface="Calibri" panose="020F0502020204030204" pitchFamily="34" charset="0"/>
                <a:cs typeface="Times New Roman" panose="02020603050405020304" pitchFamily="18" charset="0"/>
              </a:rPr>
              <a:t>CatCon’s</a:t>
            </a:r>
            <a:r>
              <a:rPr lang="en-ZA" sz="1200" dirty="0">
                <a:solidFill>
                  <a:schemeClr val="bg1"/>
                </a:solidFill>
                <a:ea typeface="Calibri" panose="020F0502020204030204" pitchFamily="34" charset="0"/>
                <a:cs typeface="Times New Roman" panose="02020603050405020304" pitchFamily="18" charset="0"/>
              </a:rPr>
              <a:t> expertise in risk mitigation, you can rest assured knowing your shipments are in capable hands, added benefits include: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Demurrage free Imports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Bulk handling </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Container terminal 1/km from facility</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Terminal 2 stop – Inland Railway, situated 500 meters from our site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Container Turn ins within 48 hours </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p:txBody>
      </p:sp>
      <p:sp>
        <p:nvSpPr>
          <p:cNvPr id="20" name="Title 1">
            <a:extLst>
              <a:ext uri="{FF2B5EF4-FFF2-40B4-BE49-F238E27FC236}">
                <a16:creationId xmlns:a16="http://schemas.microsoft.com/office/drawing/2014/main" id="{7ADDE186-1404-55B5-0842-CACBDD9C467A}"/>
              </a:ext>
            </a:extLst>
          </p:cNvPr>
          <p:cNvSpPr txBox="1">
            <a:spLocks/>
          </p:cNvSpPr>
          <p:nvPr/>
        </p:nvSpPr>
        <p:spPr>
          <a:xfrm>
            <a:off x="8007487" y="1861812"/>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rPr>
              <a:t>STORAGE</a:t>
            </a:r>
          </a:p>
          <a:p>
            <a:r>
              <a:rPr lang="en-US" sz="1800" dirty="0">
                <a:solidFill>
                  <a:srgbClr val="CC9900"/>
                </a:solidFill>
              </a:rPr>
              <a:t>SOLUTION</a:t>
            </a:r>
          </a:p>
        </p:txBody>
      </p:sp>
      <p:sp>
        <p:nvSpPr>
          <p:cNvPr id="29" name="TextBox 28">
            <a:extLst>
              <a:ext uri="{FF2B5EF4-FFF2-40B4-BE49-F238E27FC236}">
                <a16:creationId xmlns:a16="http://schemas.microsoft.com/office/drawing/2014/main" id="{E3C28FDE-8059-7D3F-0685-9E76DB1CAE1C}"/>
              </a:ext>
            </a:extLst>
          </p:cNvPr>
          <p:cNvSpPr txBox="1">
            <a:spLocks noChangeArrowheads="1"/>
          </p:cNvSpPr>
          <p:nvPr/>
        </p:nvSpPr>
        <p:spPr bwMode="auto">
          <a:xfrm>
            <a:off x="6997669" y="2662446"/>
            <a:ext cx="3651457"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Storage capacity for over 1000/MT of HCL in 1150/kg IBC containers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1000 square meters of concrete yard area with industrial zoning for decanting </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Collaboration with </a:t>
            </a:r>
            <a:r>
              <a:rPr lang="en-ZA" sz="1200" dirty="0" err="1">
                <a:solidFill>
                  <a:schemeClr val="bg1"/>
                </a:solidFill>
                <a:latin typeface="+mn-lt"/>
                <a:ea typeface="Helvetica Neue Thin"/>
                <a:cs typeface="Helvetica Neue Thin"/>
                <a:sym typeface="Helvetica Neue Thin"/>
              </a:rPr>
              <a:t>Klia</a:t>
            </a:r>
            <a:r>
              <a:rPr lang="en-ZA" sz="1200" dirty="0">
                <a:solidFill>
                  <a:schemeClr val="bg1"/>
                </a:solidFill>
                <a:latin typeface="+mn-lt"/>
                <a:ea typeface="Helvetica Neue Thin"/>
                <a:cs typeface="Helvetica Neue Thin"/>
                <a:sym typeface="Helvetica Neue Thin"/>
              </a:rPr>
              <a:t> – Fully licenced decanting company with chemical engineers and state of the art pumping equipment on site  </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ea typeface="Helvetica Neue Thin"/>
                <a:cs typeface="Helvetica Neue Thin"/>
                <a:sym typeface="Helvetica Neue Thin"/>
              </a:rPr>
              <a:t>Weighbridge - onsite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ea typeface="Helvetica Neue Thin"/>
                <a:cs typeface="Helvetica Neue Thin"/>
                <a:sym typeface="Helvetica Neue Thin"/>
              </a:rPr>
              <a:t>Professional team available for stock control and administering of POD’s and delivery notes from Monday – Friday 8:00 – 16:30</a:t>
            </a:r>
          </a:p>
          <a:p>
            <a:pPr>
              <a:lnSpc>
                <a:spcPct val="150000"/>
              </a:lnSpc>
              <a:defRPr sz="2000">
                <a:latin typeface="Helvetica Neue Thin"/>
                <a:ea typeface="Helvetica Neue Thin"/>
                <a:cs typeface="Helvetica Neue Thin"/>
                <a:sym typeface="Helvetica Neue Thin"/>
              </a:defRPr>
            </a:pPr>
            <a:endParaRPr lang="en-ZA" sz="1200" dirty="0">
              <a:solidFill>
                <a:schemeClr val="bg1"/>
              </a:solidFill>
              <a:ea typeface="Helvetica Neue Thin"/>
              <a:cs typeface="Helvetica Neue Thin"/>
              <a:sym typeface="Helvetica Neue Thin"/>
            </a:endParaRP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a:p>
            <a:pPr>
              <a:lnSpc>
                <a:spcPct val="150000"/>
              </a:lnSpc>
              <a:defRPr sz="2000">
                <a:latin typeface="Helvetica Neue Thin"/>
                <a:ea typeface="Helvetica Neue Thin"/>
                <a:cs typeface="Helvetica Neue Thin"/>
                <a:sym typeface="Helvetica Neue Thin"/>
              </a:defRPr>
            </a:pPr>
            <a:endParaRPr lang="en-ZA" sz="1200" dirty="0">
              <a:solidFill>
                <a:schemeClr val="bg1"/>
              </a:solidFill>
              <a:latin typeface="+mn-lt"/>
              <a:ea typeface="Helvetica Neue Thin"/>
              <a:cs typeface="Helvetica Neue Thin"/>
              <a:sym typeface="Helvetica Neue Thin"/>
            </a:endParaRPr>
          </a:p>
        </p:txBody>
      </p:sp>
      <p:sp>
        <p:nvSpPr>
          <p:cNvPr id="35" name="TextBox 34">
            <a:extLst>
              <a:ext uri="{FF2B5EF4-FFF2-40B4-BE49-F238E27FC236}">
                <a16:creationId xmlns:a16="http://schemas.microsoft.com/office/drawing/2014/main" id="{C12DE06C-3B6A-84E1-6E29-92A994382157}"/>
              </a:ext>
            </a:extLst>
          </p:cNvPr>
          <p:cNvSpPr txBox="1">
            <a:spLocks noChangeArrowheads="1"/>
          </p:cNvSpPr>
          <p:nvPr/>
        </p:nvSpPr>
        <p:spPr bwMode="auto">
          <a:xfrm>
            <a:off x="1469282" y="5988071"/>
            <a:ext cx="9140329"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rgbClr val="FFC000"/>
                </a:solidFill>
                <a:latin typeface="Söhne"/>
              </a:rPr>
              <a:t>Imani Inorganics prides itself in our Cato Ridge state of the art facility, being the first of three facilities we planned to establish in 2023 to combat pain points in our clients Hydrochloric Acid supply chain.</a:t>
            </a:r>
          </a:p>
        </p:txBody>
      </p:sp>
      <p:cxnSp>
        <p:nvCxnSpPr>
          <p:cNvPr id="45" name="Straight Arrow Connector 44">
            <a:extLst>
              <a:ext uri="{FF2B5EF4-FFF2-40B4-BE49-F238E27FC236}">
                <a16:creationId xmlns:a16="http://schemas.microsoft.com/office/drawing/2014/main" id="{C0414F5D-1DDD-035C-7570-6F9CC6805301}"/>
              </a:ext>
            </a:extLst>
          </p:cNvPr>
          <p:cNvCxnSpPr/>
          <p:nvPr/>
        </p:nvCxnSpPr>
        <p:spPr>
          <a:xfrm>
            <a:off x="2886375" y="2329238"/>
            <a:ext cx="3703111" cy="0"/>
          </a:xfrm>
          <a:prstGeom prst="straightConnector1">
            <a:avLst/>
          </a:prstGeom>
          <a:ln>
            <a:solidFill>
              <a:srgbClr val="CC99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02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nodePh="1">
                                  <p:stCondLst>
                                    <p:cond delay="0"/>
                                  </p:stCondLst>
                                  <p:endCondLst>
                                    <p:cond evt="begin" delay="0">
                                      <p:tn val="75"/>
                                    </p:cond>
                                  </p:end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nodePh="1">
                                  <p:stCondLst>
                                    <p:cond delay="0"/>
                                  </p:stCondLst>
                                  <p:endCondLst>
                                    <p:cond evt="begin" delay="0">
                                      <p:tn val="78"/>
                                    </p:cond>
                                  </p:end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up)">
                                      <p:cBhvr>
                                        <p:cTn id="89" dur="500"/>
                                        <p:tgtEl>
                                          <p:spTgt spid="29"/>
                                        </p:tgtEl>
                                      </p:cBhvr>
                                    </p:animEffect>
                                  </p:childTnLst>
                                </p:cTn>
                              </p:par>
                            </p:childTnLst>
                          </p:cTn>
                        </p:par>
                        <p:par>
                          <p:cTn id="90" fill="hold">
                            <p:stCondLst>
                              <p:cond delay="3000"/>
                            </p:stCondLst>
                            <p:childTnLst>
                              <p:par>
                                <p:cTn id="91" presetID="22" presetClass="entr" presetSubtype="1"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up)">
                                      <p:cBhvr>
                                        <p:cTn id="9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P spid="23" grpId="0"/>
      <p:bldP spid="24" grpId="0"/>
      <p:bldP spid="25" grpId="0"/>
      <p:bldP spid="19" grpId="0" animBg="1"/>
      <p:bldP spid="37" grpId="0" animBg="1"/>
      <p:bldP spid="16" grpId="0" animBg="1"/>
      <p:bldP spid="28" grpId="0"/>
      <p:bldP spid="17" grpId="0"/>
      <p:bldP spid="27" grpId="0"/>
      <p:bldP spid="26" grpId="0"/>
      <p:bldP spid="12" grpId="0"/>
      <p:bldP spid="13" grpId="0"/>
      <p:bldP spid="7" grpId="0"/>
      <p:bldP spid="11" grpId="0"/>
      <p:bldP spid="8" grpId="0" build="p"/>
      <p:bldP spid="18" grpId="0"/>
      <p:bldP spid="20" grpId="0"/>
      <p:bldP spid="29"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77CBC7-82D5-49C5-A8C9-05F7C921599F}" type="slidenum">
              <a:rPr lang="en-US" smtClean="0"/>
              <a:pPr/>
              <a:t>7</a:t>
            </a:fld>
            <a:endParaRPr lang="en-US" dirty="0"/>
          </a:p>
        </p:txBody>
      </p:sp>
      <p:sp>
        <p:nvSpPr>
          <p:cNvPr id="10" name="Rectangle 9"/>
          <p:cNvSpPr/>
          <p:nvPr/>
        </p:nvSpPr>
        <p:spPr>
          <a:xfrm>
            <a:off x="552981" y="2677343"/>
            <a:ext cx="2313542" cy="11457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5" name="Title 1"/>
          <p:cNvSpPr txBox="1">
            <a:spLocks/>
          </p:cNvSpPr>
          <p:nvPr/>
        </p:nvSpPr>
        <p:spPr>
          <a:xfrm>
            <a:off x="491158"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Copper &amp; Cobalt extraction</a:t>
            </a:r>
          </a:p>
        </p:txBody>
      </p:sp>
      <p:sp>
        <p:nvSpPr>
          <p:cNvPr id="22" name="TextBox 21">
            <a:extLst>
              <a:ext uri="{FF2B5EF4-FFF2-40B4-BE49-F238E27FC236}">
                <a16:creationId xmlns:a16="http://schemas.microsoft.com/office/drawing/2014/main" id="{39C09842-0792-4BB9-9D41-91D6BCEA1325}"/>
              </a:ext>
            </a:extLst>
          </p:cNvPr>
          <p:cNvSpPr txBox="1">
            <a:spLocks noChangeArrowheads="1"/>
          </p:cNvSpPr>
          <p:nvPr/>
        </p:nvSpPr>
        <p:spPr bwMode="auto">
          <a:xfrm>
            <a:off x="3448279"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Hydrochloric acid 33%</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Sodium cyanide Briquettes</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Activated carbon</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Kerosene</a:t>
            </a:r>
            <a:endParaRPr lang="id-ID" sz="1200" dirty="0">
              <a:solidFill>
                <a:schemeClr val="bg1"/>
              </a:solidFill>
              <a:latin typeface="+mn-lt"/>
              <a:ea typeface="Helvetica Neue Thin"/>
              <a:cs typeface="Helvetica Neue Thin"/>
              <a:sym typeface="Helvetica Neue Thin"/>
            </a:endParaRPr>
          </a:p>
        </p:txBody>
      </p:sp>
      <p:sp>
        <p:nvSpPr>
          <p:cNvPr id="23" name="Title 1"/>
          <p:cNvSpPr txBox="1">
            <a:spLocks/>
          </p:cNvSpPr>
          <p:nvPr/>
        </p:nvSpPr>
        <p:spPr>
          <a:xfrm>
            <a:off x="3386455"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Gold Floatation</a:t>
            </a:r>
          </a:p>
        </p:txBody>
      </p:sp>
      <p:sp>
        <p:nvSpPr>
          <p:cNvPr id="24" name="TextBox 23">
            <a:extLst>
              <a:ext uri="{FF2B5EF4-FFF2-40B4-BE49-F238E27FC236}">
                <a16:creationId xmlns:a16="http://schemas.microsoft.com/office/drawing/2014/main" id="{39C09842-0792-4BB9-9D41-91D6BCEA1325}"/>
              </a:ext>
            </a:extLst>
          </p:cNvPr>
          <p:cNvSpPr txBox="1">
            <a:spLocks noChangeArrowheads="1"/>
          </p:cNvSpPr>
          <p:nvPr/>
        </p:nvSpPr>
        <p:spPr bwMode="auto">
          <a:xfrm>
            <a:off x="6312664" y="4387446"/>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MIBC</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Nitric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Citric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US" sz="1200" dirty="0">
                <a:solidFill>
                  <a:schemeClr val="bg1"/>
                </a:solidFill>
                <a:latin typeface="+mn-lt"/>
                <a:ea typeface="Helvetica Neue Thin"/>
                <a:cs typeface="Helvetica Neue Thin"/>
                <a:sym typeface="Helvetica Neue Thin"/>
              </a:rPr>
              <a:t>Sodium Hydroxide</a:t>
            </a:r>
            <a:r>
              <a:rPr lang="en-US" sz="1200" dirty="0">
                <a:latin typeface="+mn-lt"/>
                <a:ea typeface="Helvetica Neue Thin"/>
                <a:cs typeface="Helvetica Neue Thin"/>
                <a:sym typeface="Helvetica Neue Thin"/>
              </a:rPr>
              <a:t>.</a:t>
            </a:r>
            <a:endParaRPr lang="id-ID" sz="1200" dirty="0">
              <a:latin typeface="+mn-lt"/>
              <a:ea typeface="Helvetica Neue Thin"/>
              <a:cs typeface="Helvetica Neue Thin"/>
              <a:sym typeface="Helvetica Neue Thin"/>
            </a:endParaRPr>
          </a:p>
        </p:txBody>
      </p:sp>
      <p:sp>
        <p:nvSpPr>
          <p:cNvPr id="25" name="Title 1"/>
          <p:cNvSpPr txBox="1">
            <a:spLocks/>
          </p:cNvSpPr>
          <p:nvPr/>
        </p:nvSpPr>
        <p:spPr>
          <a:xfrm>
            <a:off x="6250840" y="4023473"/>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rPr>
              <a:t>Iron ore</a:t>
            </a:r>
          </a:p>
        </p:txBody>
      </p:sp>
      <p:sp>
        <p:nvSpPr>
          <p:cNvPr id="19" name="Freeform 9"/>
          <p:cNvSpPr>
            <a:spLocks noChangeAspect="1" noEditPoints="1"/>
          </p:cNvSpPr>
          <p:nvPr/>
        </p:nvSpPr>
        <p:spPr bwMode="auto">
          <a:xfrm>
            <a:off x="4389018" y="2915840"/>
            <a:ext cx="432062" cy="667512"/>
          </a:xfrm>
          <a:custGeom>
            <a:avLst/>
            <a:gdLst>
              <a:gd name="T0" fmla="*/ 56 w 64"/>
              <a:gd name="T1" fmla="*/ 28 h 100"/>
              <a:gd name="T2" fmla="*/ 56 w 64"/>
              <a:gd name="T3" fmla="*/ 4 h 100"/>
              <a:gd name="T4" fmla="*/ 64 w 64"/>
              <a:gd name="T5" fmla="*/ 4 h 100"/>
              <a:gd name="T6" fmla="*/ 64 w 64"/>
              <a:gd name="T7" fmla="*/ 0 h 100"/>
              <a:gd name="T8" fmla="*/ 0 w 64"/>
              <a:gd name="T9" fmla="*/ 0 h 100"/>
              <a:gd name="T10" fmla="*/ 0 w 64"/>
              <a:gd name="T11" fmla="*/ 4 h 100"/>
              <a:gd name="T12" fmla="*/ 8 w 64"/>
              <a:gd name="T13" fmla="*/ 4 h 100"/>
              <a:gd name="T14" fmla="*/ 8 w 64"/>
              <a:gd name="T15" fmla="*/ 28 h 100"/>
              <a:gd name="T16" fmla="*/ 27 w 64"/>
              <a:gd name="T17" fmla="*/ 51 h 100"/>
              <a:gd name="T18" fmla="*/ 8 w 64"/>
              <a:gd name="T19" fmla="*/ 75 h 100"/>
              <a:gd name="T20" fmla="*/ 8 w 64"/>
              <a:gd name="T21" fmla="*/ 96 h 100"/>
              <a:gd name="T22" fmla="*/ 0 w 64"/>
              <a:gd name="T23" fmla="*/ 96 h 100"/>
              <a:gd name="T24" fmla="*/ 0 w 64"/>
              <a:gd name="T25" fmla="*/ 100 h 100"/>
              <a:gd name="T26" fmla="*/ 64 w 64"/>
              <a:gd name="T27" fmla="*/ 100 h 100"/>
              <a:gd name="T28" fmla="*/ 64 w 64"/>
              <a:gd name="T29" fmla="*/ 96 h 100"/>
              <a:gd name="T30" fmla="*/ 56 w 64"/>
              <a:gd name="T31" fmla="*/ 96 h 100"/>
              <a:gd name="T32" fmla="*/ 56 w 64"/>
              <a:gd name="T33" fmla="*/ 75 h 100"/>
              <a:gd name="T34" fmla="*/ 36 w 64"/>
              <a:gd name="T35" fmla="*/ 51 h 100"/>
              <a:gd name="T36" fmla="*/ 56 w 64"/>
              <a:gd name="T37" fmla="*/ 28 h 100"/>
              <a:gd name="T38" fmla="*/ 52 w 64"/>
              <a:gd name="T39" fmla="*/ 75 h 100"/>
              <a:gd name="T40" fmla="*/ 52 w 64"/>
              <a:gd name="T41" fmla="*/ 96 h 100"/>
              <a:gd name="T42" fmla="*/ 12 w 64"/>
              <a:gd name="T43" fmla="*/ 96 h 100"/>
              <a:gd name="T44" fmla="*/ 12 w 64"/>
              <a:gd name="T45" fmla="*/ 75 h 100"/>
              <a:gd name="T46" fmla="*/ 32 w 64"/>
              <a:gd name="T47" fmla="*/ 53 h 100"/>
              <a:gd name="T48" fmla="*/ 52 w 64"/>
              <a:gd name="T49" fmla="*/ 75 h 100"/>
              <a:gd name="T50" fmla="*/ 32 w 64"/>
              <a:gd name="T51" fmla="*/ 49 h 100"/>
              <a:gd name="T52" fmla="*/ 12 w 64"/>
              <a:gd name="T53" fmla="*/ 28 h 100"/>
              <a:gd name="T54" fmla="*/ 12 w 64"/>
              <a:gd name="T55" fmla="*/ 4 h 100"/>
              <a:gd name="T56" fmla="*/ 52 w 64"/>
              <a:gd name="T57" fmla="*/ 4 h 100"/>
              <a:gd name="T58" fmla="*/ 52 w 64"/>
              <a:gd name="T59" fmla="*/ 28 h 100"/>
              <a:gd name="T60" fmla="*/ 32 w 64"/>
              <a:gd name="T61" fmla="*/ 4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00">
                <a:moveTo>
                  <a:pt x="56" y="28"/>
                </a:moveTo>
                <a:cubicBezTo>
                  <a:pt x="56" y="4"/>
                  <a:pt x="56" y="4"/>
                  <a:pt x="56" y="4"/>
                </a:cubicBezTo>
                <a:cubicBezTo>
                  <a:pt x="64" y="4"/>
                  <a:pt x="64" y="4"/>
                  <a:pt x="64" y="4"/>
                </a:cubicBezTo>
                <a:cubicBezTo>
                  <a:pt x="64" y="0"/>
                  <a:pt x="64" y="0"/>
                  <a:pt x="64" y="0"/>
                </a:cubicBezTo>
                <a:cubicBezTo>
                  <a:pt x="0" y="0"/>
                  <a:pt x="0" y="0"/>
                  <a:pt x="0" y="0"/>
                </a:cubicBezTo>
                <a:cubicBezTo>
                  <a:pt x="0" y="4"/>
                  <a:pt x="0" y="4"/>
                  <a:pt x="0" y="4"/>
                </a:cubicBezTo>
                <a:cubicBezTo>
                  <a:pt x="8" y="4"/>
                  <a:pt x="8" y="4"/>
                  <a:pt x="8" y="4"/>
                </a:cubicBezTo>
                <a:cubicBezTo>
                  <a:pt x="8" y="28"/>
                  <a:pt x="8" y="28"/>
                  <a:pt x="8" y="28"/>
                </a:cubicBezTo>
                <a:cubicBezTo>
                  <a:pt x="8" y="34"/>
                  <a:pt x="10" y="42"/>
                  <a:pt x="27" y="51"/>
                </a:cubicBezTo>
                <a:cubicBezTo>
                  <a:pt x="13" y="58"/>
                  <a:pt x="8" y="65"/>
                  <a:pt x="8" y="75"/>
                </a:cubicBezTo>
                <a:cubicBezTo>
                  <a:pt x="8" y="96"/>
                  <a:pt x="8" y="96"/>
                  <a:pt x="8" y="96"/>
                </a:cubicBezTo>
                <a:cubicBezTo>
                  <a:pt x="0" y="96"/>
                  <a:pt x="0" y="96"/>
                  <a:pt x="0" y="96"/>
                </a:cubicBezTo>
                <a:cubicBezTo>
                  <a:pt x="0" y="100"/>
                  <a:pt x="0" y="100"/>
                  <a:pt x="0" y="100"/>
                </a:cubicBezTo>
                <a:cubicBezTo>
                  <a:pt x="64" y="100"/>
                  <a:pt x="64" y="100"/>
                  <a:pt x="64" y="100"/>
                </a:cubicBezTo>
                <a:cubicBezTo>
                  <a:pt x="64" y="96"/>
                  <a:pt x="64" y="96"/>
                  <a:pt x="64" y="96"/>
                </a:cubicBezTo>
                <a:cubicBezTo>
                  <a:pt x="56" y="96"/>
                  <a:pt x="56" y="96"/>
                  <a:pt x="56" y="96"/>
                </a:cubicBezTo>
                <a:cubicBezTo>
                  <a:pt x="56" y="75"/>
                  <a:pt x="56" y="75"/>
                  <a:pt x="56" y="75"/>
                </a:cubicBezTo>
                <a:cubicBezTo>
                  <a:pt x="56" y="65"/>
                  <a:pt x="51" y="58"/>
                  <a:pt x="36" y="51"/>
                </a:cubicBezTo>
                <a:cubicBezTo>
                  <a:pt x="53" y="42"/>
                  <a:pt x="56" y="34"/>
                  <a:pt x="56" y="28"/>
                </a:cubicBezTo>
                <a:close/>
                <a:moveTo>
                  <a:pt x="52" y="75"/>
                </a:moveTo>
                <a:cubicBezTo>
                  <a:pt x="52" y="96"/>
                  <a:pt x="52" y="96"/>
                  <a:pt x="52" y="96"/>
                </a:cubicBezTo>
                <a:cubicBezTo>
                  <a:pt x="12" y="96"/>
                  <a:pt x="12" y="96"/>
                  <a:pt x="12" y="96"/>
                </a:cubicBezTo>
                <a:cubicBezTo>
                  <a:pt x="12" y="75"/>
                  <a:pt x="12" y="75"/>
                  <a:pt x="12" y="75"/>
                </a:cubicBezTo>
                <a:cubicBezTo>
                  <a:pt x="12" y="67"/>
                  <a:pt x="15" y="61"/>
                  <a:pt x="32" y="53"/>
                </a:cubicBezTo>
                <a:cubicBezTo>
                  <a:pt x="48" y="61"/>
                  <a:pt x="52" y="67"/>
                  <a:pt x="52" y="75"/>
                </a:cubicBezTo>
                <a:close/>
                <a:moveTo>
                  <a:pt x="32" y="49"/>
                </a:moveTo>
                <a:cubicBezTo>
                  <a:pt x="14" y="40"/>
                  <a:pt x="12" y="34"/>
                  <a:pt x="12" y="28"/>
                </a:cubicBezTo>
                <a:cubicBezTo>
                  <a:pt x="12" y="4"/>
                  <a:pt x="12" y="4"/>
                  <a:pt x="12" y="4"/>
                </a:cubicBezTo>
                <a:cubicBezTo>
                  <a:pt x="52" y="4"/>
                  <a:pt x="52" y="4"/>
                  <a:pt x="52" y="4"/>
                </a:cubicBezTo>
                <a:cubicBezTo>
                  <a:pt x="52" y="28"/>
                  <a:pt x="52" y="28"/>
                  <a:pt x="52" y="28"/>
                </a:cubicBezTo>
                <a:cubicBezTo>
                  <a:pt x="52" y="34"/>
                  <a:pt x="49" y="40"/>
                  <a:pt x="32"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p:cNvGrpSpPr>
            <a:grpSpLocks noChangeAspect="1"/>
          </p:cNvGrpSpPr>
          <p:nvPr/>
        </p:nvGrpSpPr>
        <p:grpSpPr>
          <a:xfrm>
            <a:off x="7214566" y="2915840"/>
            <a:ext cx="509736" cy="667512"/>
            <a:chOff x="1181101" y="1036638"/>
            <a:chExt cx="333375" cy="436563"/>
          </a:xfrm>
          <a:solidFill>
            <a:schemeClr val="bg2"/>
          </a:solidFill>
        </p:grpSpPr>
        <p:sp>
          <p:nvSpPr>
            <p:cNvPr id="30" name="Freeform 13"/>
            <p:cNvSpPr>
              <a:spLocks noEditPoints="1"/>
            </p:cNvSpPr>
            <p:nvPr/>
          </p:nvSpPr>
          <p:spPr bwMode="auto">
            <a:xfrm>
              <a:off x="1181101" y="1036638"/>
              <a:ext cx="333375" cy="436563"/>
            </a:xfrm>
            <a:custGeom>
              <a:avLst/>
              <a:gdLst>
                <a:gd name="T0" fmla="*/ 38 w 76"/>
                <a:gd name="T1" fmla="*/ 0 h 100"/>
                <a:gd name="T2" fmla="*/ 0 w 76"/>
                <a:gd name="T3" fmla="*/ 7 h 100"/>
                <a:gd name="T4" fmla="*/ 0 w 76"/>
                <a:gd name="T5" fmla="*/ 61 h 100"/>
                <a:gd name="T6" fmla="*/ 38 w 76"/>
                <a:gd name="T7" fmla="*/ 100 h 100"/>
                <a:gd name="T8" fmla="*/ 76 w 76"/>
                <a:gd name="T9" fmla="*/ 61 h 100"/>
                <a:gd name="T10" fmla="*/ 76 w 76"/>
                <a:gd name="T11" fmla="*/ 7 h 100"/>
                <a:gd name="T12" fmla="*/ 38 w 76"/>
                <a:gd name="T13" fmla="*/ 0 h 100"/>
                <a:gd name="T14" fmla="*/ 72 w 76"/>
                <a:gd name="T15" fmla="*/ 61 h 100"/>
                <a:gd name="T16" fmla="*/ 38 w 76"/>
                <a:gd name="T17" fmla="*/ 96 h 100"/>
                <a:gd name="T18" fmla="*/ 4 w 76"/>
                <a:gd name="T19" fmla="*/ 61 h 100"/>
                <a:gd name="T20" fmla="*/ 4 w 76"/>
                <a:gd name="T21" fmla="*/ 10 h 100"/>
                <a:gd name="T22" fmla="*/ 38 w 76"/>
                <a:gd name="T23" fmla="*/ 4 h 100"/>
                <a:gd name="T24" fmla="*/ 72 w 76"/>
                <a:gd name="T25" fmla="*/ 10 h 100"/>
                <a:gd name="T26" fmla="*/ 72 w 76"/>
                <a:gd name="T27" fmla="*/ 6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00">
                  <a:moveTo>
                    <a:pt x="38" y="0"/>
                  </a:moveTo>
                  <a:cubicBezTo>
                    <a:pt x="0" y="7"/>
                    <a:pt x="0" y="7"/>
                    <a:pt x="0" y="7"/>
                  </a:cubicBezTo>
                  <a:cubicBezTo>
                    <a:pt x="0" y="7"/>
                    <a:pt x="0" y="53"/>
                    <a:pt x="0" y="61"/>
                  </a:cubicBezTo>
                  <a:cubicBezTo>
                    <a:pt x="0" y="74"/>
                    <a:pt x="11" y="91"/>
                    <a:pt x="38" y="100"/>
                  </a:cubicBezTo>
                  <a:cubicBezTo>
                    <a:pt x="64" y="91"/>
                    <a:pt x="76" y="74"/>
                    <a:pt x="76" y="61"/>
                  </a:cubicBezTo>
                  <a:cubicBezTo>
                    <a:pt x="76" y="53"/>
                    <a:pt x="76" y="7"/>
                    <a:pt x="76" y="7"/>
                  </a:cubicBezTo>
                  <a:lnTo>
                    <a:pt x="38" y="0"/>
                  </a:lnTo>
                  <a:close/>
                  <a:moveTo>
                    <a:pt x="72" y="61"/>
                  </a:moveTo>
                  <a:cubicBezTo>
                    <a:pt x="72" y="72"/>
                    <a:pt x="61" y="87"/>
                    <a:pt x="38" y="96"/>
                  </a:cubicBezTo>
                  <a:cubicBezTo>
                    <a:pt x="14" y="87"/>
                    <a:pt x="4" y="72"/>
                    <a:pt x="4" y="61"/>
                  </a:cubicBezTo>
                  <a:cubicBezTo>
                    <a:pt x="4" y="10"/>
                    <a:pt x="4" y="10"/>
                    <a:pt x="4" y="10"/>
                  </a:cubicBezTo>
                  <a:cubicBezTo>
                    <a:pt x="38" y="4"/>
                    <a:pt x="38" y="4"/>
                    <a:pt x="38" y="4"/>
                  </a:cubicBezTo>
                  <a:cubicBezTo>
                    <a:pt x="72" y="10"/>
                    <a:pt x="72" y="10"/>
                    <a:pt x="72" y="10"/>
                  </a:cubicBezTo>
                  <a:lnTo>
                    <a:pt x="7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p:cNvSpPr>
              <a:spLocks/>
            </p:cNvSpPr>
            <p:nvPr/>
          </p:nvSpPr>
          <p:spPr bwMode="auto">
            <a:xfrm>
              <a:off x="1281113" y="1168400"/>
              <a:ext cx="131763" cy="130175"/>
            </a:xfrm>
            <a:custGeom>
              <a:avLst/>
              <a:gdLst>
                <a:gd name="T0" fmla="*/ 9 w 83"/>
                <a:gd name="T1" fmla="*/ 0 h 82"/>
                <a:gd name="T2" fmla="*/ 0 w 83"/>
                <a:gd name="T3" fmla="*/ 8 h 82"/>
                <a:gd name="T4" fmla="*/ 34 w 83"/>
                <a:gd name="T5" fmla="*/ 41 h 82"/>
                <a:gd name="T6" fmla="*/ 0 w 83"/>
                <a:gd name="T7" fmla="*/ 74 h 82"/>
                <a:gd name="T8" fmla="*/ 9 w 83"/>
                <a:gd name="T9" fmla="*/ 82 h 82"/>
                <a:gd name="T10" fmla="*/ 42 w 83"/>
                <a:gd name="T11" fmla="*/ 49 h 82"/>
                <a:gd name="T12" fmla="*/ 75 w 83"/>
                <a:gd name="T13" fmla="*/ 82 h 82"/>
                <a:gd name="T14" fmla="*/ 83 w 83"/>
                <a:gd name="T15" fmla="*/ 74 h 82"/>
                <a:gd name="T16" fmla="*/ 50 w 83"/>
                <a:gd name="T17" fmla="*/ 41 h 82"/>
                <a:gd name="T18" fmla="*/ 83 w 83"/>
                <a:gd name="T19" fmla="*/ 8 h 82"/>
                <a:gd name="T20" fmla="*/ 75 w 83"/>
                <a:gd name="T21" fmla="*/ 0 h 82"/>
                <a:gd name="T22" fmla="*/ 42 w 83"/>
                <a:gd name="T23" fmla="*/ 33 h 82"/>
                <a:gd name="T24" fmla="*/ 9 w 83"/>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2">
                  <a:moveTo>
                    <a:pt x="9" y="0"/>
                  </a:moveTo>
                  <a:lnTo>
                    <a:pt x="0" y="8"/>
                  </a:lnTo>
                  <a:lnTo>
                    <a:pt x="34" y="41"/>
                  </a:lnTo>
                  <a:lnTo>
                    <a:pt x="0" y="74"/>
                  </a:lnTo>
                  <a:lnTo>
                    <a:pt x="9" y="82"/>
                  </a:lnTo>
                  <a:lnTo>
                    <a:pt x="42" y="49"/>
                  </a:lnTo>
                  <a:lnTo>
                    <a:pt x="75" y="82"/>
                  </a:lnTo>
                  <a:lnTo>
                    <a:pt x="83" y="74"/>
                  </a:lnTo>
                  <a:lnTo>
                    <a:pt x="50" y="41"/>
                  </a:lnTo>
                  <a:lnTo>
                    <a:pt x="83" y="8"/>
                  </a:lnTo>
                  <a:lnTo>
                    <a:pt x="75" y="0"/>
                  </a:lnTo>
                  <a:lnTo>
                    <a:pt x="42" y="33"/>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 name="Freeform 18"/>
          <p:cNvSpPr>
            <a:spLocks noChangeAspect="1" noEditPoints="1"/>
          </p:cNvSpPr>
          <p:nvPr/>
        </p:nvSpPr>
        <p:spPr bwMode="auto">
          <a:xfrm>
            <a:off x="10140484" y="2915840"/>
            <a:ext cx="386669" cy="667512"/>
          </a:xfrm>
          <a:custGeom>
            <a:avLst/>
            <a:gdLst>
              <a:gd name="T0" fmla="*/ 68 w 68"/>
              <a:gd name="T1" fmla="*/ 62 h 120"/>
              <a:gd name="T2" fmla="*/ 34 w 68"/>
              <a:gd name="T3" fmla="*/ 0 h 120"/>
              <a:gd name="T4" fmla="*/ 0 w 68"/>
              <a:gd name="T5" fmla="*/ 62 h 120"/>
              <a:gd name="T6" fmla="*/ 32 w 68"/>
              <a:gd name="T7" fmla="*/ 98 h 120"/>
              <a:gd name="T8" fmla="*/ 32 w 68"/>
              <a:gd name="T9" fmla="*/ 120 h 120"/>
              <a:gd name="T10" fmla="*/ 36 w 68"/>
              <a:gd name="T11" fmla="*/ 120 h 120"/>
              <a:gd name="T12" fmla="*/ 36 w 68"/>
              <a:gd name="T13" fmla="*/ 98 h 120"/>
              <a:gd name="T14" fmla="*/ 68 w 68"/>
              <a:gd name="T15" fmla="*/ 62 h 120"/>
              <a:gd name="T16" fmla="*/ 36 w 68"/>
              <a:gd name="T17" fmla="*/ 94 h 120"/>
              <a:gd name="T18" fmla="*/ 36 w 68"/>
              <a:gd name="T19" fmla="*/ 78 h 120"/>
              <a:gd name="T20" fmla="*/ 49 w 68"/>
              <a:gd name="T21" fmla="*/ 66 h 120"/>
              <a:gd name="T22" fmla="*/ 46 w 68"/>
              <a:gd name="T23" fmla="*/ 63 h 120"/>
              <a:gd name="T24" fmla="*/ 36 w 68"/>
              <a:gd name="T25" fmla="*/ 72 h 120"/>
              <a:gd name="T26" fmla="*/ 36 w 68"/>
              <a:gd name="T27" fmla="*/ 32 h 120"/>
              <a:gd name="T28" fmla="*/ 32 w 68"/>
              <a:gd name="T29" fmla="*/ 32 h 120"/>
              <a:gd name="T30" fmla="*/ 32 w 68"/>
              <a:gd name="T31" fmla="*/ 51 h 120"/>
              <a:gd name="T32" fmla="*/ 22 w 68"/>
              <a:gd name="T33" fmla="*/ 41 h 120"/>
              <a:gd name="T34" fmla="*/ 19 w 68"/>
              <a:gd name="T35" fmla="*/ 43 h 120"/>
              <a:gd name="T36" fmla="*/ 32 w 68"/>
              <a:gd name="T37" fmla="*/ 57 h 120"/>
              <a:gd name="T38" fmla="*/ 32 w 68"/>
              <a:gd name="T39" fmla="*/ 94 h 120"/>
              <a:gd name="T40" fmla="*/ 4 w 68"/>
              <a:gd name="T41" fmla="*/ 62 h 120"/>
              <a:gd name="T42" fmla="*/ 34 w 68"/>
              <a:gd name="T43" fmla="*/ 6 h 120"/>
              <a:gd name="T44" fmla="*/ 64 w 68"/>
              <a:gd name="T45" fmla="*/ 62 h 120"/>
              <a:gd name="T46" fmla="*/ 36 w 68"/>
              <a:gd name="T47"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20">
                <a:moveTo>
                  <a:pt x="68" y="62"/>
                </a:moveTo>
                <a:cubicBezTo>
                  <a:pt x="68" y="36"/>
                  <a:pt x="49" y="16"/>
                  <a:pt x="34" y="0"/>
                </a:cubicBezTo>
                <a:cubicBezTo>
                  <a:pt x="19" y="16"/>
                  <a:pt x="0" y="36"/>
                  <a:pt x="0" y="62"/>
                </a:cubicBezTo>
                <a:cubicBezTo>
                  <a:pt x="0" y="88"/>
                  <a:pt x="20" y="94"/>
                  <a:pt x="32" y="98"/>
                </a:cubicBezTo>
                <a:cubicBezTo>
                  <a:pt x="32" y="120"/>
                  <a:pt x="32" y="120"/>
                  <a:pt x="32" y="120"/>
                </a:cubicBezTo>
                <a:cubicBezTo>
                  <a:pt x="36" y="120"/>
                  <a:pt x="36" y="120"/>
                  <a:pt x="36" y="120"/>
                </a:cubicBezTo>
                <a:cubicBezTo>
                  <a:pt x="36" y="98"/>
                  <a:pt x="36" y="98"/>
                  <a:pt x="36" y="98"/>
                </a:cubicBezTo>
                <a:cubicBezTo>
                  <a:pt x="48" y="94"/>
                  <a:pt x="68" y="88"/>
                  <a:pt x="68" y="62"/>
                </a:cubicBezTo>
                <a:close/>
                <a:moveTo>
                  <a:pt x="36" y="94"/>
                </a:moveTo>
                <a:cubicBezTo>
                  <a:pt x="36" y="78"/>
                  <a:pt x="36" y="78"/>
                  <a:pt x="36" y="78"/>
                </a:cubicBezTo>
                <a:cubicBezTo>
                  <a:pt x="49" y="66"/>
                  <a:pt x="49" y="66"/>
                  <a:pt x="49" y="66"/>
                </a:cubicBezTo>
                <a:cubicBezTo>
                  <a:pt x="46" y="63"/>
                  <a:pt x="46" y="63"/>
                  <a:pt x="46" y="63"/>
                </a:cubicBezTo>
                <a:cubicBezTo>
                  <a:pt x="36" y="72"/>
                  <a:pt x="36" y="72"/>
                  <a:pt x="36" y="72"/>
                </a:cubicBezTo>
                <a:cubicBezTo>
                  <a:pt x="36" y="32"/>
                  <a:pt x="36" y="32"/>
                  <a:pt x="36" y="32"/>
                </a:cubicBezTo>
                <a:cubicBezTo>
                  <a:pt x="32" y="32"/>
                  <a:pt x="32" y="32"/>
                  <a:pt x="32" y="32"/>
                </a:cubicBezTo>
                <a:cubicBezTo>
                  <a:pt x="32" y="51"/>
                  <a:pt x="32" y="51"/>
                  <a:pt x="32" y="51"/>
                </a:cubicBezTo>
                <a:cubicBezTo>
                  <a:pt x="22" y="41"/>
                  <a:pt x="22" y="41"/>
                  <a:pt x="22" y="41"/>
                </a:cubicBezTo>
                <a:cubicBezTo>
                  <a:pt x="19" y="43"/>
                  <a:pt x="19" y="43"/>
                  <a:pt x="19" y="43"/>
                </a:cubicBezTo>
                <a:cubicBezTo>
                  <a:pt x="32" y="57"/>
                  <a:pt x="32" y="57"/>
                  <a:pt x="32" y="57"/>
                </a:cubicBezTo>
                <a:cubicBezTo>
                  <a:pt x="32" y="94"/>
                  <a:pt x="32" y="94"/>
                  <a:pt x="32" y="94"/>
                </a:cubicBezTo>
                <a:cubicBezTo>
                  <a:pt x="20" y="90"/>
                  <a:pt x="4" y="84"/>
                  <a:pt x="4" y="62"/>
                </a:cubicBezTo>
                <a:cubicBezTo>
                  <a:pt x="4" y="39"/>
                  <a:pt x="20" y="21"/>
                  <a:pt x="34" y="6"/>
                </a:cubicBezTo>
                <a:cubicBezTo>
                  <a:pt x="48" y="21"/>
                  <a:pt x="64" y="39"/>
                  <a:pt x="64" y="62"/>
                </a:cubicBezTo>
                <a:cubicBezTo>
                  <a:pt x="64" y="84"/>
                  <a:pt x="48" y="90"/>
                  <a:pt x="36"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noChangeAspect="1" noEditPoints="1"/>
          </p:cNvSpPr>
          <p:nvPr/>
        </p:nvSpPr>
        <p:spPr bwMode="auto">
          <a:xfrm>
            <a:off x="1372274" y="2914745"/>
            <a:ext cx="674956" cy="667512"/>
          </a:xfrm>
          <a:custGeom>
            <a:avLst/>
            <a:gdLst>
              <a:gd name="T0" fmla="*/ 92 w 99"/>
              <a:gd name="T1" fmla="*/ 5 h 98"/>
              <a:gd name="T2" fmla="*/ 81 w 99"/>
              <a:gd name="T3" fmla="*/ 0 h 98"/>
              <a:gd name="T4" fmla="*/ 69 w 99"/>
              <a:gd name="T5" fmla="*/ 5 h 98"/>
              <a:gd name="T6" fmla="*/ 54 w 99"/>
              <a:gd name="T7" fmla="*/ 19 h 98"/>
              <a:gd name="T8" fmla="*/ 46 w 99"/>
              <a:gd name="T9" fmla="*/ 11 h 98"/>
              <a:gd name="T10" fmla="*/ 43 w 99"/>
              <a:gd name="T11" fmla="*/ 14 h 98"/>
              <a:gd name="T12" fmla="*/ 53 w 99"/>
              <a:gd name="T13" fmla="*/ 24 h 98"/>
              <a:gd name="T14" fmla="*/ 10 w 99"/>
              <a:gd name="T15" fmla="*/ 67 h 98"/>
              <a:gd name="T16" fmla="*/ 8 w 99"/>
              <a:gd name="T17" fmla="*/ 86 h 98"/>
              <a:gd name="T18" fmla="*/ 0 w 99"/>
              <a:gd name="T19" fmla="*/ 95 h 98"/>
              <a:gd name="T20" fmla="*/ 3 w 99"/>
              <a:gd name="T21" fmla="*/ 98 h 98"/>
              <a:gd name="T22" fmla="*/ 11 w 99"/>
              <a:gd name="T23" fmla="*/ 89 h 98"/>
              <a:gd name="T24" fmla="*/ 20 w 99"/>
              <a:gd name="T25" fmla="*/ 92 h 98"/>
              <a:gd name="T26" fmla="*/ 31 w 99"/>
              <a:gd name="T27" fmla="*/ 88 h 98"/>
              <a:gd name="T28" fmla="*/ 74 w 99"/>
              <a:gd name="T29" fmla="*/ 44 h 98"/>
              <a:gd name="T30" fmla="*/ 83 w 99"/>
              <a:gd name="T31" fmla="*/ 54 h 98"/>
              <a:gd name="T32" fmla="*/ 86 w 99"/>
              <a:gd name="T33" fmla="*/ 51 h 98"/>
              <a:gd name="T34" fmla="*/ 78 w 99"/>
              <a:gd name="T35" fmla="*/ 43 h 98"/>
              <a:gd name="T36" fmla="*/ 92 w 99"/>
              <a:gd name="T37" fmla="*/ 29 h 98"/>
              <a:gd name="T38" fmla="*/ 92 w 99"/>
              <a:gd name="T39" fmla="*/ 5 h 98"/>
              <a:gd name="T40" fmla="*/ 28 w 99"/>
              <a:gd name="T41" fmla="*/ 85 h 98"/>
              <a:gd name="T42" fmla="*/ 20 w 99"/>
              <a:gd name="T43" fmla="*/ 88 h 98"/>
              <a:gd name="T44" fmla="*/ 12 w 99"/>
              <a:gd name="T45" fmla="*/ 85 h 98"/>
              <a:gd name="T46" fmla="*/ 12 w 99"/>
              <a:gd name="T47" fmla="*/ 70 h 98"/>
              <a:gd name="T48" fmla="*/ 56 w 99"/>
              <a:gd name="T49" fmla="*/ 26 h 98"/>
              <a:gd name="T50" fmla="*/ 71 w 99"/>
              <a:gd name="T51" fmla="*/ 42 h 98"/>
              <a:gd name="T52" fmla="*/ 28 w 99"/>
              <a:gd name="T53" fmla="*/ 85 h 98"/>
              <a:gd name="T54" fmla="*/ 75 w 99"/>
              <a:gd name="T55" fmla="*/ 40 h 98"/>
              <a:gd name="T56" fmla="*/ 57 w 99"/>
              <a:gd name="T57" fmla="*/ 22 h 98"/>
              <a:gd name="T58" fmla="*/ 72 w 99"/>
              <a:gd name="T59" fmla="*/ 8 h 98"/>
              <a:gd name="T60" fmla="*/ 81 w 99"/>
              <a:gd name="T61" fmla="*/ 4 h 98"/>
              <a:gd name="T62" fmla="*/ 90 w 99"/>
              <a:gd name="T63" fmla="*/ 8 h 98"/>
              <a:gd name="T64" fmla="*/ 93 w 99"/>
              <a:gd name="T65" fmla="*/ 17 h 98"/>
              <a:gd name="T66" fmla="*/ 90 w 99"/>
              <a:gd name="T67" fmla="*/ 26 h 98"/>
              <a:gd name="T68" fmla="*/ 75 w 99"/>
              <a:gd name="T69" fmla="*/ 4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98">
                <a:moveTo>
                  <a:pt x="92" y="5"/>
                </a:moveTo>
                <a:cubicBezTo>
                  <a:pt x="89" y="2"/>
                  <a:pt x="85" y="0"/>
                  <a:pt x="81" y="0"/>
                </a:cubicBezTo>
                <a:cubicBezTo>
                  <a:pt x="76" y="0"/>
                  <a:pt x="72" y="2"/>
                  <a:pt x="69" y="5"/>
                </a:cubicBezTo>
                <a:cubicBezTo>
                  <a:pt x="54" y="19"/>
                  <a:pt x="54" y="19"/>
                  <a:pt x="54" y="19"/>
                </a:cubicBezTo>
                <a:cubicBezTo>
                  <a:pt x="46" y="11"/>
                  <a:pt x="46" y="11"/>
                  <a:pt x="46" y="11"/>
                </a:cubicBezTo>
                <a:cubicBezTo>
                  <a:pt x="43" y="14"/>
                  <a:pt x="43" y="14"/>
                  <a:pt x="43" y="14"/>
                </a:cubicBezTo>
                <a:cubicBezTo>
                  <a:pt x="53" y="24"/>
                  <a:pt x="53" y="24"/>
                  <a:pt x="53" y="24"/>
                </a:cubicBezTo>
                <a:cubicBezTo>
                  <a:pt x="10" y="67"/>
                  <a:pt x="10" y="67"/>
                  <a:pt x="10" y="67"/>
                </a:cubicBezTo>
                <a:cubicBezTo>
                  <a:pt x="4" y="72"/>
                  <a:pt x="4" y="80"/>
                  <a:pt x="8" y="86"/>
                </a:cubicBezTo>
                <a:cubicBezTo>
                  <a:pt x="0" y="95"/>
                  <a:pt x="0" y="95"/>
                  <a:pt x="0" y="95"/>
                </a:cubicBezTo>
                <a:cubicBezTo>
                  <a:pt x="3" y="98"/>
                  <a:pt x="3" y="98"/>
                  <a:pt x="3" y="98"/>
                </a:cubicBezTo>
                <a:cubicBezTo>
                  <a:pt x="11" y="89"/>
                  <a:pt x="11" y="89"/>
                  <a:pt x="11" y="89"/>
                </a:cubicBezTo>
                <a:cubicBezTo>
                  <a:pt x="14" y="91"/>
                  <a:pt x="17" y="92"/>
                  <a:pt x="20" y="92"/>
                </a:cubicBezTo>
                <a:cubicBezTo>
                  <a:pt x="24" y="92"/>
                  <a:pt x="28" y="91"/>
                  <a:pt x="31" y="88"/>
                </a:cubicBezTo>
                <a:cubicBezTo>
                  <a:pt x="74" y="44"/>
                  <a:pt x="74" y="44"/>
                  <a:pt x="74" y="44"/>
                </a:cubicBezTo>
                <a:cubicBezTo>
                  <a:pt x="83" y="54"/>
                  <a:pt x="83" y="54"/>
                  <a:pt x="83" y="54"/>
                </a:cubicBezTo>
                <a:cubicBezTo>
                  <a:pt x="86" y="51"/>
                  <a:pt x="86" y="51"/>
                  <a:pt x="86" y="51"/>
                </a:cubicBezTo>
                <a:cubicBezTo>
                  <a:pt x="78" y="43"/>
                  <a:pt x="78" y="43"/>
                  <a:pt x="78" y="43"/>
                </a:cubicBezTo>
                <a:cubicBezTo>
                  <a:pt x="92" y="29"/>
                  <a:pt x="92" y="29"/>
                  <a:pt x="92" y="29"/>
                </a:cubicBezTo>
                <a:cubicBezTo>
                  <a:pt x="99" y="22"/>
                  <a:pt x="99" y="12"/>
                  <a:pt x="92" y="5"/>
                </a:cubicBezTo>
                <a:close/>
                <a:moveTo>
                  <a:pt x="28" y="85"/>
                </a:moveTo>
                <a:cubicBezTo>
                  <a:pt x="26" y="87"/>
                  <a:pt x="23" y="88"/>
                  <a:pt x="20" y="88"/>
                </a:cubicBezTo>
                <a:cubicBezTo>
                  <a:pt x="17" y="88"/>
                  <a:pt x="15" y="87"/>
                  <a:pt x="12" y="85"/>
                </a:cubicBezTo>
                <a:cubicBezTo>
                  <a:pt x="8" y="81"/>
                  <a:pt x="8" y="74"/>
                  <a:pt x="12" y="70"/>
                </a:cubicBezTo>
                <a:cubicBezTo>
                  <a:pt x="56" y="26"/>
                  <a:pt x="56" y="26"/>
                  <a:pt x="56" y="26"/>
                </a:cubicBezTo>
                <a:cubicBezTo>
                  <a:pt x="71" y="42"/>
                  <a:pt x="71" y="42"/>
                  <a:pt x="71" y="42"/>
                </a:cubicBezTo>
                <a:lnTo>
                  <a:pt x="28" y="85"/>
                </a:lnTo>
                <a:close/>
                <a:moveTo>
                  <a:pt x="75" y="40"/>
                </a:moveTo>
                <a:cubicBezTo>
                  <a:pt x="57" y="22"/>
                  <a:pt x="57" y="22"/>
                  <a:pt x="57" y="22"/>
                </a:cubicBezTo>
                <a:cubicBezTo>
                  <a:pt x="72" y="8"/>
                  <a:pt x="72" y="8"/>
                  <a:pt x="72" y="8"/>
                </a:cubicBezTo>
                <a:cubicBezTo>
                  <a:pt x="74" y="5"/>
                  <a:pt x="77" y="4"/>
                  <a:pt x="81" y="4"/>
                </a:cubicBezTo>
                <a:cubicBezTo>
                  <a:pt x="84" y="4"/>
                  <a:pt x="87" y="5"/>
                  <a:pt x="90" y="8"/>
                </a:cubicBezTo>
                <a:cubicBezTo>
                  <a:pt x="92" y="10"/>
                  <a:pt x="93" y="13"/>
                  <a:pt x="93" y="17"/>
                </a:cubicBezTo>
                <a:cubicBezTo>
                  <a:pt x="93" y="20"/>
                  <a:pt x="92" y="23"/>
                  <a:pt x="90" y="26"/>
                </a:cubicBezTo>
                <a:lnTo>
                  <a:pt x="75" y="4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TextBox 27">
            <a:extLst>
              <a:ext uri="{FF2B5EF4-FFF2-40B4-BE49-F238E27FC236}">
                <a16:creationId xmlns:a16="http://schemas.microsoft.com/office/drawing/2014/main" id="{39C09842-0792-4BB9-9D41-91D6BCEA1325}"/>
              </a:ext>
            </a:extLst>
          </p:cNvPr>
          <p:cNvSpPr txBox="1">
            <a:spLocks noChangeArrowheads="1"/>
          </p:cNvSpPr>
          <p:nvPr/>
        </p:nvSpPr>
        <p:spPr bwMode="auto">
          <a:xfrm>
            <a:off x="1525556" y="5865689"/>
            <a:ext cx="9140329" cy="10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chemeClr val="bg1"/>
                </a:solidFill>
                <a:latin typeface="+mj-lt"/>
              </a:rPr>
              <a:t>At Imani, we ensure quality in accordance with the highest international standards and hold direct mandates, shares and legal offtake agreements with Coal, Lithium, Gold and Iron ore mines across Africa.</a:t>
            </a:r>
          </a:p>
          <a:p>
            <a:pPr algn="ctr">
              <a:lnSpc>
                <a:spcPct val="150000"/>
              </a:lnSpc>
              <a:defRPr sz="2000">
                <a:latin typeface="Helvetica Neue Thin"/>
                <a:ea typeface="Helvetica Neue Thin"/>
                <a:cs typeface="Helvetica Neue Thin"/>
                <a:sym typeface="Helvetica Neue Thin"/>
              </a:defRPr>
            </a:pPr>
            <a:endParaRPr lang="id-ID" sz="1400" dirty="0">
              <a:solidFill>
                <a:schemeClr val="bg1"/>
              </a:solidFill>
              <a:latin typeface="+mj-lt"/>
              <a:ea typeface="Helvetica Neue Thin"/>
              <a:cs typeface="Helvetica Neue Thin"/>
              <a:sym typeface="Helvetica Neue Thin"/>
            </a:endParaRPr>
          </a:p>
        </p:txBody>
      </p:sp>
      <p:sp>
        <p:nvSpPr>
          <p:cNvPr id="17" name="TextBox 16">
            <a:extLst>
              <a:ext uri="{FF2B5EF4-FFF2-40B4-BE49-F238E27FC236}">
                <a16:creationId xmlns:a16="http://schemas.microsoft.com/office/drawing/2014/main" id="{7D429A19-0F35-AFB6-8380-4B6695773E73}"/>
              </a:ext>
            </a:extLst>
          </p:cNvPr>
          <p:cNvSpPr txBox="1">
            <a:spLocks noChangeArrowheads="1"/>
          </p:cNvSpPr>
          <p:nvPr/>
        </p:nvSpPr>
        <p:spPr bwMode="auto">
          <a:xfrm>
            <a:off x="552981" y="4671261"/>
            <a:ext cx="23135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Sulfuric acid</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Granular Sulphur</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Copper Sulphate</a:t>
            </a:r>
          </a:p>
          <a:p>
            <a:pPr>
              <a:lnSpc>
                <a:spcPct val="150000"/>
              </a:lnSpc>
              <a:defRPr sz="2000">
                <a:latin typeface="Helvetica Neue Thin"/>
                <a:ea typeface="Helvetica Neue Thin"/>
                <a:cs typeface="Helvetica Neue Thin"/>
                <a:sym typeface="Helvetica Neue Thin"/>
              </a:defRPr>
            </a:pPr>
            <a:endParaRPr lang="id-ID" sz="1200" dirty="0">
              <a:latin typeface="+mn-lt"/>
              <a:ea typeface="Helvetica Neue Thin"/>
              <a:cs typeface="Helvetica Neue Thin"/>
              <a:sym typeface="Helvetica Neue Thin"/>
            </a:endParaRPr>
          </a:p>
        </p:txBody>
      </p:sp>
      <p:pic>
        <p:nvPicPr>
          <p:cNvPr id="21" name="Picture 20">
            <a:extLst>
              <a:ext uri="{FF2B5EF4-FFF2-40B4-BE49-F238E27FC236}">
                <a16:creationId xmlns:a16="http://schemas.microsoft.com/office/drawing/2014/main" id="{A7190F91-EBE7-D6D8-3BA4-0D43F77BCB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882" y="2245632"/>
            <a:ext cx="2437190" cy="1623495"/>
          </a:xfrm>
          <a:prstGeom prst="rect">
            <a:avLst/>
          </a:prstGeom>
        </p:spPr>
      </p:pic>
      <p:pic>
        <p:nvPicPr>
          <p:cNvPr id="33" name="Picture 32" descr="A gold nugget on a black background&#10;&#10;Description automatically generated">
            <a:extLst>
              <a:ext uri="{FF2B5EF4-FFF2-40B4-BE49-F238E27FC236}">
                <a16:creationId xmlns:a16="http://schemas.microsoft.com/office/drawing/2014/main" id="{F11DA3E5-4FE8-6023-E505-FF272809E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8279" y="2401343"/>
            <a:ext cx="2132630" cy="1421754"/>
          </a:xfrm>
          <a:prstGeom prst="rect">
            <a:avLst/>
          </a:prstGeom>
        </p:spPr>
      </p:pic>
      <p:pic>
        <p:nvPicPr>
          <p:cNvPr id="38" name="Picture 37" descr="A close up of a rock&#10;&#10;Description automatically generated">
            <a:extLst>
              <a:ext uri="{FF2B5EF4-FFF2-40B4-BE49-F238E27FC236}">
                <a16:creationId xmlns:a16="http://schemas.microsoft.com/office/drawing/2014/main" id="{38233B51-67D9-F38D-06AC-6CEAB316EC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454" y="2506970"/>
            <a:ext cx="2313542" cy="1362157"/>
          </a:xfrm>
          <a:prstGeom prst="rect">
            <a:avLst/>
          </a:prstGeom>
        </p:spPr>
      </p:pic>
      <p:pic>
        <p:nvPicPr>
          <p:cNvPr id="40" name="Picture 39" descr="A close up of a liquid&#10;&#10;Description automatically generated">
            <a:extLst>
              <a:ext uri="{FF2B5EF4-FFF2-40B4-BE49-F238E27FC236}">
                <a16:creationId xmlns:a16="http://schemas.microsoft.com/office/drawing/2014/main" id="{BF095E46-D674-CF58-226D-BC89D240C7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1308" y="2599167"/>
            <a:ext cx="1041543" cy="1235318"/>
          </a:xfrm>
          <a:prstGeom prst="rect">
            <a:avLst/>
          </a:prstGeom>
        </p:spPr>
      </p:pic>
      <p:pic>
        <p:nvPicPr>
          <p:cNvPr id="4" name="Picture 3">
            <a:extLst>
              <a:ext uri="{FF2B5EF4-FFF2-40B4-BE49-F238E27FC236}">
                <a16:creationId xmlns:a16="http://schemas.microsoft.com/office/drawing/2014/main" id="{BE0B5115-54AA-A775-873C-D328B28B956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145512"/>
            <a:ext cx="12232580" cy="6987861"/>
          </a:xfrm>
          <a:prstGeom prst="rect">
            <a:avLst/>
          </a:prstGeom>
        </p:spPr>
      </p:pic>
      <p:sp>
        <p:nvSpPr>
          <p:cNvPr id="5" name="Rectangle 4">
            <a:extLst>
              <a:ext uri="{FF2B5EF4-FFF2-40B4-BE49-F238E27FC236}">
                <a16:creationId xmlns:a16="http://schemas.microsoft.com/office/drawing/2014/main" id="{7B3EB3BD-72BA-4010-5D04-0D798A1EE626}"/>
              </a:ext>
            </a:extLst>
          </p:cNvPr>
          <p:cNvSpPr/>
          <p:nvPr/>
        </p:nvSpPr>
        <p:spPr>
          <a:xfrm>
            <a:off x="-40580" y="-161163"/>
            <a:ext cx="12273160" cy="1762049"/>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a:extLst>
              <a:ext uri="{FF2B5EF4-FFF2-40B4-BE49-F238E27FC236}">
                <a16:creationId xmlns:a16="http://schemas.microsoft.com/office/drawing/2014/main" id="{F556031F-E06A-D818-42B7-C58B6A212C31}"/>
              </a:ext>
            </a:extLst>
          </p:cNvPr>
          <p:cNvSpPr/>
          <p:nvPr/>
        </p:nvSpPr>
        <p:spPr>
          <a:xfrm>
            <a:off x="-46037" y="1572778"/>
            <a:ext cx="12283513" cy="5534227"/>
          </a:xfrm>
          <a:prstGeom prst="rect">
            <a:avLst/>
          </a:prstGeom>
          <a:solidFill>
            <a:srgbClr val="000000">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Title 1"/>
          <p:cNvSpPr txBox="1">
            <a:spLocks/>
          </p:cNvSpPr>
          <p:nvPr/>
        </p:nvSpPr>
        <p:spPr>
          <a:xfrm>
            <a:off x="949266" y="2288356"/>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bg1"/>
                </a:solidFill>
              </a:rPr>
              <a:t>Exports</a:t>
            </a:r>
          </a:p>
        </p:txBody>
      </p:sp>
      <p:sp>
        <p:nvSpPr>
          <p:cNvPr id="26" name="TextBox 25">
            <a:extLst>
              <a:ext uri="{FF2B5EF4-FFF2-40B4-BE49-F238E27FC236}">
                <a16:creationId xmlns:a16="http://schemas.microsoft.com/office/drawing/2014/main" id="{39C09842-0792-4BB9-9D41-91D6BCEA1325}"/>
              </a:ext>
            </a:extLst>
          </p:cNvPr>
          <p:cNvSpPr txBox="1">
            <a:spLocks noChangeArrowheads="1"/>
          </p:cNvSpPr>
          <p:nvPr/>
        </p:nvSpPr>
        <p:spPr bwMode="auto">
          <a:xfrm>
            <a:off x="1002196" y="2679674"/>
            <a:ext cx="231354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Brazil</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Panama</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Ecuador</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UK</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DRC</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UAE</a:t>
            </a:r>
          </a:p>
          <a:p>
            <a:pPr marL="171450" indent="-171450">
              <a:lnSpc>
                <a:spcPct val="150000"/>
              </a:lnSpc>
              <a:buFont typeface="Arial" panose="020B0604020202020204" pitchFamily="34" charset="0"/>
              <a:buChar char="•"/>
              <a:defRPr sz="2000">
                <a:latin typeface="Helvetica Neue Thin"/>
                <a:ea typeface="Helvetica Neue Thin"/>
                <a:cs typeface="Helvetica Neue Thin"/>
                <a:sym typeface="Helvetica Neue Thin"/>
              </a:defRPr>
            </a:pPr>
            <a:r>
              <a:rPr lang="en-ZA" sz="1200" dirty="0">
                <a:solidFill>
                  <a:schemeClr val="bg1"/>
                </a:solidFill>
                <a:latin typeface="+mn-lt"/>
                <a:ea typeface="Helvetica Neue Thin"/>
                <a:cs typeface="Helvetica Neue Thin"/>
                <a:sym typeface="Helvetica Neue Thin"/>
              </a:rPr>
              <a:t>Mozambique</a:t>
            </a:r>
          </a:p>
          <a:p>
            <a:pPr>
              <a:lnSpc>
                <a:spcPct val="150000"/>
              </a:lnSpc>
              <a:defRPr sz="2000">
                <a:latin typeface="Helvetica Neue Thin"/>
                <a:ea typeface="Helvetica Neue Thin"/>
                <a:cs typeface="Helvetica Neue Thin"/>
                <a:sym typeface="Helvetica Neue Thin"/>
              </a:defRPr>
            </a:pPr>
            <a:endParaRPr lang="id-ID" sz="1200" dirty="0">
              <a:solidFill>
                <a:schemeClr val="bg1"/>
              </a:solidFill>
              <a:latin typeface="+mn-lt"/>
              <a:ea typeface="Helvetica Neue Thin"/>
              <a:cs typeface="Helvetica Neue Thin"/>
              <a:sym typeface="Helvetica Neue Thin"/>
            </a:endParaRPr>
          </a:p>
        </p:txBody>
      </p:sp>
      <p:sp>
        <p:nvSpPr>
          <p:cNvPr id="12" name="Title 1">
            <a:extLst>
              <a:ext uri="{FF2B5EF4-FFF2-40B4-BE49-F238E27FC236}">
                <a16:creationId xmlns:a16="http://schemas.microsoft.com/office/drawing/2014/main" id="{68C9D652-3E3D-B563-066E-66756FD1D0AE}"/>
              </a:ext>
            </a:extLst>
          </p:cNvPr>
          <p:cNvSpPr txBox="1">
            <a:spLocks/>
          </p:cNvSpPr>
          <p:nvPr/>
        </p:nvSpPr>
        <p:spPr>
          <a:xfrm>
            <a:off x="6376869"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sp>
        <p:nvSpPr>
          <p:cNvPr id="13" name="Title 1">
            <a:extLst>
              <a:ext uri="{FF2B5EF4-FFF2-40B4-BE49-F238E27FC236}">
                <a16:creationId xmlns:a16="http://schemas.microsoft.com/office/drawing/2014/main" id="{0598184D-13B1-A72D-9FF0-0CEC43A3C3F9}"/>
              </a:ext>
            </a:extLst>
          </p:cNvPr>
          <p:cNvSpPr txBox="1">
            <a:spLocks/>
          </p:cNvSpPr>
          <p:nvPr/>
        </p:nvSpPr>
        <p:spPr>
          <a:xfrm>
            <a:off x="9221453" y="3366567"/>
            <a:ext cx="2437189" cy="3639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chemeClr val="bg1"/>
              </a:solidFill>
            </a:endParaRPr>
          </a:p>
        </p:txBody>
      </p:sp>
      <p:sp>
        <p:nvSpPr>
          <p:cNvPr id="7" name="Title 6"/>
          <p:cNvSpPr>
            <a:spLocks noGrp="1"/>
          </p:cNvSpPr>
          <p:nvPr>
            <p:ph type="title"/>
          </p:nvPr>
        </p:nvSpPr>
        <p:spPr>
          <a:xfrm>
            <a:off x="1822518" y="250172"/>
            <a:ext cx="8856643" cy="804647"/>
          </a:xfrm>
        </p:spPr>
        <p:txBody>
          <a:bodyPr/>
          <a:lstStyle/>
          <a:p>
            <a:r>
              <a:rPr lang="en-US" dirty="0">
                <a:solidFill>
                  <a:schemeClr val="bg1"/>
                </a:solidFill>
              </a:rPr>
              <a:t>GLOBAL</a:t>
            </a:r>
            <a:r>
              <a:rPr lang="en-US" dirty="0"/>
              <a:t> </a:t>
            </a:r>
            <a:r>
              <a:rPr lang="en-US" dirty="0">
                <a:solidFill>
                  <a:srgbClr val="FFC000"/>
                </a:solidFill>
              </a:rPr>
              <a:t>FOOTPRINT</a:t>
            </a:r>
          </a:p>
        </p:txBody>
      </p:sp>
      <p:sp>
        <p:nvSpPr>
          <p:cNvPr id="8" name="Text Placeholder 7"/>
          <p:cNvSpPr>
            <a:spLocks noGrp="1"/>
          </p:cNvSpPr>
          <p:nvPr>
            <p:ph type="body" sz="quarter" idx="11"/>
          </p:nvPr>
        </p:nvSpPr>
        <p:spPr>
          <a:xfrm>
            <a:off x="3343551" y="1164158"/>
            <a:ext cx="5282655" cy="299281"/>
          </a:xfrm>
        </p:spPr>
        <p:txBody>
          <a:bodyPr/>
          <a:lstStyle/>
          <a:p>
            <a:r>
              <a:rPr lang="en-US" sz="1800" dirty="0">
                <a:solidFill>
                  <a:srgbClr val="FFC000"/>
                </a:solidFill>
                <a:latin typeface="+mj-lt"/>
              </a:rPr>
              <a:t>ADDING VALUE TO YOUR SUPPLY CHAIN</a:t>
            </a:r>
          </a:p>
        </p:txBody>
      </p:sp>
      <p:sp>
        <p:nvSpPr>
          <p:cNvPr id="35" name="TextBox 34">
            <a:extLst>
              <a:ext uri="{FF2B5EF4-FFF2-40B4-BE49-F238E27FC236}">
                <a16:creationId xmlns:a16="http://schemas.microsoft.com/office/drawing/2014/main" id="{C12DE06C-3B6A-84E1-6E29-92A994382157}"/>
              </a:ext>
            </a:extLst>
          </p:cNvPr>
          <p:cNvSpPr txBox="1">
            <a:spLocks noChangeArrowheads="1"/>
          </p:cNvSpPr>
          <p:nvPr/>
        </p:nvSpPr>
        <p:spPr bwMode="auto">
          <a:xfrm>
            <a:off x="1618289" y="5568426"/>
            <a:ext cx="9140329" cy="10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defRPr sz="2000">
                <a:latin typeface="Helvetica Neue Thin"/>
                <a:ea typeface="Helvetica Neue Thin"/>
                <a:cs typeface="Helvetica Neue Thin"/>
                <a:sym typeface="Helvetica Neue Thin"/>
              </a:defRPr>
            </a:pPr>
            <a:r>
              <a:rPr lang="en-US" sz="1400" dirty="0">
                <a:solidFill>
                  <a:srgbClr val="FFC000"/>
                </a:solidFill>
                <a:latin typeface="Söhne"/>
              </a:rPr>
              <a:t>Imani Inorganics is a leading global supply chain specialist with allocations worldwide with leading producers we ensure seamless service delivery, fully insured to your nearest port.</a:t>
            </a:r>
          </a:p>
          <a:p>
            <a:pPr algn="ctr">
              <a:lnSpc>
                <a:spcPct val="150000"/>
              </a:lnSpc>
              <a:defRPr sz="2000">
                <a:latin typeface="Helvetica Neue Thin"/>
                <a:ea typeface="Helvetica Neue Thin"/>
                <a:cs typeface="Helvetica Neue Thin"/>
                <a:sym typeface="Helvetica Neue Thin"/>
              </a:defRPr>
            </a:pPr>
            <a:r>
              <a:rPr lang="en-US" sz="1400" dirty="0">
                <a:solidFill>
                  <a:srgbClr val="FFC000"/>
                </a:solidFill>
                <a:latin typeface="Söhne"/>
              </a:rPr>
              <a:t>Our promise is simple: wherever your business operates, we're there with you every step of the way</a:t>
            </a:r>
            <a:r>
              <a:rPr lang="en-US" sz="1400" dirty="0">
                <a:solidFill>
                  <a:srgbClr val="374151"/>
                </a:solidFill>
                <a:latin typeface="Söhne"/>
              </a:rPr>
              <a:t>.</a:t>
            </a:r>
            <a:endParaRPr lang="en-US" sz="1400" dirty="0">
              <a:solidFill>
                <a:srgbClr val="FFC000"/>
              </a:solidFill>
              <a:latin typeface="Söhne"/>
            </a:endParaRPr>
          </a:p>
        </p:txBody>
      </p:sp>
      <p:grpSp>
        <p:nvGrpSpPr>
          <p:cNvPr id="3" name="Google Shape;3435;p59">
            <a:extLst>
              <a:ext uri="{FF2B5EF4-FFF2-40B4-BE49-F238E27FC236}">
                <a16:creationId xmlns:a16="http://schemas.microsoft.com/office/drawing/2014/main" id="{6C1BFFA6-E115-8C31-F742-08EC905A3662}"/>
              </a:ext>
            </a:extLst>
          </p:cNvPr>
          <p:cNvGrpSpPr/>
          <p:nvPr/>
        </p:nvGrpSpPr>
        <p:grpSpPr>
          <a:xfrm>
            <a:off x="3367461" y="1813564"/>
            <a:ext cx="6401741" cy="3642119"/>
            <a:chOff x="793334" y="1192826"/>
            <a:chExt cx="2665073" cy="1317140"/>
          </a:xfrm>
          <a:solidFill>
            <a:schemeClr val="tx1">
              <a:lumMod val="20000"/>
              <a:lumOff val="80000"/>
            </a:schemeClr>
          </a:solidFill>
        </p:grpSpPr>
        <p:sp>
          <p:nvSpPr>
            <p:cNvPr id="9" name="Google Shape;3436;p59">
              <a:extLst>
                <a:ext uri="{FF2B5EF4-FFF2-40B4-BE49-F238E27FC236}">
                  <a16:creationId xmlns:a16="http://schemas.microsoft.com/office/drawing/2014/main" id="{2AF576C6-59B2-7FC1-8BF7-6B624DCA909D}"/>
                </a:ext>
              </a:extLst>
            </p:cNvPr>
            <p:cNvSpPr/>
            <p:nvPr/>
          </p:nvSpPr>
          <p:spPr>
            <a:xfrm>
              <a:off x="2759899" y="2034536"/>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7;p59">
              <a:extLst>
                <a:ext uri="{FF2B5EF4-FFF2-40B4-BE49-F238E27FC236}">
                  <a16:creationId xmlns:a16="http://schemas.microsoft.com/office/drawing/2014/main" id="{5A23B1D8-B36A-43E4-95EB-3F5DFA5C0281}"/>
                </a:ext>
              </a:extLst>
            </p:cNvPr>
            <p:cNvSpPr/>
            <p:nvPr/>
          </p:nvSpPr>
          <p:spPr>
            <a:xfrm>
              <a:off x="2622291" y="1667631"/>
              <a:ext cx="12573" cy="1765"/>
            </a:xfrm>
            <a:custGeom>
              <a:avLst/>
              <a:gdLst/>
              <a:ahLst/>
              <a:cxnLst/>
              <a:rect l="l" t="t" r="r" b="b"/>
              <a:pathLst>
                <a:path w="926" h="130" extrusionOk="0">
                  <a:moveTo>
                    <a:pt x="925" y="0"/>
                  </a:moveTo>
                  <a:cubicBezTo>
                    <a:pt x="866" y="7"/>
                    <a:pt x="771" y="18"/>
                    <a:pt x="687" y="32"/>
                  </a:cubicBezTo>
                  <a:cubicBezTo>
                    <a:pt x="460" y="67"/>
                    <a:pt x="232" y="91"/>
                    <a:pt x="1" y="102"/>
                  </a:cubicBezTo>
                  <a:lnTo>
                    <a:pt x="60" y="105"/>
                  </a:lnTo>
                  <a:cubicBezTo>
                    <a:pt x="208" y="119"/>
                    <a:pt x="334" y="130"/>
                    <a:pt x="432" y="130"/>
                  </a:cubicBezTo>
                  <a:cubicBezTo>
                    <a:pt x="694" y="130"/>
                    <a:pt x="855" y="53"/>
                    <a:pt x="9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38;p59">
              <a:extLst>
                <a:ext uri="{FF2B5EF4-FFF2-40B4-BE49-F238E27FC236}">
                  <a16:creationId xmlns:a16="http://schemas.microsoft.com/office/drawing/2014/main" id="{5397CA34-B9F2-BDC3-ED5C-D083D4250401}"/>
                </a:ext>
              </a:extLst>
            </p:cNvPr>
            <p:cNvSpPr/>
            <p:nvPr/>
          </p:nvSpPr>
          <p:spPr>
            <a:xfrm>
              <a:off x="2265040" y="1528449"/>
              <a:ext cx="1344" cy="109"/>
            </a:xfrm>
            <a:custGeom>
              <a:avLst/>
              <a:gdLst/>
              <a:ahLst/>
              <a:cxnLst/>
              <a:rect l="l" t="t" r="r" b="b"/>
              <a:pathLst>
                <a:path w="99" h="8" extrusionOk="0">
                  <a:moveTo>
                    <a:pt x="1" y="1"/>
                  </a:moveTo>
                  <a:cubicBezTo>
                    <a:pt x="32" y="4"/>
                    <a:pt x="67" y="8"/>
                    <a:pt x="99" y="8"/>
                  </a:cubicBezTo>
                  <a:cubicBezTo>
                    <a:pt x="67" y="1"/>
                    <a:pt x="32"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39;p59">
              <a:extLst>
                <a:ext uri="{FF2B5EF4-FFF2-40B4-BE49-F238E27FC236}">
                  <a16:creationId xmlns:a16="http://schemas.microsoft.com/office/drawing/2014/main" id="{6CD856C9-E80B-CFDC-057D-9F47C61E86C1}"/>
                </a:ext>
              </a:extLst>
            </p:cNvPr>
            <p:cNvSpPr/>
            <p:nvPr/>
          </p:nvSpPr>
          <p:spPr>
            <a:xfrm>
              <a:off x="2494622" y="1668433"/>
              <a:ext cx="8147" cy="2118"/>
            </a:xfrm>
            <a:custGeom>
              <a:avLst/>
              <a:gdLst/>
              <a:ahLst/>
              <a:cxnLst/>
              <a:rect l="l" t="t" r="r" b="b"/>
              <a:pathLst>
                <a:path w="600" h="156" extrusionOk="0">
                  <a:moveTo>
                    <a:pt x="1" y="1"/>
                  </a:moveTo>
                  <a:cubicBezTo>
                    <a:pt x="115" y="69"/>
                    <a:pt x="416" y="156"/>
                    <a:pt x="554" y="156"/>
                  </a:cubicBezTo>
                  <a:cubicBezTo>
                    <a:pt x="572" y="156"/>
                    <a:pt x="588" y="154"/>
                    <a:pt x="599" y="151"/>
                  </a:cubicBezTo>
                  <a:cubicBezTo>
                    <a:pt x="564" y="120"/>
                    <a:pt x="522" y="95"/>
                    <a:pt x="477" y="85"/>
                  </a:cubicBezTo>
                  <a:cubicBezTo>
                    <a:pt x="323" y="29"/>
                    <a:pt x="162"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40;p59">
              <a:extLst>
                <a:ext uri="{FF2B5EF4-FFF2-40B4-BE49-F238E27FC236}">
                  <a16:creationId xmlns:a16="http://schemas.microsoft.com/office/drawing/2014/main" id="{26BAB91F-FFB5-1366-0AFA-29C2F751FF69}"/>
                </a:ext>
              </a:extLst>
            </p:cNvPr>
            <p:cNvSpPr/>
            <p:nvPr/>
          </p:nvSpPr>
          <p:spPr>
            <a:xfrm>
              <a:off x="2304347" y="1661671"/>
              <a:ext cx="30291" cy="17094"/>
            </a:xfrm>
            <a:custGeom>
              <a:avLst/>
              <a:gdLst/>
              <a:ahLst/>
              <a:cxnLst/>
              <a:rect l="l" t="t" r="r" b="b"/>
              <a:pathLst>
                <a:path w="2231" h="1259" extrusionOk="0">
                  <a:moveTo>
                    <a:pt x="2192" y="1"/>
                  </a:moveTo>
                  <a:cubicBezTo>
                    <a:pt x="2051" y="1"/>
                    <a:pt x="1914" y="18"/>
                    <a:pt x="1776" y="47"/>
                  </a:cubicBezTo>
                  <a:cubicBezTo>
                    <a:pt x="1629" y="71"/>
                    <a:pt x="1485" y="113"/>
                    <a:pt x="1349" y="166"/>
                  </a:cubicBezTo>
                  <a:cubicBezTo>
                    <a:pt x="1107" y="278"/>
                    <a:pt x="894" y="359"/>
                    <a:pt x="627" y="383"/>
                  </a:cubicBezTo>
                  <a:cubicBezTo>
                    <a:pt x="407" y="404"/>
                    <a:pt x="36" y="691"/>
                    <a:pt x="1" y="761"/>
                  </a:cubicBezTo>
                  <a:cubicBezTo>
                    <a:pt x="1" y="810"/>
                    <a:pt x="11" y="968"/>
                    <a:pt x="113" y="1062"/>
                  </a:cubicBezTo>
                  <a:cubicBezTo>
                    <a:pt x="174" y="1112"/>
                    <a:pt x="249" y="1139"/>
                    <a:pt x="327" y="1139"/>
                  </a:cubicBezTo>
                  <a:cubicBezTo>
                    <a:pt x="343" y="1139"/>
                    <a:pt x="359" y="1138"/>
                    <a:pt x="375" y="1136"/>
                  </a:cubicBezTo>
                  <a:cubicBezTo>
                    <a:pt x="437" y="1131"/>
                    <a:pt x="494" y="1129"/>
                    <a:pt x="548" y="1129"/>
                  </a:cubicBezTo>
                  <a:cubicBezTo>
                    <a:pt x="781" y="1129"/>
                    <a:pt x="937" y="1172"/>
                    <a:pt x="988" y="1255"/>
                  </a:cubicBezTo>
                  <a:cubicBezTo>
                    <a:pt x="988" y="1255"/>
                    <a:pt x="988" y="1258"/>
                    <a:pt x="988" y="1258"/>
                  </a:cubicBezTo>
                  <a:cubicBezTo>
                    <a:pt x="1020" y="1206"/>
                    <a:pt x="1100" y="1160"/>
                    <a:pt x="1230" y="1160"/>
                  </a:cubicBezTo>
                  <a:cubicBezTo>
                    <a:pt x="1345" y="1160"/>
                    <a:pt x="1415" y="1143"/>
                    <a:pt x="1447" y="1104"/>
                  </a:cubicBezTo>
                  <a:cubicBezTo>
                    <a:pt x="1454" y="1097"/>
                    <a:pt x="1475" y="1073"/>
                    <a:pt x="1464" y="999"/>
                  </a:cubicBezTo>
                  <a:cubicBezTo>
                    <a:pt x="1436" y="835"/>
                    <a:pt x="1594" y="761"/>
                    <a:pt x="1695" y="712"/>
                  </a:cubicBezTo>
                  <a:cubicBezTo>
                    <a:pt x="1727" y="698"/>
                    <a:pt x="1755" y="684"/>
                    <a:pt x="1783" y="667"/>
                  </a:cubicBezTo>
                  <a:cubicBezTo>
                    <a:pt x="1751" y="628"/>
                    <a:pt x="1716" y="593"/>
                    <a:pt x="1678" y="562"/>
                  </a:cubicBezTo>
                  <a:cubicBezTo>
                    <a:pt x="1601" y="495"/>
                    <a:pt x="1541" y="443"/>
                    <a:pt x="1555" y="376"/>
                  </a:cubicBezTo>
                  <a:cubicBezTo>
                    <a:pt x="1562" y="341"/>
                    <a:pt x="1587" y="313"/>
                    <a:pt x="1618" y="306"/>
                  </a:cubicBezTo>
                  <a:cubicBezTo>
                    <a:pt x="1765" y="253"/>
                    <a:pt x="2122" y="92"/>
                    <a:pt x="2231" y="1"/>
                  </a:cubicBezTo>
                  <a:cubicBezTo>
                    <a:pt x="2218" y="1"/>
                    <a:pt x="2205" y="1"/>
                    <a:pt x="219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41;p59">
              <a:extLst>
                <a:ext uri="{FF2B5EF4-FFF2-40B4-BE49-F238E27FC236}">
                  <a16:creationId xmlns:a16="http://schemas.microsoft.com/office/drawing/2014/main" id="{C4DF5465-6EA5-C7EF-C135-FEFC2DC81B8E}"/>
                </a:ext>
              </a:extLst>
            </p:cNvPr>
            <p:cNvSpPr/>
            <p:nvPr/>
          </p:nvSpPr>
          <p:spPr>
            <a:xfrm>
              <a:off x="2596779" y="1667903"/>
              <a:ext cx="20869" cy="13808"/>
            </a:xfrm>
            <a:custGeom>
              <a:avLst/>
              <a:gdLst/>
              <a:ahLst/>
              <a:cxnLst/>
              <a:rect l="l" t="t" r="r" b="b"/>
              <a:pathLst>
                <a:path w="1537" h="1017" extrusionOk="0">
                  <a:moveTo>
                    <a:pt x="1117" y="1"/>
                  </a:moveTo>
                  <a:cubicBezTo>
                    <a:pt x="1103" y="1"/>
                    <a:pt x="1089" y="1"/>
                    <a:pt x="1075" y="1"/>
                  </a:cubicBezTo>
                  <a:cubicBezTo>
                    <a:pt x="693" y="1"/>
                    <a:pt x="291" y="92"/>
                    <a:pt x="144" y="239"/>
                  </a:cubicBezTo>
                  <a:cubicBezTo>
                    <a:pt x="0" y="383"/>
                    <a:pt x="14" y="792"/>
                    <a:pt x="102" y="960"/>
                  </a:cubicBezTo>
                  <a:cubicBezTo>
                    <a:pt x="119" y="999"/>
                    <a:pt x="140" y="1016"/>
                    <a:pt x="151" y="1016"/>
                  </a:cubicBezTo>
                  <a:lnTo>
                    <a:pt x="161" y="1013"/>
                  </a:lnTo>
                  <a:cubicBezTo>
                    <a:pt x="161" y="995"/>
                    <a:pt x="161" y="974"/>
                    <a:pt x="161" y="957"/>
                  </a:cubicBezTo>
                  <a:cubicBezTo>
                    <a:pt x="154" y="831"/>
                    <a:pt x="140" y="624"/>
                    <a:pt x="406" y="341"/>
                  </a:cubicBezTo>
                  <a:cubicBezTo>
                    <a:pt x="620" y="109"/>
                    <a:pt x="981" y="48"/>
                    <a:pt x="1344" y="48"/>
                  </a:cubicBezTo>
                  <a:cubicBezTo>
                    <a:pt x="1409" y="48"/>
                    <a:pt x="1473" y="50"/>
                    <a:pt x="1537" y="54"/>
                  </a:cubicBezTo>
                  <a:cubicBezTo>
                    <a:pt x="1519" y="50"/>
                    <a:pt x="1505" y="47"/>
                    <a:pt x="1488" y="43"/>
                  </a:cubicBezTo>
                  <a:cubicBezTo>
                    <a:pt x="1365" y="15"/>
                    <a:pt x="1242" y="1"/>
                    <a:pt x="111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42;p59">
              <a:extLst>
                <a:ext uri="{FF2B5EF4-FFF2-40B4-BE49-F238E27FC236}">
                  <a16:creationId xmlns:a16="http://schemas.microsoft.com/office/drawing/2014/main" id="{9A121996-21C6-C1D5-ED02-3E480747A7FD}"/>
                </a:ext>
              </a:extLst>
            </p:cNvPr>
            <p:cNvSpPr/>
            <p:nvPr/>
          </p:nvSpPr>
          <p:spPr>
            <a:xfrm>
              <a:off x="1460410" y="1905428"/>
              <a:ext cx="14" cy="14"/>
            </a:xfrm>
            <a:custGeom>
              <a:avLst/>
              <a:gdLst/>
              <a:ahLst/>
              <a:cxnLst/>
              <a:rect l="l" t="t" r="r" b="b"/>
              <a:pathLst>
                <a:path w="1"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43;p59">
              <a:extLst>
                <a:ext uri="{FF2B5EF4-FFF2-40B4-BE49-F238E27FC236}">
                  <a16:creationId xmlns:a16="http://schemas.microsoft.com/office/drawing/2014/main" id="{27795607-71A3-EBE8-3125-E6D9091B29BA}"/>
                </a:ext>
              </a:extLst>
            </p:cNvPr>
            <p:cNvSpPr/>
            <p:nvPr/>
          </p:nvSpPr>
          <p:spPr>
            <a:xfrm>
              <a:off x="2393809" y="1664875"/>
              <a:ext cx="58709" cy="92123"/>
            </a:xfrm>
            <a:custGeom>
              <a:avLst/>
              <a:gdLst/>
              <a:ahLst/>
              <a:cxnLst/>
              <a:rect l="l" t="t" r="r" b="b"/>
              <a:pathLst>
                <a:path w="4324" h="6785" extrusionOk="0">
                  <a:moveTo>
                    <a:pt x="2372" y="0"/>
                  </a:moveTo>
                  <a:cubicBezTo>
                    <a:pt x="2056" y="0"/>
                    <a:pt x="1686" y="178"/>
                    <a:pt x="1457" y="378"/>
                  </a:cubicBezTo>
                  <a:lnTo>
                    <a:pt x="1429" y="403"/>
                  </a:lnTo>
                  <a:lnTo>
                    <a:pt x="1432" y="403"/>
                  </a:lnTo>
                  <a:lnTo>
                    <a:pt x="1352" y="455"/>
                  </a:lnTo>
                  <a:lnTo>
                    <a:pt x="1317" y="480"/>
                  </a:lnTo>
                  <a:cubicBezTo>
                    <a:pt x="1208" y="543"/>
                    <a:pt x="1096" y="602"/>
                    <a:pt x="981" y="655"/>
                  </a:cubicBezTo>
                  <a:cubicBezTo>
                    <a:pt x="760" y="760"/>
                    <a:pt x="529" y="868"/>
                    <a:pt x="403" y="1029"/>
                  </a:cubicBezTo>
                  <a:cubicBezTo>
                    <a:pt x="344" y="1099"/>
                    <a:pt x="284" y="1169"/>
                    <a:pt x="221" y="1232"/>
                  </a:cubicBezTo>
                  <a:cubicBezTo>
                    <a:pt x="102" y="1355"/>
                    <a:pt x="0" y="1460"/>
                    <a:pt x="4" y="1558"/>
                  </a:cubicBezTo>
                  <a:cubicBezTo>
                    <a:pt x="7" y="1614"/>
                    <a:pt x="42" y="1670"/>
                    <a:pt x="119" y="1733"/>
                  </a:cubicBezTo>
                  <a:cubicBezTo>
                    <a:pt x="421" y="1992"/>
                    <a:pt x="393" y="2185"/>
                    <a:pt x="368" y="2388"/>
                  </a:cubicBezTo>
                  <a:cubicBezTo>
                    <a:pt x="361" y="2433"/>
                    <a:pt x="354" y="2482"/>
                    <a:pt x="351" y="2531"/>
                  </a:cubicBezTo>
                  <a:cubicBezTo>
                    <a:pt x="344" y="2668"/>
                    <a:pt x="694" y="3109"/>
                    <a:pt x="907" y="3371"/>
                  </a:cubicBezTo>
                  <a:lnTo>
                    <a:pt x="1051" y="3546"/>
                  </a:lnTo>
                  <a:cubicBezTo>
                    <a:pt x="1233" y="3781"/>
                    <a:pt x="1394" y="3977"/>
                    <a:pt x="1457" y="4085"/>
                  </a:cubicBezTo>
                  <a:cubicBezTo>
                    <a:pt x="1632" y="4404"/>
                    <a:pt x="1418" y="4961"/>
                    <a:pt x="1124" y="5325"/>
                  </a:cubicBezTo>
                  <a:cubicBezTo>
                    <a:pt x="1065" y="5402"/>
                    <a:pt x="1033" y="5503"/>
                    <a:pt x="1044" y="5601"/>
                  </a:cubicBezTo>
                  <a:cubicBezTo>
                    <a:pt x="1061" y="5878"/>
                    <a:pt x="1310" y="6186"/>
                    <a:pt x="1639" y="6186"/>
                  </a:cubicBezTo>
                  <a:cubicBezTo>
                    <a:pt x="1922" y="6186"/>
                    <a:pt x="2073" y="6361"/>
                    <a:pt x="2209" y="6519"/>
                  </a:cubicBezTo>
                  <a:cubicBezTo>
                    <a:pt x="2329" y="6662"/>
                    <a:pt x="2435" y="6785"/>
                    <a:pt x="2628" y="6785"/>
                  </a:cubicBezTo>
                  <a:cubicBezTo>
                    <a:pt x="2633" y="6785"/>
                    <a:pt x="2638" y="6785"/>
                    <a:pt x="2644" y="6785"/>
                  </a:cubicBezTo>
                  <a:cubicBezTo>
                    <a:pt x="3158" y="6767"/>
                    <a:pt x="3715" y="6641"/>
                    <a:pt x="3771" y="6557"/>
                  </a:cubicBezTo>
                  <a:cubicBezTo>
                    <a:pt x="3778" y="6543"/>
                    <a:pt x="3785" y="6494"/>
                    <a:pt x="3778" y="6309"/>
                  </a:cubicBezTo>
                  <a:cubicBezTo>
                    <a:pt x="3778" y="6263"/>
                    <a:pt x="3771" y="6217"/>
                    <a:pt x="3771" y="6168"/>
                  </a:cubicBezTo>
                  <a:cubicBezTo>
                    <a:pt x="3757" y="5951"/>
                    <a:pt x="3743" y="5699"/>
                    <a:pt x="3778" y="5556"/>
                  </a:cubicBezTo>
                  <a:cubicBezTo>
                    <a:pt x="3813" y="5412"/>
                    <a:pt x="3781" y="5374"/>
                    <a:pt x="3736" y="5311"/>
                  </a:cubicBezTo>
                  <a:cubicBezTo>
                    <a:pt x="3701" y="5262"/>
                    <a:pt x="3676" y="5206"/>
                    <a:pt x="3662" y="5150"/>
                  </a:cubicBezTo>
                  <a:cubicBezTo>
                    <a:pt x="3654" y="5140"/>
                    <a:pt x="3626" y="5137"/>
                    <a:pt x="3595" y="5137"/>
                  </a:cubicBezTo>
                  <a:cubicBezTo>
                    <a:pt x="3560" y="5137"/>
                    <a:pt x="3520" y="5141"/>
                    <a:pt x="3501" y="5143"/>
                  </a:cubicBezTo>
                  <a:cubicBezTo>
                    <a:pt x="3473" y="5146"/>
                    <a:pt x="3445" y="5150"/>
                    <a:pt x="3421" y="5150"/>
                  </a:cubicBezTo>
                  <a:cubicBezTo>
                    <a:pt x="3376" y="5150"/>
                    <a:pt x="3341" y="5139"/>
                    <a:pt x="3323" y="5101"/>
                  </a:cubicBezTo>
                  <a:cubicBezTo>
                    <a:pt x="3295" y="5038"/>
                    <a:pt x="3347" y="4985"/>
                    <a:pt x="3375" y="4961"/>
                  </a:cubicBezTo>
                  <a:cubicBezTo>
                    <a:pt x="3491" y="4845"/>
                    <a:pt x="3508" y="4768"/>
                    <a:pt x="3501" y="4751"/>
                  </a:cubicBezTo>
                  <a:cubicBezTo>
                    <a:pt x="3498" y="4745"/>
                    <a:pt x="3481" y="4732"/>
                    <a:pt x="3428" y="4732"/>
                  </a:cubicBezTo>
                  <a:cubicBezTo>
                    <a:pt x="3417" y="4732"/>
                    <a:pt x="3406" y="4732"/>
                    <a:pt x="3393" y="4733"/>
                  </a:cubicBezTo>
                  <a:cubicBezTo>
                    <a:pt x="3386" y="4733"/>
                    <a:pt x="3379" y="4733"/>
                    <a:pt x="3373" y="4733"/>
                  </a:cubicBezTo>
                  <a:cubicBezTo>
                    <a:pt x="3288" y="4733"/>
                    <a:pt x="3225" y="4712"/>
                    <a:pt x="3186" y="4663"/>
                  </a:cubicBezTo>
                  <a:cubicBezTo>
                    <a:pt x="3106" y="4562"/>
                    <a:pt x="3155" y="4401"/>
                    <a:pt x="3204" y="4226"/>
                  </a:cubicBezTo>
                  <a:lnTo>
                    <a:pt x="3211" y="4194"/>
                  </a:lnTo>
                  <a:cubicBezTo>
                    <a:pt x="3225" y="4134"/>
                    <a:pt x="3267" y="4078"/>
                    <a:pt x="3323" y="4050"/>
                  </a:cubicBezTo>
                  <a:cubicBezTo>
                    <a:pt x="3351" y="4037"/>
                    <a:pt x="3382" y="4031"/>
                    <a:pt x="3415" y="4031"/>
                  </a:cubicBezTo>
                  <a:cubicBezTo>
                    <a:pt x="3498" y="4031"/>
                    <a:pt x="3593" y="4069"/>
                    <a:pt x="3683" y="4106"/>
                  </a:cubicBezTo>
                  <a:cubicBezTo>
                    <a:pt x="3725" y="4124"/>
                    <a:pt x="3760" y="4138"/>
                    <a:pt x="3799" y="4152"/>
                  </a:cubicBezTo>
                  <a:cubicBezTo>
                    <a:pt x="3817" y="4158"/>
                    <a:pt x="3836" y="4160"/>
                    <a:pt x="3855" y="4160"/>
                  </a:cubicBezTo>
                  <a:cubicBezTo>
                    <a:pt x="3917" y="4160"/>
                    <a:pt x="3981" y="4133"/>
                    <a:pt x="4051" y="4103"/>
                  </a:cubicBezTo>
                  <a:cubicBezTo>
                    <a:pt x="4135" y="4057"/>
                    <a:pt x="4229" y="4033"/>
                    <a:pt x="4324" y="4033"/>
                  </a:cubicBezTo>
                  <a:cubicBezTo>
                    <a:pt x="4296" y="3973"/>
                    <a:pt x="4173" y="3851"/>
                    <a:pt x="4061" y="3840"/>
                  </a:cubicBezTo>
                  <a:cubicBezTo>
                    <a:pt x="3925" y="3830"/>
                    <a:pt x="3897" y="3704"/>
                    <a:pt x="3872" y="3599"/>
                  </a:cubicBezTo>
                  <a:cubicBezTo>
                    <a:pt x="3837" y="3448"/>
                    <a:pt x="3806" y="3354"/>
                    <a:pt x="3641" y="3340"/>
                  </a:cubicBezTo>
                  <a:cubicBezTo>
                    <a:pt x="3628" y="3339"/>
                    <a:pt x="3615" y="3338"/>
                    <a:pt x="3603" y="3338"/>
                  </a:cubicBezTo>
                  <a:cubicBezTo>
                    <a:pt x="3502" y="3338"/>
                    <a:pt x="3464" y="3375"/>
                    <a:pt x="3449" y="3406"/>
                  </a:cubicBezTo>
                  <a:cubicBezTo>
                    <a:pt x="3424" y="3466"/>
                    <a:pt x="3414" y="3532"/>
                    <a:pt x="3414" y="3595"/>
                  </a:cubicBezTo>
                  <a:cubicBezTo>
                    <a:pt x="3414" y="3655"/>
                    <a:pt x="3403" y="3714"/>
                    <a:pt x="3382" y="3770"/>
                  </a:cubicBezTo>
                  <a:cubicBezTo>
                    <a:pt x="3368" y="3805"/>
                    <a:pt x="3333" y="3826"/>
                    <a:pt x="3295" y="3826"/>
                  </a:cubicBezTo>
                  <a:cubicBezTo>
                    <a:pt x="3214" y="3826"/>
                    <a:pt x="3148" y="3714"/>
                    <a:pt x="3106" y="3620"/>
                  </a:cubicBezTo>
                  <a:cubicBezTo>
                    <a:pt x="3025" y="3441"/>
                    <a:pt x="2973" y="3182"/>
                    <a:pt x="3095" y="3039"/>
                  </a:cubicBezTo>
                  <a:cubicBezTo>
                    <a:pt x="3134" y="2990"/>
                    <a:pt x="3151" y="2951"/>
                    <a:pt x="3141" y="2927"/>
                  </a:cubicBezTo>
                  <a:cubicBezTo>
                    <a:pt x="3126" y="2896"/>
                    <a:pt x="3052" y="2869"/>
                    <a:pt x="2942" y="2869"/>
                  </a:cubicBezTo>
                  <a:cubicBezTo>
                    <a:pt x="2925" y="2869"/>
                    <a:pt x="2907" y="2869"/>
                    <a:pt x="2889" y="2871"/>
                  </a:cubicBezTo>
                  <a:cubicBezTo>
                    <a:pt x="2881" y="2871"/>
                    <a:pt x="2873" y="2871"/>
                    <a:pt x="2866" y="2871"/>
                  </a:cubicBezTo>
                  <a:cubicBezTo>
                    <a:pt x="2727" y="2871"/>
                    <a:pt x="2658" y="2779"/>
                    <a:pt x="2609" y="2710"/>
                  </a:cubicBezTo>
                  <a:cubicBezTo>
                    <a:pt x="2564" y="2652"/>
                    <a:pt x="2548" y="2637"/>
                    <a:pt x="2530" y="2637"/>
                  </a:cubicBezTo>
                  <a:cubicBezTo>
                    <a:pt x="2525" y="2637"/>
                    <a:pt x="2520" y="2638"/>
                    <a:pt x="2514" y="2640"/>
                  </a:cubicBezTo>
                  <a:cubicBezTo>
                    <a:pt x="2499" y="2645"/>
                    <a:pt x="2483" y="2648"/>
                    <a:pt x="2467" y="2648"/>
                  </a:cubicBezTo>
                  <a:cubicBezTo>
                    <a:pt x="2435" y="2648"/>
                    <a:pt x="2402" y="2637"/>
                    <a:pt x="2374" y="2619"/>
                  </a:cubicBezTo>
                  <a:cubicBezTo>
                    <a:pt x="2293" y="2559"/>
                    <a:pt x="2251" y="2402"/>
                    <a:pt x="2251" y="2157"/>
                  </a:cubicBezTo>
                  <a:cubicBezTo>
                    <a:pt x="2251" y="2055"/>
                    <a:pt x="2045" y="1866"/>
                    <a:pt x="1898" y="1866"/>
                  </a:cubicBezTo>
                  <a:cubicBezTo>
                    <a:pt x="1895" y="1866"/>
                    <a:pt x="1892" y="1866"/>
                    <a:pt x="1890" y="1866"/>
                  </a:cubicBezTo>
                  <a:cubicBezTo>
                    <a:pt x="1833" y="1866"/>
                    <a:pt x="1781" y="1832"/>
                    <a:pt x="1761" y="1778"/>
                  </a:cubicBezTo>
                  <a:cubicBezTo>
                    <a:pt x="1740" y="1701"/>
                    <a:pt x="1765" y="1621"/>
                    <a:pt x="1828" y="1572"/>
                  </a:cubicBezTo>
                  <a:cubicBezTo>
                    <a:pt x="1877" y="1530"/>
                    <a:pt x="1938" y="1509"/>
                    <a:pt x="2005" y="1509"/>
                  </a:cubicBezTo>
                  <a:cubicBezTo>
                    <a:pt x="2068" y="1509"/>
                    <a:pt x="2137" y="1528"/>
                    <a:pt x="2206" y="1565"/>
                  </a:cubicBezTo>
                  <a:cubicBezTo>
                    <a:pt x="2234" y="1582"/>
                    <a:pt x="2262" y="1596"/>
                    <a:pt x="2297" y="1607"/>
                  </a:cubicBezTo>
                  <a:cubicBezTo>
                    <a:pt x="2276" y="1530"/>
                    <a:pt x="2248" y="1456"/>
                    <a:pt x="2213" y="1383"/>
                  </a:cubicBezTo>
                  <a:lnTo>
                    <a:pt x="2195" y="1344"/>
                  </a:lnTo>
                  <a:cubicBezTo>
                    <a:pt x="2174" y="1299"/>
                    <a:pt x="2181" y="1246"/>
                    <a:pt x="2213" y="1208"/>
                  </a:cubicBezTo>
                  <a:cubicBezTo>
                    <a:pt x="2307" y="1080"/>
                    <a:pt x="2633" y="1003"/>
                    <a:pt x="2850" y="1003"/>
                  </a:cubicBezTo>
                  <a:cubicBezTo>
                    <a:pt x="2884" y="1003"/>
                    <a:pt x="2914" y="1005"/>
                    <a:pt x="2941" y="1008"/>
                  </a:cubicBezTo>
                  <a:cubicBezTo>
                    <a:pt x="3010" y="1018"/>
                    <a:pt x="3076" y="1022"/>
                    <a:pt x="3136" y="1022"/>
                  </a:cubicBezTo>
                  <a:cubicBezTo>
                    <a:pt x="3277" y="1022"/>
                    <a:pt x="3382" y="999"/>
                    <a:pt x="3407" y="970"/>
                  </a:cubicBezTo>
                  <a:cubicBezTo>
                    <a:pt x="3407" y="970"/>
                    <a:pt x="3410" y="966"/>
                    <a:pt x="3407" y="952"/>
                  </a:cubicBezTo>
                  <a:cubicBezTo>
                    <a:pt x="3375" y="875"/>
                    <a:pt x="3386" y="763"/>
                    <a:pt x="3400" y="634"/>
                  </a:cubicBezTo>
                  <a:cubicBezTo>
                    <a:pt x="3414" y="466"/>
                    <a:pt x="3431" y="273"/>
                    <a:pt x="3351" y="158"/>
                  </a:cubicBezTo>
                  <a:cubicBezTo>
                    <a:pt x="3287" y="70"/>
                    <a:pt x="3194" y="55"/>
                    <a:pt x="3048" y="55"/>
                  </a:cubicBezTo>
                  <a:cubicBezTo>
                    <a:pt x="3025" y="55"/>
                    <a:pt x="3001" y="56"/>
                    <a:pt x="2976" y="56"/>
                  </a:cubicBezTo>
                  <a:cubicBezTo>
                    <a:pt x="2944" y="58"/>
                    <a:pt x="2912" y="59"/>
                    <a:pt x="2880" y="59"/>
                  </a:cubicBezTo>
                  <a:cubicBezTo>
                    <a:pt x="2768" y="59"/>
                    <a:pt x="2655" y="46"/>
                    <a:pt x="2546" y="21"/>
                  </a:cubicBezTo>
                  <a:cubicBezTo>
                    <a:pt x="2491" y="7"/>
                    <a:pt x="2432" y="0"/>
                    <a:pt x="237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44;p59">
              <a:extLst>
                <a:ext uri="{FF2B5EF4-FFF2-40B4-BE49-F238E27FC236}">
                  <a16:creationId xmlns:a16="http://schemas.microsoft.com/office/drawing/2014/main" id="{B330EB2D-3727-59B4-AA5B-41CF7E844155}"/>
                </a:ext>
              </a:extLst>
            </p:cNvPr>
            <p:cNvSpPr/>
            <p:nvPr/>
          </p:nvSpPr>
          <p:spPr>
            <a:xfrm>
              <a:off x="3030608" y="2063280"/>
              <a:ext cx="2525" cy="733"/>
            </a:xfrm>
            <a:custGeom>
              <a:avLst/>
              <a:gdLst/>
              <a:ahLst/>
              <a:cxnLst/>
              <a:rect l="l" t="t" r="r" b="b"/>
              <a:pathLst>
                <a:path w="186" h="54" extrusionOk="0">
                  <a:moveTo>
                    <a:pt x="116" y="0"/>
                  </a:moveTo>
                  <a:cubicBezTo>
                    <a:pt x="112" y="0"/>
                    <a:pt x="109" y="1"/>
                    <a:pt x="105" y="1"/>
                  </a:cubicBezTo>
                  <a:cubicBezTo>
                    <a:pt x="77" y="5"/>
                    <a:pt x="42" y="12"/>
                    <a:pt x="0" y="15"/>
                  </a:cubicBezTo>
                  <a:cubicBezTo>
                    <a:pt x="25" y="22"/>
                    <a:pt x="49" y="29"/>
                    <a:pt x="74" y="36"/>
                  </a:cubicBezTo>
                  <a:cubicBezTo>
                    <a:pt x="110" y="49"/>
                    <a:pt x="136" y="53"/>
                    <a:pt x="154" y="53"/>
                  </a:cubicBezTo>
                  <a:cubicBezTo>
                    <a:pt x="174" y="53"/>
                    <a:pt x="184" y="48"/>
                    <a:pt x="186" y="47"/>
                  </a:cubicBezTo>
                  <a:cubicBezTo>
                    <a:pt x="186" y="40"/>
                    <a:pt x="186" y="33"/>
                    <a:pt x="179" y="29"/>
                  </a:cubicBezTo>
                  <a:cubicBezTo>
                    <a:pt x="163" y="11"/>
                    <a:pt x="140" y="0"/>
                    <a:pt x="11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45;p59">
              <a:extLst>
                <a:ext uri="{FF2B5EF4-FFF2-40B4-BE49-F238E27FC236}">
                  <a16:creationId xmlns:a16="http://schemas.microsoft.com/office/drawing/2014/main" id="{6DC01DD9-6B74-7198-C1F0-6393461A350C}"/>
                </a:ext>
              </a:extLst>
            </p:cNvPr>
            <p:cNvSpPr/>
            <p:nvPr/>
          </p:nvSpPr>
          <p:spPr>
            <a:xfrm>
              <a:off x="2090841" y="1529304"/>
              <a:ext cx="1765" cy="2390"/>
            </a:xfrm>
            <a:custGeom>
              <a:avLst/>
              <a:gdLst/>
              <a:ahLst/>
              <a:cxnLst/>
              <a:rect l="l" t="t" r="r" b="b"/>
              <a:pathLst>
                <a:path w="130" h="176" extrusionOk="0">
                  <a:moveTo>
                    <a:pt x="130" y="1"/>
                  </a:moveTo>
                  <a:cubicBezTo>
                    <a:pt x="104" y="14"/>
                    <a:pt x="74" y="21"/>
                    <a:pt x="43" y="21"/>
                  </a:cubicBezTo>
                  <a:cubicBezTo>
                    <a:pt x="32" y="21"/>
                    <a:pt x="21" y="20"/>
                    <a:pt x="11" y="18"/>
                  </a:cubicBezTo>
                  <a:lnTo>
                    <a:pt x="0" y="15"/>
                  </a:lnTo>
                  <a:lnTo>
                    <a:pt x="0" y="15"/>
                  </a:lnTo>
                  <a:cubicBezTo>
                    <a:pt x="11" y="39"/>
                    <a:pt x="18" y="67"/>
                    <a:pt x="14" y="92"/>
                  </a:cubicBezTo>
                  <a:cubicBezTo>
                    <a:pt x="11" y="123"/>
                    <a:pt x="28" y="155"/>
                    <a:pt x="56" y="169"/>
                  </a:cubicBezTo>
                  <a:cubicBezTo>
                    <a:pt x="65" y="173"/>
                    <a:pt x="75" y="176"/>
                    <a:pt x="85" y="176"/>
                  </a:cubicBezTo>
                  <a:cubicBezTo>
                    <a:pt x="92" y="176"/>
                    <a:pt x="98" y="175"/>
                    <a:pt x="105" y="172"/>
                  </a:cubicBezTo>
                  <a:lnTo>
                    <a:pt x="105" y="162"/>
                  </a:lnTo>
                  <a:cubicBezTo>
                    <a:pt x="91" y="106"/>
                    <a:pt x="102" y="50"/>
                    <a:pt x="13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46;p59">
              <a:extLst>
                <a:ext uri="{FF2B5EF4-FFF2-40B4-BE49-F238E27FC236}">
                  <a16:creationId xmlns:a16="http://schemas.microsoft.com/office/drawing/2014/main" id="{91C5EF09-58B4-7E8A-484F-386C4BC929E0}"/>
                </a:ext>
              </a:extLst>
            </p:cNvPr>
            <p:cNvSpPr/>
            <p:nvPr/>
          </p:nvSpPr>
          <p:spPr>
            <a:xfrm>
              <a:off x="2245597" y="1718058"/>
              <a:ext cx="14229" cy="4386"/>
            </a:xfrm>
            <a:custGeom>
              <a:avLst/>
              <a:gdLst/>
              <a:ahLst/>
              <a:cxnLst/>
              <a:rect l="l" t="t" r="r" b="b"/>
              <a:pathLst>
                <a:path w="1048" h="323" extrusionOk="0">
                  <a:moveTo>
                    <a:pt x="1048" y="0"/>
                  </a:moveTo>
                  <a:cubicBezTo>
                    <a:pt x="989" y="25"/>
                    <a:pt x="910" y="31"/>
                    <a:pt x="818" y="31"/>
                  </a:cubicBezTo>
                  <a:cubicBezTo>
                    <a:pt x="779" y="31"/>
                    <a:pt x="737" y="29"/>
                    <a:pt x="694" y="28"/>
                  </a:cubicBezTo>
                  <a:lnTo>
                    <a:pt x="578" y="28"/>
                  </a:lnTo>
                  <a:cubicBezTo>
                    <a:pt x="565" y="28"/>
                    <a:pt x="552" y="28"/>
                    <a:pt x="539" y="28"/>
                  </a:cubicBezTo>
                  <a:cubicBezTo>
                    <a:pt x="473" y="28"/>
                    <a:pt x="408" y="35"/>
                    <a:pt x="344" y="53"/>
                  </a:cubicBezTo>
                  <a:cubicBezTo>
                    <a:pt x="274" y="84"/>
                    <a:pt x="211" y="133"/>
                    <a:pt x="162" y="189"/>
                  </a:cubicBezTo>
                  <a:cubicBezTo>
                    <a:pt x="113" y="238"/>
                    <a:pt x="57" y="284"/>
                    <a:pt x="1" y="323"/>
                  </a:cubicBezTo>
                  <a:cubicBezTo>
                    <a:pt x="41" y="319"/>
                    <a:pt x="82" y="318"/>
                    <a:pt x="124" y="318"/>
                  </a:cubicBezTo>
                  <a:cubicBezTo>
                    <a:pt x="166" y="318"/>
                    <a:pt x="209" y="319"/>
                    <a:pt x="253" y="319"/>
                  </a:cubicBezTo>
                  <a:cubicBezTo>
                    <a:pt x="279" y="319"/>
                    <a:pt x="305" y="319"/>
                    <a:pt x="332" y="319"/>
                  </a:cubicBezTo>
                  <a:cubicBezTo>
                    <a:pt x="530" y="319"/>
                    <a:pt x="735" y="316"/>
                    <a:pt x="859" y="270"/>
                  </a:cubicBezTo>
                  <a:cubicBezTo>
                    <a:pt x="1016" y="207"/>
                    <a:pt x="1034" y="105"/>
                    <a:pt x="1048" y="11"/>
                  </a:cubicBezTo>
                  <a:lnTo>
                    <a:pt x="104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47;p59">
              <a:extLst>
                <a:ext uri="{FF2B5EF4-FFF2-40B4-BE49-F238E27FC236}">
                  <a16:creationId xmlns:a16="http://schemas.microsoft.com/office/drawing/2014/main" id="{81245DD7-BD53-10C4-72BC-D2964800184C}"/>
                </a:ext>
              </a:extLst>
            </p:cNvPr>
            <p:cNvSpPr/>
            <p:nvPr/>
          </p:nvSpPr>
          <p:spPr>
            <a:xfrm>
              <a:off x="2812146" y="1578590"/>
              <a:ext cx="42742" cy="41805"/>
            </a:xfrm>
            <a:custGeom>
              <a:avLst/>
              <a:gdLst/>
              <a:ahLst/>
              <a:cxnLst/>
              <a:rect l="l" t="t" r="r" b="b"/>
              <a:pathLst>
                <a:path w="3148" h="3079" extrusionOk="0">
                  <a:moveTo>
                    <a:pt x="3071" y="1"/>
                  </a:moveTo>
                  <a:lnTo>
                    <a:pt x="3071" y="1"/>
                  </a:lnTo>
                  <a:cubicBezTo>
                    <a:pt x="3001" y="32"/>
                    <a:pt x="2843" y="348"/>
                    <a:pt x="2749" y="537"/>
                  </a:cubicBezTo>
                  <a:cubicBezTo>
                    <a:pt x="2661" y="715"/>
                    <a:pt x="2556" y="918"/>
                    <a:pt x="2451" y="1086"/>
                  </a:cubicBezTo>
                  <a:cubicBezTo>
                    <a:pt x="2237" y="1429"/>
                    <a:pt x="1908" y="1664"/>
                    <a:pt x="1621" y="1870"/>
                  </a:cubicBezTo>
                  <a:cubicBezTo>
                    <a:pt x="1341" y="2070"/>
                    <a:pt x="1100" y="2241"/>
                    <a:pt x="1002" y="2462"/>
                  </a:cubicBezTo>
                  <a:cubicBezTo>
                    <a:pt x="855" y="2791"/>
                    <a:pt x="438" y="2924"/>
                    <a:pt x="161" y="3015"/>
                  </a:cubicBezTo>
                  <a:cubicBezTo>
                    <a:pt x="105" y="3033"/>
                    <a:pt x="42" y="3054"/>
                    <a:pt x="0" y="3071"/>
                  </a:cubicBezTo>
                  <a:cubicBezTo>
                    <a:pt x="27" y="3076"/>
                    <a:pt x="62" y="3078"/>
                    <a:pt x="104" y="3078"/>
                  </a:cubicBezTo>
                  <a:cubicBezTo>
                    <a:pt x="286" y="3078"/>
                    <a:pt x="593" y="3034"/>
                    <a:pt x="823" y="2931"/>
                  </a:cubicBezTo>
                  <a:cubicBezTo>
                    <a:pt x="963" y="2868"/>
                    <a:pt x="1044" y="2791"/>
                    <a:pt x="1044" y="2728"/>
                  </a:cubicBezTo>
                  <a:cubicBezTo>
                    <a:pt x="1044" y="2494"/>
                    <a:pt x="1345" y="2375"/>
                    <a:pt x="1695" y="2231"/>
                  </a:cubicBezTo>
                  <a:cubicBezTo>
                    <a:pt x="1957" y="2126"/>
                    <a:pt x="2251" y="2007"/>
                    <a:pt x="2447" y="1828"/>
                  </a:cubicBezTo>
                  <a:cubicBezTo>
                    <a:pt x="2868" y="1454"/>
                    <a:pt x="3148" y="190"/>
                    <a:pt x="307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48;p59">
              <a:extLst>
                <a:ext uri="{FF2B5EF4-FFF2-40B4-BE49-F238E27FC236}">
                  <a16:creationId xmlns:a16="http://schemas.microsoft.com/office/drawing/2014/main" id="{CD10F291-A05B-A111-2D3E-C311DC885D39}"/>
                </a:ext>
              </a:extLst>
            </p:cNvPr>
            <p:cNvSpPr/>
            <p:nvPr/>
          </p:nvSpPr>
          <p:spPr>
            <a:xfrm>
              <a:off x="2563691" y="1451016"/>
              <a:ext cx="3055" cy="2593"/>
            </a:xfrm>
            <a:custGeom>
              <a:avLst/>
              <a:gdLst/>
              <a:ahLst/>
              <a:cxnLst/>
              <a:rect l="l" t="t" r="r" b="b"/>
              <a:pathLst>
                <a:path w="225" h="191" extrusionOk="0">
                  <a:moveTo>
                    <a:pt x="50" y="0"/>
                  </a:moveTo>
                  <a:cubicBezTo>
                    <a:pt x="35" y="0"/>
                    <a:pt x="21" y="10"/>
                    <a:pt x="18" y="25"/>
                  </a:cubicBezTo>
                  <a:cubicBezTo>
                    <a:pt x="0" y="71"/>
                    <a:pt x="7" y="120"/>
                    <a:pt x="42" y="155"/>
                  </a:cubicBezTo>
                  <a:cubicBezTo>
                    <a:pt x="68" y="178"/>
                    <a:pt x="102" y="190"/>
                    <a:pt x="136" y="190"/>
                  </a:cubicBezTo>
                  <a:cubicBezTo>
                    <a:pt x="158" y="190"/>
                    <a:pt x="180" y="185"/>
                    <a:pt x="200" y="176"/>
                  </a:cubicBezTo>
                  <a:lnTo>
                    <a:pt x="224" y="165"/>
                  </a:lnTo>
                  <a:cubicBezTo>
                    <a:pt x="200" y="144"/>
                    <a:pt x="186" y="116"/>
                    <a:pt x="182" y="85"/>
                  </a:cubicBezTo>
                  <a:cubicBezTo>
                    <a:pt x="158" y="39"/>
                    <a:pt x="116" y="8"/>
                    <a:pt x="67" y="1"/>
                  </a:cubicBezTo>
                  <a:lnTo>
                    <a:pt x="56" y="1"/>
                  </a:lnTo>
                  <a:cubicBezTo>
                    <a:pt x="54" y="0"/>
                    <a:pt x="52" y="0"/>
                    <a:pt x="5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49;p59">
              <a:extLst>
                <a:ext uri="{FF2B5EF4-FFF2-40B4-BE49-F238E27FC236}">
                  <a16:creationId xmlns:a16="http://schemas.microsoft.com/office/drawing/2014/main" id="{301255F3-4D1E-328A-D573-F45188F5C5C6}"/>
                </a:ext>
              </a:extLst>
            </p:cNvPr>
            <p:cNvSpPr/>
            <p:nvPr/>
          </p:nvSpPr>
          <p:spPr>
            <a:xfrm>
              <a:off x="2480977" y="1673361"/>
              <a:ext cx="16510" cy="18180"/>
            </a:xfrm>
            <a:custGeom>
              <a:avLst/>
              <a:gdLst/>
              <a:ahLst/>
              <a:cxnLst/>
              <a:rect l="l" t="t" r="r" b="b"/>
              <a:pathLst>
                <a:path w="1216" h="1339" extrusionOk="0">
                  <a:moveTo>
                    <a:pt x="797" y="1"/>
                  </a:moveTo>
                  <a:cubicBezTo>
                    <a:pt x="756" y="1"/>
                    <a:pt x="733" y="36"/>
                    <a:pt x="705" y="138"/>
                  </a:cubicBezTo>
                  <a:cubicBezTo>
                    <a:pt x="691" y="194"/>
                    <a:pt x="677" y="243"/>
                    <a:pt x="628" y="261"/>
                  </a:cubicBezTo>
                  <a:cubicBezTo>
                    <a:pt x="620" y="263"/>
                    <a:pt x="611" y="264"/>
                    <a:pt x="603" y="264"/>
                  </a:cubicBezTo>
                  <a:cubicBezTo>
                    <a:pt x="584" y="264"/>
                    <a:pt x="565" y="259"/>
                    <a:pt x="551" y="247"/>
                  </a:cubicBezTo>
                  <a:lnTo>
                    <a:pt x="526" y="229"/>
                  </a:lnTo>
                  <a:cubicBezTo>
                    <a:pt x="475" y="191"/>
                    <a:pt x="381" y="118"/>
                    <a:pt x="296" y="118"/>
                  </a:cubicBezTo>
                  <a:cubicBezTo>
                    <a:pt x="287" y="118"/>
                    <a:pt x="279" y="119"/>
                    <a:pt x="271" y="121"/>
                  </a:cubicBezTo>
                  <a:cubicBezTo>
                    <a:pt x="215" y="131"/>
                    <a:pt x="169" y="166"/>
                    <a:pt x="141" y="215"/>
                  </a:cubicBezTo>
                  <a:cubicBezTo>
                    <a:pt x="127" y="240"/>
                    <a:pt x="113" y="264"/>
                    <a:pt x="102" y="292"/>
                  </a:cubicBezTo>
                  <a:cubicBezTo>
                    <a:pt x="1" y="551"/>
                    <a:pt x="43" y="978"/>
                    <a:pt x="106" y="1048"/>
                  </a:cubicBezTo>
                  <a:cubicBezTo>
                    <a:pt x="134" y="1010"/>
                    <a:pt x="145" y="835"/>
                    <a:pt x="148" y="737"/>
                  </a:cubicBezTo>
                  <a:cubicBezTo>
                    <a:pt x="159" y="502"/>
                    <a:pt x="173" y="257"/>
                    <a:pt x="348" y="257"/>
                  </a:cubicBezTo>
                  <a:cubicBezTo>
                    <a:pt x="411" y="257"/>
                    <a:pt x="474" y="289"/>
                    <a:pt x="509" y="345"/>
                  </a:cubicBezTo>
                  <a:cubicBezTo>
                    <a:pt x="621" y="506"/>
                    <a:pt x="568" y="859"/>
                    <a:pt x="474" y="1122"/>
                  </a:cubicBezTo>
                  <a:cubicBezTo>
                    <a:pt x="449" y="1185"/>
                    <a:pt x="435" y="1269"/>
                    <a:pt x="488" y="1311"/>
                  </a:cubicBezTo>
                  <a:cubicBezTo>
                    <a:pt x="512" y="1329"/>
                    <a:pt x="548" y="1338"/>
                    <a:pt x="595" y="1338"/>
                  </a:cubicBezTo>
                  <a:cubicBezTo>
                    <a:pt x="703" y="1338"/>
                    <a:pt x="863" y="1286"/>
                    <a:pt x="1037" y="1160"/>
                  </a:cubicBezTo>
                  <a:cubicBezTo>
                    <a:pt x="1104" y="1111"/>
                    <a:pt x="1153" y="1041"/>
                    <a:pt x="1174" y="961"/>
                  </a:cubicBezTo>
                  <a:cubicBezTo>
                    <a:pt x="1216" y="786"/>
                    <a:pt x="1142" y="579"/>
                    <a:pt x="1065" y="453"/>
                  </a:cubicBezTo>
                  <a:cubicBezTo>
                    <a:pt x="1006" y="366"/>
                    <a:pt x="957" y="327"/>
                    <a:pt x="943" y="324"/>
                  </a:cubicBezTo>
                  <a:cubicBezTo>
                    <a:pt x="908" y="324"/>
                    <a:pt x="876" y="310"/>
                    <a:pt x="855" y="285"/>
                  </a:cubicBezTo>
                  <a:cubicBezTo>
                    <a:pt x="813" y="240"/>
                    <a:pt x="824" y="173"/>
                    <a:pt x="831" y="110"/>
                  </a:cubicBezTo>
                  <a:cubicBezTo>
                    <a:pt x="838" y="79"/>
                    <a:pt x="845" y="19"/>
                    <a:pt x="831" y="5"/>
                  </a:cubicBezTo>
                  <a:cubicBezTo>
                    <a:pt x="831" y="5"/>
                    <a:pt x="824" y="2"/>
                    <a:pt x="810" y="2"/>
                  </a:cubicBezTo>
                  <a:cubicBezTo>
                    <a:pt x="805" y="1"/>
                    <a:pt x="801" y="1"/>
                    <a:pt x="79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50;p59">
              <a:extLst>
                <a:ext uri="{FF2B5EF4-FFF2-40B4-BE49-F238E27FC236}">
                  <a16:creationId xmlns:a16="http://schemas.microsoft.com/office/drawing/2014/main" id="{31778CB8-0AE3-1C7F-1E35-4926E1CAF46F}"/>
                </a:ext>
              </a:extLst>
            </p:cNvPr>
            <p:cNvSpPr/>
            <p:nvPr/>
          </p:nvSpPr>
          <p:spPr>
            <a:xfrm>
              <a:off x="2278156" y="2042506"/>
              <a:ext cx="20651" cy="18846"/>
            </a:xfrm>
            <a:custGeom>
              <a:avLst/>
              <a:gdLst/>
              <a:ahLst/>
              <a:cxnLst/>
              <a:rect l="l" t="t" r="r" b="b"/>
              <a:pathLst>
                <a:path w="1521" h="1388" extrusionOk="0">
                  <a:moveTo>
                    <a:pt x="786" y="0"/>
                  </a:moveTo>
                  <a:cubicBezTo>
                    <a:pt x="691" y="0"/>
                    <a:pt x="599" y="10"/>
                    <a:pt x="519" y="33"/>
                  </a:cubicBezTo>
                  <a:cubicBezTo>
                    <a:pt x="396" y="71"/>
                    <a:pt x="256" y="281"/>
                    <a:pt x="148" y="586"/>
                  </a:cubicBezTo>
                  <a:cubicBezTo>
                    <a:pt x="4" y="992"/>
                    <a:pt x="1" y="1314"/>
                    <a:pt x="50" y="1346"/>
                  </a:cubicBezTo>
                  <a:cubicBezTo>
                    <a:pt x="53" y="1346"/>
                    <a:pt x="57" y="1342"/>
                    <a:pt x="64" y="1342"/>
                  </a:cubicBezTo>
                  <a:cubicBezTo>
                    <a:pt x="141" y="1310"/>
                    <a:pt x="224" y="1299"/>
                    <a:pt x="308" y="1299"/>
                  </a:cubicBezTo>
                  <a:cubicBezTo>
                    <a:pt x="439" y="1299"/>
                    <a:pt x="573" y="1327"/>
                    <a:pt x="691" y="1353"/>
                  </a:cubicBezTo>
                  <a:cubicBezTo>
                    <a:pt x="775" y="1377"/>
                    <a:pt x="862" y="1388"/>
                    <a:pt x="950" y="1388"/>
                  </a:cubicBezTo>
                  <a:cubicBezTo>
                    <a:pt x="939" y="1370"/>
                    <a:pt x="922" y="1349"/>
                    <a:pt x="911" y="1335"/>
                  </a:cubicBezTo>
                  <a:cubicBezTo>
                    <a:pt x="866" y="1268"/>
                    <a:pt x="817" y="1202"/>
                    <a:pt x="834" y="1132"/>
                  </a:cubicBezTo>
                  <a:cubicBezTo>
                    <a:pt x="845" y="1097"/>
                    <a:pt x="873" y="1065"/>
                    <a:pt x="911" y="1051"/>
                  </a:cubicBezTo>
                  <a:cubicBezTo>
                    <a:pt x="1034" y="992"/>
                    <a:pt x="1125" y="813"/>
                    <a:pt x="1135" y="593"/>
                  </a:cubicBezTo>
                  <a:lnTo>
                    <a:pt x="1139" y="526"/>
                  </a:lnTo>
                  <a:lnTo>
                    <a:pt x="1139" y="502"/>
                  </a:lnTo>
                  <a:lnTo>
                    <a:pt x="1139" y="491"/>
                  </a:lnTo>
                  <a:cubicBezTo>
                    <a:pt x="1163" y="316"/>
                    <a:pt x="1314" y="264"/>
                    <a:pt x="1419" y="229"/>
                  </a:cubicBezTo>
                  <a:cubicBezTo>
                    <a:pt x="1454" y="218"/>
                    <a:pt x="1489" y="204"/>
                    <a:pt x="1520" y="183"/>
                  </a:cubicBezTo>
                  <a:cubicBezTo>
                    <a:pt x="1496" y="159"/>
                    <a:pt x="1401" y="99"/>
                    <a:pt x="1212" y="54"/>
                  </a:cubicBezTo>
                  <a:cubicBezTo>
                    <a:pt x="1090" y="24"/>
                    <a:pt x="935" y="0"/>
                    <a:pt x="78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51;p59">
              <a:extLst>
                <a:ext uri="{FF2B5EF4-FFF2-40B4-BE49-F238E27FC236}">
                  <a16:creationId xmlns:a16="http://schemas.microsoft.com/office/drawing/2014/main" id="{C8C32042-E816-A830-2115-E4658B3D0AA2}"/>
                </a:ext>
              </a:extLst>
            </p:cNvPr>
            <p:cNvSpPr/>
            <p:nvPr/>
          </p:nvSpPr>
          <p:spPr>
            <a:xfrm>
              <a:off x="2095159" y="1526222"/>
              <a:ext cx="2009" cy="1344"/>
            </a:xfrm>
            <a:custGeom>
              <a:avLst/>
              <a:gdLst/>
              <a:ahLst/>
              <a:cxnLst/>
              <a:rect l="l" t="t" r="r" b="b"/>
              <a:pathLst>
                <a:path w="148" h="99" extrusionOk="0">
                  <a:moveTo>
                    <a:pt x="123" y="0"/>
                  </a:moveTo>
                  <a:cubicBezTo>
                    <a:pt x="106" y="4"/>
                    <a:pt x="92" y="14"/>
                    <a:pt x="81" y="28"/>
                  </a:cubicBezTo>
                  <a:cubicBezTo>
                    <a:pt x="50" y="53"/>
                    <a:pt x="25" y="77"/>
                    <a:pt x="1" y="98"/>
                  </a:cubicBezTo>
                  <a:cubicBezTo>
                    <a:pt x="43" y="84"/>
                    <a:pt x="88" y="81"/>
                    <a:pt x="134" y="81"/>
                  </a:cubicBezTo>
                  <a:cubicBezTo>
                    <a:pt x="141" y="81"/>
                    <a:pt x="148" y="60"/>
                    <a:pt x="144" y="35"/>
                  </a:cubicBezTo>
                  <a:cubicBezTo>
                    <a:pt x="141" y="21"/>
                    <a:pt x="134" y="7"/>
                    <a:pt x="12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52;p59">
              <a:extLst>
                <a:ext uri="{FF2B5EF4-FFF2-40B4-BE49-F238E27FC236}">
                  <a16:creationId xmlns:a16="http://schemas.microsoft.com/office/drawing/2014/main" id="{3E6F1B71-12E4-0DCC-A11F-65C42D7925A6}"/>
                </a:ext>
              </a:extLst>
            </p:cNvPr>
            <p:cNvSpPr/>
            <p:nvPr/>
          </p:nvSpPr>
          <p:spPr>
            <a:xfrm>
              <a:off x="2217030" y="1745010"/>
              <a:ext cx="1874" cy="394"/>
            </a:xfrm>
            <a:custGeom>
              <a:avLst/>
              <a:gdLst/>
              <a:ahLst/>
              <a:cxnLst/>
              <a:rect l="l" t="t" r="r" b="b"/>
              <a:pathLst>
                <a:path w="138" h="29" extrusionOk="0">
                  <a:moveTo>
                    <a:pt x="48" y="0"/>
                  </a:moveTo>
                  <a:cubicBezTo>
                    <a:pt x="34" y="0"/>
                    <a:pt x="19" y="3"/>
                    <a:pt x="4" y="7"/>
                  </a:cubicBezTo>
                  <a:lnTo>
                    <a:pt x="1" y="7"/>
                  </a:lnTo>
                  <a:cubicBezTo>
                    <a:pt x="46" y="7"/>
                    <a:pt x="92" y="14"/>
                    <a:pt x="137" y="28"/>
                  </a:cubicBezTo>
                  <a:lnTo>
                    <a:pt x="130" y="25"/>
                  </a:lnTo>
                  <a:cubicBezTo>
                    <a:pt x="105" y="9"/>
                    <a:pt x="77" y="0"/>
                    <a:pt x="4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53;p59">
              <a:extLst>
                <a:ext uri="{FF2B5EF4-FFF2-40B4-BE49-F238E27FC236}">
                  <a16:creationId xmlns:a16="http://schemas.microsoft.com/office/drawing/2014/main" id="{7F02C2A7-20E0-80A5-59A7-375B1B0744ED}"/>
                </a:ext>
              </a:extLst>
            </p:cNvPr>
            <p:cNvSpPr/>
            <p:nvPr/>
          </p:nvSpPr>
          <p:spPr>
            <a:xfrm>
              <a:off x="2294517" y="2116096"/>
              <a:ext cx="8377" cy="33360"/>
            </a:xfrm>
            <a:custGeom>
              <a:avLst/>
              <a:gdLst/>
              <a:ahLst/>
              <a:cxnLst/>
              <a:rect l="l" t="t" r="r" b="b"/>
              <a:pathLst>
                <a:path w="617" h="2457" extrusionOk="0">
                  <a:moveTo>
                    <a:pt x="84" y="0"/>
                  </a:moveTo>
                  <a:cubicBezTo>
                    <a:pt x="70" y="0"/>
                    <a:pt x="56" y="7"/>
                    <a:pt x="46" y="14"/>
                  </a:cubicBezTo>
                  <a:cubicBezTo>
                    <a:pt x="11" y="50"/>
                    <a:pt x="0" y="221"/>
                    <a:pt x="193" y="648"/>
                  </a:cubicBezTo>
                  <a:cubicBezTo>
                    <a:pt x="298" y="883"/>
                    <a:pt x="245" y="1058"/>
                    <a:pt x="193" y="1226"/>
                  </a:cubicBezTo>
                  <a:cubicBezTo>
                    <a:pt x="154" y="1348"/>
                    <a:pt x="116" y="1478"/>
                    <a:pt x="137" y="1639"/>
                  </a:cubicBezTo>
                  <a:cubicBezTo>
                    <a:pt x="175" y="1961"/>
                    <a:pt x="448" y="2420"/>
                    <a:pt x="588" y="2455"/>
                  </a:cubicBezTo>
                  <a:cubicBezTo>
                    <a:pt x="591" y="2456"/>
                    <a:pt x="593" y="2457"/>
                    <a:pt x="595" y="2457"/>
                  </a:cubicBezTo>
                  <a:cubicBezTo>
                    <a:pt x="600" y="2457"/>
                    <a:pt x="605" y="2453"/>
                    <a:pt x="609" y="2444"/>
                  </a:cubicBezTo>
                  <a:cubicBezTo>
                    <a:pt x="609" y="2444"/>
                    <a:pt x="616" y="2434"/>
                    <a:pt x="616" y="2395"/>
                  </a:cubicBezTo>
                  <a:cubicBezTo>
                    <a:pt x="609" y="2304"/>
                    <a:pt x="560" y="2157"/>
                    <a:pt x="508" y="1999"/>
                  </a:cubicBezTo>
                  <a:cubicBezTo>
                    <a:pt x="417" y="1719"/>
                    <a:pt x="312" y="1404"/>
                    <a:pt x="385" y="1212"/>
                  </a:cubicBezTo>
                  <a:cubicBezTo>
                    <a:pt x="403" y="1156"/>
                    <a:pt x="410" y="1100"/>
                    <a:pt x="410" y="1044"/>
                  </a:cubicBezTo>
                  <a:cubicBezTo>
                    <a:pt x="417" y="708"/>
                    <a:pt x="266" y="176"/>
                    <a:pt x="123" y="29"/>
                  </a:cubicBezTo>
                  <a:cubicBezTo>
                    <a:pt x="98" y="4"/>
                    <a:pt x="84" y="0"/>
                    <a:pt x="8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54;p59">
              <a:extLst>
                <a:ext uri="{FF2B5EF4-FFF2-40B4-BE49-F238E27FC236}">
                  <a16:creationId xmlns:a16="http://schemas.microsoft.com/office/drawing/2014/main" id="{D3E96D5C-8D0C-40E8-964E-D09DEB4F1DDF}"/>
                </a:ext>
              </a:extLst>
            </p:cNvPr>
            <p:cNvSpPr/>
            <p:nvPr/>
          </p:nvSpPr>
          <p:spPr>
            <a:xfrm>
              <a:off x="2250119" y="1665337"/>
              <a:ext cx="104438" cy="51540"/>
            </a:xfrm>
            <a:custGeom>
              <a:avLst/>
              <a:gdLst/>
              <a:ahLst/>
              <a:cxnLst/>
              <a:rect l="l" t="t" r="r" b="b"/>
              <a:pathLst>
                <a:path w="7692" h="3796" extrusionOk="0">
                  <a:moveTo>
                    <a:pt x="2284" y="1"/>
                  </a:moveTo>
                  <a:cubicBezTo>
                    <a:pt x="2193" y="1"/>
                    <a:pt x="2103" y="19"/>
                    <a:pt x="2017" y="54"/>
                  </a:cubicBezTo>
                  <a:cubicBezTo>
                    <a:pt x="1961" y="75"/>
                    <a:pt x="1901" y="92"/>
                    <a:pt x="1838" y="103"/>
                  </a:cubicBezTo>
                  <a:cubicBezTo>
                    <a:pt x="1761" y="120"/>
                    <a:pt x="1716" y="197"/>
                    <a:pt x="1646" y="323"/>
                  </a:cubicBezTo>
                  <a:cubicBezTo>
                    <a:pt x="1586" y="428"/>
                    <a:pt x="1516" y="551"/>
                    <a:pt x="1397" y="642"/>
                  </a:cubicBezTo>
                  <a:cubicBezTo>
                    <a:pt x="1362" y="670"/>
                    <a:pt x="1327" y="694"/>
                    <a:pt x="1299" y="715"/>
                  </a:cubicBezTo>
                  <a:cubicBezTo>
                    <a:pt x="1163" y="813"/>
                    <a:pt x="1152" y="820"/>
                    <a:pt x="1163" y="995"/>
                  </a:cubicBezTo>
                  <a:lnTo>
                    <a:pt x="1177" y="1153"/>
                  </a:lnTo>
                  <a:lnTo>
                    <a:pt x="1166" y="1142"/>
                  </a:lnTo>
                  <a:cubicBezTo>
                    <a:pt x="1142" y="1363"/>
                    <a:pt x="977" y="1377"/>
                    <a:pt x="844" y="1387"/>
                  </a:cubicBezTo>
                  <a:lnTo>
                    <a:pt x="823" y="1387"/>
                  </a:lnTo>
                  <a:cubicBezTo>
                    <a:pt x="701" y="1401"/>
                    <a:pt x="613" y="1618"/>
                    <a:pt x="606" y="1772"/>
                  </a:cubicBezTo>
                  <a:cubicBezTo>
                    <a:pt x="606" y="1811"/>
                    <a:pt x="606" y="1849"/>
                    <a:pt x="610" y="1888"/>
                  </a:cubicBezTo>
                  <a:cubicBezTo>
                    <a:pt x="613" y="1930"/>
                    <a:pt x="617" y="1968"/>
                    <a:pt x="613" y="2010"/>
                  </a:cubicBezTo>
                  <a:lnTo>
                    <a:pt x="620" y="2010"/>
                  </a:lnTo>
                  <a:lnTo>
                    <a:pt x="606" y="2070"/>
                  </a:lnTo>
                  <a:lnTo>
                    <a:pt x="589" y="2140"/>
                  </a:lnTo>
                  <a:lnTo>
                    <a:pt x="578" y="2137"/>
                  </a:lnTo>
                  <a:cubicBezTo>
                    <a:pt x="550" y="2186"/>
                    <a:pt x="501" y="2221"/>
                    <a:pt x="448" y="2235"/>
                  </a:cubicBezTo>
                  <a:cubicBezTo>
                    <a:pt x="371" y="2259"/>
                    <a:pt x="287" y="2385"/>
                    <a:pt x="221" y="2483"/>
                  </a:cubicBezTo>
                  <a:cubicBezTo>
                    <a:pt x="147" y="2595"/>
                    <a:pt x="88" y="2679"/>
                    <a:pt x="14" y="2704"/>
                  </a:cubicBezTo>
                  <a:cubicBezTo>
                    <a:pt x="0" y="2760"/>
                    <a:pt x="70" y="2959"/>
                    <a:pt x="119" y="2991"/>
                  </a:cubicBezTo>
                  <a:cubicBezTo>
                    <a:pt x="165" y="3005"/>
                    <a:pt x="200" y="3036"/>
                    <a:pt x="214" y="3082"/>
                  </a:cubicBezTo>
                  <a:lnTo>
                    <a:pt x="217" y="3078"/>
                  </a:lnTo>
                  <a:lnTo>
                    <a:pt x="238" y="3152"/>
                  </a:lnTo>
                  <a:lnTo>
                    <a:pt x="242" y="3166"/>
                  </a:lnTo>
                  <a:lnTo>
                    <a:pt x="256" y="3208"/>
                  </a:lnTo>
                  <a:cubicBezTo>
                    <a:pt x="277" y="3288"/>
                    <a:pt x="305" y="3372"/>
                    <a:pt x="357" y="3414"/>
                  </a:cubicBezTo>
                  <a:cubicBezTo>
                    <a:pt x="417" y="3456"/>
                    <a:pt x="476" y="3495"/>
                    <a:pt x="543" y="3523"/>
                  </a:cubicBezTo>
                  <a:cubicBezTo>
                    <a:pt x="673" y="3593"/>
                    <a:pt x="778" y="3649"/>
                    <a:pt x="806" y="3726"/>
                  </a:cubicBezTo>
                  <a:cubicBezTo>
                    <a:pt x="827" y="3717"/>
                    <a:pt x="855" y="3713"/>
                    <a:pt x="896" y="3713"/>
                  </a:cubicBezTo>
                  <a:cubicBezTo>
                    <a:pt x="949" y="3713"/>
                    <a:pt x="1025" y="3719"/>
                    <a:pt x="1138" y="3729"/>
                  </a:cubicBezTo>
                  <a:cubicBezTo>
                    <a:pt x="1261" y="3741"/>
                    <a:pt x="1423" y="3755"/>
                    <a:pt x="1575" y="3755"/>
                  </a:cubicBezTo>
                  <a:cubicBezTo>
                    <a:pt x="1747" y="3755"/>
                    <a:pt x="1906" y="3737"/>
                    <a:pt x="1978" y="3673"/>
                  </a:cubicBezTo>
                  <a:cubicBezTo>
                    <a:pt x="2225" y="3458"/>
                    <a:pt x="2787" y="3133"/>
                    <a:pt x="3445" y="3133"/>
                  </a:cubicBezTo>
                  <a:cubicBezTo>
                    <a:pt x="3525" y="3133"/>
                    <a:pt x="3605" y="3138"/>
                    <a:pt x="3687" y="3148"/>
                  </a:cubicBezTo>
                  <a:cubicBezTo>
                    <a:pt x="4170" y="3211"/>
                    <a:pt x="4282" y="3281"/>
                    <a:pt x="4359" y="3330"/>
                  </a:cubicBezTo>
                  <a:cubicBezTo>
                    <a:pt x="4394" y="3353"/>
                    <a:pt x="4431" y="3367"/>
                    <a:pt x="4471" y="3367"/>
                  </a:cubicBezTo>
                  <a:cubicBezTo>
                    <a:pt x="4479" y="3367"/>
                    <a:pt x="4487" y="3367"/>
                    <a:pt x="4495" y="3365"/>
                  </a:cubicBezTo>
                  <a:cubicBezTo>
                    <a:pt x="4639" y="3365"/>
                    <a:pt x="4716" y="3439"/>
                    <a:pt x="4779" y="3498"/>
                  </a:cubicBezTo>
                  <a:cubicBezTo>
                    <a:pt x="4837" y="3553"/>
                    <a:pt x="4874" y="3587"/>
                    <a:pt x="4952" y="3587"/>
                  </a:cubicBezTo>
                  <a:cubicBezTo>
                    <a:pt x="4959" y="3587"/>
                    <a:pt x="4967" y="3586"/>
                    <a:pt x="4975" y="3586"/>
                  </a:cubicBezTo>
                  <a:cubicBezTo>
                    <a:pt x="4986" y="3585"/>
                    <a:pt x="4997" y="3585"/>
                    <a:pt x="5008" y="3585"/>
                  </a:cubicBezTo>
                  <a:cubicBezTo>
                    <a:pt x="5127" y="3585"/>
                    <a:pt x="5214" y="3636"/>
                    <a:pt x="5297" y="3687"/>
                  </a:cubicBezTo>
                  <a:cubicBezTo>
                    <a:pt x="5392" y="3740"/>
                    <a:pt x="5479" y="3796"/>
                    <a:pt x="5626" y="3796"/>
                  </a:cubicBezTo>
                  <a:cubicBezTo>
                    <a:pt x="5749" y="3792"/>
                    <a:pt x="5871" y="3782"/>
                    <a:pt x="5990" y="3768"/>
                  </a:cubicBezTo>
                  <a:cubicBezTo>
                    <a:pt x="6122" y="3754"/>
                    <a:pt x="6248" y="3741"/>
                    <a:pt x="6360" y="3741"/>
                  </a:cubicBezTo>
                  <a:cubicBezTo>
                    <a:pt x="6451" y="3741"/>
                    <a:pt x="6534" y="3750"/>
                    <a:pt x="6603" y="3775"/>
                  </a:cubicBezTo>
                  <a:cubicBezTo>
                    <a:pt x="6623" y="3782"/>
                    <a:pt x="6650" y="3785"/>
                    <a:pt x="6683" y="3785"/>
                  </a:cubicBezTo>
                  <a:cubicBezTo>
                    <a:pt x="6894" y="3785"/>
                    <a:pt x="7337" y="3646"/>
                    <a:pt x="7552" y="3449"/>
                  </a:cubicBezTo>
                  <a:cubicBezTo>
                    <a:pt x="7601" y="3411"/>
                    <a:pt x="7636" y="3358"/>
                    <a:pt x="7657" y="3299"/>
                  </a:cubicBezTo>
                  <a:cubicBezTo>
                    <a:pt x="7692" y="3162"/>
                    <a:pt x="7667" y="3141"/>
                    <a:pt x="7618" y="3092"/>
                  </a:cubicBezTo>
                  <a:cubicBezTo>
                    <a:pt x="7566" y="3043"/>
                    <a:pt x="7482" y="2966"/>
                    <a:pt x="7447" y="2763"/>
                  </a:cubicBezTo>
                  <a:cubicBezTo>
                    <a:pt x="7415" y="2595"/>
                    <a:pt x="7265" y="2546"/>
                    <a:pt x="7020" y="2480"/>
                  </a:cubicBezTo>
                  <a:cubicBezTo>
                    <a:pt x="6897" y="2448"/>
                    <a:pt x="6778" y="2410"/>
                    <a:pt x="6666" y="2354"/>
                  </a:cubicBezTo>
                  <a:lnTo>
                    <a:pt x="6634" y="2336"/>
                  </a:lnTo>
                  <a:lnTo>
                    <a:pt x="6536" y="2280"/>
                  </a:lnTo>
                  <a:lnTo>
                    <a:pt x="6543" y="2273"/>
                  </a:lnTo>
                  <a:cubicBezTo>
                    <a:pt x="6519" y="2256"/>
                    <a:pt x="6498" y="2235"/>
                    <a:pt x="6477" y="2210"/>
                  </a:cubicBezTo>
                  <a:cubicBezTo>
                    <a:pt x="6109" y="1814"/>
                    <a:pt x="5766" y="1566"/>
                    <a:pt x="5490" y="1496"/>
                  </a:cubicBezTo>
                  <a:cubicBezTo>
                    <a:pt x="5318" y="1457"/>
                    <a:pt x="5175" y="1349"/>
                    <a:pt x="5094" y="1198"/>
                  </a:cubicBezTo>
                  <a:cubicBezTo>
                    <a:pt x="5087" y="1181"/>
                    <a:pt x="5073" y="1163"/>
                    <a:pt x="5063" y="1146"/>
                  </a:cubicBezTo>
                  <a:cubicBezTo>
                    <a:pt x="5031" y="1142"/>
                    <a:pt x="5003" y="1125"/>
                    <a:pt x="4986" y="1100"/>
                  </a:cubicBezTo>
                  <a:cubicBezTo>
                    <a:pt x="4982" y="1104"/>
                    <a:pt x="4979" y="1107"/>
                    <a:pt x="4979" y="1111"/>
                  </a:cubicBezTo>
                  <a:cubicBezTo>
                    <a:pt x="4943" y="1165"/>
                    <a:pt x="4869" y="1175"/>
                    <a:pt x="4765" y="1175"/>
                  </a:cubicBezTo>
                  <a:cubicBezTo>
                    <a:pt x="4736" y="1175"/>
                    <a:pt x="4704" y="1175"/>
                    <a:pt x="4671" y="1174"/>
                  </a:cubicBezTo>
                  <a:cubicBezTo>
                    <a:pt x="4633" y="1173"/>
                    <a:pt x="4593" y="1172"/>
                    <a:pt x="4553" y="1172"/>
                  </a:cubicBezTo>
                  <a:cubicBezTo>
                    <a:pt x="4432" y="1172"/>
                    <a:pt x="4308" y="1182"/>
                    <a:pt x="4229" y="1237"/>
                  </a:cubicBezTo>
                  <a:cubicBezTo>
                    <a:pt x="4135" y="1296"/>
                    <a:pt x="4033" y="1342"/>
                    <a:pt x="3921" y="1366"/>
                  </a:cubicBezTo>
                  <a:cubicBezTo>
                    <a:pt x="3844" y="1384"/>
                    <a:pt x="3774" y="1415"/>
                    <a:pt x="3708" y="1457"/>
                  </a:cubicBezTo>
                  <a:cubicBezTo>
                    <a:pt x="3582" y="1545"/>
                    <a:pt x="3435" y="1611"/>
                    <a:pt x="3319" y="1611"/>
                  </a:cubicBezTo>
                  <a:cubicBezTo>
                    <a:pt x="3315" y="1612"/>
                    <a:pt x="3311" y="1612"/>
                    <a:pt x="3307" y="1612"/>
                  </a:cubicBezTo>
                  <a:cubicBezTo>
                    <a:pt x="3256" y="1612"/>
                    <a:pt x="3208" y="1591"/>
                    <a:pt x="3172" y="1552"/>
                  </a:cubicBezTo>
                  <a:cubicBezTo>
                    <a:pt x="3127" y="1492"/>
                    <a:pt x="3148" y="1408"/>
                    <a:pt x="3165" y="1328"/>
                  </a:cubicBezTo>
                  <a:cubicBezTo>
                    <a:pt x="3190" y="1237"/>
                    <a:pt x="3200" y="1170"/>
                    <a:pt x="3165" y="1146"/>
                  </a:cubicBezTo>
                  <a:cubicBezTo>
                    <a:pt x="3085" y="1100"/>
                    <a:pt x="3001" y="1069"/>
                    <a:pt x="2913" y="1041"/>
                  </a:cubicBezTo>
                  <a:cubicBezTo>
                    <a:pt x="2710" y="971"/>
                    <a:pt x="2605" y="932"/>
                    <a:pt x="2588" y="852"/>
                  </a:cubicBezTo>
                  <a:cubicBezTo>
                    <a:pt x="2570" y="764"/>
                    <a:pt x="2675" y="726"/>
                    <a:pt x="2903" y="642"/>
                  </a:cubicBezTo>
                  <a:cubicBezTo>
                    <a:pt x="3029" y="596"/>
                    <a:pt x="3281" y="502"/>
                    <a:pt x="3316" y="446"/>
                  </a:cubicBezTo>
                  <a:cubicBezTo>
                    <a:pt x="3287" y="420"/>
                    <a:pt x="3146" y="417"/>
                    <a:pt x="3028" y="417"/>
                  </a:cubicBezTo>
                  <a:cubicBezTo>
                    <a:pt x="3002" y="417"/>
                    <a:pt x="2977" y="418"/>
                    <a:pt x="2955" y="418"/>
                  </a:cubicBezTo>
                  <a:cubicBezTo>
                    <a:pt x="2912" y="418"/>
                    <a:pt x="2868" y="419"/>
                    <a:pt x="2825" y="419"/>
                  </a:cubicBezTo>
                  <a:cubicBezTo>
                    <a:pt x="2681" y="419"/>
                    <a:pt x="2544" y="410"/>
                    <a:pt x="2458" y="362"/>
                  </a:cubicBezTo>
                  <a:cubicBezTo>
                    <a:pt x="2416" y="344"/>
                    <a:pt x="2384" y="306"/>
                    <a:pt x="2370" y="260"/>
                  </a:cubicBezTo>
                  <a:cubicBezTo>
                    <a:pt x="2356" y="187"/>
                    <a:pt x="2402" y="124"/>
                    <a:pt x="2440" y="71"/>
                  </a:cubicBezTo>
                  <a:cubicBezTo>
                    <a:pt x="2451" y="57"/>
                    <a:pt x="2461" y="43"/>
                    <a:pt x="2472" y="25"/>
                  </a:cubicBezTo>
                  <a:cubicBezTo>
                    <a:pt x="2458" y="22"/>
                    <a:pt x="2440" y="18"/>
                    <a:pt x="2423" y="15"/>
                  </a:cubicBezTo>
                  <a:cubicBezTo>
                    <a:pt x="2377" y="6"/>
                    <a:pt x="2330" y="1"/>
                    <a:pt x="228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55;p59">
              <a:extLst>
                <a:ext uri="{FF2B5EF4-FFF2-40B4-BE49-F238E27FC236}">
                  <a16:creationId xmlns:a16="http://schemas.microsoft.com/office/drawing/2014/main" id="{33DED65F-A21A-9BED-F708-9F59E9D739D1}"/>
                </a:ext>
              </a:extLst>
            </p:cNvPr>
            <p:cNvSpPr/>
            <p:nvPr/>
          </p:nvSpPr>
          <p:spPr>
            <a:xfrm>
              <a:off x="2259243" y="2070557"/>
              <a:ext cx="13034" cy="35342"/>
            </a:xfrm>
            <a:custGeom>
              <a:avLst/>
              <a:gdLst/>
              <a:ahLst/>
              <a:cxnLst/>
              <a:rect l="l" t="t" r="r" b="b"/>
              <a:pathLst>
                <a:path w="960" h="2603" extrusionOk="0">
                  <a:moveTo>
                    <a:pt x="32" y="1"/>
                  </a:moveTo>
                  <a:lnTo>
                    <a:pt x="32" y="1"/>
                  </a:lnTo>
                  <a:cubicBezTo>
                    <a:pt x="1" y="291"/>
                    <a:pt x="39" y="1061"/>
                    <a:pt x="165" y="1541"/>
                  </a:cubicBezTo>
                  <a:cubicBezTo>
                    <a:pt x="225" y="1769"/>
                    <a:pt x="277" y="1807"/>
                    <a:pt x="288" y="1814"/>
                  </a:cubicBezTo>
                  <a:cubicBezTo>
                    <a:pt x="417" y="1884"/>
                    <a:pt x="526" y="2073"/>
                    <a:pt x="627" y="2252"/>
                  </a:cubicBezTo>
                  <a:cubicBezTo>
                    <a:pt x="655" y="2301"/>
                    <a:pt x="683" y="2350"/>
                    <a:pt x="711" y="2395"/>
                  </a:cubicBezTo>
                  <a:cubicBezTo>
                    <a:pt x="800" y="2536"/>
                    <a:pt x="862" y="2602"/>
                    <a:pt x="912" y="2602"/>
                  </a:cubicBezTo>
                  <a:cubicBezTo>
                    <a:pt x="919" y="2602"/>
                    <a:pt x="925" y="2601"/>
                    <a:pt x="932" y="2598"/>
                  </a:cubicBezTo>
                  <a:cubicBezTo>
                    <a:pt x="949" y="2591"/>
                    <a:pt x="953" y="2584"/>
                    <a:pt x="953" y="2584"/>
                  </a:cubicBezTo>
                  <a:cubicBezTo>
                    <a:pt x="960" y="2560"/>
                    <a:pt x="900" y="2476"/>
                    <a:pt x="872" y="2430"/>
                  </a:cubicBezTo>
                  <a:cubicBezTo>
                    <a:pt x="827" y="2374"/>
                    <a:pt x="792" y="2311"/>
                    <a:pt x="764" y="2245"/>
                  </a:cubicBezTo>
                  <a:cubicBezTo>
                    <a:pt x="746" y="2185"/>
                    <a:pt x="732" y="2126"/>
                    <a:pt x="725" y="2066"/>
                  </a:cubicBezTo>
                  <a:cubicBezTo>
                    <a:pt x="704" y="1905"/>
                    <a:pt x="676" y="1723"/>
                    <a:pt x="491" y="1555"/>
                  </a:cubicBezTo>
                  <a:cubicBezTo>
                    <a:pt x="344" y="1419"/>
                    <a:pt x="249" y="1033"/>
                    <a:pt x="155" y="571"/>
                  </a:cubicBezTo>
                  <a:lnTo>
                    <a:pt x="137" y="477"/>
                  </a:lnTo>
                  <a:lnTo>
                    <a:pt x="127" y="431"/>
                  </a:lnTo>
                  <a:cubicBezTo>
                    <a:pt x="95" y="263"/>
                    <a:pt x="64" y="106"/>
                    <a:pt x="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56;p59">
              <a:extLst>
                <a:ext uri="{FF2B5EF4-FFF2-40B4-BE49-F238E27FC236}">
                  <a16:creationId xmlns:a16="http://schemas.microsoft.com/office/drawing/2014/main" id="{7A66E528-9276-9CCB-4341-0992632C652E}"/>
                </a:ext>
              </a:extLst>
            </p:cNvPr>
            <p:cNvSpPr/>
            <p:nvPr/>
          </p:nvSpPr>
          <p:spPr>
            <a:xfrm>
              <a:off x="1664562" y="2045086"/>
              <a:ext cx="3435" cy="4711"/>
            </a:xfrm>
            <a:custGeom>
              <a:avLst/>
              <a:gdLst/>
              <a:ahLst/>
              <a:cxnLst/>
              <a:rect l="l" t="t" r="r" b="b"/>
              <a:pathLst>
                <a:path w="253" h="347" extrusionOk="0">
                  <a:moveTo>
                    <a:pt x="253" y="0"/>
                  </a:moveTo>
                  <a:lnTo>
                    <a:pt x="253" y="0"/>
                  </a:lnTo>
                  <a:cubicBezTo>
                    <a:pt x="239" y="4"/>
                    <a:pt x="221" y="4"/>
                    <a:pt x="207" y="4"/>
                  </a:cubicBezTo>
                  <a:lnTo>
                    <a:pt x="200" y="4"/>
                  </a:lnTo>
                  <a:cubicBezTo>
                    <a:pt x="130" y="4"/>
                    <a:pt x="50" y="77"/>
                    <a:pt x="25" y="161"/>
                  </a:cubicBezTo>
                  <a:cubicBezTo>
                    <a:pt x="0" y="228"/>
                    <a:pt x="32" y="301"/>
                    <a:pt x="99" y="329"/>
                  </a:cubicBezTo>
                  <a:cubicBezTo>
                    <a:pt x="109" y="336"/>
                    <a:pt x="120" y="343"/>
                    <a:pt x="134" y="347"/>
                  </a:cubicBezTo>
                  <a:cubicBezTo>
                    <a:pt x="144" y="319"/>
                    <a:pt x="148" y="291"/>
                    <a:pt x="155" y="263"/>
                  </a:cubicBezTo>
                  <a:cubicBezTo>
                    <a:pt x="165" y="168"/>
                    <a:pt x="197" y="77"/>
                    <a:pt x="25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57;p59">
              <a:extLst>
                <a:ext uri="{FF2B5EF4-FFF2-40B4-BE49-F238E27FC236}">
                  <a16:creationId xmlns:a16="http://schemas.microsoft.com/office/drawing/2014/main" id="{55546857-470A-EEE8-7A98-180A7970411B}"/>
                </a:ext>
              </a:extLst>
            </p:cNvPr>
            <p:cNvSpPr/>
            <p:nvPr/>
          </p:nvSpPr>
          <p:spPr>
            <a:xfrm>
              <a:off x="1423480" y="1702037"/>
              <a:ext cx="30142" cy="11880"/>
            </a:xfrm>
            <a:custGeom>
              <a:avLst/>
              <a:gdLst/>
              <a:ahLst/>
              <a:cxnLst/>
              <a:rect l="l" t="t" r="r" b="b"/>
              <a:pathLst>
                <a:path w="2220" h="875" extrusionOk="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58;p59">
              <a:extLst>
                <a:ext uri="{FF2B5EF4-FFF2-40B4-BE49-F238E27FC236}">
                  <a16:creationId xmlns:a16="http://schemas.microsoft.com/office/drawing/2014/main" id="{8562AA31-1A7E-3E9C-330A-8090D5182E84}"/>
                </a:ext>
              </a:extLst>
            </p:cNvPr>
            <p:cNvSpPr/>
            <p:nvPr/>
          </p:nvSpPr>
          <p:spPr>
            <a:xfrm>
              <a:off x="1110233" y="1631597"/>
              <a:ext cx="22498" cy="29097"/>
            </a:xfrm>
            <a:custGeom>
              <a:avLst/>
              <a:gdLst/>
              <a:ahLst/>
              <a:cxnLst/>
              <a:rect l="l" t="t" r="r" b="b"/>
              <a:pathLst>
                <a:path w="1657" h="2143" extrusionOk="0">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59;p59">
              <a:extLst>
                <a:ext uri="{FF2B5EF4-FFF2-40B4-BE49-F238E27FC236}">
                  <a16:creationId xmlns:a16="http://schemas.microsoft.com/office/drawing/2014/main" id="{A2D4888F-2795-3641-1000-548880B91BE6}"/>
                </a:ext>
              </a:extLst>
            </p:cNvPr>
            <p:cNvSpPr/>
            <p:nvPr/>
          </p:nvSpPr>
          <p:spPr>
            <a:xfrm>
              <a:off x="1475522" y="1731935"/>
              <a:ext cx="1059" cy="1914"/>
            </a:xfrm>
            <a:custGeom>
              <a:avLst/>
              <a:gdLst/>
              <a:ahLst/>
              <a:cxnLst/>
              <a:rect l="l" t="t" r="r" b="b"/>
              <a:pathLst>
                <a:path w="78" h="141" extrusionOk="0">
                  <a:moveTo>
                    <a:pt x="78" y="1"/>
                  </a:moveTo>
                  <a:cubicBezTo>
                    <a:pt x="50" y="11"/>
                    <a:pt x="29" y="32"/>
                    <a:pt x="15" y="60"/>
                  </a:cubicBezTo>
                  <a:cubicBezTo>
                    <a:pt x="8" y="85"/>
                    <a:pt x="1" y="113"/>
                    <a:pt x="1" y="141"/>
                  </a:cubicBezTo>
                  <a:cubicBezTo>
                    <a:pt x="25" y="92"/>
                    <a:pt x="50" y="46"/>
                    <a:pt x="7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60;p59">
              <a:extLst>
                <a:ext uri="{FF2B5EF4-FFF2-40B4-BE49-F238E27FC236}">
                  <a16:creationId xmlns:a16="http://schemas.microsoft.com/office/drawing/2014/main" id="{F8625546-1F3C-5728-C2C2-15697A718AFF}"/>
                </a:ext>
              </a:extLst>
            </p:cNvPr>
            <p:cNvSpPr/>
            <p:nvPr/>
          </p:nvSpPr>
          <p:spPr>
            <a:xfrm>
              <a:off x="1389726" y="1671094"/>
              <a:ext cx="58858" cy="39483"/>
            </a:xfrm>
            <a:custGeom>
              <a:avLst/>
              <a:gdLst/>
              <a:ahLst/>
              <a:cxnLst/>
              <a:rect l="l" t="t" r="r" b="b"/>
              <a:pathLst>
                <a:path w="4335" h="2908" extrusionOk="0">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61;p59">
              <a:extLst>
                <a:ext uri="{FF2B5EF4-FFF2-40B4-BE49-F238E27FC236}">
                  <a16:creationId xmlns:a16="http://schemas.microsoft.com/office/drawing/2014/main" id="{72C3D5D5-E5BC-F966-DE4C-31C82F9CA29C}"/>
                </a:ext>
              </a:extLst>
            </p:cNvPr>
            <p:cNvSpPr/>
            <p:nvPr/>
          </p:nvSpPr>
          <p:spPr>
            <a:xfrm>
              <a:off x="1309917" y="1312268"/>
              <a:ext cx="14" cy="14"/>
            </a:xfrm>
            <a:custGeom>
              <a:avLst/>
              <a:gdLst/>
              <a:ahLst/>
              <a:cxnLst/>
              <a:rect l="l" t="t" r="r" b="b"/>
              <a:pathLst>
                <a:path w="1" h="1" extrusionOk="0">
                  <a:moveTo>
                    <a:pt x="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62;p59">
              <a:extLst>
                <a:ext uri="{FF2B5EF4-FFF2-40B4-BE49-F238E27FC236}">
                  <a16:creationId xmlns:a16="http://schemas.microsoft.com/office/drawing/2014/main" id="{16A9455B-8BCE-17F4-BAA3-6E600F1D2BF4}"/>
                </a:ext>
              </a:extLst>
            </p:cNvPr>
            <p:cNvSpPr/>
            <p:nvPr/>
          </p:nvSpPr>
          <p:spPr>
            <a:xfrm>
              <a:off x="1507986" y="1447255"/>
              <a:ext cx="18601" cy="10482"/>
            </a:xfrm>
            <a:custGeom>
              <a:avLst/>
              <a:gdLst/>
              <a:ahLst/>
              <a:cxnLst/>
              <a:rect l="l" t="t" r="r" b="b"/>
              <a:pathLst>
                <a:path w="1370" h="772" extrusionOk="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63;p59">
              <a:extLst>
                <a:ext uri="{FF2B5EF4-FFF2-40B4-BE49-F238E27FC236}">
                  <a16:creationId xmlns:a16="http://schemas.microsoft.com/office/drawing/2014/main" id="{BABA0EC6-2E67-107F-65AF-2F90EAE6AAC8}"/>
                </a:ext>
              </a:extLst>
            </p:cNvPr>
            <p:cNvSpPr/>
            <p:nvPr/>
          </p:nvSpPr>
          <p:spPr>
            <a:xfrm>
              <a:off x="1328559" y="1417113"/>
              <a:ext cx="4236" cy="937"/>
            </a:xfrm>
            <a:custGeom>
              <a:avLst/>
              <a:gdLst/>
              <a:ahLst/>
              <a:cxnLst/>
              <a:rect l="l" t="t" r="r" b="b"/>
              <a:pathLst>
                <a:path w="312" h="69" extrusionOk="0">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64;p59">
              <a:extLst>
                <a:ext uri="{FF2B5EF4-FFF2-40B4-BE49-F238E27FC236}">
                  <a16:creationId xmlns:a16="http://schemas.microsoft.com/office/drawing/2014/main" id="{8713F356-BB88-2F97-9950-1B8C5948DE9D}"/>
                </a:ext>
              </a:extLst>
            </p:cNvPr>
            <p:cNvSpPr/>
            <p:nvPr/>
          </p:nvSpPr>
          <p:spPr>
            <a:xfrm>
              <a:off x="1359407" y="1645812"/>
              <a:ext cx="55247" cy="22335"/>
            </a:xfrm>
            <a:custGeom>
              <a:avLst/>
              <a:gdLst/>
              <a:ahLst/>
              <a:cxnLst/>
              <a:rect l="l" t="t" r="r" b="b"/>
              <a:pathLst>
                <a:path w="4069" h="1645" extrusionOk="0">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65;p59">
              <a:extLst>
                <a:ext uri="{FF2B5EF4-FFF2-40B4-BE49-F238E27FC236}">
                  <a16:creationId xmlns:a16="http://schemas.microsoft.com/office/drawing/2014/main" id="{791A8A4C-F176-FA1F-DDD1-E395F1995F21}"/>
                </a:ext>
              </a:extLst>
            </p:cNvPr>
            <p:cNvSpPr/>
            <p:nvPr/>
          </p:nvSpPr>
          <p:spPr>
            <a:xfrm>
              <a:off x="1451571" y="1689858"/>
              <a:ext cx="24589" cy="7454"/>
            </a:xfrm>
            <a:custGeom>
              <a:avLst/>
              <a:gdLst/>
              <a:ahLst/>
              <a:cxnLst/>
              <a:rect l="l" t="t" r="r" b="b"/>
              <a:pathLst>
                <a:path w="1811" h="549" extrusionOk="0">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66;p59">
              <a:extLst>
                <a:ext uri="{FF2B5EF4-FFF2-40B4-BE49-F238E27FC236}">
                  <a16:creationId xmlns:a16="http://schemas.microsoft.com/office/drawing/2014/main" id="{9B5349E8-FE5C-6DE9-E80D-1CC75866AF48}"/>
                </a:ext>
              </a:extLst>
            </p:cNvPr>
            <p:cNvSpPr/>
            <p:nvPr/>
          </p:nvSpPr>
          <p:spPr>
            <a:xfrm>
              <a:off x="1051157" y="1420222"/>
              <a:ext cx="5241" cy="3965"/>
            </a:xfrm>
            <a:custGeom>
              <a:avLst/>
              <a:gdLst/>
              <a:ahLst/>
              <a:cxnLst/>
              <a:rect l="l" t="t" r="r" b="b"/>
              <a:pathLst>
                <a:path w="386" h="292" extrusionOk="0">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67;p59">
              <a:extLst>
                <a:ext uri="{FF2B5EF4-FFF2-40B4-BE49-F238E27FC236}">
                  <a16:creationId xmlns:a16="http://schemas.microsoft.com/office/drawing/2014/main" id="{1DD843C3-567C-96DA-AC7F-EBFBCFD132ED}"/>
                </a:ext>
              </a:extLst>
            </p:cNvPr>
            <p:cNvSpPr/>
            <p:nvPr/>
          </p:nvSpPr>
          <p:spPr>
            <a:xfrm>
              <a:off x="1513458" y="2479960"/>
              <a:ext cx="11663" cy="15465"/>
            </a:xfrm>
            <a:custGeom>
              <a:avLst/>
              <a:gdLst/>
              <a:ahLst/>
              <a:cxnLst/>
              <a:rect l="l" t="t" r="r" b="b"/>
              <a:pathLst>
                <a:path w="859" h="1139" extrusionOk="0">
                  <a:moveTo>
                    <a:pt x="651" y="0"/>
                  </a:moveTo>
                  <a:cubicBezTo>
                    <a:pt x="630" y="4"/>
                    <a:pt x="609" y="7"/>
                    <a:pt x="588" y="14"/>
                  </a:cubicBezTo>
                  <a:cubicBezTo>
                    <a:pt x="224" y="140"/>
                    <a:pt x="98" y="267"/>
                    <a:pt x="147" y="459"/>
                  </a:cubicBezTo>
                  <a:cubicBezTo>
                    <a:pt x="189" y="610"/>
                    <a:pt x="140" y="774"/>
                    <a:pt x="21" y="872"/>
                  </a:cubicBezTo>
                  <a:lnTo>
                    <a:pt x="0" y="890"/>
                  </a:lnTo>
                  <a:cubicBezTo>
                    <a:pt x="28" y="900"/>
                    <a:pt x="53" y="918"/>
                    <a:pt x="70" y="939"/>
                  </a:cubicBezTo>
                  <a:cubicBezTo>
                    <a:pt x="116" y="991"/>
                    <a:pt x="168" y="1040"/>
                    <a:pt x="221" y="1086"/>
                  </a:cubicBezTo>
                  <a:cubicBezTo>
                    <a:pt x="130" y="862"/>
                    <a:pt x="186" y="757"/>
                    <a:pt x="228" y="715"/>
                  </a:cubicBezTo>
                  <a:cubicBezTo>
                    <a:pt x="259" y="683"/>
                    <a:pt x="301" y="666"/>
                    <a:pt x="347" y="666"/>
                  </a:cubicBezTo>
                  <a:cubicBezTo>
                    <a:pt x="371" y="666"/>
                    <a:pt x="399" y="669"/>
                    <a:pt x="424" y="680"/>
                  </a:cubicBezTo>
                  <a:cubicBezTo>
                    <a:pt x="511" y="715"/>
                    <a:pt x="525" y="830"/>
                    <a:pt x="539" y="956"/>
                  </a:cubicBezTo>
                  <a:cubicBezTo>
                    <a:pt x="546" y="1012"/>
                    <a:pt x="560" y="1121"/>
                    <a:pt x="585" y="1138"/>
                  </a:cubicBezTo>
                  <a:cubicBezTo>
                    <a:pt x="592" y="1135"/>
                    <a:pt x="599" y="1135"/>
                    <a:pt x="602" y="1131"/>
                  </a:cubicBezTo>
                  <a:cubicBezTo>
                    <a:pt x="630" y="1117"/>
                    <a:pt x="637" y="1107"/>
                    <a:pt x="641" y="1103"/>
                  </a:cubicBezTo>
                  <a:cubicBezTo>
                    <a:pt x="644" y="1086"/>
                    <a:pt x="616" y="1040"/>
                    <a:pt x="595" y="1012"/>
                  </a:cubicBezTo>
                  <a:cubicBezTo>
                    <a:pt x="557" y="946"/>
                    <a:pt x="504" y="862"/>
                    <a:pt x="546" y="774"/>
                  </a:cubicBezTo>
                  <a:cubicBezTo>
                    <a:pt x="585" y="687"/>
                    <a:pt x="690" y="655"/>
                    <a:pt x="781" y="627"/>
                  </a:cubicBezTo>
                  <a:cubicBezTo>
                    <a:pt x="806" y="620"/>
                    <a:pt x="837" y="610"/>
                    <a:pt x="858" y="599"/>
                  </a:cubicBezTo>
                  <a:cubicBezTo>
                    <a:pt x="846" y="590"/>
                    <a:pt x="833" y="586"/>
                    <a:pt x="817" y="586"/>
                  </a:cubicBezTo>
                  <a:cubicBezTo>
                    <a:pt x="791" y="586"/>
                    <a:pt x="758" y="597"/>
                    <a:pt x="707" y="617"/>
                  </a:cubicBezTo>
                  <a:cubicBezTo>
                    <a:pt x="657" y="635"/>
                    <a:pt x="597" y="656"/>
                    <a:pt x="535" y="656"/>
                  </a:cubicBezTo>
                  <a:cubicBezTo>
                    <a:pt x="478" y="656"/>
                    <a:pt x="419" y="637"/>
                    <a:pt x="364" y="578"/>
                  </a:cubicBezTo>
                  <a:cubicBezTo>
                    <a:pt x="294" y="505"/>
                    <a:pt x="231" y="424"/>
                    <a:pt x="252" y="340"/>
                  </a:cubicBezTo>
                  <a:cubicBezTo>
                    <a:pt x="270" y="253"/>
                    <a:pt x="350" y="207"/>
                    <a:pt x="469" y="158"/>
                  </a:cubicBezTo>
                  <a:cubicBezTo>
                    <a:pt x="546" y="126"/>
                    <a:pt x="609" y="70"/>
                    <a:pt x="65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68;p59">
              <a:extLst>
                <a:ext uri="{FF2B5EF4-FFF2-40B4-BE49-F238E27FC236}">
                  <a16:creationId xmlns:a16="http://schemas.microsoft.com/office/drawing/2014/main" id="{B7C419A5-DF21-AC5F-63C8-7B5D3F60A16E}"/>
                </a:ext>
              </a:extLst>
            </p:cNvPr>
            <p:cNvSpPr/>
            <p:nvPr/>
          </p:nvSpPr>
          <p:spPr>
            <a:xfrm>
              <a:off x="1506995" y="2482186"/>
              <a:ext cx="4956" cy="2743"/>
            </a:xfrm>
            <a:custGeom>
              <a:avLst/>
              <a:gdLst/>
              <a:ahLst/>
              <a:cxnLst/>
              <a:rect l="l" t="t" r="r" b="b"/>
              <a:pathLst>
                <a:path w="365" h="202" extrusionOk="0">
                  <a:moveTo>
                    <a:pt x="323" y="1"/>
                  </a:moveTo>
                  <a:cubicBezTo>
                    <a:pt x="302" y="1"/>
                    <a:pt x="243" y="33"/>
                    <a:pt x="207" y="54"/>
                  </a:cubicBezTo>
                  <a:cubicBezTo>
                    <a:pt x="140" y="96"/>
                    <a:pt x="74" y="127"/>
                    <a:pt x="0" y="152"/>
                  </a:cubicBezTo>
                  <a:cubicBezTo>
                    <a:pt x="11" y="159"/>
                    <a:pt x="21" y="169"/>
                    <a:pt x="32" y="176"/>
                  </a:cubicBezTo>
                  <a:cubicBezTo>
                    <a:pt x="53" y="194"/>
                    <a:pt x="86" y="202"/>
                    <a:pt x="122" y="202"/>
                  </a:cubicBezTo>
                  <a:cubicBezTo>
                    <a:pt x="180" y="202"/>
                    <a:pt x="248" y="181"/>
                    <a:pt x="298" y="145"/>
                  </a:cubicBezTo>
                  <a:cubicBezTo>
                    <a:pt x="350" y="106"/>
                    <a:pt x="364" y="64"/>
                    <a:pt x="343" y="25"/>
                  </a:cubicBezTo>
                  <a:cubicBezTo>
                    <a:pt x="333" y="8"/>
                    <a:pt x="326" y="1"/>
                    <a:pt x="326" y="1"/>
                  </a:cubicBezTo>
                  <a:cubicBezTo>
                    <a:pt x="325" y="1"/>
                    <a:pt x="324" y="1"/>
                    <a:pt x="32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69;p59">
              <a:extLst>
                <a:ext uri="{FF2B5EF4-FFF2-40B4-BE49-F238E27FC236}">
                  <a16:creationId xmlns:a16="http://schemas.microsoft.com/office/drawing/2014/main" id="{3222C8A6-4736-A7BF-117D-61D3BF8D00F0}"/>
                </a:ext>
              </a:extLst>
            </p:cNvPr>
            <p:cNvSpPr/>
            <p:nvPr/>
          </p:nvSpPr>
          <p:spPr>
            <a:xfrm>
              <a:off x="1039073" y="1557966"/>
              <a:ext cx="1344" cy="4155"/>
            </a:xfrm>
            <a:custGeom>
              <a:avLst/>
              <a:gdLst/>
              <a:ahLst/>
              <a:cxnLst/>
              <a:rect l="l" t="t" r="r" b="b"/>
              <a:pathLst>
                <a:path w="99" h="306" extrusionOk="0">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70;p59">
              <a:extLst>
                <a:ext uri="{FF2B5EF4-FFF2-40B4-BE49-F238E27FC236}">
                  <a16:creationId xmlns:a16="http://schemas.microsoft.com/office/drawing/2014/main" id="{65C036C7-E940-DEDF-9B28-293177319D01}"/>
                </a:ext>
              </a:extLst>
            </p:cNvPr>
            <p:cNvSpPr/>
            <p:nvPr/>
          </p:nvSpPr>
          <p:spPr>
            <a:xfrm>
              <a:off x="1493960" y="2432982"/>
              <a:ext cx="1589" cy="1168"/>
            </a:xfrm>
            <a:custGeom>
              <a:avLst/>
              <a:gdLst/>
              <a:ahLst/>
              <a:cxnLst/>
              <a:rect l="l" t="t" r="r" b="b"/>
              <a:pathLst>
                <a:path w="117" h="86" extrusionOk="0">
                  <a:moveTo>
                    <a:pt x="18" y="0"/>
                  </a:moveTo>
                  <a:cubicBezTo>
                    <a:pt x="12" y="0"/>
                    <a:pt x="7" y="1"/>
                    <a:pt x="1" y="2"/>
                  </a:cubicBezTo>
                  <a:cubicBezTo>
                    <a:pt x="43" y="26"/>
                    <a:pt x="78" y="54"/>
                    <a:pt x="113" y="86"/>
                  </a:cubicBezTo>
                  <a:cubicBezTo>
                    <a:pt x="116" y="75"/>
                    <a:pt x="113" y="61"/>
                    <a:pt x="109" y="51"/>
                  </a:cubicBezTo>
                  <a:cubicBezTo>
                    <a:pt x="102" y="30"/>
                    <a:pt x="88" y="12"/>
                    <a:pt x="67" y="9"/>
                  </a:cubicBezTo>
                  <a:cubicBezTo>
                    <a:pt x="52" y="3"/>
                    <a:pt x="35" y="0"/>
                    <a:pt x="1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71;p59">
              <a:extLst>
                <a:ext uri="{FF2B5EF4-FFF2-40B4-BE49-F238E27FC236}">
                  <a16:creationId xmlns:a16="http://schemas.microsoft.com/office/drawing/2014/main" id="{AE10912F-1AC9-46BD-5841-49F3EFD97419}"/>
                </a:ext>
              </a:extLst>
            </p:cNvPr>
            <p:cNvSpPr/>
            <p:nvPr/>
          </p:nvSpPr>
          <p:spPr>
            <a:xfrm>
              <a:off x="1496866" y="2484630"/>
              <a:ext cx="7006" cy="4331"/>
            </a:xfrm>
            <a:custGeom>
              <a:avLst/>
              <a:gdLst/>
              <a:ahLst/>
              <a:cxnLst/>
              <a:rect l="l" t="t" r="r" b="b"/>
              <a:pathLst>
                <a:path w="516" h="319" extrusionOk="0">
                  <a:moveTo>
                    <a:pt x="479" y="0"/>
                  </a:moveTo>
                  <a:cubicBezTo>
                    <a:pt x="397" y="0"/>
                    <a:pt x="319" y="41"/>
                    <a:pt x="274" y="108"/>
                  </a:cubicBezTo>
                  <a:cubicBezTo>
                    <a:pt x="231" y="159"/>
                    <a:pt x="182" y="217"/>
                    <a:pt x="89" y="217"/>
                  </a:cubicBezTo>
                  <a:cubicBezTo>
                    <a:pt x="67" y="217"/>
                    <a:pt x="42" y="213"/>
                    <a:pt x="15" y="206"/>
                  </a:cubicBezTo>
                  <a:lnTo>
                    <a:pt x="1" y="203"/>
                  </a:lnTo>
                  <a:lnTo>
                    <a:pt x="1" y="203"/>
                  </a:lnTo>
                  <a:cubicBezTo>
                    <a:pt x="46" y="217"/>
                    <a:pt x="88" y="231"/>
                    <a:pt x="137" y="245"/>
                  </a:cubicBezTo>
                  <a:cubicBezTo>
                    <a:pt x="215" y="275"/>
                    <a:pt x="338" y="318"/>
                    <a:pt x="387" y="318"/>
                  </a:cubicBezTo>
                  <a:cubicBezTo>
                    <a:pt x="389" y="318"/>
                    <a:pt x="391" y="318"/>
                    <a:pt x="393" y="318"/>
                  </a:cubicBezTo>
                  <a:cubicBezTo>
                    <a:pt x="386" y="199"/>
                    <a:pt x="428" y="84"/>
                    <a:pt x="515" y="3"/>
                  </a:cubicBezTo>
                  <a:cubicBezTo>
                    <a:pt x="503" y="1"/>
                    <a:pt x="491" y="0"/>
                    <a:pt x="47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72;p59">
              <a:extLst>
                <a:ext uri="{FF2B5EF4-FFF2-40B4-BE49-F238E27FC236}">
                  <a16:creationId xmlns:a16="http://schemas.microsoft.com/office/drawing/2014/main" id="{E2F29803-2B36-85A8-89C3-520F5A275D2C}"/>
                </a:ext>
              </a:extLst>
            </p:cNvPr>
            <p:cNvSpPr/>
            <p:nvPr/>
          </p:nvSpPr>
          <p:spPr>
            <a:xfrm>
              <a:off x="1412930" y="1447825"/>
              <a:ext cx="2200" cy="1643"/>
            </a:xfrm>
            <a:custGeom>
              <a:avLst/>
              <a:gdLst/>
              <a:ahLst/>
              <a:cxnLst/>
              <a:rect l="l" t="t" r="r" b="b"/>
              <a:pathLst>
                <a:path w="162" h="121" extrusionOk="0">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73;p59">
              <a:extLst>
                <a:ext uri="{FF2B5EF4-FFF2-40B4-BE49-F238E27FC236}">
                  <a16:creationId xmlns:a16="http://schemas.microsoft.com/office/drawing/2014/main" id="{F99C3B7E-D0B0-1462-7FE2-93D05AD4C4BE}"/>
                </a:ext>
              </a:extLst>
            </p:cNvPr>
            <p:cNvSpPr/>
            <p:nvPr/>
          </p:nvSpPr>
          <p:spPr>
            <a:xfrm>
              <a:off x="1375700" y="1460860"/>
              <a:ext cx="14419" cy="6721"/>
            </a:xfrm>
            <a:custGeom>
              <a:avLst/>
              <a:gdLst/>
              <a:ahLst/>
              <a:cxnLst/>
              <a:rect l="l" t="t" r="r" b="b"/>
              <a:pathLst>
                <a:path w="1062" h="495" extrusionOk="0">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74;p59">
              <a:extLst>
                <a:ext uri="{FF2B5EF4-FFF2-40B4-BE49-F238E27FC236}">
                  <a16:creationId xmlns:a16="http://schemas.microsoft.com/office/drawing/2014/main" id="{2F948385-1DE6-C09B-6FB2-1318F2D1F382}"/>
                </a:ext>
              </a:extLst>
            </p:cNvPr>
            <p:cNvSpPr/>
            <p:nvPr/>
          </p:nvSpPr>
          <p:spPr>
            <a:xfrm>
              <a:off x="1518536" y="1659444"/>
              <a:ext cx="3150" cy="2729"/>
            </a:xfrm>
            <a:custGeom>
              <a:avLst/>
              <a:gdLst/>
              <a:ahLst/>
              <a:cxnLst/>
              <a:rect l="l" t="t" r="r" b="b"/>
              <a:pathLst>
                <a:path w="232" h="201" extrusionOk="0">
                  <a:moveTo>
                    <a:pt x="232" y="1"/>
                  </a:moveTo>
                  <a:lnTo>
                    <a:pt x="186" y="36"/>
                  </a:lnTo>
                  <a:cubicBezTo>
                    <a:pt x="130" y="85"/>
                    <a:pt x="57" y="148"/>
                    <a:pt x="1" y="200"/>
                  </a:cubicBezTo>
                  <a:cubicBezTo>
                    <a:pt x="85" y="141"/>
                    <a:pt x="162" y="74"/>
                    <a:pt x="2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75;p59">
              <a:extLst>
                <a:ext uri="{FF2B5EF4-FFF2-40B4-BE49-F238E27FC236}">
                  <a16:creationId xmlns:a16="http://schemas.microsoft.com/office/drawing/2014/main" id="{7D5F6613-14C2-481B-2231-42B294D5B33B}"/>
                </a:ext>
              </a:extLst>
            </p:cNvPr>
            <p:cNvSpPr/>
            <p:nvPr/>
          </p:nvSpPr>
          <p:spPr>
            <a:xfrm>
              <a:off x="2136230" y="2173135"/>
              <a:ext cx="92123" cy="91879"/>
            </a:xfrm>
            <a:custGeom>
              <a:avLst/>
              <a:gdLst/>
              <a:ahLst/>
              <a:cxnLst/>
              <a:rect l="l" t="t" r="r" b="b"/>
              <a:pathLst>
                <a:path w="6785" h="6767" extrusionOk="0">
                  <a:moveTo>
                    <a:pt x="298" y="1"/>
                  </a:moveTo>
                  <a:cubicBezTo>
                    <a:pt x="242" y="8"/>
                    <a:pt x="189" y="43"/>
                    <a:pt x="168" y="99"/>
                  </a:cubicBezTo>
                  <a:lnTo>
                    <a:pt x="154" y="127"/>
                  </a:lnTo>
                  <a:lnTo>
                    <a:pt x="0" y="169"/>
                  </a:lnTo>
                  <a:cubicBezTo>
                    <a:pt x="11" y="316"/>
                    <a:pt x="133" y="571"/>
                    <a:pt x="294" y="795"/>
                  </a:cubicBezTo>
                  <a:cubicBezTo>
                    <a:pt x="490" y="1054"/>
                    <a:pt x="718" y="1530"/>
                    <a:pt x="841" y="1933"/>
                  </a:cubicBezTo>
                  <a:cubicBezTo>
                    <a:pt x="900" y="2133"/>
                    <a:pt x="1026" y="2350"/>
                    <a:pt x="1145" y="2560"/>
                  </a:cubicBezTo>
                  <a:cubicBezTo>
                    <a:pt x="1254" y="2745"/>
                    <a:pt x="1355" y="2924"/>
                    <a:pt x="1397" y="3071"/>
                  </a:cubicBezTo>
                  <a:cubicBezTo>
                    <a:pt x="1446" y="3235"/>
                    <a:pt x="1429" y="3435"/>
                    <a:pt x="1411" y="3610"/>
                  </a:cubicBezTo>
                  <a:cubicBezTo>
                    <a:pt x="1397" y="3760"/>
                    <a:pt x="1383" y="3907"/>
                    <a:pt x="1418" y="3984"/>
                  </a:cubicBezTo>
                  <a:cubicBezTo>
                    <a:pt x="1516" y="4195"/>
                    <a:pt x="1572" y="4545"/>
                    <a:pt x="1618" y="4860"/>
                  </a:cubicBezTo>
                  <a:cubicBezTo>
                    <a:pt x="1628" y="4919"/>
                    <a:pt x="1635" y="4986"/>
                    <a:pt x="1642" y="5059"/>
                  </a:cubicBezTo>
                  <a:cubicBezTo>
                    <a:pt x="1681" y="5402"/>
                    <a:pt x="1740" y="5924"/>
                    <a:pt x="1971" y="6148"/>
                  </a:cubicBezTo>
                  <a:cubicBezTo>
                    <a:pt x="2097" y="6278"/>
                    <a:pt x="2209" y="6418"/>
                    <a:pt x="2304" y="6568"/>
                  </a:cubicBezTo>
                  <a:cubicBezTo>
                    <a:pt x="2328" y="6572"/>
                    <a:pt x="2353" y="6575"/>
                    <a:pt x="2377" y="6575"/>
                  </a:cubicBezTo>
                  <a:lnTo>
                    <a:pt x="2433" y="6575"/>
                  </a:lnTo>
                  <a:lnTo>
                    <a:pt x="2433" y="6565"/>
                  </a:lnTo>
                  <a:cubicBezTo>
                    <a:pt x="2447" y="6474"/>
                    <a:pt x="2496" y="6397"/>
                    <a:pt x="2570" y="6344"/>
                  </a:cubicBezTo>
                  <a:cubicBezTo>
                    <a:pt x="2573" y="6341"/>
                    <a:pt x="2577" y="6337"/>
                    <a:pt x="2584" y="6334"/>
                  </a:cubicBezTo>
                  <a:cubicBezTo>
                    <a:pt x="2587" y="6330"/>
                    <a:pt x="2598" y="6323"/>
                    <a:pt x="2608" y="6316"/>
                  </a:cubicBezTo>
                  <a:cubicBezTo>
                    <a:pt x="2619" y="6309"/>
                    <a:pt x="2633" y="6306"/>
                    <a:pt x="2647" y="6302"/>
                  </a:cubicBezTo>
                  <a:cubicBezTo>
                    <a:pt x="2657" y="6299"/>
                    <a:pt x="2668" y="6295"/>
                    <a:pt x="2679" y="6295"/>
                  </a:cubicBezTo>
                  <a:lnTo>
                    <a:pt x="2714" y="6295"/>
                  </a:lnTo>
                  <a:cubicBezTo>
                    <a:pt x="2717" y="6293"/>
                    <a:pt x="2721" y="6292"/>
                    <a:pt x="2724" y="6292"/>
                  </a:cubicBezTo>
                  <a:cubicBezTo>
                    <a:pt x="2728" y="6292"/>
                    <a:pt x="2731" y="6293"/>
                    <a:pt x="2735" y="6295"/>
                  </a:cubicBezTo>
                  <a:lnTo>
                    <a:pt x="2742" y="6295"/>
                  </a:lnTo>
                  <a:lnTo>
                    <a:pt x="2763" y="6299"/>
                  </a:lnTo>
                  <a:lnTo>
                    <a:pt x="2770" y="6302"/>
                  </a:lnTo>
                  <a:cubicBezTo>
                    <a:pt x="2777" y="6302"/>
                    <a:pt x="2784" y="6309"/>
                    <a:pt x="2791" y="6313"/>
                  </a:cubicBezTo>
                  <a:cubicBezTo>
                    <a:pt x="2801" y="6316"/>
                    <a:pt x="2808" y="6320"/>
                    <a:pt x="2812" y="6327"/>
                  </a:cubicBezTo>
                  <a:lnTo>
                    <a:pt x="2819" y="6330"/>
                  </a:lnTo>
                  <a:cubicBezTo>
                    <a:pt x="2826" y="6337"/>
                    <a:pt x="2829" y="6341"/>
                    <a:pt x="2836" y="6344"/>
                  </a:cubicBezTo>
                  <a:lnTo>
                    <a:pt x="2840" y="6351"/>
                  </a:lnTo>
                  <a:cubicBezTo>
                    <a:pt x="2847" y="6358"/>
                    <a:pt x="2854" y="6369"/>
                    <a:pt x="2861" y="6376"/>
                  </a:cubicBezTo>
                  <a:cubicBezTo>
                    <a:pt x="2899" y="6435"/>
                    <a:pt x="2927" y="6502"/>
                    <a:pt x="2948" y="6572"/>
                  </a:cubicBezTo>
                  <a:cubicBezTo>
                    <a:pt x="2983" y="6687"/>
                    <a:pt x="3001" y="6736"/>
                    <a:pt x="3099" y="6736"/>
                  </a:cubicBezTo>
                  <a:cubicBezTo>
                    <a:pt x="3169" y="6736"/>
                    <a:pt x="3256" y="6743"/>
                    <a:pt x="3344" y="6750"/>
                  </a:cubicBezTo>
                  <a:cubicBezTo>
                    <a:pt x="3417" y="6756"/>
                    <a:pt x="3527" y="6766"/>
                    <a:pt x="3613" y="6766"/>
                  </a:cubicBezTo>
                  <a:cubicBezTo>
                    <a:pt x="3674" y="6766"/>
                    <a:pt x="3723" y="6761"/>
                    <a:pt x="3739" y="6747"/>
                  </a:cubicBezTo>
                  <a:cubicBezTo>
                    <a:pt x="3781" y="6698"/>
                    <a:pt x="3834" y="6656"/>
                    <a:pt x="3893" y="6624"/>
                  </a:cubicBezTo>
                  <a:cubicBezTo>
                    <a:pt x="3981" y="6568"/>
                    <a:pt x="4082" y="6505"/>
                    <a:pt x="4082" y="6428"/>
                  </a:cubicBezTo>
                  <a:lnTo>
                    <a:pt x="4082" y="2826"/>
                  </a:lnTo>
                  <a:cubicBezTo>
                    <a:pt x="4082" y="2707"/>
                    <a:pt x="4229" y="2700"/>
                    <a:pt x="4369" y="2689"/>
                  </a:cubicBezTo>
                  <a:cubicBezTo>
                    <a:pt x="4474" y="2682"/>
                    <a:pt x="4632" y="2672"/>
                    <a:pt x="4632" y="2616"/>
                  </a:cubicBezTo>
                  <a:lnTo>
                    <a:pt x="4632" y="680"/>
                  </a:lnTo>
                  <a:lnTo>
                    <a:pt x="4695" y="673"/>
                  </a:lnTo>
                  <a:cubicBezTo>
                    <a:pt x="4804" y="666"/>
                    <a:pt x="5112" y="638"/>
                    <a:pt x="5199" y="610"/>
                  </a:cubicBezTo>
                  <a:cubicBezTo>
                    <a:pt x="5227" y="603"/>
                    <a:pt x="5280" y="582"/>
                    <a:pt x="5339" y="557"/>
                  </a:cubicBezTo>
                  <a:cubicBezTo>
                    <a:pt x="5526" y="477"/>
                    <a:pt x="5676" y="419"/>
                    <a:pt x="5779" y="419"/>
                  </a:cubicBezTo>
                  <a:cubicBezTo>
                    <a:pt x="5814" y="419"/>
                    <a:pt x="5844" y="426"/>
                    <a:pt x="5868" y="442"/>
                  </a:cubicBezTo>
                  <a:cubicBezTo>
                    <a:pt x="5913" y="477"/>
                    <a:pt x="5952" y="515"/>
                    <a:pt x="5990" y="561"/>
                  </a:cubicBezTo>
                  <a:cubicBezTo>
                    <a:pt x="6018" y="592"/>
                    <a:pt x="6046" y="624"/>
                    <a:pt x="6081" y="652"/>
                  </a:cubicBezTo>
                  <a:cubicBezTo>
                    <a:pt x="6134" y="589"/>
                    <a:pt x="6312" y="396"/>
                    <a:pt x="6508" y="396"/>
                  </a:cubicBezTo>
                  <a:lnTo>
                    <a:pt x="6568" y="396"/>
                  </a:lnTo>
                  <a:lnTo>
                    <a:pt x="6582" y="393"/>
                  </a:lnTo>
                  <a:lnTo>
                    <a:pt x="6603" y="389"/>
                  </a:lnTo>
                  <a:lnTo>
                    <a:pt x="6620" y="386"/>
                  </a:lnTo>
                  <a:lnTo>
                    <a:pt x="6638" y="386"/>
                  </a:lnTo>
                  <a:lnTo>
                    <a:pt x="6659" y="379"/>
                  </a:lnTo>
                  <a:lnTo>
                    <a:pt x="6676" y="375"/>
                  </a:lnTo>
                  <a:lnTo>
                    <a:pt x="6697" y="372"/>
                  </a:lnTo>
                  <a:lnTo>
                    <a:pt x="6711" y="368"/>
                  </a:lnTo>
                  <a:lnTo>
                    <a:pt x="6743" y="361"/>
                  </a:lnTo>
                  <a:lnTo>
                    <a:pt x="6746" y="361"/>
                  </a:lnTo>
                  <a:lnTo>
                    <a:pt x="6778" y="354"/>
                  </a:lnTo>
                  <a:lnTo>
                    <a:pt x="6785" y="354"/>
                  </a:lnTo>
                  <a:cubicBezTo>
                    <a:pt x="6781" y="347"/>
                    <a:pt x="6778" y="340"/>
                    <a:pt x="6778" y="337"/>
                  </a:cubicBezTo>
                  <a:cubicBezTo>
                    <a:pt x="6774" y="330"/>
                    <a:pt x="6774" y="330"/>
                    <a:pt x="6774" y="326"/>
                  </a:cubicBezTo>
                  <a:cubicBezTo>
                    <a:pt x="6771" y="316"/>
                    <a:pt x="6771" y="305"/>
                    <a:pt x="6767" y="295"/>
                  </a:cubicBezTo>
                  <a:cubicBezTo>
                    <a:pt x="6745" y="288"/>
                    <a:pt x="6700" y="284"/>
                    <a:pt x="6640" y="284"/>
                  </a:cubicBezTo>
                  <a:cubicBezTo>
                    <a:pt x="6579" y="284"/>
                    <a:pt x="6503" y="288"/>
                    <a:pt x="6417" y="295"/>
                  </a:cubicBezTo>
                  <a:lnTo>
                    <a:pt x="6414" y="295"/>
                  </a:lnTo>
                  <a:lnTo>
                    <a:pt x="6372" y="302"/>
                  </a:lnTo>
                  <a:lnTo>
                    <a:pt x="6263" y="312"/>
                  </a:lnTo>
                  <a:lnTo>
                    <a:pt x="6225" y="319"/>
                  </a:lnTo>
                  <a:lnTo>
                    <a:pt x="6211" y="319"/>
                  </a:lnTo>
                  <a:cubicBezTo>
                    <a:pt x="6095" y="333"/>
                    <a:pt x="5969" y="354"/>
                    <a:pt x="5850" y="379"/>
                  </a:cubicBezTo>
                  <a:cubicBezTo>
                    <a:pt x="5777" y="393"/>
                    <a:pt x="5738" y="403"/>
                    <a:pt x="5717" y="410"/>
                  </a:cubicBezTo>
                  <a:lnTo>
                    <a:pt x="5707" y="414"/>
                  </a:lnTo>
                  <a:lnTo>
                    <a:pt x="5679" y="421"/>
                  </a:lnTo>
                  <a:lnTo>
                    <a:pt x="5668" y="424"/>
                  </a:lnTo>
                  <a:lnTo>
                    <a:pt x="5640" y="431"/>
                  </a:lnTo>
                  <a:lnTo>
                    <a:pt x="5630" y="431"/>
                  </a:lnTo>
                  <a:lnTo>
                    <a:pt x="5591" y="442"/>
                  </a:lnTo>
                  <a:lnTo>
                    <a:pt x="5574" y="445"/>
                  </a:lnTo>
                  <a:lnTo>
                    <a:pt x="5539" y="452"/>
                  </a:lnTo>
                  <a:lnTo>
                    <a:pt x="5525" y="456"/>
                  </a:lnTo>
                  <a:lnTo>
                    <a:pt x="5476" y="463"/>
                  </a:lnTo>
                  <a:lnTo>
                    <a:pt x="5458" y="466"/>
                  </a:lnTo>
                  <a:lnTo>
                    <a:pt x="5420" y="473"/>
                  </a:lnTo>
                  <a:lnTo>
                    <a:pt x="5402" y="477"/>
                  </a:lnTo>
                  <a:lnTo>
                    <a:pt x="5346" y="484"/>
                  </a:lnTo>
                  <a:lnTo>
                    <a:pt x="5332" y="484"/>
                  </a:lnTo>
                  <a:lnTo>
                    <a:pt x="5283" y="491"/>
                  </a:lnTo>
                  <a:lnTo>
                    <a:pt x="5266" y="491"/>
                  </a:lnTo>
                  <a:lnTo>
                    <a:pt x="5206" y="494"/>
                  </a:lnTo>
                  <a:lnTo>
                    <a:pt x="5203" y="494"/>
                  </a:lnTo>
                  <a:lnTo>
                    <a:pt x="5147" y="498"/>
                  </a:lnTo>
                  <a:lnTo>
                    <a:pt x="5007" y="498"/>
                  </a:lnTo>
                  <a:cubicBezTo>
                    <a:pt x="4989" y="498"/>
                    <a:pt x="4972" y="498"/>
                    <a:pt x="4954" y="494"/>
                  </a:cubicBezTo>
                  <a:lnTo>
                    <a:pt x="4947" y="494"/>
                  </a:lnTo>
                  <a:cubicBezTo>
                    <a:pt x="4933" y="491"/>
                    <a:pt x="4919" y="491"/>
                    <a:pt x="4905" y="487"/>
                  </a:cubicBezTo>
                  <a:lnTo>
                    <a:pt x="4898" y="487"/>
                  </a:lnTo>
                  <a:cubicBezTo>
                    <a:pt x="4881" y="484"/>
                    <a:pt x="4867" y="480"/>
                    <a:pt x="4853" y="477"/>
                  </a:cubicBezTo>
                  <a:lnTo>
                    <a:pt x="4846" y="473"/>
                  </a:lnTo>
                  <a:cubicBezTo>
                    <a:pt x="4832" y="470"/>
                    <a:pt x="4821" y="466"/>
                    <a:pt x="4811" y="459"/>
                  </a:cubicBezTo>
                  <a:cubicBezTo>
                    <a:pt x="4768" y="439"/>
                    <a:pt x="4635" y="431"/>
                    <a:pt x="4464" y="431"/>
                  </a:cubicBezTo>
                  <a:cubicBezTo>
                    <a:pt x="4218" y="431"/>
                    <a:pt x="3892" y="447"/>
                    <a:pt x="3641" y="466"/>
                  </a:cubicBezTo>
                  <a:lnTo>
                    <a:pt x="3610" y="470"/>
                  </a:lnTo>
                  <a:lnTo>
                    <a:pt x="3417" y="274"/>
                  </a:lnTo>
                  <a:lnTo>
                    <a:pt x="1555" y="274"/>
                  </a:lnTo>
                  <a:cubicBezTo>
                    <a:pt x="1366" y="274"/>
                    <a:pt x="1212" y="249"/>
                    <a:pt x="1026" y="127"/>
                  </a:cubicBezTo>
                  <a:cubicBezTo>
                    <a:pt x="952" y="77"/>
                    <a:pt x="878" y="53"/>
                    <a:pt x="797" y="53"/>
                  </a:cubicBezTo>
                  <a:cubicBezTo>
                    <a:pt x="728" y="53"/>
                    <a:pt x="654" y="70"/>
                    <a:pt x="571" y="106"/>
                  </a:cubicBezTo>
                  <a:cubicBezTo>
                    <a:pt x="529" y="123"/>
                    <a:pt x="495" y="130"/>
                    <a:pt x="466" y="130"/>
                  </a:cubicBezTo>
                  <a:cubicBezTo>
                    <a:pt x="426" y="130"/>
                    <a:pt x="398" y="116"/>
                    <a:pt x="375" y="95"/>
                  </a:cubicBezTo>
                  <a:cubicBezTo>
                    <a:pt x="357" y="78"/>
                    <a:pt x="343" y="57"/>
                    <a:pt x="333" y="36"/>
                  </a:cubicBezTo>
                  <a:cubicBezTo>
                    <a:pt x="319" y="1"/>
                    <a:pt x="315" y="1"/>
                    <a:pt x="29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76;p59">
              <a:extLst>
                <a:ext uri="{FF2B5EF4-FFF2-40B4-BE49-F238E27FC236}">
                  <a16:creationId xmlns:a16="http://schemas.microsoft.com/office/drawing/2014/main" id="{94759EC4-DF53-F2BF-32AB-EC8ABF5A7AD7}"/>
                </a:ext>
              </a:extLst>
            </p:cNvPr>
            <p:cNvSpPr/>
            <p:nvPr/>
          </p:nvSpPr>
          <p:spPr>
            <a:xfrm>
              <a:off x="2231110" y="2162816"/>
              <a:ext cx="55953" cy="49734"/>
            </a:xfrm>
            <a:custGeom>
              <a:avLst/>
              <a:gdLst/>
              <a:ahLst/>
              <a:cxnLst/>
              <a:rect l="l" t="t" r="r" b="b"/>
              <a:pathLst>
                <a:path w="4121" h="3663" extrusionOk="0">
                  <a:moveTo>
                    <a:pt x="2664" y="1"/>
                  </a:moveTo>
                  <a:lnTo>
                    <a:pt x="2248" y="11"/>
                  </a:lnTo>
                  <a:cubicBezTo>
                    <a:pt x="1999" y="81"/>
                    <a:pt x="1999" y="144"/>
                    <a:pt x="1999" y="221"/>
                  </a:cubicBezTo>
                  <a:cubicBezTo>
                    <a:pt x="1999" y="372"/>
                    <a:pt x="1656" y="610"/>
                    <a:pt x="1449" y="673"/>
                  </a:cubicBezTo>
                  <a:cubicBezTo>
                    <a:pt x="1348" y="704"/>
                    <a:pt x="1222" y="883"/>
                    <a:pt x="1120" y="1023"/>
                  </a:cubicBezTo>
                  <a:cubicBezTo>
                    <a:pt x="1022" y="1163"/>
                    <a:pt x="959" y="1251"/>
                    <a:pt x="893" y="1282"/>
                  </a:cubicBezTo>
                  <a:cubicBezTo>
                    <a:pt x="882" y="1289"/>
                    <a:pt x="868" y="1293"/>
                    <a:pt x="854" y="1296"/>
                  </a:cubicBezTo>
                  <a:lnTo>
                    <a:pt x="847" y="1296"/>
                  </a:lnTo>
                  <a:cubicBezTo>
                    <a:pt x="833" y="1300"/>
                    <a:pt x="816" y="1303"/>
                    <a:pt x="802" y="1303"/>
                  </a:cubicBezTo>
                  <a:lnTo>
                    <a:pt x="739" y="1303"/>
                  </a:lnTo>
                  <a:cubicBezTo>
                    <a:pt x="718" y="1303"/>
                    <a:pt x="697" y="1300"/>
                    <a:pt x="676" y="1296"/>
                  </a:cubicBezTo>
                  <a:lnTo>
                    <a:pt x="662" y="1296"/>
                  </a:lnTo>
                  <a:lnTo>
                    <a:pt x="602" y="1286"/>
                  </a:lnTo>
                  <a:lnTo>
                    <a:pt x="592" y="1286"/>
                  </a:lnTo>
                  <a:lnTo>
                    <a:pt x="518" y="1268"/>
                  </a:lnTo>
                  <a:lnTo>
                    <a:pt x="511" y="1268"/>
                  </a:lnTo>
                  <a:lnTo>
                    <a:pt x="438" y="1251"/>
                  </a:lnTo>
                  <a:lnTo>
                    <a:pt x="420" y="1247"/>
                  </a:lnTo>
                  <a:lnTo>
                    <a:pt x="340" y="1223"/>
                  </a:lnTo>
                  <a:cubicBezTo>
                    <a:pt x="280" y="1205"/>
                    <a:pt x="221" y="1191"/>
                    <a:pt x="161" y="1181"/>
                  </a:cubicBezTo>
                  <a:lnTo>
                    <a:pt x="137" y="1181"/>
                  </a:lnTo>
                  <a:cubicBezTo>
                    <a:pt x="116" y="1181"/>
                    <a:pt x="95" y="1184"/>
                    <a:pt x="77" y="1188"/>
                  </a:cubicBezTo>
                  <a:lnTo>
                    <a:pt x="42" y="1191"/>
                  </a:lnTo>
                  <a:lnTo>
                    <a:pt x="7" y="1198"/>
                  </a:lnTo>
                  <a:lnTo>
                    <a:pt x="0" y="1198"/>
                  </a:lnTo>
                  <a:cubicBezTo>
                    <a:pt x="7" y="1212"/>
                    <a:pt x="18" y="1223"/>
                    <a:pt x="25" y="1233"/>
                  </a:cubicBezTo>
                  <a:lnTo>
                    <a:pt x="32" y="1240"/>
                  </a:lnTo>
                  <a:lnTo>
                    <a:pt x="56" y="1272"/>
                  </a:lnTo>
                  <a:lnTo>
                    <a:pt x="63" y="1279"/>
                  </a:lnTo>
                  <a:lnTo>
                    <a:pt x="88" y="1303"/>
                  </a:lnTo>
                  <a:lnTo>
                    <a:pt x="91" y="1307"/>
                  </a:lnTo>
                  <a:lnTo>
                    <a:pt x="116" y="1331"/>
                  </a:lnTo>
                  <a:lnTo>
                    <a:pt x="123" y="1338"/>
                  </a:lnTo>
                  <a:lnTo>
                    <a:pt x="144" y="1359"/>
                  </a:lnTo>
                  <a:lnTo>
                    <a:pt x="147" y="1363"/>
                  </a:lnTo>
                  <a:lnTo>
                    <a:pt x="168" y="1377"/>
                  </a:lnTo>
                  <a:lnTo>
                    <a:pt x="172" y="1380"/>
                  </a:lnTo>
                  <a:lnTo>
                    <a:pt x="189" y="1394"/>
                  </a:lnTo>
                  <a:lnTo>
                    <a:pt x="193" y="1394"/>
                  </a:lnTo>
                  <a:cubicBezTo>
                    <a:pt x="196" y="1394"/>
                    <a:pt x="200" y="1398"/>
                    <a:pt x="207" y="1398"/>
                  </a:cubicBezTo>
                  <a:cubicBezTo>
                    <a:pt x="287" y="1401"/>
                    <a:pt x="315" y="1503"/>
                    <a:pt x="354" y="1664"/>
                  </a:cubicBezTo>
                  <a:cubicBezTo>
                    <a:pt x="392" y="1807"/>
                    <a:pt x="445" y="2024"/>
                    <a:pt x="529" y="2059"/>
                  </a:cubicBezTo>
                  <a:cubicBezTo>
                    <a:pt x="588" y="2087"/>
                    <a:pt x="1117" y="2318"/>
                    <a:pt x="1117" y="2504"/>
                  </a:cubicBezTo>
                  <a:cubicBezTo>
                    <a:pt x="1117" y="2528"/>
                    <a:pt x="1159" y="2584"/>
                    <a:pt x="1194" y="2626"/>
                  </a:cubicBezTo>
                  <a:cubicBezTo>
                    <a:pt x="1260" y="2707"/>
                    <a:pt x="1334" y="2801"/>
                    <a:pt x="1334" y="2914"/>
                  </a:cubicBezTo>
                  <a:cubicBezTo>
                    <a:pt x="1334" y="2977"/>
                    <a:pt x="1383" y="3061"/>
                    <a:pt x="1453" y="3134"/>
                  </a:cubicBezTo>
                  <a:cubicBezTo>
                    <a:pt x="1505" y="3190"/>
                    <a:pt x="1575" y="3225"/>
                    <a:pt x="1649" y="3232"/>
                  </a:cubicBezTo>
                  <a:cubicBezTo>
                    <a:pt x="1658" y="3232"/>
                    <a:pt x="1667" y="3232"/>
                    <a:pt x="1676" y="3232"/>
                  </a:cubicBezTo>
                  <a:cubicBezTo>
                    <a:pt x="1843" y="3232"/>
                    <a:pt x="1957" y="3264"/>
                    <a:pt x="2027" y="3330"/>
                  </a:cubicBezTo>
                  <a:cubicBezTo>
                    <a:pt x="2031" y="3334"/>
                    <a:pt x="2034" y="3337"/>
                    <a:pt x="2034" y="3341"/>
                  </a:cubicBezTo>
                  <a:cubicBezTo>
                    <a:pt x="2041" y="3348"/>
                    <a:pt x="2048" y="3355"/>
                    <a:pt x="2055" y="3365"/>
                  </a:cubicBezTo>
                  <a:cubicBezTo>
                    <a:pt x="2059" y="3369"/>
                    <a:pt x="2062" y="3372"/>
                    <a:pt x="2066" y="3379"/>
                  </a:cubicBezTo>
                  <a:lnTo>
                    <a:pt x="2087" y="3348"/>
                  </a:lnTo>
                  <a:lnTo>
                    <a:pt x="2101" y="3481"/>
                  </a:lnTo>
                  <a:lnTo>
                    <a:pt x="2104" y="3481"/>
                  </a:lnTo>
                  <a:lnTo>
                    <a:pt x="2104" y="3502"/>
                  </a:lnTo>
                  <a:cubicBezTo>
                    <a:pt x="2145" y="3507"/>
                    <a:pt x="2188" y="3510"/>
                    <a:pt x="2230" y="3510"/>
                  </a:cubicBezTo>
                  <a:cubicBezTo>
                    <a:pt x="2245" y="3510"/>
                    <a:pt x="2261" y="3510"/>
                    <a:pt x="2276" y="3509"/>
                  </a:cubicBezTo>
                  <a:cubicBezTo>
                    <a:pt x="2290" y="3508"/>
                    <a:pt x="2304" y="3508"/>
                    <a:pt x="2318" y="3508"/>
                  </a:cubicBezTo>
                  <a:cubicBezTo>
                    <a:pt x="2388" y="3508"/>
                    <a:pt x="2457" y="3515"/>
                    <a:pt x="2524" y="3530"/>
                  </a:cubicBezTo>
                  <a:lnTo>
                    <a:pt x="2531" y="3533"/>
                  </a:lnTo>
                  <a:cubicBezTo>
                    <a:pt x="2542" y="3537"/>
                    <a:pt x="2552" y="3540"/>
                    <a:pt x="2559" y="3544"/>
                  </a:cubicBezTo>
                  <a:cubicBezTo>
                    <a:pt x="2566" y="3544"/>
                    <a:pt x="2570" y="3547"/>
                    <a:pt x="2573" y="3551"/>
                  </a:cubicBezTo>
                  <a:cubicBezTo>
                    <a:pt x="2577" y="3554"/>
                    <a:pt x="2584" y="3558"/>
                    <a:pt x="2591" y="3565"/>
                  </a:cubicBezTo>
                  <a:cubicBezTo>
                    <a:pt x="2594" y="3568"/>
                    <a:pt x="2598" y="3572"/>
                    <a:pt x="2601" y="3575"/>
                  </a:cubicBezTo>
                  <a:cubicBezTo>
                    <a:pt x="2605" y="3579"/>
                    <a:pt x="2608" y="3582"/>
                    <a:pt x="2612" y="3589"/>
                  </a:cubicBezTo>
                  <a:cubicBezTo>
                    <a:pt x="2643" y="3614"/>
                    <a:pt x="2808" y="3624"/>
                    <a:pt x="2902" y="3631"/>
                  </a:cubicBezTo>
                  <a:cubicBezTo>
                    <a:pt x="2990" y="3635"/>
                    <a:pt x="3081" y="3645"/>
                    <a:pt x="3165" y="3663"/>
                  </a:cubicBezTo>
                  <a:lnTo>
                    <a:pt x="3203" y="3631"/>
                  </a:lnTo>
                  <a:lnTo>
                    <a:pt x="3224" y="3607"/>
                  </a:lnTo>
                  <a:lnTo>
                    <a:pt x="3305" y="3533"/>
                  </a:lnTo>
                  <a:cubicBezTo>
                    <a:pt x="3459" y="3386"/>
                    <a:pt x="3620" y="3236"/>
                    <a:pt x="3683" y="3148"/>
                  </a:cubicBezTo>
                  <a:cubicBezTo>
                    <a:pt x="3749" y="3064"/>
                    <a:pt x="3749" y="2963"/>
                    <a:pt x="3753" y="2861"/>
                  </a:cubicBezTo>
                  <a:cubicBezTo>
                    <a:pt x="3756" y="2763"/>
                    <a:pt x="3760" y="2651"/>
                    <a:pt x="3847" y="2598"/>
                  </a:cubicBezTo>
                  <a:cubicBezTo>
                    <a:pt x="3959" y="2518"/>
                    <a:pt x="4051" y="2413"/>
                    <a:pt x="4121" y="2294"/>
                  </a:cubicBezTo>
                  <a:cubicBezTo>
                    <a:pt x="4065" y="2259"/>
                    <a:pt x="4054" y="2182"/>
                    <a:pt x="4044" y="2112"/>
                  </a:cubicBezTo>
                  <a:cubicBezTo>
                    <a:pt x="4033" y="2031"/>
                    <a:pt x="4019" y="1940"/>
                    <a:pt x="3956" y="1877"/>
                  </a:cubicBezTo>
                  <a:cubicBezTo>
                    <a:pt x="3840" y="1762"/>
                    <a:pt x="3924" y="1660"/>
                    <a:pt x="3984" y="1590"/>
                  </a:cubicBezTo>
                  <a:cubicBezTo>
                    <a:pt x="4040" y="1517"/>
                    <a:pt x="4093" y="1457"/>
                    <a:pt x="4082" y="1352"/>
                  </a:cubicBezTo>
                  <a:cubicBezTo>
                    <a:pt x="4075" y="1216"/>
                    <a:pt x="4075" y="1076"/>
                    <a:pt x="4082" y="936"/>
                  </a:cubicBezTo>
                  <a:cubicBezTo>
                    <a:pt x="4089" y="803"/>
                    <a:pt x="4096" y="599"/>
                    <a:pt x="4079" y="547"/>
                  </a:cubicBezTo>
                  <a:cubicBezTo>
                    <a:pt x="4033" y="533"/>
                    <a:pt x="3988" y="519"/>
                    <a:pt x="3938" y="512"/>
                  </a:cubicBezTo>
                  <a:cubicBezTo>
                    <a:pt x="3798" y="477"/>
                    <a:pt x="3602" y="431"/>
                    <a:pt x="3455" y="337"/>
                  </a:cubicBezTo>
                  <a:cubicBezTo>
                    <a:pt x="3252" y="200"/>
                    <a:pt x="2790" y="176"/>
                    <a:pt x="2783" y="176"/>
                  </a:cubicBezTo>
                  <a:lnTo>
                    <a:pt x="2745" y="176"/>
                  </a:lnTo>
                  <a:lnTo>
                    <a:pt x="266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77;p59">
              <a:extLst>
                <a:ext uri="{FF2B5EF4-FFF2-40B4-BE49-F238E27FC236}">
                  <a16:creationId xmlns:a16="http://schemas.microsoft.com/office/drawing/2014/main" id="{AFDC3FD3-3389-AD30-0938-E493E9A11BDC}"/>
                </a:ext>
              </a:extLst>
            </p:cNvPr>
            <p:cNvSpPr/>
            <p:nvPr/>
          </p:nvSpPr>
          <p:spPr>
            <a:xfrm>
              <a:off x="2193500" y="2179503"/>
              <a:ext cx="64425" cy="69177"/>
            </a:xfrm>
            <a:custGeom>
              <a:avLst/>
              <a:gdLst/>
              <a:ahLst/>
              <a:cxnLst/>
              <a:rect l="l" t="t" r="r" b="b"/>
              <a:pathLst>
                <a:path w="4745" h="5095" extrusionOk="0">
                  <a:moveTo>
                    <a:pt x="2627" y="1"/>
                  </a:moveTo>
                  <a:cubicBezTo>
                    <a:pt x="2518" y="32"/>
                    <a:pt x="2406" y="53"/>
                    <a:pt x="2294" y="60"/>
                  </a:cubicBezTo>
                  <a:cubicBezTo>
                    <a:pt x="2168" y="60"/>
                    <a:pt x="2021" y="197"/>
                    <a:pt x="1958" y="281"/>
                  </a:cubicBezTo>
                  <a:cubicBezTo>
                    <a:pt x="1940" y="305"/>
                    <a:pt x="1909" y="323"/>
                    <a:pt x="1877" y="323"/>
                  </a:cubicBezTo>
                  <a:cubicBezTo>
                    <a:pt x="1807" y="323"/>
                    <a:pt x="1744" y="260"/>
                    <a:pt x="1678" y="183"/>
                  </a:cubicBezTo>
                  <a:cubicBezTo>
                    <a:pt x="1646" y="148"/>
                    <a:pt x="1615" y="113"/>
                    <a:pt x="1580" y="85"/>
                  </a:cubicBezTo>
                  <a:cubicBezTo>
                    <a:pt x="1575" y="83"/>
                    <a:pt x="1569" y="82"/>
                    <a:pt x="1562" y="82"/>
                  </a:cubicBezTo>
                  <a:cubicBezTo>
                    <a:pt x="1484" y="82"/>
                    <a:pt x="1263" y="176"/>
                    <a:pt x="1174" y="211"/>
                  </a:cubicBezTo>
                  <a:cubicBezTo>
                    <a:pt x="1107" y="239"/>
                    <a:pt x="1055" y="263"/>
                    <a:pt x="1020" y="270"/>
                  </a:cubicBezTo>
                  <a:cubicBezTo>
                    <a:pt x="866" y="302"/>
                    <a:pt x="708" y="323"/>
                    <a:pt x="551" y="333"/>
                  </a:cubicBezTo>
                  <a:lnTo>
                    <a:pt x="551" y="2150"/>
                  </a:lnTo>
                  <a:cubicBezTo>
                    <a:pt x="551" y="2329"/>
                    <a:pt x="326" y="2343"/>
                    <a:pt x="162" y="2353"/>
                  </a:cubicBezTo>
                  <a:cubicBezTo>
                    <a:pt x="109" y="2353"/>
                    <a:pt x="53" y="2360"/>
                    <a:pt x="1" y="2374"/>
                  </a:cubicBezTo>
                  <a:lnTo>
                    <a:pt x="1" y="3922"/>
                  </a:lnTo>
                  <a:lnTo>
                    <a:pt x="8" y="3925"/>
                  </a:lnTo>
                  <a:lnTo>
                    <a:pt x="32" y="3936"/>
                  </a:lnTo>
                  <a:lnTo>
                    <a:pt x="60" y="3950"/>
                  </a:lnTo>
                  <a:lnTo>
                    <a:pt x="81" y="3960"/>
                  </a:lnTo>
                  <a:lnTo>
                    <a:pt x="106" y="3974"/>
                  </a:lnTo>
                  <a:lnTo>
                    <a:pt x="127" y="3985"/>
                  </a:lnTo>
                  <a:lnTo>
                    <a:pt x="148" y="3999"/>
                  </a:lnTo>
                  <a:lnTo>
                    <a:pt x="162" y="4009"/>
                  </a:lnTo>
                  <a:lnTo>
                    <a:pt x="183" y="4023"/>
                  </a:lnTo>
                  <a:lnTo>
                    <a:pt x="193" y="4034"/>
                  </a:lnTo>
                  <a:cubicBezTo>
                    <a:pt x="200" y="4037"/>
                    <a:pt x="204" y="4044"/>
                    <a:pt x="211" y="4048"/>
                  </a:cubicBezTo>
                  <a:lnTo>
                    <a:pt x="221" y="4058"/>
                  </a:lnTo>
                  <a:cubicBezTo>
                    <a:pt x="225" y="4065"/>
                    <a:pt x="228" y="4072"/>
                    <a:pt x="232" y="4076"/>
                  </a:cubicBezTo>
                  <a:lnTo>
                    <a:pt x="239" y="4086"/>
                  </a:lnTo>
                  <a:cubicBezTo>
                    <a:pt x="246" y="4097"/>
                    <a:pt x="249" y="4104"/>
                    <a:pt x="253" y="4114"/>
                  </a:cubicBezTo>
                  <a:lnTo>
                    <a:pt x="260" y="4132"/>
                  </a:lnTo>
                  <a:cubicBezTo>
                    <a:pt x="393" y="4464"/>
                    <a:pt x="466" y="4678"/>
                    <a:pt x="431" y="4772"/>
                  </a:cubicBezTo>
                  <a:cubicBezTo>
                    <a:pt x="417" y="4825"/>
                    <a:pt x="375" y="4867"/>
                    <a:pt x="326" y="4881"/>
                  </a:cubicBezTo>
                  <a:cubicBezTo>
                    <a:pt x="323" y="4909"/>
                    <a:pt x="323" y="4933"/>
                    <a:pt x="319" y="4958"/>
                  </a:cubicBezTo>
                  <a:cubicBezTo>
                    <a:pt x="316" y="4989"/>
                    <a:pt x="309" y="5042"/>
                    <a:pt x="319" y="5052"/>
                  </a:cubicBezTo>
                  <a:cubicBezTo>
                    <a:pt x="319" y="5052"/>
                    <a:pt x="330" y="5059"/>
                    <a:pt x="358" y="5059"/>
                  </a:cubicBezTo>
                  <a:cubicBezTo>
                    <a:pt x="414" y="5059"/>
                    <a:pt x="470" y="5066"/>
                    <a:pt x="526" y="5077"/>
                  </a:cubicBezTo>
                  <a:cubicBezTo>
                    <a:pt x="588" y="5085"/>
                    <a:pt x="653" y="5094"/>
                    <a:pt x="711" y="5094"/>
                  </a:cubicBezTo>
                  <a:cubicBezTo>
                    <a:pt x="774" y="5094"/>
                    <a:pt x="828" y="5084"/>
                    <a:pt x="859" y="5049"/>
                  </a:cubicBezTo>
                  <a:cubicBezTo>
                    <a:pt x="894" y="5007"/>
                    <a:pt x="950" y="4954"/>
                    <a:pt x="1016" y="4891"/>
                  </a:cubicBezTo>
                  <a:cubicBezTo>
                    <a:pt x="1135" y="4779"/>
                    <a:pt x="1335" y="4597"/>
                    <a:pt x="1345" y="4517"/>
                  </a:cubicBezTo>
                  <a:cubicBezTo>
                    <a:pt x="1352" y="4426"/>
                    <a:pt x="1394" y="4209"/>
                    <a:pt x="1541" y="4139"/>
                  </a:cubicBezTo>
                  <a:cubicBezTo>
                    <a:pt x="1571" y="4124"/>
                    <a:pt x="1602" y="4117"/>
                    <a:pt x="1635" y="4117"/>
                  </a:cubicBezTo>
                  <a:cubicBezTo>
                    <a:pt x="1692" y="4117"/>
                    <a:pt x="1754" y="4139"/>
                    <a:pt x="1818" y="4181"/>
                  </a:cubicBezTo>
                  <a:lnTo>
                    <a:pt x="1884" y="4226"/>
                  </a:lnTo>
                  <a:cubicBezTo>
                    <a:pt x="2091" y="4359"/>
                    <a:pt x="2122" y="4380"/>
                    <a:pt x="2427" y="4380"/>
                  </a:cubicBezTo>
                  <a:cubicBezTo>
                    <a:pt x="2784" y="4380"/>
                    <a:pt x="2833" y="4363"/>
                    <a:pt x="2882" y="4188"/>
                  </a:cubicBezTo>
                  <a:cubicBezTo>
                    <a:pt x="2896" y="4128"/>
                    <a:pt x="2907" y="4072"/>
                    <a:pt x="2914" y="4013"/>
                  </a:cubicBezTo>
                  <a:cubicBezTo>
                    <a:pt x="2931" y="3880"/>
                    <a:pt x="2949" y="3733"/>
                    <a:pt x="3155" y="3733"/>
                  </a:cubicBezTo>
                  <a:cubicBezTo>
                    <a:pt x="3344" y="3733"/>
                    <a:pt x="3558" y="3554"/>
                    <a:pt x="3558" y="3459"/>
                  </a:cubicBezTo>
                  <a:cubicBezTo>
                    <a:pt x="3558" y="3284"/>
                    <a:pt x="3673" y="3022"/>
                    <a:pt x="3852" y="3022"/>
                  </a:cubicBezTo>
                  <a:cubicBezTo>
                    <a:pt x="3957" y="3022"/>
                    <a:pt x="4198" y="2875"/>
                    <a:pt x="4223" y="2749"/>
                  </a:cubicBezTo>
                  <a:cubicBezTo>
                    <a:pt x="4251" y="2616"/>
                    <a:pt x="4370" y="2588"/>
                    <a:pt x="4461" y="2570"/>
                  </a:cubicBezTo>
                  <a:cubicBezTo>
                    <a:pt x="4503" y="2567"/>
                    <a:pt x="4541" y="2553"/>
                    <a:pt x="4576" y="2528"/>
                  </a:cubicBezTo>
                  <a:lnTo>
                    <a:pt x="4590" y="2511"/>
                  </a:lnTo>
                  <a:lnTo>
                    <a:pt x="4594" y="2504"/>
                  </a:lnTo>
                  <a:lnTo>
                    <a:pt x="4604" y="2490"/>
                  </a:lnTo>
                  <a:lnTo>
                    <a:pt x="4611" y="2479"/>
                  </a:lnTo>
                  <a:lnTo>
                    <a:pt x="4625" y="2465"/>
                  </a:lnTo>
                  <a:lnTo>
                    <a:pt x="4632" y="2451"/>
                  </a:lnTo>
                  <a:lnTo>
                    <a:pt x="4646" y="2434"/>
                  </a:lnTo>
                  <a:lnTo>
                    <a:pt x="4657" y="2420"/>
                  </a:lnTo>
                  <a:lnTo>
                    <a:pt x="4667" y="2402"/>
                  </a:lnTo>
                  <a:lnTo>
                    <a:pt x="4682" y="2381"/>
                  </a:lnTo>
                  <a:lnTo>
                    <a:pt x="4696" y="2364"/>
                  </a:lnTo>
                  <a:lnTo>
                    <a:pt x="4710" y="2343"/>
                  </a:lnTo>
                  <a:lnTo>
                    <a:pt x="4724" y="2322"/>
                  </a:lnTo>
                  <a:lnTo>
                    <a:pt x="4738" y="2301"/>
                  </a:lnTo>
                  <a:lnTo>
                    <a:pt x="4745" y="2290"/>
                  </a:lnTo>
                  <a:cubicBezTo>
                    <a:pt x="4741" y="2283"/>
                    <a:pt x="4741" y="2280"/>
                    <a:pt x="4741" y="2276"/>
                  </a:cubicBezTo>
                  <a:lnTo>
                    <a:pt x="4741" y="2262"/>
                  </a:lnTo>
                  <a:cubicBezTo>
                    <a:pt x="4741" y="2259"/>
                    <a:pt x="4741" y="2255"/>
                    <a:pt x="4738" y="2252"/>
                  </a:cubicBezTo>
                  <a:cubicBezTo>
                    <a:pt x="4734" y="2245"/>
                    <a:pt x="4734" y="2241"/>
                    <a:pt x="4734" y="2238"/>
                  </a:cubicBezTo>
                  <a:cubicBezTo>
                    <a:pt x="4731" y="2234"/>
                    <a:pt x="4731" y="2231"/>
                    <a:pt x="4727" y="2227"/>
                  </a:cubicBezTo>
                  <a:cubicBezTo>
                    <a:pt x="4724" y="2224"/>
                    <a:pt x="4724" y="2220"/>
                    <a:pt x="4720" y="2217"/>
                  </a:cubicBezTo>
                  <a:cubicBezTo>
                    <a:pt x="4720" y="2213"/>
                    <a:pt x="4717" y="2210"/>
                    <a:pt x="4713" y="2206"/>
                  </a:cubicBezTo>
                  <a:cubicBezTo>
                    <a:pt x="4710" y="2203"/>
                    <a:pt x="4710" y="2199"/>
                    <a:pt x="4706" y="2196"/>
                  </a:cubicBezTo>
                  <a:cubicBezTo>
                    <a:pt x="4666" y="2158"/>
                    <a:pt x="4584" y="2135"/>
                    <a:pt x="4471" y="2135"/>
                  </a:cubicBezTo>
                  <a:cubicBezTo>
                    <a:pt x="4457" y="2135"/>
                    <a:pt x="4442" y="2135"/>
                    <a:pt x="4426" y="2136"/>
                  </a:cubicBezTo>
                  <a:cubicBezTo>
                    <a:pt x="4423" y="2136"/>
                    <a:pt x="4420" y="2136"/>
                    <a:pt x="4417" y="2136"/>
                  </a:cubicBezTo>
                  <a:cubicBezTo>
                    <a:pt x="4328" y="2136"/>
                    <a:pt x="4223" y="2084"/>
                    <a:pt x="4132" y="2000"/>
                  </a:cubicBezTo>
                  <a:cubicBezTo>
                    <a:pt x="4041" y="1909"/>
                    <a:pt x="3974" y="1786"/>
                    <a:pt x="3974" y="1688"/>
                  </a:cubicBezTo>
                  <a:cubicBezTo>
                    <a:pt x="3974" y="1618"/>
                    <a:pt x="3918" y="1548"/>
                    <a:pt x="3862" y="1481"/>
                  </a:cubicBezTo>
                  <a:cubicBezTo>
                    <a:pt x="3806" y="1415"/>
                    <a:pt x="3754" y="1352"/>
                    <a:pt x="3754" y="1275"/>
                  </a:cubicBezTo>
                  <a:cubicBezTo>
                    <a:pt x="3743" y="1226"/>
                    <a:pt x="3516" y="1068"/>
                    <a:pt x="3250" y="953"/>
                  </a:cubicBezTo>
                  <a:cubicBezTo>
                    <a:pt x="3106" y="893"/>
                    <a:pt x="3047" y="659"/>
                    <a:pt x="2998" y="470"/>
                  </a:cubicBezTo>
                  <a:lnTo>
                    <a:pt x="2991" y="445"/>
                  </a:lnTo>
                  <a:cubicBezTo>
                    <a:pt x="2980" y="396"/>
                    <a:pt x="2966" y="347"/>
                    <a:pt x="2949" y="298"/>
                  </a:cubicBezTo>
                  <a:cubicBezTo>
                    <a:pt x="2942" y="298"/>
                    <a:pt x="2935" y="295"/>
                    <a:pt x="2928" y="291"/>
                  </a:cubicBezTo>
                  <a:lnTo>
                    <a:pt x="2921" y="288"/>
                  </a:lnTo>
                  <a:lnTo>
                    <a:pt x="2907" y="281"/>
                  </a:lnTo>
                  <a:lnTo>
                    <a:pt x="2896" y="277"/>
                  </a:lnTo>
                  <a:lnTo>
                    <a:pt x="2882" y="267"/>
                  </a:lnTo>
                  <a:lnTo>
                    <a:pt x="2875" y="260"/>
                  </a:lnTo>
                  <a:lnTo>
                    <a:pt x="2861" y="253"/>
                  </a:lnTo>
                  <a:lnTo>
                    <a:pt x="2851" y="246"/>
                  </a:lnTo>
                  <a:lnTo>
                    <a:pt x="2837" y="232"/>
                  </a:lnTo>
                  <a:lnTo>
                    <a:pt x="2826" y="225"/>
                  </a:lnTo>
                  <a:lnTo>
                    <a:pt x="2812" y="214"/>
                  </a:lnTo>
                  <a:lnTo>
                    <a:pt x="2805" y="204"/>
                  </a:lnTo>
                  <a:lnTo>
                    <a:pt x="2788" y="190"/>
                  </a:lnTo>
                  <a:lnTo>
                    <a:pt x="2781" y="183"/>
                  </a:lnTo>
                  <a:lnTo>
                    <a:pt x="2760" y="158"/>
                  </a:lnTo>
                  <a:lnTo>
                    <a:pt x="2749" y="148"/>
                  </a:lnTo>
                  <a:lnTo>
                    <a:pt x="2735" y="134"/>
                  </a:lnTo>
                  <a:lnTo>
                    <a:pt x="2725" y="123"/>
                  </a:lnTo>
                  <a:lnTo>
                    <a:pt x="2714" y="109"/>
                  </a:lnTo>
                  <a:lnTo>
                    <a:pt x="2704" y="99"/>
                  </a:lnTo>
                  <a:lnTo>
                    <a:pt x="2693" y="85"/>
                  </a:lnTo>
                  <a:lnTo>
                    <a:pt x="2686" y="74"/>
                  </a:lnTo>
                  <a:lnTo>
                    <a:pt x="2676" y="60"/>
                  </a:lnTo>
                  <a:lnTo>
                    <a:pt x="2665" y="50"/>
                  </a:lnTo>
                  <a:lnTo>
                    <a:pt x="2655" y="36"/>
                  </a:lnTo>
                  <a:lnTo>
                    <a:pt x="2648" y="25"/>
                  </a:lnTo>
                  <a:lnTo>
                    <a:pt x="2637" y="8"/>
                  </a:lnTo>
                  <a:lnTo>
                    <a:pt x="263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78;p59">
              <a:extLst>
                <a:ext uri="{FF2B5EF4-FFF2-40B4-BE49-F238E27FC236}">
                  <a16:creationId xmlns:a16="http://schemas.microsoft.com/office/drawing/2014/main" id="{49BFAABB-6995-A1CC-08F5-9C220A17D90F}"/>
                </a:ext>
              </a:extLst>
            </p:cNvPr>
            <p:cNvSpPr/>
            <p:nvPr/>
          </p:nvSpPr>
          <p:spPr>
            <a:xfrm>
              <a:off x="2229155" y="2179503"/>
              <a:ext cx="54" cy="14"/>
            </a:xfrm>
            <a:custGeom>
              <a:avLst/>
              <a:gdLst/>
              <a:ahLst/>
              <a:cxnLst/>
              <a:rect l="l" t="t" r="r" b="b"/>
              <a:pathLst>
                <a:path w="4" h="1" extrusionOk="0">
                  <a:moveTo>
                    <a:pt x="4" y="1"/>
                  </a:moveTo>
                  <a:lnTo>
                    <a:pt x="1" y="1"/>
                  </a:ln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79;p59">
              <a:extLst>
                <a:ext uri="{FF2B5EF4-FFF2-40B4-BE49-F238E27FC236}">
                  <a16:creationId xmlns:a16="http://schemas.microsoft.com/office/drawing/2014/main" id="{539C96FC-CB55-33BE-377C-E058AF3F50AF}"/>
                </a:ext>
              </a:extLst>
            </p:cNvPr>
            <p:cNvSpPr/>
            <p:nvPr/>
          </p:nvSpPr>
          <p:spPr>
            <a:xfrm>
              <a:off x="2229209" y="2179503"/>
              <a:ext cx="54" cy="109"/>
            </a:xfrm>
            <a:custGeom>
              <a:avLst/>
              <a:gdLst/>
              <a:ahLst/>
              <a:cxnLst/>
              <a:rect l="l" t="t" r="r" b="b"/>
              <a:pathLst>
                <a:path w="4" h="8" extrusionOk="0">
                  <a:moveTo>
                    <a:pt x="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80;p59">
              <a:extLst>
                <a:ext uri="{FF2B5EF4-FFF2-40B4-BE49-F238E27FC236}">
                  <a16:creationId xmlns:a16="http://schemas.microsoft.com/office/drawing/2014/main" id="{DDBE2358-FDF4-AF60-B6A0-3251C2FD5E5F}"/>
                </a:ext>
              </a:extLst>
            </p:cNvPr>
            <p:cNvSpPr/>
            <p:nvPr/>
          </p:nvSpPr>
          <p:spPr>
            <a:xfrm>
              <a:off x="2257776" y="2210066"/>
              <a:ext cx="54" cy="163"/>
            </a:xfrm>
            <a:custGeom>
              <a:avLst/>
              <a:gdLst/>
              <a:ahLst/>
              <a:cxnLst/>
              <a:rect l="l" t="t" r="r" b="b"/>
              <a:pathLst>
                <a:path w="4" h="12" extrusionOk="0">
                  <a:moveTo>
                    <a:pt x="0" y="1"/>
                  </a:moveTo>
                  <a:cubicBezTo>
                    <a:pt x="0" y="4"/>
                    <a:pt x="4" y="8"/>
                    <a:pt x="4" y="11"/>
                  </a:cubicBezTo>
                  <a:cubicBezTo>
                    <a:pt x="4" y="8"/>
                    <a:pt x="4"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81;p59">
              <a:extLst>
                <a:ext uri="{FF2B5EF4-FFF2-40B4-BE49-F238E27FC236}">
                  <a16:creationId xmlns:a16="http://schemas.microsoft.com/office/drawing/2014/main" id="{E64D28C5-5048-6B1A-FDBC-64AD32C6FF2E}"/>
                </a:ext>
              </a:extLst>
            </p:cNvPr>
            <p:cNvSpPr/>
            <p:nvPr/>
          </p:nvSpPr>
          <p:spPr>
            <a:xfrm>
              <a:off x="2257491" y="2209455"/>
              <a:ext cx="95" cy="149"/>
            </a:xfrm>
            <a:custGeom>
              <a:avLst/>
              <a:gdLst/>
              <a:ahLst/>
              <a:cxnLst/>
              <a:rect l="l" t="t" r="r" b="b"/>
              <a:pathLst>
                <a:path w="7" h="11" extrusionOk="0">
                  <a:moveTo>
                    <a:pt x="7" y="11"/>
                  </a:moveTo>
                  <a:cubicBezTo>
                    <a:pt x="4" y="7"/>
                    <a:pt x="0" y="4"/>
                    <a:pt x="0" y="0"/>
                  </a:cubicBezTo>
                  <a:cubicBezTo>
                    <a:pt x="0" y="4"/>
                    <a:pt x="4" y="7"/>
                    <a:pt x="7"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82;p59">
              <a:extLst>
                <a:ext uri="{FF2B5EF4-FFF2-40B4-BE49-F238E27FC236}">
                  <a16:creationId xmlns:a16="http://schemas.microsoft.com/office/drawing/2014/main" id="{C4F9ED67-7E83-BBDC-FE94-91C5A20ACF02}"/>
                </a:ext>
              </a:extLst>
            </p:cNvPr>
            <p:cNvSpPr/>
            <p:nvPr/>
          </p:nvSpPr>
          <p:spPr>
            <a:xfrm>
              <a:off x="2233106" y="2183400"/>
              <a:ext cx="109" cy="68"/>
            </a:xfrm>
            <a:custGeom>
              <a:avLst/>
              <a:gdLst/>
              <a:ahLst/>
              <a:cxnLst/>
              <a:rect l="l" t="t" r="r" b="b"/>
              <a:pathLst>
                <a:path w="8" h="5" extrusionOk="0">
                  <a:moveTo>
                    <a:pt x="7"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83;p59">
              <a:extLst>
                <a:ext uri="{FF2B5EF4-FFF2-40B4-BE49-F238E27FC236}">
                  <a16:creationId xmlns:a16="http://schemas.microsoft.com/office/drawing/2014/main" id="{EFC99669-2C26-805B-DFB5-6A1822BA9E00}"/>
                </a:ext>
              </a:extLst>
            </p:cNvPr>
            <p:cNvSpPr/>
            <p:nvPr/>
          </p:nvSpPr>
          <p:spPr>
            <a:xfrm>
              <a:off x="2257871" y="2210406"/>
              <a:ext cx="0" cy="149"/>
            </a:xfrm>
            <a:custGeom>
              <a:avLst/>
              <a:gdLst/>
              <a:ahLst/>
              <a:cxnLst/>
              <a:rect l="l" t="t" r="r" b="b"/>
              <a:pathLst>
                <a:path h="11" extrusionOk="0">
                  <a:moveTo>
                    <a:pt x="0" y="11"/>
                  </a:moveTo>
                  <a:lnTo>
                    <a:pt x="0" y="11"/>
                  </a:lnTo>
                  <a:lnTo>
                    <a:pt x="0" y="4"/>
                  </a:lnTo>
                  <a:cubicBezTo>
                    <a:pt x="0" y="0"/>
                    <a:pt x="0" y="7"/>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84;p59">
              <a:extLst>
                <a:ext uri="{FF2B5EF4-FFF2-40B4-BE49-F238E27FC236}">
                  <a16:creationId xmlns:a16="http://schemas.microsoft.com/office/drawing/2014/main" id="{D52554DD-B0E2-B549-AFB9-7BF3F0EBD944}"/>
                </a:ext>
              </a:extLst>
            </p:cNvPr>
            <p:cNvSpPr/>
            <p:nvPr/>
          </p:nvSpPr>
          <p:spPr>
            <a:xfrm>
              <a:off x="2249589" y="2206645"/>
              <a:ext cx="3965" cy="1874"/>
            </a:xfrm>
            <a:custGeom>
              <a:avLst/>
              <a:gdLst/>
              <a:ahLst/>
              <a:cxnLst/>
              <a:rect l="l" t="t" r="r" b="b"/>
              <a:pathLst>
                <a:path w="292" h="138" extrusionOk="0">
                  <a:moveTo>
                    <a:pt x="1" y="1"/>
                  </a:moveTo>
                  <a:cubicBezTo>
                    <a:pt x="35" y="33"/>
                    <a:pt x="71" y="60"/>
                    <a:pt x="108" y="82"/>
                  </a:cubicBezTo>
                  <a:lnTo>
                    <a:pt x="108" y="82"/>
                  </a:lnTo>
                  <a:cubicBezTo>
                    <a:pt x="72" y="60"/>
                    <a:pt x="36" y="33"/>
                    <a:pt x="1" y="1"/>
                  </a:cubicBezTo>
                  <a:close/>
                  <a:moveTo>
                    <a:pt x="108" y="82"/>
                  </a:moveTo>
                  <a:cubicBezTo>
                    <a:pt x="168" y="117"/>
                    <a:pt x="228" y="137"/>
                    <a:pt x="283" y="137"/>
                  </a:cubicBezTo>
                  <a:cubicBezTo>
                    <a:pt x="286" y="137"/>
                    <a:pt x="289" y="137"/>
                    <a:pt x="291" y="137"/>
                  </a:cubicBezTo>
                  <a:cubicBezTo>
                    <a:pt x="234" y="137"/>
                    <a:pt x="170" y="118"/>
                    <a:pt x="108" y="8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85;p59">
              <a:extLst>
                <a:ext uri="{FF2B5EF4-FFF2-40B4-BE49-F238E27FC236}">
                  <a16:creationId xmlns:a16="http://schemas.microsoft.com/office/drawing/2014/main" id="{51E72A79-5E27-8B3B-8857-B44FAD4FC250}"/>
                </a:ext>
              </a:extLst>
            </p:cNvPr>
            <p:cNvSpPr/>
            <p:nvPr/>
          </p:nvSpPr>
          <p:spPr>
            <a:xfrm>
              <a:off x="2257681" y="2209740"/>
              <a:ext cx="54" cy="149"/>
            </a:xfrm>
            <a:custGeom>
              <a:avLst/>
              <a:gdLst/>
              <a:ahLst/>
              <a:cxnLst/>
              <a:rect l="l" t="t" r="r" b="b"/>
              <a:pathLst>
                <a:path w="4" h="11" extrusionOk="0">
                  <a:moveTo>
                    <a:pt x="4" y="11"/>
                  </a:moveTo>
                  <a:cubicBezTo>
                    <a:pt x="4" y="7"/>
                    <a:pt x="0" y="4"/>
                    <a:pt x="0" y="0"/>
                  </a:cubicBezTo>
                  <a:cubicBezTo>
                    <a:pt x="0" y="4"/>
                    <a:pt x="4" y="7"/>
                    <a:pt x="4"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86;p59">
              <a:extLst>
                <a:ext uri="{FF2B5EF4-FFF2-40B4-BE49-F238E27FC236}">
                  <a16:creationId xmlns:a16="http://schemas.microsoft.com/office/drawing/2014/main" id="{33CB6648-8D38-13A2-E29B-4C69BB96B9AC}"/>
                </a:ext>
              </a:extLst>
            </p:cNvPr>
            <p:cNvSpPr/>
            <p:nvPr/>
          </p:nvSpPr>
          <p:spPr>
            <a:xfrm>
              <a:off x="2229915" y="2180508"/>
              <a:ext cx="163" cy="149"/>
            </a:xfrm>
            <a:custGeom>
              <a:avLst/>
              <a:gdLst/>
              <a:ahLst/>
              <a:cxnLst/>
              <a:rect l="l" t="t" r="r" b="b"/>
              <a:pathLst>
                <a:path w="12" h="11" extrusionOk="0">
                  <a:moveTo>
                    <a:pt x="11"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87;p59">
              <a:extLst>
                <a:ext uri="{FF2B5EF4-FFF2-40B4-BE49-F238E27FC236}">
                  <a16:creationId xmlns:a16="http://schemas.microsoft.com/office/drawing/2014/main" id="{7410670D-2CA5-CDDA-A0C5-31D6750D61F5}"/>
                </a:ext>
              </a:extLst>
            </p:cNvPr>
            <p:cNvSpPr/>
            <p:nvPr/>
          </p:nvSpPr>
          <p:spPr>
            <a:xfrm>
              <a:off x="2230200" y="2180834"/>
              <a:ext cx="163" cy="163"/>
            </a:xfrm>
            <a:custGeom>
              <a:avLst/>
              <a:gdLst/>
              <a:ahLst/>
              <a:cxnLst/>
              <a:rect l="l" t="t" r="r" b="b"/>
              <a:pathLst>
                <a:path w="12" h="12" extrusionOk="0">
                  <a:moveTo>
                    <a:pt x="1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88;p59">
              <a:extLst>
                <a:ext uri="{FF2B5EF4-FFF2-40B4-BE49-F238E27FC236}">
                  <a16:creationId xmlns:a16="http://schemas.microsoft.com/office/drawing/2014/main" id="{CED6A66B-358F-3C37-073F-69BF81D32524}"/>
                </a:ext>
              </a:extLst>
            </p:cNvPr>
            <p:cNvSpPr/>
            <p:nvPr/>
          </p:nvSpPr>
          <p:spPr>
            <a:xfrm>
              <a:off x="2229399" y="2179843"/>
              <a:ext cx="149" cy="149"/>
            </a:xfrm>
            <a:custGeom>
              <a:avLst/>
              <a:gdLst/>
              <a:ahLst/>
              <a:cxnLst/>
              <a:rect l="l" t="t" r="r" b="b"/>
              <a:pathLst>
                <a:path w="11" h="11" extrusionOk="0">
                  <a:moveTo>
                    <a:pt x="11"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89;p59">
              <a:extLst>
                <a:ext uri="{FF2B5EF4-FFF2-40B4-BE49-F238E27FC236}">
                  <a16:creationId xmlns:a16="http://schemas.microsoft.com/office/drawing/2014/main" id="{6BE713CD-3C7F-00A2-7223-A4491E99960E}"/>
                </a:ext>
              </a:extLst>
            </p:cNvPr>
            <p:cNvSpPr/>
            <p:nvPr/>
          </p:nvSpPr>
          <p:spPr>
            <a:xfrm>
              <a:off x="2229684" y="2180169"/>
              <a:ext cx="109" cy="163"/>
            </a:xfrm>
            <a:custGeom>
              <a:avLst/>
              <a:gdLst/>
              <a:ahLst/>
              <a:cxnLst/>
              <a:rect l="l" t="t" r="r" b="b"/>
              <a:pathLst>
                <a:path w="8" h="12" extrusionOk="0">
                  <a:moveTo>
                    <a:pt x="7"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90;p59">
              <a:extLst>
                <a:ext uri="{FF2B5EF4-FFF2-40B4-BE49-F238E27FC236}">
                  <a16:creationId xmlns:a16="http://schemas.microsoft.com/office/drawing/2014/main" id="{A1F5A474-89E2-DB71-6EC4-4B4F9FFCA130}"/>
                </a:ext>
              </a:extLst>
            </p:cNvPr>
            <p:cNvSpPr/>
            <p:nvPr/>
          </p:nvSpPr>
          <p:spPr>
            <a:xfrm>
              <a:off x="2230485" y="2181173"/>
              <a:ext cx="163" cy="204"/>
            </a:xfrm>
            <a:custGeom>
              <a:avLst/>
              <a:gdLst/>
              <a:ahLst/>
              <a:cxnLst/>
              <a:rect l="l" t="t" r="r" b="b"/>
              <a:pathLst>
                <a:path w="12" h="15" extrusionOk="0">
                  <a:moveTo>
                    <a:pt x="11"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91;p59">
              <a:extLst>
                <a:ext uri="{FF2B5EF4-FFF2-40B4-BE49-F238E27FC236}">
                  <a16:creationId xmlns:a16="http://schemas.microsoft.com/office/drawing/2014/main" id="{E680A156-2860-96A6-FBD9-812AA6004BC8}"/>
                </a:ext>
              </a:extLst>
            </p:cNvPr>
            <p:cNvSpPr/>
            <p:nvPr/>
          </p:nvSpPr>
          <p:spPr>
            <a:xfrm>
              <a:off x="2232156" y="2182830"/>
              <a:ext cx="149" cy="109"/>
            </a:xfrm>
            <a:custGeom>
              <a:avLst/>
              <a:gdLst/>
              <a:ahLst/>
              <a:cxnLst/>
              <a:rect l="l" t="t" r="r" b="b"/>
              <a:pathLst>
                <a:path w="11" h="8" extrusionOk="0">
                  <a:moveTo>
                    <a:pt x="11"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92;p59">
              <a:extLst>
                <a:ext uri="{FF2B5EF4-FFF2-40B4-BE49-F238E27FC236}">
                  <a16:creationId xmlns:a16="http://schemas.microsoft.com/office/drawing/2014/main" id="{1134E8D1-B8C7-D368-68FE-763633A82FBC}"/>
                </a:ext>
              </a:extLst>
            </p:cNvPr>
            <p:cNvSpPr/>
            <p:nvPr/>
          </p:nvSpPr>
          <p:spPr>
            <a:xfrm>
              <a:off x="2231870" y="2182545"/>
              <a:ext cx="109" cy="163"/>
            </a:xfrm>
            <a:custGeom>
              <a:avLst/>
              <a:gdLst/>
              <a:ahLst/>
              <a:cxnLst/>
              <a:rect l="l" t="t" r="r" b="b"/>
              <a:pathLst>
                <a:path w="8" h="12" extrusionOk="0">
                  <a:moveTo>
                    <a:pt x="7"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93;p59">
              <a:extLst>
                <a:ext uri="{FF2B5EF4-FFF2-40B4-BE49-F238E27FC236}">
                  <a16:creationId xmlns:a16="http://schemas.microsoft.com/office/drawing/2014/main" id="{6BE82A49-444D-138D-E0C2-5C5A568BC8AB}"/>
                </a:ext>
              </a:extLst>
            </p:cNvPr>
            <p:cNvSpPr/>
            <p:nvPr/>
          </p:nvSpPr>
          <p:spPr>
            <a:xfrm>
              <a:off x="2232821" y="2183264"/>
              <a:ext cx="109" cy="54"/>
            </a:xfrm>
            <a:custGeom>
              <a:avLst/>
              <a:gdLst/>
              <a:ahLst/>
              <a:cxnLst/>
              <a:rect l="l" t="t" r="r" b="b"/>
              <a:pathLst>
                <a:path w="8" h="4" extrusionOk="0">
                  <a:moveTo>
                    <a:pt x="7"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94;p59">
              <a:extLst>
                <a:ext uri="{FF2B5EF4-FFF2-40B4-BE49-F238E27FC236}">
                  <a16:creationId xmlns:a16="http://schemas.microsoft.com/office/drawing/2014/main" id="{736C8F66-AC4F-77DE-DDB3-6E83002C0EDF}"/>
                </a:ext>
              </a:extLst>
            </p:cNvPr>
            <p:cNvSpPr/>
            <p:nvPr/>
          </p:nvSpPr>
          <p:spPr>
            <a:xfrm>
              <a:off x="2231205" y="2181974"/>
              <a:ext cx="149" cy="109"/>
            </a:xfrm>
            <a:custGeom>
              <a:avLst/>
              <a:gdLst/>
              <a:ahLst/>
              <a:cxnLst/>
              <a:rect l="l" t="t" r="r" b="b"/>
              <a:pathLst>
                <a:path w="11" h="8" extrusionOk="0">
                  <a:moveTo>
                    <a:pt x="11"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95;p59">
              <a:extLst>
                <a:ext uri="{FF2B5EF4-FFF2-40B4-BE49-F238E27FC236}">
                  <a16:creationId xmlns:a16="http://schemas.microsoft.com/office/drawing/2014/main" id="{16B600BA-3130-0B52-6DB1-E7791A7CA3A3}"/>
                </a:ext>
              </a:extLst>
            </p:cNvPr>
            <p:cNvSpPr/>
            <p:nvPr/>
          </p:nvSpPr>
          <p:spPr>
            <a:xfrm>
              <a:off x="2231531" y="2182259"/>
              <a:ext cx="163" cy="163"/>
            </a:xfrm>
            <a:custGeom>
              <a:avLst/>
              <a:gdLst/>
              <a:ahLst/>
              <a:cxnLst/>
              <a:rect l="l" t="t" r="r" b="b"/>
              <a:pathLst>
                <a:path w="12" h="12" extrusionOk="0">
                  <a:moveTo>
                    <a:pt x="1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96;p59">
              <a:extLst>
                <a:ext uri="{FF2B5EF4-FFF2-40B4-BE49-F238E27FC236}">
                  <a16:creationId xmlns:a16="http://schemas.microsoft.com/office/drawing/2014/main" id="{B018D05A-A512-0838-667D-1CC960C57B33}"/>
                </a:ext>
              </a:extLst>
            </p:cNvPr>
            <p:cNvSpPr/>
            <p:nvPr/>
          </p:nvSpPr>
          <p:spPr>
            <a:xfrm>
              <a:off x="2230771" y="2181553"/>
              <a:ext cx="163" cy="109"/>
            </a:xfrm>
            <a:custGeom>
              <a:avLst/>
              <a:gdLst/>
              <a:ahLst/>
              <a:cxnLst/>
              <a:rect l="l" t="t" r="r" b="b"/>
              <a:pathLst>
                <a:path w="12" h="8" extrusionOk="0">
                  <a:moveTo>
                    <a:pt x="1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497;p59">
              <a:extLst>
                <a:ext uri="{FF2B5EF4-FFF2-40B4-BE49-F238E27FC236}">
                  <a16:creationId xmlns:a16="http://schemas.microsoft.com/office/drawing/2014/main" id="{95016628-76ED-C77B-0DAC-382961BEC4EA}"/>
                </a:ext>
              </a:extLst>
            </p:cNvPr>
            <p:cNvSpPr/>
            <p:nvPr/>
          </p:nvSpPr>
          <p:spPr>
            <a:xfrm>
              <a:off x="2232481" y="2183074"/>
              <a:ext cx="163" cy="54"/>
            </a:xfrm>
            <a:custGeom>
              <a:avLst/>
              <a:gdLst/>
              <a:ahLst/>
              <a:cxnLst/>
              <a:rect l="l" t="t" r="r" b="b"/>
              <a:pathLst>
                <a:path w="12" h="4" extrusionOk="0">
                  <a:moveTo>
                    <a:pt x="1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498;p59">
              <a:extLst>
                <a:ext uri="{FF2B5EF4-FFF2-40B4-BE49-F238E27FC236}">
                  <a16:creationId xmlns:a16="http://schemas.microsoft.com/office/drawing/2014/main" id="{F31E04B4-9CFF-9AB0-D6C0-BEAAF7E67728}"/>
                </a:ext>
              </a:extLst>
            </p:cNvPr>
            <p:cNvSpPr/>
            <p:nvPr/>
          </p:nvSpPr>
          <p:spPr>
            <a:xfrm>
              <a:off x="2271462" y="2241294"/>
              <a:ext cx="8133" cy="10523"/>
            </a:xfrm>
            <a:custGeom>
              <a:avLst/>
              <a:gdLst/>
              <a:ahLst/>
              <a:cxnLst/>
              <a:rect l="l" t="t" r="r" b="b"/>
              <a:pathLst>
                <a:path w="599" h="775" extrusionOk="0">
                  <a:moveTo>
                    <a:pt x="308" y="1"/>
                  </a:moveTo>
                  <a:cubicBezTo>
                    <a:pt x="301" y="1"/>
                    <a:pt x="298" y="1"/>
                    <a:pt x="291" y="4"/>
                  </a:cubicBezTo>
                  <a:cubicBezTo>
                    <a:pt x="249" y="25"/>
                    <a:pt x="210" y="53"/>
                    <a:pt x="179" y="88"/>
                  </a:cubicBezTo>
                  <a:cubicBezTo>
                    <a:pt x="98" y="169"/>
                    <a:pt x="11" y="288"/>
                    <a:pt x="0" y="333"/>
                  </a:cubicBezTo>
                  <a:cubicBezTo>
                    <a:pt x="11" y="410"/>
                    <a:pt x="172" y="764"/>
                    <a:pt x="277" y="771"/>
                  </a:cubicBezTo>
                  <a:cubicBezTo>
                    <a:pt x="309" y="773"/>
                    <a:pt x="337" y="774"/>
                    <a:pt x="361" y="774"/>
                  </a:cubicBezTo>
                  <a:cubicBezTo>
                    <a:pt x="493" y="774"/>
                    <a:pt x="508" y="743"/>
                    <a:pt x="511" y="708"/>
                  </a:cubicBezTo>
                  <a:cubicBezTo>
                    <a:pt x="515" y="694"/>
                    <a:pt x="518" y="680"/>
                    <a:pt x="522" y="666"/>
                  </a:cubicBezTo>
                  <a:lnTo>
                    <a:pt x="522" y="662"/>
                  </a:lnTo>
                  <a:cubicBezTo>
                    <a:pt x="525" y="648"/>
                    <a:pt x="529" y="634"/>
                    <a:pt x="536" y="624"/>
                  </a:cubicBezTo>
                  <a:lnTo>
                    <a:pt x="539" y="617"/>
                  </a:lnTo>
                  <a:cubicBezTo>
                    <a:pt x="546" y="603"/>
                    <a:pt x="553" y="592"/>
                    <a:pt x="564" y="582"/>
                  </a:cubicBezTo>
                  <a:lnTo>
                    <a:pt x="567" y="578"/>
                  </a:lnTo>
                  <a:cubicBezTo>
                    <a:pt x="578" y="564"/>
                    <a:pt x="585" y="554"/>
                    <a:pt x="599" y="543"/>
                  </a:cubicBezTo>
                  <a:lnTo>
                    <a:pt x="599" y="540"/>
                  </a:lnTo>
                  <a:cubicBezTo>
                    <a:pt x="588" y="424"/>
                    <a:pt x="567" y="256"/>
                    <a:pt x="557" y="134"/>
                  </a:cubicBezTo>
                  <a:lnTo>
                    <a:pt x="543" y="123"/>
                  </a:lnTo>
                  <a:cubicBezTo>
                    <a:pt x="469" y="71"/>
                    <a:pt x="364" y="1"/>
                    <a:pt x="30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499;p59">
              <a:extLst>
                <a:ext uri="{FF2B5EF4-FFF2-40B4-BE49-F238E27FC236}">
                  <a16:creationId xmlns:a16="http://schemas.microsoft.com/office/drawing/2014/main" id="{65A59669-E0CB-5917-CD51-6A6DDE3EC730}"/>
                </a:ext>
              </a:extLst>
            </p:cNvPr>
            <p:cNvSpPr/>
            <p:nvPr/>
          </p:nvSpPr>
          <p:spPr>
            <a:xfrm>
              <a:off x="2244837" y="2263697"/>
              <a:ext cx="14704" cy="14922"/>
            </a:xfrm>
            <a:custGeom>
              <a:avLst/>
              <a:gdLst/>
              <a:ahLst/>
              <a:cxnLst/>
              <a:rect l="l" t="t" r="r" b="b"/>
              <a:pathLst>
                <a:path w="1083" h="1099" extrusionOk="0">
                  <a:moveTo>
                    <a:pt x="710" y="0"/>
                  </a:moveTo>
                  <a:cubicBezTo>
                    <a:pt x="702" y="0"/>
                    <a:pt x="694" y="1"/>
                    <a:pt x="687" y="3"/>
                  </a:cubicBezTo>
                  <a:cubicBezTo>
                    <a:pt x="676" y="7"/>
                    <a:pt x="666" y="7"/>
                    <a:pt x="655" y="10"/>
                  </a:cubicBezTo>
                  <a:cubicBezTo>
                    <a:pt x="515" y="45"/>
                    <a:pt x="333" y="168"/>
                    <a:pt x="302" y="231"/>
                  </a:cubicBezTo>
                  <a:cubicBezTo>
                    <a:pt x="211" y="385"/>
                    <a:pt x="109" y="539"/>
                    <a:pt x="1" y="686"/>
                  </a:cubicBezTo>
                  <a:lnTo>
                    <a:pt x="281" y="1078"/>
                  </a:lnTo>
                  <a:lnTo>
                    <a:pt x="428" y="1099"/>
                  </a:lnTo>
                  <a:cubicBezTo>
                    <a:pt x="452" y="1043"/>
                    <a:pt x="498" y="941"/>
                    <a:pt x="540" y="850"/>
                  </a:cubicBezTo>
                  <a:cubicBezTo>
                    <a:pt x="577" y="777"/>
                    <a:pt x="650" y="762"/>
                    <a:pt x="722" y="762"/>
                  </a:cubicBezTo>
                  <a:cubicBezTo>
                    <a:pt x="752" y="762"/>
                    <a:pt x="782" y="764"/>
                    <a:pt x="809" y="766"/>
                  </a:cubicBezTo>
                  <a:cubicBezTo>
                    <a:pt x="830" y="766"/>
                    <a:pt x="855" y="773"/>
                    <a:pt x="872" y="773"/>
                  </a:cubicBezTo>
                  <a:lnTo>
                    <a:pt x="890" y="773"/>
                  </a:lnTo>
                  <a:cubicBezTo>
                    <a:pt x="901" y="700"/>
                    <a:pt x="932" y="633"/>
                    <a:pt x="981" y="577"/>
                  </a:cubicBezTo>
                  <a:lnTo>
                    <a:pt x="999" y="549"/>
                  </a:lnTo>
                  <a:cubicBezTo>
                    <a:pt x="1041" y="497"/>
                    <a:pt x="1083" y="437"/>
                    <a:pt x="1083" y="395"/>
                  </a:cubicBezTo>
                  <a:cubicBezTo>
                    <a:pt x="1083" y="353"/>
                    <a:pt x="981" y="259"/>
                    <a:pt x="915" y="199"/>
                  </a:cubicBezTo>
                  <a:cubicBezTo>
                    <a:pt x="886" y="175"/>
                    <a:pt x="858" y="150"/>
                    <a:pt x="830" y="126"/>
                  </a:cubicBezTo>
                  <a:lnTo>
                    <a:pt x="827" y="122"/>
                  </a:lnTo>
                  <a:lnTo>
                    <a:pt x="806" y="101"/>
                  </a:lnTo>
                  <a:lnTo>
                    <a:pt x="795" y="87"/>
                  </a:lnTo>
                  <a:lnTo>
                    <a:pt x="785" y="77"/>
                  </a:lnTo>
                  <a:lnTo>
                    <a:pt x="774" y="63"/>
                  </a:lnTo>
                  <a:lnTo>
                    <a:pt x="764" y="52"/>
                  </a:lnTo>
                  <a:lnTo>
                    <a:pt x="757" y="38"/>
                  </a:lnTo>
                  <a:lnTo>
                    <a:pt x="746" y="28"/>
                  </a:lnTo>
                  <a:cubicBezTo>
                    <a:pt x="746" y="24"/>
                    <a:pt x="743" y="21"/>
                    <a:pt x="739" y="17"/>
                  </a:cubicBezTo>
                  <a:cubicBezTo>
                    <a:pt x="739" y="10"/>
                    <a:pt x="736" y="7"/>
                    <a:pt x="732" y="3"/>
                  </a:cubicBezTo>
                  <a:cubicBezTo>
                    <a:pt x="725" y="1"/>
                    <a:pt x="718" y="0"/>
                    <a:pt x="71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00;p59">
              <a:extLst>
                <a:ext uri="{FF2B5EF4-FFF2-40B4-BE49-F238E27FC236}">
                  <a16:creationId xmlns:a16="http://schemas.microsoft.com/office/drawing/2014/main" id="{C95B2F5F-EC8E-CF0E-38CF-92F916A69164}"/>
                </a:ext>
              </a:extLst>
            </p:cNvPr>
            <p:cNvSpPr/>
            <p:nvPr/>
          </p:nvSpPr>
          <p:spPr>
            <a:xfrm>
              <a:off x="2168694" y="2212021"/>
              <a:ext cx="116509" cy="102252"/>
            </a:xfrm>
            <a:custGeom>
              <a:avLst/>
              <a:gdLst/>
              <a:ahLst/>
              <a:cxnLst/>
              <a:rect l="l" t="t" r="r" b="b"/>
              <a:pathLst>
                <a:path w="8581" h="7531" extrusionOk="0">
                  <a:moveTo>
                    <a:pt x="6332" y="3675"/>
                  </a:moveTo>
                  <a:cubicBezTo>
                    <a:pt x="6382" y="3675"/>
                    <a:pt x="6431" y="3705"/>
                    <a:pt x="6456" y="3750"/>
                  </a:cubicBezTo>
                  <a:cubicBezTo>
                    <a:pt x="6466" y="3767"/>
                    <a:pt x="6477" y="3785"/>
                    <a:pt x="6491" y="3802"/>
                  </a:cubicBezTo>
                  <a:cubicBezTo>
                    <a:pt x="6530" y="3837"/>
                    <a:pt x="6568" y="3876"/>
                    <a:pt x="6607" y="3911"/>
                  </a:cubicBezTo>
                  <a:cubicBezTo>
                    <a:pt x="6715" y="4005"/>
                    <a:pt x="6817" y="4096"/>
                    <a:pt x="6817" y="4201"/>
                  </a:cubicBezTo>
                  <a:cubicBezTo>
                    <a:pt x="6820" y="4285"/>
                    <a:pt x="6764" y="4359"/>
                    <a:pt x="6708" y="4432"/>
                  </a:cubicBezTo>
                  <a:lnTo>
                    <a:pt x="6712" y="4432"/>
                  </a:lnTo>
                  <a:cubicBezTo>
                    <a:pt x="6670" y="4488"/>
                    <a:pt x="6628" y="4544"/>
                    <a:pt x="6628" y="4586"/>
                  </a:cubicBezTo>
                  <a:cubicBezTo>
                    <a:pt x="6628" y="4621"/>
                    <a:pt x="6614" y="4653"/>
                    <a:pt x="6589" y="4674"/>
                  </a:cubicBezTo>
                  <a:cubicBezTo>
                    <a:pt x="6562" y="4701"/>
                    <a:pt x="6528" y="4708"/>
                    <a:pt x="6489" y="4708"/>
                  </a:cubicBezTo>
                  <a:cubicBezTo>
                    <a:pt x="6462" y="4708"/>
                    <a:pt x="6433" y="4705"/>
                    <a:pt x="6403" y="4702"/>
                  </a:cubicBezTo>
                  <a:cubicBezTo>
                    <a:pt x="6377" y="4700"/>
                    <a:pt x="6346" y="4697"/>
                    <a:pt x="6319" y="4697"/>
                  </a:cubicBezTo>
                  <a:cubicBezTo>
                    <a:pt x="6292" y="4697"/>
                    <a:pt x="6270" y="4700"/>
                    <a:pt x="6263" y="4712"/>
                  </a:cubicBezTo>
                  <a:cubicBezTo>
                    <a:pt x="6221" y="4807"/>
                    <a:pt x="6172" y="4915"/>
                    <a:pt x="6148" y="4968"/>
                  </a:cubicBezTo>
                  <a:lnTo>
                    <a:pt x="6148" y="4975"/>
                  </a:lnTo>
                  <a:lnTo>
                    <a:pt x="6137" y="4999"/>
                  </a:lnTo>
                  <a:lnTo>
                    <a:pt x="6116" y="5048"/>
                  </a:lnTo>
                  <a:lnTo>
                    <a:pt x="5812" y="5003"/>
                  </a:lnTo>
                  <a:lnTo>
                    <a:pt x="5444" y="4492"/>
                  </a:lnTo>
                  <a:lnTo>
                    <a:pt x="5472" y="4453"/>
                  </a:lnTo>
                  <a:cubicBezTo>
                    <a:pt x="5472" y="4450"/>
                    <a:pt x="5728" y="4100"/>
                    <a:pt x="5787" y="3977"/>
                  </a:cubicBezTo>
                  <a:cubicBezTo>
                    <a:pt x="5850" y="3855"/>
                    <a:pt x="6155" y="3676"/>
                    <a:pt x="6316" y="3676"/>
                  </a:cubicBezTo>
                  <a:cubicBezTo>
                    <a:pt x="6321" y="3675"/>
                    <a:pt x="6326" y="3675"/>
                    <a:pt x="6332" y="3675"/>
                  </a:cubicBezTo>
                  <a:close/>
                  <a:moveTo>
                    <a:pt x="6670" y="0"/>
                  </a:moveTo>
                  <a:lnTo>
                    <a:pt x="6663" y="11"/>
                  </a:lnTo>
                  <a:lnTo>
                    <a:pt x="6652" y="21"/>
                  </a:lnTo>
                  <a:lnTo>
                    <a:pt x="6638" y="46"/>
                  </a:lnTo>
                  <a:lnTo>
                    <a:pt x="6628" y="56"/>
                  </a:lnTo>
                  <a:lnTo>
                    <a:pt x="6607" y="91"/>
                  </a:lnTo>
                  <a:lnTo>
                    <a:pt x="6603" y="95"/>
                  </a:lnTo>
                  <a:lnTo>
                    <a:pt x="6582" y="123"/>
                  </a:lnTo>
                  <a:lnTo>
                    <a:pt x="6575" y="133"/>
                  </a:lnTo>
                  <a:lnTo>
                    <a:pt x="6561" y="154"/>
                  </a:lnTo>
                  <a:lnTo>
                    <a:pt x="6554" y="165"/>
                  </a:lnTo>
                  <a:lnTo>
                    <a:pt x="6540" y="182"/>
                  </a:lnTo>
                  <a:lnTo>
                    <a:pt x="6533" y="189"/>
                  </a:lnTo>
                  <a:lnTo>
                    <a:pt x="6516" y="210"/>
                  </a:lnTo>
                  <a:cubicBezTo>
                    <a:pt x="6466" y="270"/>
                    <a:pt x="6393" y="284"/>
                    <a:pt x="6326" y="298"/>
                  </a:cubicBezTo>
                  <a:cubicBezTo>
                    <a:pt x="6232" y="319"/>
                    <a:pt x="6200" y="333"/>
                    <a:pt x="6190" y="375"/>
                  </a:cubicBezTo>
                  <a:cubicBezTo>
                    <a:pt x="6151" y="571"/>
                    <a:pt x="5850" y="753"/>
                    <a:pt x="5689" y="753"/>
                  </a:cubicBezTo>
                  <a:cubicBezTo>
                    <a:pt x="5619" y="753"/>
                    <a:pt x="5528" y="924"/>
                    <a:pt x="5528" y="1057"/>
                  </a:cubicBezTo>
                  <a:cubicBezTo>
                    <a:pt x="5528" y="1243"/>
                    <a:pt x="5238" y="1464"/>
                    <a:pt x="4993" y="1464"/>
                  </a:cubicBezTo>
                  <a:cubicBezTo>
                    <a:pt x="4909" y="1464"/>
                    <a:pt x="4902" y="1485"/>
                    <a:pt x="4881" y="1628"/>
                  </a:cubicBezTo>
                  <a:cubicBezTo>
                    <a:pt x="4877" y="1691"/>
                    <a:pt x="4863" y="1758"/>
                    <a:pt x="4846" y="1821"/>
                  </a:cubicBezTo>
                  <a:cubicBezTo>
                    <a:pt x="4765" y="2101"/>
                    <a:pt x="4611" y="2111"/>
                    <a:pt x="4264" y="2111"/>
                  </a:cubicBezTo>
                  <a:cubicBezTo>
                    <a:pt x="3932" y="2111"/>
                    <a:pt x="3879" y="2083"/>
                    <a:pt x="3648" y="1933"/>
                  </a:cubicBezTo>
                  <a:lnTo>
                    <a:pt x="3582" y="1891"/>
                  </a:lnTo>
                  <a:cubicBezTo>
                    <a:pt x="3541" y="1862"/>
                    <a:pt x="3504" y="1848"/>
                    <a:pt x="3473" y="1848"/>
                  </a:cubicBezTo>
                  <a:cubicBezTo>
                    <a:pt x="3459" y="1848"/>
                    <a:pt x="3447" y="1850"/>
                    <a:pt x="3435" y="1856"/>
                  </a:cubicBezTo>
                  <a:cubicBezTo>
                    <a:pt x="3368" y="1887"/>
                    <a:pt x="3326" y="2017"/>
                    <a:pt x="3312" y="2132"/>
                  </a:cubicBezTo>
                  <a:cubicBezTo>
                    <a:pt x="3298" y="2248"/>
                    <a:pt x="3151" y="2395"/>
                    <a:pt x="2945" y="2587"/>
                  </a:cubicBezTo>
                  <a:cubicBezTo>
                    <a:pt x="2885" y="2643"/>
                    <a:pt x="2826" y="2699"/>
                    <a:pt x="2794" y="2734"/>
                  </a:cubicBezTo>
                  <a:cubicBezTo>
                    <a:pt x="2787" y="2741"/>
                    <a:pt x="2780" y="2748"/>
                    <a:pt x="2773" y="2755"/>
                  </a:cubicBezTo>
                  <a:lnTo>
                    <a:pt x="2763" y="2762"/>
                  </a:lnTo>
                  <a:cubicBezTo>
                    <a:pt x="2759" y="2766"/>
                    <a:pt x="2752" y="2773"/>
                    <a:pt x="2749" y="2776"/>
                  </a:cubicBezTo>
                  <a:lnTo>
                    <a:pt x="2738" y="2780"/>
                  </a:lnTo>
                  <a:lnTo>
                    <a:pt x="2721" y="2790"/>
                  </a:lnTo>
                  <a:lnTo>
                    <a:pt x="2710" y="2797"/>
                  </a:lnTo>
                  <a:lnTo>
                    <a:pt x="2689" y="2804"/>
                  </a:lnTo>
                  <a:lnTo>
                    <a:pt x="2682" y="2808"/>
                  </a:lnTo>
                  <a:lnTo>
                    <a:pt x="2658" y="2811"/>
                  </a:lnTo>
                  <a:lnTo>
                    <a:pt x="2651" y="2811"/>
                  </a:lnTo>
                  <a:cubicBezTo>
                    <a:pt x="2630" y="2818"/>
                    <a:pt x="2609" y="2822"/>
                    <a:pt x="2588" y="2822"/>
                  </a:cubicBezTo>
                  <a:lnTo>
                    <a:pt x="2546" y="2822"/>
                  </a:lnTo>
                  <a:cubicBezTo>
                    <a:pt x="2514" y="2822"/>
                    <a:pt x="2483" y="2818"/>
                    <a:pt x="2451" y="2815"/>
                  </a:cubicBezTo>
                  <a:lnTo>
                    <a:pt x="2444" y="2815"/>
                  </a:lnTo>
                  <a:lnTo>
                    <a:pt x="2399" y="2811"/>
                  </a:lnTo>
                  <a:lnTo>
                    <a:pt x="2392" y="2811"/>
                  </a:lnTo>
                  <a:lnTo>
                    <a:pt x="2346" y="2804"/>
                  </a:lnTo>
                  <a:cubicBezTo>
                    <a:pt x="2297" y="2794"/>
                    <a:pt x="2248" y="2790"/>
                    <a:pt x="2199" y="2787"/>
                  </a:cubicBezTo>
                  <a:cubicBezTo>
                    <a:pt x="2195" y="2787"/>
                    <a:pt x="2190" y="2787"/>
                    <a:pt x="2186" y="2787"/>
                  </a:cubicBezTo>
                  <a:cubicBezTo>
                    <a:pt x="2138" y="2787"/>
                    <a:pt x="2091" y="2770"/>
                    <a:pt x="2059" y="2738"/>
                  </a:cubicBezTo>
                  <a:cubicBezTo>
                    <a:pt x="2010" y="2682"/>
                    <a:pt x="2020" y="2605"/>
                    <a:pt x="2027" y="2542"/>
                  </a:cubicBezTo>
                  <a:cubicBezTo>
                    <a:pt x="2031" y="2521"/>
                    <a:pt x="2034" y="2500"/>
                    <a:pt x="2034" y="2479"/>
                  </a:cubicBezTo>
                  <a:cubicBezTo>
                    <a:pt x="2027" y="2419"/>
                    <a:pt x="2069" y="2367"/>
                    <a:pt x="2125" y="2353"/>
                  </a:cubicBezTo>
                  <a:cubicBezTo>
                    <a:pt x="2146" y="2346"/>
                    <a:pt x="2146" y="2346"/>
                    <a:pt x="2150" y="2332"/>
                  </a:cubicBezTo>
                  <a:cubicBezTo>
                    <a:pt x="2167" y="2283"/>
                    <a:pt x="2108" y="2097"/>
                    <a:pt x="1982" y="1779"/>
                  </a:cubicBezTo>
                  <a:lnTo>
                    <a:pt x="1975" y="1761"/>
                  </a:lnTo>
                  <a:lnTo>
                    <a:pt x="1971" y="1758"/>
                  </a:lnTo>
                  <a:lnTo>
                    <a:pt x="1968" y="1751"/>
                  </a:lnTo>
                  <a:lnTo>
                    <a:pt x="1961" y="1744"/>
                  </a:lnTo>
                  <a:lnTo>
                    <a:pt x="1950" y="1733"/>
                  </a:lnTo>
                  <a:lnTo>
                    <a:pt x="1947" y="1730"/>
                  </a:lnTo>
                  <a:lnTo>
                    <a:pt x="1933" y="1719"/>
                  </a:lnTo>
                  <a:lnTo>
                    <a:pt x="1929" y="1719"/>
                  </a:lnTo>
                  <a:lnTo>
                    <a:pt x="1912" y="1705"/>
                  </a:lnTo>
                  <a:lnTo>
                    <a:pt x="1908" y="1702"/>
                  </a:lnTo>
                  <a:lnTo>
                    <a:pt x="1884" y="1688"/>
                  </a:lnTo>
                  <a:lnTo>
                    <a:pt x="1877" y="1684"/>
                  </a:lnTo>
                  <a:lnTo>
                    <a:pt x="1849" y="1670"/>
                  </a:lnTo>
                  <a:lnTo>
                    <a:pt x="1845" y="1670"/>
                  </a:lnTo>
                  <a:lnTo>
                    <a:pt x="1845" y="3571"/>
                  </a:lnTo>
                  <a:cubicBezTo>
                    <a:pt x="1845" y="3722"/>
                    <a:pt x="1705" y="3809"/>
                    <a:pt x="1593" y="3879"/>
                  </a:cubicBezTo>
                  <a:cubicBezTo>
                    <a:pt x="1551" y="3900"/>
                    <a:pt x="1513" y="3928"/>
                    <a:pt x="1481" y="3963"/>
                  </a:cubicBezTo>
                  <a:cubicBezTo>
                    <a:pt x="1474" y="3970"/>
                    <a:pt x="1471" y="3974"/>
                    <a:pt x="1464" y="3981"/>
                  </a:cubicBezTo>
                  <a:lnTo>
                    <a:pt x="1460" y="3984"/>
                  </a:lnTo>
                  <a:cubicBezTo>
                    <a:pt x="1453" y="3988"/>
                    <a:pt x="1450" y="3995"/>
                    <a:pt x="1446" y="3998"/>
                  </a:cubicBezTo>
                  <a:lnTo>
                    <a:pt x="1439" y="4002"/>
                  </a:lnTo>
                  <a:lnTo>
                    <a:pt x="1422" y="4009"/>
                  </a:lnTo>
                  <a:lnTo>
                    <a:pt x="1415" y="4012"/>
                  </a:lnTo>
                  <a:cubicBezTo>
                    <a:pt x="1397" y="4019"/>
                    <a:pt x="1376" y="4026"/>
                    <a:pt x="1359" y="4030"/>
                  </a:cubicBezTo>
                  <a:lnTo>
                    <a:pt x="1352" y="4030"/>
                  </a:lnTo>
                  <a:lnTo>
                    <a:pt x="1324" y="4033"/>
                  </a:lnTo>
                  <a:lnTo>
                    <a:pt x="1170" y="4033"/>
                  </a:lnTo>
                  <a:cubicBezTo>
                    <a:pt x="1131" y="4033"/>
                    <a:pt x="1093" y="4030"/>
                    <a:pt x="1047" y="4026"/>
                  </a:cubicBezTo>
                  <a:lnTo>
                    <a:pt x="1033" y="4026"/>
                  </a:lnTo>
                  <a:lnTo>
                    <a:pt x="967" y="4019"/>
                  </a:lnTo>
                  <a:cubicBezTo>
                    <a:pt x="879" y="4012"/>
                    <a:pt x="795" y="4005"/>
                    <a:pt x="729" y="4005"/>
                  </a:cubicBezTo>
                  <a:cubicBezTo>
                    <a:pt x="533" y="4005"/>
                    <a:pt x="487" y="3862"/>
                    <a:pt x="452" y="3750"/>
                  </a:cubicBezTo>
                  <a:cubicBezTo>
                    <a:pt x="431" y="3690"/>
                    <a:pt x="400" y="3638"/>
                    <a:pt x="365" y="3592"/>
                  </a:cubicBezTo>
                  <a:cubicBezTo>
                    <a:pt x="348" y="3568"/>
                    <a:pt x="332" y="3560"/>
                    <a:pt x="318" y="3560"/>
                  </a:cubicBezTo>
                  <a:cubicBezTo>
                    <a:pt x="311" y="3560"/>
                    <a:pt x="304" y="3562"/>
                    <a:pt x="298" y="3564"/>
                  </a:cubicBezTo>
                  <a:cubicBezTo>
                    <a:pt x="235" y="3592"/>
                    <a:pt x="189" y="3648"/>
                    <a:pt x="175" y="3715"/>
                  </a:cubicBezTo>
                  <a:cubicBezTo>
                    <a:pt x="175" y="3725"/>
                    <a:pt x="175" y="3736"/>
                    <a:pt x="172" y="3746"/>
                  </a:cubicBezTo>
                  <a:cubicBezTo>
                    <a:pt x="165" y="3771"/>
                    <a:pt x="154" y="3792"/>
                    <a:pt x="137" y="3809"/>
                  </a:cubicBezTo>
                  <a:cubicBezTo>
                    <a:pt x="130" y="3816"/>
                    <a:pt x="119" y="3823"/>
                    <a:pt x="112" y="3827"/>
                  </a:cubicBezTo>
                  <a:lnTo>
                    <a:pt x="102" y="3830"/>
                  </a:lnTo>
                  <a:cubicBezTo>
                    <a:pt x="95" y="3834"/>
                    <a:pt x="88" y="3837"/>
                    <a:pt x="81" y="3837"/>
                  </a:cubicBezTo>
                  <a:lnTo>
                    <a:pt x="70" y="3841"/>
                  </a:lnTo>
                  <a:cubicBezTo>
                    <a:pt x="63" y="3844"/>
                    <a:pt x="53" y="3844"/>
                    <a:pt x="46" y="3844"/>
                  </a:cubicBezTo>
                  <a:lnTo>
                    <a:pt x="0" y="3844"/>
                  </a:lnTo>
                  <a:cubicBezTo>
                    <a:pt x="147" y="4089"/>
                    <a:pt x="263" y="4352"/>
                    <a:pt x="351" y="4625"/>
                  </a:cubicBezTo>
                  <a:cubicBezTo>
                    <a:pt x="424" y="4863"/>
                    <a:pt x="557" y="5097"/>
                    <a:pt x="676" y="5304"/>
                  </a:cubicBezTo>
                  <a:cubicBezTo>
                    <a:pt x="753" y="5430"/>
                    <a:pt x="823" y="5567"/>
                    <a:pt x="876" y="5707"/>
                  </a:cubicBezTo>
                  <a:lnTo>
                    <a:pt x="893" y="5756"/>
                  </a:lnTo>
                  <a:cubicBezTo>
                    <a:pt x="956" y="5952"/>
                    <a:pt x="1012" y="6123"/>
                    <a:pt x="949" y="6225"/>
                  </a:cubicBezTo>
                  <a:cubicBezTo>
                    <a:pt x="921" y="6267"/>
                    <a:pt x="876" y="6295"/>
                    <a:pt x="823" y="6302"/>
                  </a:cubicBezTo>
                  <a:cubicBezTo>
                    <a:pt x="788" y="6305"/>
                    <a:pt x="767" y="6316"/>
                    <a:pt x="760" y="6333"/>
                  </a:cubicBezTo>
                  <a:cubicBezTo>
                    <a:pt x="753" y="6347"/>
                    <a:pt x="736" y="6424"/>
                    <a:pt x="879" y="6645"/>
                  </a:cubicBezTo>
                  <a:cubicBezTo>
                    <a:pt x="949" y="6753"/>
                    <a:pt x="988" y="6879"/>
                    <a:pt x="988" y="7009"/>
                  </a:cubicBezTo>
                  <a:cubicBezTo>
                    <a:pt x="988" y="7079"/>
                    <a:pt x="988" y="7079"/>
                    <a:pt x="1016" y="7086"/>
                  </a:cubicBezTo>
                  <a:cubicBezTo>
                    <a:pt x="1082" y="7096"/>
                    <a:pt x="1142" y="7135"/>
                    <a:pt x="1180" y="7191"/>
                  </a:cubicBezTo>
                  <a:cubicBezTo>
                    <a:pt x="1198" y="7215"/>
                    <a:pt x="1201" y="7219"/>
                    <a:pt x="1233" y="7222"/>
                  </a:cubicBezTo>
                  <a:cubicBezTo>
                    <a:pt x="1376" y="7229"/>
                    <a:pt x="1474" y="7359"/>
                    <a:pt x="1562" y="7471"/>
                  </a:cubicBezTo>
                  <a:lnTo>
                    <a:pt x="1569" y="7481"/>
                  </a:lnTo>
                  <a:cubicBezTo>
                    <a:pt x="1594" y="7514"/>
                    <a:pt x="1635" y="7531"/>
                    <a:pt x="1676" y="7531"/>
                  </a:cubicBezTo>
                  <a:cubicBezTo>
                    <a:pt x="1680" y="7531"/>
                    <a:pt x="1684" y="7531"/>
                    <a:pt x="1688" y="7531"/>
                  </a:cubicBezTo>
                  <a:cubicBezTo>
                    <a:pt x="1740" y="7531"/>
                    <a:pt x="1789" y="7503"/>
                    <a:pt x="1817" y="7460"/>
                  </a:cubicBezTo>
                  <a:cubicBezTo>
                    <a:pt x="1908" y="7327"/>
                    <a:pt x="2143" y="7261"/>
                    <a:pt x="2518" y="7261"/>
                  </a:cubicBezTo>
                  <a:cubicBezTo>
                    <a:pt x="2658" y="7261"/>
                    <a:pt x="2693" y="7233"/>
                    <a:pt x="2756" y="7187"/>
                  </a:cubicBezTo>
                  <a:cubicBezTo>
                    <a:pt x="2826" y="7128"/>
                    <a:pt x="2910" y="7086"/>
                    <a:pt x="3001" y="7061"/>
                  </a:cubicBezTo>
                  <a:cubicBezTo>
                    <a:pt x="3153" y="7017"/>
                    <a:pt x="3317" y="6995"/>
                    <a:pt x="3474" y="6995"/>
                  </a:cubicBezTo>
                  <a:cubicBezTo>
                    <a:pt x="3624" y="6995"/>
                    <a:pt x="3766" y="7015"/>
                    <a:pt x="3883" y="7054"/>
                  </a:cubicBezTo>
                  <a:cubicBezTo>
                    <a:pt x="3941" y="7077"/>
                    <a:pt x="4002" y="7088"/>
                    <a:pt x="4062" y="7088"/>
                  </a:cubicBezTo>
                  <a:cubicBezTo>
                    <a:pt x="4163" y="7088"/>
                    <a:pt x="4265" y="7057"/>
                    <a:pt x="4352" y="6998"/>
                  </a:cubicBezTo>
                  <a:cubicBezTo>
                    <a:pt x="4385" y="6977"/>
                    <a:pt x="4421" y="6969"/>
                    <a:pt x="4458" y="6969"/>
                  </a:cubicBezTo>
                  <a:cubicBezTo>
                    <a:pt x="4498" y="6969"/>
                    <a:pt x="4539" y="6979"/>
                    <a:pt x="4576" y="6988"/>
                  </a:cubicBezTo>
                  <a:cubicBezTo>
                    <a:pt x="4604" y="6995"/>
                    <a:pt x="4632" y="6998"/>
                    <a:pt x="4664" y="6998"/>
                  </a:cubicBezTo>
                  <a:cubicBezTo>
                    <a:pt x="4664" y="6991"/>
                    <a:pt x="4667" y="6981"/>
                    <a:pt x="4667" y="6974"/>
                  </a:cubicBezTo>
                  <a:cubicBezTo>
                    <a:pt x="4685" y="6781"/>
                    <a:pt x="4859" y="6759"/>
                    <a:pt x="5026" y="6759"/>
                  </a:cubicBezTo>
                  <a:cubicBezTo>
                    <a:pt x="5053" y="6759"/>
                    <a:pt x="5079" y="6760"/>
                    <a:pt x="5105" y="6760"/>
                  </a:cubicBezTo>
                  <a:lnTo>
                    <a:pt x="5185" y="6760"/>
                  </a:lnTo>
                  <a:cubicBezTo>
                    <a:pt x="5371" y="6760"/>
                    <a:pt x="5864" y="6442"/>
                    <a:pt x="6263" y="6064"/>
                  </a:cubicBezTo>
                  <a:cubicBezTo>
                    <a:pt x="6673" y="5682"/>
                    <a:pt x="7338" y="4852"/>
                    <a:pt x="7555" y="4488"/>
                  </a:cubicBezTo>
                  <a:cubicBezTo>
                    <a:pt x="7772" y="4121"/>
                    <a:pt x="8108" y="3820"/>
                    <a:pt x="8308" y="3638"/>
                  </a:cubicBezTo>
                  <a:lnTo>
                    <a:pt x="8353" y="3599"/>
                  </a:lnTo>
                  <a:cubicBezTo>
                    <a:pt x="8441" y="3515"/>
                    <a:pt x="8528" y="3224"/>
                    <a:pt x="8581" y="2811"/>
                  </a:cubicBezTo>
                  <a:lnTo>
                    <a:pt x="8581" y="2811"/>
                  </a:lnTo>
                  <a:cubicBezTo>
                    <a:pt x="8472" y="2818"/>
                    <a:pt x="8364" y="2825"/>
                    <a:pt x="8255" y="2843"/>
                  </a:cubicBezTo>
                  <a:lnTo>
                    <a:pt x="8220" y="2846"/>
                  </a:lnTo>
                  <a:lnTo>
                    <a:pt x="8217" y="2853"/>
                  </a:lnTo>
                  <a:cubicBezTo>
                    <a:pt x="8217" y="2860"/>
                    <a:pt x="8213" y="2867"/>
                    <a:pt x="8213" y="2874"/>
                  </a:cubicBezTo>
                  <a:cubicBezTo>
                    <a:pt x="8213" y="2885"/>
                    <a:pt x="8210" y="2895"/>
                    <a:pt x="8206" y="2909"/>
                  </a:cubicBezTo>
                  <a:cubicBezTo>
                    <a:pt x="8206" y="2909"/>
                    <a:pt x="8206" y="2913"/>
                    <a:pt x="8206" y="2916"/>
                  </a:cubicBezTo>
                  <a:cubicBezTo>
                    <a:pt x="8203" y="2923"/>
                    <a:pt x="8199" y="2930"/>
                    <a:pt x="8199" y="2937"/>
                  </a:cubicBezTo>
                  <a:lnTo>
                    <a:pt x="8192" y="2948"/>
                  </a:lnTo>
                  <a:cubicBezTo>
                    <a:pt x="8189" y="2951"/>
                    <a:pt x="8185" y="2958"/>
                    <a:pt x="8182" y="2965"/>
                  </a:cubicBezTo>
                  <a:lnTo>
                    <a:pt x="8178" y="2969"/>
                  </a:lnTo>
                  <a:cubicBezTo>
                    <a:pt x="8175" y="2976"/>
                    <a:pt x="8168" y="2983"/>
                    <a:pt x="8164" y="2990"/>
                  </a:cubicBezTo>
                  <a:lnTo>
                    <a:pt x="8157" y="2993"/>
                  </a:lnTo>
                  <a:cubicBezTo>
                    <a:pt x="8154" y="3000"/>
                    <a:pt x="8147" y="3004"/>
                    <a:pt x="8143" y="3007"/>
                  </a:cubicBezTo>
                  <a:lnTo>
                    <a:pt x="8136" y="3014"/>
                  </a:lnTo>
                  <a:lnTo>
                    <a:pt x="8119" y="3021"/>
                  </a:lnTo>
                  <a:lnTo>
                    <a:pt x="8115" y="3025"/>
                  </a:lnTo>
                  <a:cubicBezTo>
                    <a:pt x="8105" y="3032"/>
                    <a:pt x="8098" y="3035"/>
                    <a:pt x="8091" y="3039"/>
                  </a:cubicBezTo>
                  <a:cubicBezTo>
                    <a:pt x="8080" y="3039"/>
                    <a:pt x="8073" y="3042"/>
                    <a:pt x="8063" y="3046"/>
                  </a:cubicBezTo>
                  <a:lnTo>
                    <a:pt x="8056" y="3046"/>
                  </a:lnTo>
                  <a:lnTo>
                    <a:pt x="8035" y="3049"/>
                  </a:lnTo>
                  <a:lnTo>
                    <a:pt x="8028" y="3049"/>
                  </a:lnTo>
                  <a:lnTo>
                    <a:pt x="8007" y="3053"/>
                  </a:lnTo>
                  <a:lnTo>
                    <a:pt x="8000" y="3053"/>
                  </a:lnTo>
                  <a:lnTo>
                    <a:pt x="7972" y="3056"/>
                  </a:lnTo>
                  <a:lnTo>
                    <a:pt x="7874" y="3056"/>
                  </a:lnTo>
                  <a:lnTo>
                    <a:pt x="7835" y="3053"/>
                  </a:lnTo>
                  <a:cubicBezTo>
                    <a:pt x="7611" y="3039"/>
                    <a:pt x="7436" y="2566"/>
                    <a:pt x="7436" y="2482"/>
                  </a:cubicBezTo>
                  <a:cubicBezTo>
                    <a:pt x="7436" y="2374"/>
                    <a:pt x="7702" y="2020"/>
                    <a:pt x="7874" y="2020"/>
                  </a:cubicBezTo>
                  <a:cubicBezTo>
                    <a:pt x="7888" y="2020"/>
                    <a:pt x="7898" y="2024"/>
                    <a:pt x="7909" y="2024"/>
                  </a:cubicBezTo>
                  <a:lnTo>
                    <a:pt x="7919" y="2027"/>
                  </a:lnTo>
                  <a:lnTo>
                    <a:pt x="7944" y="2034"/>
                  </a:lnTo>
                  <a:lnTo>
                    <a:pt x="7958" y="2038"/>
                  </a:lnTo>
                  <a:lnTo>
                    <a:pt x="7982" y="2048"/>
                  </a:lnTo>
                  <a:lnTo>
                    <a:pt x="7993" y="2052"/>
                  </a:lnTo>
                  <a:cubicBezTo>
                    <a:pt x="8003" y="2055"/>
                    <a:pt x="8017" y="2062"/>
                    <a:pt x="8028" y="2069"/>
                  </a:cubicBezTo>
                  <a:lnTo>
                    <a:pt x="8031" y="2069"/>
                  </a:lnTo>
                  <a:lnTo>
                    <a:pt x="8066" y="2087"/>
                  </a:lnTo>
                  <a:lnTo>
                    <a:pt x="8077" y="2094"/>
                  </a:lnTo>
                  <a:lnTo>
                    <a:pt x="8105" y="2111"/>
                  </a:lnTo>
                  <a:lnTo>
                    <a:pt x="8112" y="2115"/>
                  </a:lnTo>
                  <a:lnTo>
                    <a:pt x="8122" y="2122"/>
                  </a:lnTo>
                  <a:lnTo>
                    <a:pt x="8122" y="2115"/>
                  </a:lnTo>
                  <a:lnTo>
                    <a:pt x="8122" y="2104"/>
                  </a:lnTo>
                  <a:lnTo>
                    <a:pt x="8122" y="2097"/>
                  </a:lnTo>
                  <a:lnTo>
                    <a:pt x="8122" y="2076"/>
                  </a:lnTo>
                  <a:cubicBezTo>
                    <a:pt x="8136" y="1971"/>
                    <a:pt x="8147" y="1807"/>
                    <a:pt x="8150" y="1646"/>
                  </a:cubicBezTo>
                  <a:lnTo>
                    <a:pt x="8150" y="1611"/>
                  </a:lnTo>
                  <a:lnTo>
                    <a:pt x="8150" y="1607"/>
                  </a:lnTo>
                  <a:lnTo>
                    <a:pt x="8150" y="1576"/>
                  </a:lnTo>
                  <a:lnTo>
                    <a:pt x="8150" y="1569"/>
                  </a:lnTo>
                  <a:lnTo>
                    <a:pt x="8150" y="1537"/>
                  </a:lnTo>
                  <a:lnTo>
                    <a:pt x="8150" y="1534"/>
                  </a:lnTo>
                  <a:lnTo>
                    <a:pt x="8150" y="1506"/>
                  </a:lnTo>
                  <a:lnTo>
                    <a:pt x="8150" y="1495"/>
                  </a:lnTo>
                  <a:lnTo>
                    <a:pt x="8150" y="1471"/>
                  </a:lnTo>
                  <a:lnTo>
                    <a:pt x="8150" y="1460"/>
                  </a:lnTo>
                  <a:lnTo>
                    <a:pt x="8150" y="1439"/>
                  </a:lnTo>
                  <a:lnTo>
                    <a:pt x="8150" y="1429"/>
                  </a:lnTo>
                  <a:lnTo>
                    <a:pt x="8150" y="1408"/>
                  </a:lnTo>
                  <a:lnTo>
                    <a:pt x="8150" y="1394"/>
                  </a:lnTo>
                  <a:lnTo>
                    <a:pt x="8150" y="1376"/>
                  </a:lnTo>
                  <a:lnTo>
                    <a:pt x="8150" y="1366"/>
                  </a:lnTo>
                  <a:lnTo>
                    <a:pt x="8150" y="1348"/>
                  </a:lnTo>
                  <a:lnTo>
                    <a:pt x="8150" y="1338"/>
                  </a:lnTo>
                  <a:lnTo>
                    <a:pt x="8150" y="1324"/>
                  </a:lnTo>
                  <a:lnTo>
                    <a:pt x="8150" y="1310"/>
                  </a:lnTo>
                  <a:lnTo>
                    <a:pt x="8150" y="1299"/>
                  </a:lnTo>
                  <a:cubicBezTo>
                    <a:pt x="8150" y="1296"/>
                    <a:pt x="8150" y="1292"/>
                    <a:pt x="8147" y="1289"/>
                  </a:cubicBezTo>
                  <a:lnTo>
                    <a:pt x="8147" y="1275"/>
                  </a:lnTo>
                  <a:lnTo>
                    <a:pt x="8147" y="1268"/>
                  </a:lnTo>
                  <a:lnTo>
                    <a:pt x="8143" y="1257"/>
                  </a:lnTo>
                  <a:lnTo>
                    <a:pt x="8140" y="1246"/>
                  </a:lnTo>
                  <a:lnTo>
                    <a:pt x="8136" y="1239"/>
                  </a:lnTo>
                  <a:lnTo>
                    <a:pt x="8133" y="1232"/>
                  </a:lnTo>
                  <a:lnTo>
                    <a:pt x="8133" y="1225"/>
                  </a:lnTo>
                  <a:cubicBezTo>
                    <a:pt x="8129" y="1222"/>
                    <a:pt x="8129" y="1222"/>
                    <a:pt x="8126" y="1218"/>
                  </a:cubicBezTo>
                  <a:lnTo>
                    <a:pt x="8126" y="1215"/>
                  </a:lnTo>
                  <a:cubicBezTo>
                    <a:pt x="8122" y="1211"/>
                    <a:pt x="8119" y="1208"/>
                    <a:pt x="8119" y="1208"/>
                  </a:cubicBezTo>
                  <a:cubicBezTo>
                    <a:pt x="8003" y="1141"/>
                    <a:pt x="7919" y="823"/>
                    <a:pt x="7821" y="417"/>
                  </a:cubicBezTo>
                  <a:cubicBezTo>
                    <a:pt x="7811" y="378"/>
                    <a:pt x="7804" y="340"/>
                    <a:pt x="7793" y="301"/>
                  </a:cubicBezTo>
                  <a:lnTo>
                    <a:pt x="7793" y="298"/>
                  </a:lnTo>
                  <a:lnTo>
                    <a:pt x="7786" y="266"/>
                  </a:lnTo>
                  <a:lnTo>
                    <a:pt x="7783" y="259"/>
                  </a:lnTo>
                  <a:lnTo>
                    <a:pt x="7779" y="238"/>
                  </a:lnTo>
                  <a:lnTo>
                    <a:pt x="7776" y="224"/>
                  </a:lnTo>
                  <a:lnTo>
                    <a:pt x="7769" y="210"/>
                  </a:lnTo>
                  <a:lnTo>
                    <a:pt x="7765" y="196"/>
                  </a:lnTo>
                  <a:lnTo>
                    <a:pt x="7762" y="186"/>
                  </a:lnTo>
                  <a:lnTo>
                    <a:pt x="7758" y="179"/>
                  </a:lnTo>
                  <a:lnTo>
                    <a:pt x="7758" y="172"/>
                  </a:lnTo>
                  <a:cubicBezTo>
                    <a:pt x="7723" y="151"/>
                    <a:pt x="7604" y="144"/>
                    <a:pt x="7506" y="137"/>
                  </a:cubicBezTo>
                  <a:cubicBezTo>
                    <a:pt x="7296" y="123"/>
                    <a:pt x="7163" y="109"/>
                    <a:pt x="7114" y="35"/>
                  </a:cubicBezTo>
                  <a:cubicBezTo>
                    <a:pt x="7093" y="18"/>
                    <a:pt x="6960" y="18"/>
                    <a:pt x="6887" y="18"/>
                  </a:cubicBezTo>
                  <a:cubicBezTo>
                    <a:pt x="6874" y="18"/>
                    <a:pt x="6861" y="19"/>
                    <a:pt x="6849" y="19"/>
                  </a:cubicBezTo>
                  <a:cubicBezTo>
                    <a:pt x="6788" y="19"/>
                    <a:pt x="6728" y="12"/>
                    <a:pt x="667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01;p59">
              <a:extLst>
                <a:ext uri="{FF2B5EF4-FFF2-40B4-BE49-F238E27FC236}">
                  <a16:creationId xmlns:a16="http://schemas.microsoft.com/office/drawing/2014/main" id="{C182240A-9A5B-2581-1172-14F9C6E6A83E}"/>
                </a:ext>
              </a:extLst>
            </p:cNvPr>
            <p:cNvSpPr/>
            <p:nvPr/>
          </p:nvSpPr>
          <p:spPr>
            <a:xfrm>
              <a:off x="2185707" y="2266820"/>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02;p59">
              <a:extLst>
                <a:ext uri="{FF2B5EF4-FFF2-40B4-BE49-F238E27FC236}">
                  <a16:creationId xmlns:a16="http://schemas.microsoft.com/office/drawing/2014/main" id="{154F328A-5E9A-88A9-3356-541E476B5072}"/>
                </a:ext>
              </a:extLst>
            </p:cNvPr>
            <p:cNvSpPr/>
            <p:nvPr/>
          </p:nvSpPr>
          <p:spPr>
            <a:xfrm>
              <a:off x="2169780" y="2264023"/>
              <a:ext cx="299" cy="109"/>
            </a:xfrm>
            <a:custGeom>
              <a:avLst/>
              <a:gdLst/>
              <a:ahLst/>
              <a:cxnLst/>
              <a:rect l="l" t="t" r="r" b="b"/>
              <a:pathLst>
                <a:path w="22" h="8" extrusionOk="0">
                  <a:moveTo>
                    <a:pt x="1" y="7"/>
                  </a:moveTo>
                  <a:cubicBezTo>
                    <a:pt x="8" y="7"/>
                    <a:pt x="15" y="4"/>
                    <a:pt x="22" y="0"/>
                  </a:cubicBezTo>
                  <a:cubicBezTo>
                    <a:pt x="15" y="4"/>
                    <a:pt x="8" y="7"/>
                    <a:pt x="1"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03;p59">
              <a:extLst>
                <a:ext uri="{FF2B5EF4-FFF2-40B4-BE49-F238E27FC236}">
                  <a16:creationId xmlns:a16="http://schemas.microsoft.com/office/drawing/2014/main" id="{B4241A9A-E3E8-9832-9C69-73207B94CDEA}"/>
                </a:ext>
              </a:extLst>
            </p:cNvPr>
            <p:cNvSpPr/>
            <p:nvPr/>
          </p:nvSpPr>
          <p:spPr>
            <a:xfrm>
              <a:off x="2182435" y="2266725"/>
              <a:ext cx="149" cy="14"/>
            </a:xfrm>
            <a:custGeom>
              <a:avLst/>
              <a:gdLst/>
              <a:ahLst/>
              <a:cxnLst/>
              <a:rect l="l" t="t" r="r" b="b"/>
              <a:pathLst>
                <a:path w="11" h="1" extrusionOk="0">
                  <a:moveTo>
                    <a:pt x="0"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04;p59">
              <a:extLst>
                <a:ext uri="{FF2B5EF4-FFF2-40B4-BE49-F238E27FC236}">
                  <a16:creationId xmlns:a16="http://schemas.microsoft.com/office/drawing/2014/main" id="{F506FE52-C61A-4D45-9462-1EDC89BDA93C}"/>
                </a:ext>
              </a:extLst>
            </p:cNvPr>
            <p:cNvSpPr/>
            <p:nvPr/>
          </p:nvSpPr>
          <p:spPr>
            <a:xfrm>
              <a:off x="2184336" y="2266820"/>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05;p59">
              <a:extLst>
                <a:ext uri="{FF2B5EF4-FFF2-40B4-BE49-F238E27FC236}">
                  <a16:creationId xmlns:a16="http://schemas.microsoft.com/office/drawing/2014/main" id="{BAC3DBBD-506A-A3CE-5436-CD385C3168E6}"/>
                </a:ext>
              </a:extLst>
            </p:cNvPr>
            <p:cNvSpPr/>
            <p:nvPr/>
          </p:nvSpPr>
          <p:spPr>
            <a:xfrm>
              <a:off x="2186236" y="2266779"/>
              <a:ext cx="149" cy="14"/>
            </a:xfrm>
            <a:custGeom>
              <a:avLst/>
              <a:gdLst/>
              <a:ahLst/>
              <a:cxnLst/>
              <a:rect l="l" t="t" r="r" b="b"/>
              <a:pathLst>
                <a:path w="11" h="1" extrusionOk="0">
                  <a:moveTo>
                    <a:pt x="0"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06;p59">
              <a:extLst>
                <a:ext uri="{FF2B5EF4-FFF2-40B4-BE49-F238E27FC236}">
                  <a16:creationId xmlns:a16="http://schemas.microsoft.com/office/drawing/2014/main" id="{C73D1623-F6D4-3E74-54D7-F2E23A597ED1}"/>
                </a:ext>
              </a:extLst>
            </p:cNvPr>
            <p:cNvSpPr/>
            <p:nvPr/>
          </p:nvSpPr>
          <p:spPr>
            <a:xfrm>
              <a:off x="2169265" y="2264159"/>
              <a:ext cx="394" cy="68"/>
            </a:xfrm>
            <a:custGeom>
              <a:avLst/>
              <a:gdLst/>
              <a:ahLst/>
              <a:cxnLst/>
              <a:rect l="l" t="t" r="r" b="b"/>
              <a:pathLst>
                <a:path w="29" h="5" extrusionOk="0">
                  <a:moveTo>
                    <a:pt x="0" y="4"/>
                  </a:moveTo>
                  <a:cubicBezTo>
                    <a:pt x="11" y="4"/>
                    <a:pt x="18" y="1"/>
                    <a:pt x="28" y="1"/>
                  </a:cubicBezTo>
                  <a:cubicBezTo>
                    <a:pt x="18" y="1"/>
                    <a:pt x="11" y="4"/>
                    <a:pt x="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07;p59">
              <a:extLst>
                <a:ext uri="{FF2B5EF4-FFF2-40B4-BE49-F238E27FC236}">
                  <a16:creationId xmlns:a16="http://schemas.microsoft.com/office/drawing/2014/main" id="{AC5CA38E-98D3-E7C0-0E25-20FE5CC96E3F}"/>
                </a:ext>
              </a:extLst>
            </p:cNvPr>
            <p:cNvSpPr/>
            <p:nvPr/>
          </p:nvSpPr>
          <p:spPr>
            <a:xfrm>
              <a:off x="2168640" y="2264213"/>
              <a:ext cx="543" cy="41"/>
            </a:xfrm>
            <a:custGeom>
              <a:avLst/>
              <a:gdLst/>
              <a:ahLst/>
              <a:cxnLst/>
              <a:rect l="l" t="t" r="r" b="b"/>
              <a:pathLst>
                <a:path w="40" h="3" extrusionOk="0">
                  <a:moveTo>
                    <a:pt x="1" y="0"/>
                  </a:moveTo>
                  <a:cubicBezTo>
                    <a:pt x="10" y="2"/>
                    <a:pt x="17" y="3"/>
                    <a:pt x="23" y="3"/>
                  </a:cubicBezTo>
                  <a:cubicBezTo>
                    <a:pt x="29" y="3"/>
                    <a:pt x="34" y="2"/>
                    <a:pt x="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08;p59">
              <a:extLst>
                <a:ext uri="{FF2B5EF4-FFF2-40B4-BE49-F238E27FC236}">
                  <a16:creationId xmlns:a16="http://schemas.microsoft.com/office/drawing/2014/main" id="{1551268B-D3C6-5A9A-3D28-4598B4B5DC5B}"/>
                </a:ext>
              </a:extLst>
            </p:cNvPr>
            <p:cNvSpPr/>
            <p:nvPr/>
          </p:nvSpPr>
          <p:spPr>
            <a:xfrm>
              <a:off x="2170161" y="2262883"/>
              <a:ext cx="869" cy="1100"/>
            </a:xfrm>
            <a:custGeom>
              <a:avLst/>
              <a:gdLst/>
              <a:ahLst/>
              <a:cxnLst/>
              <a:rect l="l" t="t" r="r" b="b"/>
              <a:pathLst>
                <a:path w="64" h="81" extrusionOk="0">
                  <a:moveTo>
                    <a:pt x="64" y="0"/>
                  </a:moveTo>
                  <a:cubicBezTo>
                    <a:pt x="57" y="25"/>
                    <a:pt x="46" y="46"/>
                    <a:pt x="29" y="63"/>
                  </a:cubicBezTo>
                  <a:cubicBezTo>
                    <a:pt x="18" y="70"/>
                    <a:pt x="11" y="77"/>
                    <a:pt x="1" y="81"/>
                  </a:cubicBezTo>
                  <a:cubicBezTo>
                    <a:pt x="11" y="77"/>
                    <a:pt x="18" y="70"/>
                    <a:pt x="29" y="63"/>
                  </a:cubicBezTo>
                  <a:cubicBezTo>
                    <a:pt x="46" y="46"/>
                    <a:pt x="57" y="25"/>
                    <a:pt x="6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09;p59">
              <a:extLst>
                <a:ext uri="{FF2B5EF4-FFF2-40B4-BE49-F238E27FC236}">
                  <a16:creationId xmlns:a16="http://schemas.microsoft.com/office/drawing/2014/main" id="{6BB86453-5150-A591-BF56-0B4155162AEA}"/>
                </a:ext>
              </a:extLst>
            </p:cNvPr>
            <p:cNvSpPr/>
            <p:nvPr/>
          </p:nvSpPr>
          <p:spPr>
            <a:xfrm>
              <a:off x="2188178" y="2266019"/>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510;p59">
              <a:extLst>
                <a:ext uri="{FF2B5EF4-FFF2-40B4-BE49-F238E27FC236}">
                  <a16:creationId xmlns:a16="http://schemas.microsoft.com/office/drawing/2014/main" id="{41C0822B-6027-3394-CC57-033F59804B2B}"/>
                </a:ext>
              </a:extLst>
            </p:cNvPr>
            <p:cNvSpPr/>
            <p:nvPr/>
          </p:nvSpPr>
          <p:spPr>
            <a:xfrm>
              <a:off x="2187893" y="2266250"/>
              <a:ext cx="109" cy="68"/>
            </a:xfrm>
            <a:custGeom>
              <a:avLst/>
              <a:gdLst/>
              <a:ahLst/>
              <a:cxnLst/>
              <a:rect l="l" t="t" r="r" b="b"/>
              <a:pathLst>
                <a:path w="8" h="5" extrusionOk="0">
                  <a:moveTo>
                    <a:pt x="1" y="4"/>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511;p59">
              <a:extLst>
                <a:ext uri="{FF2B5EF4-FFF2-40B4-BE49-F238E27FC236}">
                  <a16:creationId xmlns:a16="http://schemas.microsoft.com/office/drawing/2014/main" id="{B16E1D7E-D127-6D8C-6B72-DBD13D3BE9BB}"/>
                </a:ext>
              </a:extLst>
            </p:cNvPr>
            <p:cNvSpPr/>
            <p:nvPr/>
          </p:nvSpPr>
          <p:spPr>
            <a:xfrm>
              <a:off x="2187608" y="2266440"/>
              <a:ext cx="109" cy="68"/>
            </a:xfrm>
            <a:custGeom>
              <a:avLst/>
              <a:gdLst/>
              <a:ahLst/>
              <a:cxnLst/>
              <a:rect l="l" t="t" r="r" b="b"/>
              <a:pathLst>
                <a:path w="8" h="5" extrusionOk="0">
                  <a:moveTo>
                    <a:pt x="1" y="4"/>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512;p59">
              <a:extLst>
                <a:ext uri="{FF2B5EF4-FFF2-40B4-BE49-F238E27FC236}">
                  <a16:creationId xmlns:a16="http://schemas.microsoft.com/office/drawing/2014/main" id="{310CE304-AAF6-5B19-91EC-D4E367FC94C7}"/>
                </a:ext>
              </a:extLst>
            </p:cNvPr>
            <p:cNvSpPr/>
            <p:nvPr/>
          </p:nvSpPr>
          <p:spPr>
            <a:xfrm>
              <a:off x="2186712" y="2266725"/>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513;p59">
              <a:extLst>
                <a:ext uri="{FF2B5EF4-FFF2-40B4-BE49-F238E27FC236}">
                  <a16:creationId xmlns:a16="http://schemas.microsoft.com/office/drawing/2014/main" id="{FFB17329-141E-2B20-FF05-46F1BFAB75F6}"/>
                </a:ext>
              </a:extLst>
            </p:cNvPr>
            <p:cNvSpPr/>
            <p:nvPr/>
          </p:nvSpPr>
          <p:spPr>
            <a:xfrm>
              <a:off x="2259012" y="2212062"/>
              <a:ext cx="14840" cy="2349"/>
            </a:xfrm>
            <a:custGeom>
              <a:avLst/>
              <a:gdLst/>
              <a:ahLst/>
              <a:cxnLst/>
              <a:rect l="l" t="t" r="r" b="b"/>
              <a:pathLst>
                <a:path w="1093" h="173" extrusionOk="0">
                  <a:moveTo>
                    <a:pt x="221" y="15"/>
                  </a:moveTo>
                  <a:cubicBezTo>
                    <a:pt x="221" y="15"/>
                    <a:pt x="221" y="15"/>
                    <a:pt x="221" y="15"/>
                  </a:cubicBezTo>
                  <a:lnTo>
                    <a:pt x="221" y="15"/>
                  </a:lnTo>
                  <a:cubicBezTo>
                    <a:pt x="221" y="15"/>
                    <a:pt x="221" y="15"/>
                    <a:pt x="221" y="15"/>
                  </a:cubicBezTo>
                  <a:lnTo>
                    <a:pt x="221" y="15"/>
                  </a:lnTo>
                  <a:cubicBezTo>
                    <a:pt x="221" y="15"/>
                    <a:pt x="221" y="15"/>
                    <a:pt x="221" y="15"/>
                  </a:cubicBezTo>
                  <a:close/>
                  <a:moveTo>
                    <a:pt x="0" y="1"/>
                  </a:moveTo>
                  <a:cubicBezTo>
                    <a:pt x="51" y="11"/>
                    <a:pt x="105" y="17"/>
                    <a:pt x="158" y="17"/>
                  </a:cubicBezTo>
                  <a:cubicBezTo>
                    <a:pt x="159" y="17"/>
                    <a:pt x="159" y="17"/>
                    <a:pt x="159" y="17"/>
                  </a:cubicBezTo>
                  <a:lnTo>
                    <a:pt x="159" y="17"/>
                  </a:lnTo>
                  <a:cubicBezTo>
                    <a:pt x="160" y="17"/>
                    <a:pt x="160" y="17"/>
                    <a:pt x="161" y="17"/>
                  </a:cubicBezTo>
                  <a:cubicBezTo>
                    <a:pt x="181" y="17"/>
                    <a:pt x="201" y="17"/>
                    <a:pt x="221" y="15"/>
                  </a:cubicBezTo>
                  <a:lnTo>
                    <a:pt x="221" y="15"/>
                  </a:lnTo>
                  <a:cubicBezTo>
                    <a:pt x="219" y="15"/>
                    <a:pt x="218" y="15"/>
                    <a:pt x="217" y="15"/>
                  </a:cubicBezTo>
                  <a:cubicBezTo>
                    <a:pt x="198" y="17"/>
                    <a:pt x="179" y="17"/>
                    <a:pt x="159" y="17"/>
                  </a:cubicBezTo>
                  <a:lnTo>
                    <a:pt x="159" y="17"/>
                  </a:lnTo>
                  <a:cubicBezTo>
                    <a:pt x="105" y="17"/>
                    <a:pt x="51" y="11"/>
                    <a:pt x="0" y="1"/>
                  </a:cubicBezTo>
                  <a:close/>
                  <a:moveTo>
                    <a:pt x="221" y="15"/>
                  </a:moveTo>
                  <a:cubicBezTo>
                    <a:pt x="290" y="15"/>
                    <a:pt x="417" y="18"/>
                    <a:pt x="446" y="34"/>
                  </a:cubicBezTo>
                  <a:lnTo>
                    <a:pt x="446" y="34"/>
                  </a:lnTo>
                  <a:cubicBezTo>
                    <a:pt x="446" y="34"/>
                    <a:pt x="445" y="33"/>
                    <a:pt x="445" y="32"/>
                  </a:cubicBezTo>
                  <a:cubicBezTo>
                    <a:pt x="424" y="15"/>
                    <a:pt x="296" y="15"/>
                    <a:pt x="221" y="15"/>
                  </a:cubicBezTo>
                  <a:close/>
                  <a:moveTo>
                    <a:pt x="446" y="34"/>
                  </a:moveTo>
                  <a:lnTo>
                    <a:pt x="446" y="34"/>
                  </a:lnTo>
                  <a:cubicBezTo>
                    <a:pt x="451" y="41"/>
                    <a:pt x="456" y="47"/>
                    <a:pt x="461" y="53"/>
                  </a:cubicBezTo>
                  <a:lnTo>
                    <a:pt x="461" y="53"/>
                  </a:lnTo>
                  <a:cubicBezTo>
                    <a:pt x="456" y="48"/>
                    <a:pt x="452" y="42"/>
                    <a:pt x="448" y="36"/>
                  </a:cubicBezTo>
                  <a:cubicBezTo>
                    <a:pt x="448" y="35"/>
                    <a:pt x="447" y="35"/>
                    <a:pt x="446" y="34"/>
                  </a:cubicBezTo>
                  <a:close/>
                  <a:moveTo>
                    <a:pt x="461" y="53"/>
                  </a:moveTo>
                  <a:cubicBezTo>
                    <a:pt x="515" y="110"/>
                    <a:pt x="637" y="124"/>
                    <a:pt x="823" y="136"/>
                  </a:cubicBezTo>
                  <a:lnTo>
                    <a:pt x="823" y="136"/>
                  </a:lnTo>
                  <a:cubicBezTo>
                    <a:pt x="641" y="121"/>
                    <a:pt x="519" y="110"/>
                    <a:pt x="461" y="53"/>
                  </a:cubicBezTo>
                  <a:close/>
                  <a:moveTo>
                    <a:pt x="823" y="136"/>
                  </a:moveTo>
                  <a:cubicBezTo>
                    <a:pt x="828" y="136"/>
                    <a:pt x="832" y="137"/>
                    <a:pt x="837" y="137"/>
                  </a:cubicBezTo>
                  <a:cubicBezTo>
                    <a:pt x="869" y="140"/>
                    <a:pt x="904" y="142"/>
                    <a:pt x="937" y="145"/>
                  </a:cubicBezTo>
                  <a:lnTo>
                    <a:pt x="937" y="145"/>
                  </a:lnTo>
                  <a:cubicBezTo>
                    <a:pt x="904" y="141"/>
                    <a:pt x="872" y="139"/>
                    <a:pt x="840" y="137"/>
                  </a:cubicBezTo>
                  <a:cubicBezTo>
                    <a:pt x="834" y="137"/>
                    <a:pt x="829" y="136"/>
                    <a:pt x="823" y="136"/>
                  </a:cubicBezTo>
                  <a:close/>
                  <a:moveTo>
                    <a:pt x="937" y="145"/>
                  </a:moveTo>
                  <a:cubicBezTo>
                    <a:pt x="986" y="150"/>
                    <a:pt x="1036" y="158"/>
                    <a:pt x="1084" y="169"/>
                  </a:cubicBezTo>
                  <a:lnTo>
                    <a:pt x="1084" y="169"/>
                  </a:lnTo>
                  <a:cubicBezTo>
                    <a:pt x="1055" y="157"/>
                    <a:pt x="998" y="150"/>
                    <a:pt x="937" y="145"/>
                  </a:cubicBezTo>
                  <a:close/>
                  <a:moveTo>
                    <a:pt x="1084" y="169"/>
                  </a:moveTo>
                  <a:cubicBezTo>
                    <a:pt x="1086" y="169"/>
                    <a:pt x="1087" y="170"/>
                    <a:pt x="1088" y="170"/>
                  </a:cubicBezTo>
                  <a:lnTo>
                    <a:pt x="1088" y="170"/>
                  </a:lnTo>
                  <a:lnTo>
                    <a:pt x="1085" y="169"/>
                  </a:lnTo>
                  <a:cubicBezTo>
                    <a:pt x="1085" y="169"/>
                    <a:pt x="1085" y="169"/>
                    <a:pt x="1084" y="169"/>
                  </a:cubicBezTo>
                  <a:close/>
                  <a:moveTo>
                    <a:pt x="1088" y="170"/>
                  </a:moveTo>
                  <a:lnTo>
                    <a:pt x="1092" y="172"/>
                  </a:lnTo>
                  <a:cubicBezTo>
                    <a:pt x="1091" y="172"/>
                    <a:pt x="1090" y="171"/>
                    <a:pt x="1088" y="17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514;p59">
              <a:extLst>
                <a:ext uri="{FF2B5EF4-FFF2-40B4-BE49-F238E27FC236}">
                  <a16:creationId xmlns:a16="http://schemas.microsoft.com/office/drawing/2014/main" id="{98862218-7497-91C0-D2C6-5F7F22063473}"/>
                </a:ext>
              </a:extLst>
            </p:cNvPr>
            <p:cNvSpPr/>
            <p:nvPr/>
          </p:nvSpPr>
          <p:spPr>
            <a:xfrm>
              <a:off x="2201728" y="225032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515;p59">
              <a:extLst>
                <a:ext uri="{FF2B5EF4-FFF2-40B4-BE49-F238E27FC236}">
                  <a16:creationId xmlns:a16="http://schemas.microsoft.com/office/drawing/2014/main" id="{77D0E4C3-654A-DB1D-E195-1736ED3D85F4}"/>
                </a:ext>
              </a:extLst>
            </p:cNvPr>
            <p:cNvSpPr/>
            <p:nvPr/>
          </p:nvSpPr>
          <p:spPr>
            <a:xfrm>
              <a:off x="2193881" y="2234886"/>
              <a:ext cx="109" cy="54"/>
            </a:xfrm>
            <a:custGeom>
              <a:avLst/>
              <a:gdLst/>
              <a:ahLst/>
              <a:cxnLst/>
              <a:rect l="l" t="t" r="r" b="b"/>
              <a:pathLst>
                <a:path w="8" h="4" extrusionOk="0">
                  <a:moveTo>
                    <a:pt x="8"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516;p59">
              <a:extLst>
                <a:ext uri="{FF2B5EF4-FFF2-40B4-BE49-F238E27FC236}">
                  <a16:creationId xmlns:a16="http://schemas.microsoft.com/office/drawing/2014/main" id="{C993B9F0-C36F-6110-B6CE-1D8F40024D54}"/>
                </a:ext>
              </a:extLst>
            </p:cNvPr>
            <p:cNvSpPr/>
            <p:nvPr/>
          </p:nvSpPr>
          <p:spPr>
            <a:xfrm>
              <a:off x="2203113" y="225041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517;p59">
              <a:extLst>
                <a:ext uri="{FF2B5EF4-FFF2-40B4-BE49-F238E27FC236}">
                  <a16:creationId xmlns:a16="http://schemas.microsoft.com/office/drawing/2014/main" id="{3A27535B-0C8D-B042-01AF-007100B75D38}"/>
                </a:ext>
              </a:extLst>
            </p:cNvPr>
            <p:cNvSpPr/>
            <p:nvPr/>
          </p:nvSpPr>
          <p:spPr>
            <a:xfrm>
              <a:off x="2195021" y="223568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518;p59">
              <a:extLst>
                <a:ext uri="{FF2B5EF4-FFF2-40B4-BE49-F238E27FC236}">
                  <a16:creationId xmlns:a16="http://schemas.microsoft.com/office/drawing/2014/main" id="{D055D0F0-07C4-0697-677D-8733D11C7561}"/>
                </a:ext>
              </a:extLst>
            </p:cNvPr>
            <p:cNvSpPr/>
            <p:nvPr/>
          </p:nvSpPr>
          <p:spPr>
            <a:xfrm>
              <a:off x="2195211" y="2235931"/>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519;p59">
              <a:extLst>
                <a:ext uri="{FF2B5EF4-FFF2-40B4-BE49-F238E27FC236}">
                  <a16:creationId xmlns:a16="http://schemas.microsoft.com/office/drawing/2014/main" id="{0EBC1FF1-CEBB-13EE-84B5-B8DC89716FE0}"/>
                </a:ext>
              </a:extLst>
            </p:cNvPr>
            <p:cNvSpPr/>
            <p:nvPr/>
          </p:nvSpPr>
          <p:spPr>
            <a:xfrm>
              <a:off x="2200927" y="2250228"/>
              <a:ext cx="95" cy="14"/>
            </a:xfrm>
            <a:custGeom>
              <a:avLst/>
              <a:gdLst/>
              <a:ahLst/>
              <a:cxnLst/>
              <a:rect l="l" t="t" r="r" b="b"/>
              <a:pathLst>
                <a:path w="7" h="1" extrusionOk="0">
                  <a:moveTo>
                    <a:pt x="7"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20;p59">
              <a:extLst>
                <a:ext uri="{FF2B5EF4-FFF2-40B4-BE49-F238E27FC236}">
                  <a16:creationId xmlns:a16="http://schemas.microsoft.com/office/drawing/2014/main" id="{0F96433F-73AF-4CBB-8DE3-91B224C13E17}"/>
                </a:ext>
              </a:extLst>
            </p:cNvPr>
            <p:cNvSpPr/>
            <p:nvPr/>
          </p:nvSpPr>
          <p:spPr>
            <a:xfrm>
              <a:off x="2194600" y="2235361"/>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21;p59">
              <a:extLst>
                <a:ext uri="{FF2B5EF4-FFF2-40B4-BE49-F238E27FC236}">
                  <a16:creationId xmlns:a16="http://schemas.microsoft.com/office/drawing/2014/main" id="{A055FF39-D715-2A2C-3822-5AD6C32BBED1}"/>
                </a:ext>
              </a:extLst>
            </p:cNvPr>
            <p:cNvSpPr/>
            <p:nvPr/>
          </p:nvSpPr>
          <p:spPr>
            <a:xfrm>
              <a:off x="2194315" y="2235117"/>
              <a:ext cx="54" cy="68"/>
            </a:xfrm>
            <a:custGeom>
              <a:avLst/>
              <a:gdLst/>
              <a:ahLst/>
              <a:cxnLst/>
              <a:rect l="l" t="t" r="r" b="b"/>
              <a:pathLst>
                <a:path w="4" h="5" extrusionOk="0">
                  <a:moveTo>
                    <a:pt x="4"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22;p59">
              <a:extLst>
                <a:ext uri="{FF2B5EF4-FFF2-40B4-BE49-F238E27FC236}">
                  <a16:creationId xmlns:a16="http://schemas.microsoft.com/office/drawing/2014/main" id="{EBEEE662-8C83-3F21-09F6-EC00680A0910}"/>
                </a:ext>
              </a:extLst>
            </p:cNvPr>
            <p:cNvSpPr/>
            <p:nvPr/>
          </p:nvSpPr>
          <p:spPr>
            <a:xfrm>
              <a:off x="2203588" y="225041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523;p59">
              <a:extLst>
                <a:ext uri="{FF2B5EF4-FFF2-40B4-BE49-F238E27FC236}">
                  <a16:creationId xmlns:a16="http://schemas.microsoft.com/office/drawing/2014/main" id="{903C39BE-39A3-7B2B-4B3F-FC26F314D1F0}"/>
                </a:ext>
              </a:extLst>
            </p:cNvPr>
            <p:cNvSpPr/>
            <p:nvPr/>
          </p:nvSpPr>
          <p:spPr>
            <a:xfrm>
              <a:off x="2195116" y="223583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524;p59">
              <a:extLst>
                <a:ext uri="{FF2B5EF4-FFF2-40B4-BE49-F238E27FC236}">
                  <a16:creationId xmlns:a16="http://schemas.microsoft.com/office/drawing/2014/main" id="{6C9D6E2B-0C24-7927-5306-4124E99BBF5E}"/>
                </a:ext>
              </a:extLst>
            </p:cNvPr>
            <p:cNvSpPr/>
            <p:nvPr/>
          </p:nvSpPr>
          <p:spPr>
            <a:xfrm>
              <a:off x="2194831" y="2235497"/>
              <a:ext cx="68" cy="68"/>
            </a:xfrm>
            <a:custGeom>
              <a:avLst/>
              <a:gdLst/>
              <a:ahLst/>
              <a:cxnLst/>
              <a:rect l="l" t="t" r="r" b="b"/>
              <a:pathLst>
                <a:path w="5" h="5" extrusionOk="0">
                  <a:moveTo>
                    <a:pt x="4"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525;p59">
              <a:extLst>
                <a:ext uri="{FF2B5EF4-FFF2-40B4-BE49-F238E27FC236}">
                  <a16:creationId xmlns:a16="http://schemas.microsoft.com/office/drawing/2014/main" id="{7FB2A4CA-38DD-DEA6-5199-07B996D7225F}"/>
                </a:ext>
              </a:extLst>
            </p:cNvPr>
            <p:cNvSpPr/>
            <p:nvPr/>
          </p:nvSpPr>
          <p:spPr>
            <a:xfrm>
              <a:off x="2206005" y="2249468"/>
              <a:ext cx="109" cy="109"/>
            </a:xfrm>
            <a:custGeom>
              <a:avLst/>
              <a:gdLst/>
              <a:ahLst/>
              <a:cxnLst/>
              <a:rect l="l" t="t" r="r" b="b"/>
              <a:pathLst>
                <a:path w="8" h="8" extrusionOk="0">
                  <a:moveTo>
                    <a:pt x="8"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526;p59">
              <a:extLst>
                <a:ext uri="{FF2B5EF4-FFF2-40B4-BE49-F238E27FC236}">
                  <a16:creationId xmlns:a16="http://schemas.microsoft.com/office/drawing/2014/main" id="{68FE6D58-6F39-AE6E-1766-1D52902D3D93}"/>
                </a:ext>
              </a:extLst>
            </p:cNvPr>
            <p:cNvSpPr/>
            <p:nvPr/>
          </p:nvSpPr>
          <p:spPr>
            <a:xfrm>
              <a:off x="2205625" y="2249753"/>
              <a:ext cx="163" cy="109"/>
            </a:xfrm>
            <a:custGeom>
              <a:avLst/>
              <a:gdLst/>
              <a:ahLst/>
              <a:cxnLst/>
              <a:rect l="l" t="t" r="r" b="b"/>
              <a:pathLst>
                <a:path w="12" h="8" extrusionOk="0">
                  <a:moveTo>
                    <a:pt x="1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527;p59">
              <a:extLst>
                <a:ext uri="{FF2B5EF4-FFF2-40B4-BE49-F238E27FC236}">
                  <a16:creationId xmlns:a16="http://schemas.microsoft.com/office/drawing/2014/main" id="{95EB7F18-D289-1319-793E-2FEFE12B5B2B}"/>
                </a:ext>
              </a:extLst>
            </p:cNvPr>
            <p:cNvSpPr/>
            <p:nvPr/>
          </p:nvSpPr>
          <p:spPr>
            <a:xfrm>
              <a:off x="2258102" y="2213298"/>
              <a:ext cx="68" cy="68"/>
            </a:xfrm>
            <a:custGeom>
              <a:avLst/>
              <a:gdLst/>
              <a:ahLst/>
              <a:cxnLst/>
              <a:rect l="l" t="t" r="r" b="b"/>
              <a:pathLst>
                <a:path w="5" h="5" extrusionOk="0">
                  <a:moveTo>
                    <a:pt x="4"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528;p59">
              <a:extLst>
                <a:ext uri="{FF2B5EF4-FFF2-40B4-BE49-F238E27FC236}">
                  <a16:creationId xmlns:a16="http://schemas.microsoft.com/office/drawing/2014/main" id="{40176FEA-F480-2198-FE2C-9497FDC0B26F}"/>
                </a:ext>
              </a:extLst>
            </p:cNvPr>
            <p:cNvSpPr/>
            <p:nvPr/>
          </p:nvSpPr>
          <p:spPr>
            <a:xfrm>
              <a:off x="2257722" y="2213732"/>
              <a:ext cx="109" cy="149"/>
            </a:xfrm>
            <a:custGeom>
              <a:avLst/>
              <a:gdLst/>
              <a:ahLst/>
              <a:cxnLst/>
              <a:rect l="l" t="t" r="r" b="b"/>
              <a:pathLst>
                <a:path w="8" h="11" extrusionOk="0">
                  <a:moveTo>
                    <a:pt x="8"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529;p59">
              <a:extLst>
                <a:ext uri="{FF2B5EF4-FFF2-40B4-BE49-F238E27FC236}">
                  <a16:creationId xmlns:a16="http://schemas.microsoft.com/office/drawing/2014/main" id="{213888FE-D821-A42B-7222-B7C2B50766D6}"/>
                </a:ext>
              </a:extLst>
            </p:cNvPr>
            <p:cNvSpPr/>
            <p:nvPr/>
          </p:nvSpPr>
          <p:spPr>
            <a:xfrm>
              <a:off x="2257152" y="2214533"/>
              <a:ext cx="54" cy="109"/>
            </a:xfrm>
            <a:custGeom>
              <a:avLst/>
              <a:gdLst/>
              <a:ahLst/>
              <a:cxnLst/>
              <a:rect l="l" t="t" r="r" b="b"/>
              <a:pathLst>
                <a:path w="4" h="8" extrusionOk="0">
                  <a:moveTo>
                    <a:pt x="4"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530;p59">
              <a:extLst>
                <a:ext uri="{FF2B5EF4-FFF2-40B4-BE49-F238E27FC236}">
                  <a16:creationId xmlns:a16="http://schemas.microsoft.com/office/drawing/2014/main" id="{D36A8B4E-CFE0-6928-18CA-078DA3F97543}"/>
                </a:ext>
              </a:extLst>
            </p:cNvPr>
            <p:cNvSpPr/>
            <p:nvPr/>
          </p:nvSpPr>
          <p:spPr>
            <a:xfrm>
              <a:off x="2257437" y="2214153"/>
              <a:ext cx="109" cy="163"/>
            </a:xfrm>
            <a:custGeom>
              <a:avLst/>
              <a:gdLst/>
              <a:ahLst/>
              <a:cxnLst/>
              <a:rect l="l" t="t" r="r" b="b"/>
              <a:pathLst>
                <a:path w="8" h="12" extrusionOk="0">
                  <a:moveTo>
                    <a:pt x="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531;p59">
              <a:extLst>
                <a:ext uri="{FF2B5EF4-FFF2-40B4-BE49-F238E27FC236}">
                  <a16:creationId xmlns:a16="http://schemas.microsoft.com/office/drawing/2014/main" id="{EDAF9041-3839-765A-FB9F-32750E7C2E00}"/>
                </a:ext>
              </a:extLst>
            </p:cNvPr>
            <p:cNvSpPr/>
            <p:nvPr/>
          </p:nvSpPr>
          <p:spPr>
            <a:xfrm>
              <a:off x="2258482" y="2212687"/>
              <a:ext cx="109" cy="149"/>
            </a:xfrm>
            <a:custGeom>
              <a:avLst/>
              <a:gdLst/>
              <a:ahLst/>
              <a:cxnLst/>
              <a:rect l="l" t="t" r="r" b="b"/>
              <a:pathLst>
                <a:path w="8" h="11" extrusionOk="0">
                  <a:moveTo>
                    <a:pt x="8"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532;p59">
              <a:extLst>
                <a:ext uri="{FF2B5EF4-FFF2-40B4-BE49-F238E27FC236}">
                  <a16:creationId xmlns:a16="http://schemas.microsoft.com/office/drawing/2014/main" id="{1BC3D511-BB74-B065-08DC-C924654C2929}"/>
                </a:ext>
              </a:extLst>
            </p:cNvPr>
            <p:cNvSpPr/>
            <p:nvPr/>
          </p:nvSpPr>
          <p:spPr>
            <a:xfrm>
              <a:off x="2204865" y="2250133"/>
              <a:ext cx="163" cy="68"/>
            </a:xfrm>
            <a:custGeom>
              <a:avLst/>
              <a:gdLst/>
              <a:ahLst/>
              <a:cxnLst/>
              <a:rect l="l" t="t" r="r" b="b"/>
              <a:pathLst>
                <a:path w="12" h="5" extrusionOk="0">
                  <a:moveTo>
                    <a:pt x="1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533;p59">
              <a:extLst>
                <a:ext uri="{FF2B5EF4-FFF2-40B4-BE49-F238E27FC236}">
                  <a16:creationId xmlns:a16="http://schemas.microsoft.com/office/drawing/2014/main" id="{9B47BF10-9B66-3000-F1AB-2DFE9B67E2DD}"/>
                </a:ext>
              </a:extLst>
            </p:cNvPr>
            <p:cNvSpPr/>
            <p:nvPr/>
          </p:nvSpPr>
          <p:spPr>
            <a:xfrm>
              <a:off x="2258822" y="2212211"/>
              <a:ext cx="109" cy="149"/>
            </a:xfrm>
            <a:custGeom>
              <a:avLst/>
              <a:gdLst/>
              <a:ahLst/>
              <a:cxnLst/>
              <a:rect l="l" t="t" r="r" b="b"/>
              <a:pathLst>
                <a:path w="8" h="11" extrusionOk="0">
                  <a:moveTo>
                    <a:pt x="7"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534;p59">
              <a:extLst>
                <a:ext uri="{FF2B5EF4-FFF2-40B4-BE49-F238E27FC236}">
                  <a16:creationId xmlns:a16="http://schemas.microsoft.com/office/drawing/2014/main" id="{7A62CA3E-3D67-A02C-A97A-A06EB2303D5F}"/>
                </a:ext>
              </a:extLst>
            </p:cNvPr>
            <p:cNvSpPr/>
            <p:nvPr/>
          </p:nvSpPr>
          <p:spPr>
            <a:xfrm>
              <a:off x="2193460" y="2234696"/>
              <a:ext cx="14" cy="14"/>
            </a:xfrm>
            <a:custGeom>
              <a:avLst/>
              <a:gdLst/>
              <a:ahLst/>
              <a:cxnLst/>
              <a:rect l="l" t="t" r="r" b="b"/>
              <a:pathLst>
                <a:path w="1" h="1" extrusionOk="0">
                  <a:moveTo>
                    <a:pt x="0" y="0"/>
                  </a:moveTo>
                  <a:lnTo>
                    <a:pt x="0" y="0"/>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535;p59">
              <a:extLst>
                <a:ext uri="{FF2B5EF4-FFF2-40B4-BE49-F238E27FC236}">
                  <a16:creationId xmlns:a16="http://schemas.microsoft.com/office/drawing/2014/main" id="{296D5E1B-0A5E-4A71-4453-3045691423A5}"/>
                </a:ext>
              </a:extLst>
            </p:cNvPr>
            <p:cNvSpPr/>
            <p:nvPr/>
          </p:nvSpPr>
          <p:spPr>
            <a:xfrm>
              <a:off x="2205245" y="2249943"/>
              <a:ext cx="163" cy="109"/>
            </a:xfrm>
            <a:custGeom>
              <a:avLst/>
              <a:gdLst/>
              <a:ahLst/>
              <a:cxnLst/>
              <a:rect l="l" t="t" r="r" b="b"/>
              <a:pathLst>
                <a:path w="12" h="8" extrusionOk="0">
                  <a:moveTo>
                    <a:pt x="1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536;p59">
              <a:extLst>
                <a:ext uri="{FF2B5EF4-FFF2-40B4-BE49-F238E27FC236}">
                  <a16:creationId xmlns:a16="http://schemas.microsoft.com/office/drawing/2014/main" id="{D6B92900-EC38-0368-CDC3-219AFFE19DFF}"/>
                </a:ext>
              </a:extLst>
            </p:cNvPr>
            <p:cNvSpPr/>
            <p:nvPr/>
          </p:nvSpPr>
          <p:spPr>
            <a:xfrm>
              <a:off x="2204485" y="2250283"/>
              <a:ext cx="109" cy="14"/>
            </a:xfrm>
            <a:custGeom>
              <a:avLst/>
              <a:gdLst/>
              <a:ahLst/>
              <a:cxnLst/>
              <a:rect l="l" t="t" r="r" b="b"/>
              <a:pathLst>
                <a:path w="8" h="1" extrusionOk="0">
                  <a:moveTo>
                    <a:pt x="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537;p59">
              <a:extLst>
                <a:ext uri="{FF2B5EF4-FFF2-40B4-BE49-F238E27FC236}">
                  <a16:creationId xmlns:a16="http://schemas.microsoft.com/office/drawing/2014/main" id="{8957B5B3-E666-6E53-947D-368E09D9229C}"/>
                </a:ext>
              </a:extLst>
            </p:cNvPr>
            <p:cNvSpPr/>
            <p:nvPr/>
          </p:nvSpPr>
          <p:spPr>
            <a:xfrm>
              <a:off x="2278916" y="2252890"/>
              <a:ext cx="258" cy="163"/>
            </a:xfrm>
            <a:custGeom>
              <a:avLst/>
              <a:gdLst/>
              <a:ahLst/>
              <a:cxnLst/>
              <a:rect l="l" t="t" r="r" b="b"/>
              <a:pathLst>
                <a:path w="19" h="12" extrusionOk="0">
                  <a:moveTo>
                    <a:pt x="1" y="1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538;p59">
              <a:extLst>
                <a:ext uri="{FF2B5EF4-FFF2-40B4-BE49-F238E27FC236}">
                  <a16:creationId xmlns:a16="http://schemas.microsoft.com/office/drawing/2014/main" id="{7F26CF7E-0BA6-ABB2-1F25-5D404A43EE0B}"/>
                </a:ext>
              </a:extLst>
            </p:cNvPr>
            <p:cNvSpPr/>
            <p:nvPr/>
          </p:nvSpPr>
          <p:spPr>
            <a:xfrm>
              <a:off x="2279256" y="2252659"/>
              <a:ext cx="204" cy="204"/>
            </a:xfrm>
            <a:custGeom>
              <a:avLst/>
              <a:gdLst/>
              <a:ahLst/>
              <a:cxnLst/>
              <a:rect l="l" t="t" r="r" b="b"/>
              <a:pathLst>
                <a:path w="15" h="15" extrusionOk="0">
                  <a:moveTo>
                    <a:pt x="0" y="14"/>
                  </a:moveTo>
                  <a:cubicBezTo>
                    <a:pt x="4" y="11"/>
                    <a:pt x="11" y="7"/>
                    <a:pt x="14" y="0"/>
                  </a:cubicBezTo>
                  <a:cubicBezTo>
                    <a:pt x="11" y="7"/>
                    <a:pt x="4" y="11"/>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539;p59">
              <a:extLst>
                <a:ext uri="{FF2B5EF4-FFF2-40B4-BE49-F238E27FC236}">
                  <a16:creationId xmlns:a16="http://schemas.microsoft.com/office/drawing/2014/main" id="{CCE2623E-3603-9363-EF50-003835F81557}"/>
                </a:ext>
              </a:extLst>
            </p:cNvPr>
            <p:cNvSpPr/>
            <p:nvPr/>
          </p:nvSpPr>
          <p:spPr>
            <a:xfrm>
              <a:off x="2279772" y="2251994"/>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540;p59">
              <a:extLst>
                <a:ext uri="{FF2B5EF4-FFF2-40B4-BE49-F238E27FC236}">
                  <a16:creationId xmlns:a16="http://schemas.microsoft.com/office/drawing/2014/main" id="{12E6BF7E-CA59-E4B4-21D4-F5286C0B6A45}"/>
                </a:ext>
              </a:extLst>
            </p:cNvPr>
            <p:cNvSpPr/>
            <p:nvPr/>
          </p:nvSpPr>
          <p:spPr>
            <a:xfrm>
              <a:off x="2279541" y="2252319"/>
              <a:ext cx="244" cy="299"/>
            </a:xfrm>
            <a:custGeom>
              <a:avLst/>
              <a:gdLst/>
              <a:ahLst/>
              <a:cxnLst/>
              <a:rect l="l" t="t" r="r" b="b"/>
              <a:pathLst>
                <a:path w="18" h="22" extrusionOk="0">
                  <a:moveTo>
                    <a:pt x="18" y="1"/>
                  </a:moveTo>
                  <a:cubicBezTo>
                    <a:pt x="11" y="8"/>
                    <a:pt x="4" y="15"/>
                    <a:pt x="0" y="22"/>
                  </a:cubicBezTo>
                  <a:cubicBezTo>
                    <a:pt x="4" y="15"/>
                    <a:pt x="11" y="8"/>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541;p59">
              <a:extLst>
                <a:ext uri="{FF2B5EF4-FFF2-40B4-BE49-F238E27FC236}">
                  <a16:creationId xmlns:a16="http://schemas.microsoft.com/office/drawing/2014/main" id="{B31C14F5-68CC-3A25-7616-4ABF77B55261}"/>
                </a:ext>
              </a:extLst>
            </p:cNvPr>
            <p:cNvSpPr/>
            <p:nvPr/>
          </p:nvSpPr>
          <p:spPr>
            <a:xfrm>
              <a:off x="2276445" y="2253609"/>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542;p59">
              <a:extLst>
                <a:ext uri="{FF2B5EF4-FFF2-40B4-BE49-F238E27FC236}">
                  <a16:creationId xmlns:a16="http://schemas.microsoft.com/office/drawing/2014/main" id="{6E89F492-51C8-A135-6AD3-599A5F064F08}"/>
                </a:ext>
              </a:extLst>
            </p:cNvPr>
            <p:cNvSpPr/>
            <p:nvPr/>
          </p:nvSpPr>
          <p:spPr>
            <a:xfrm>
              <a:off x="2280301" y="2250704"/>
              <a:ext cx="14" cy="14"/>
            </a:xfrm>
            <a:custGeom>
              <a:avLst/>
              <a:gdLst/>
              <a:ahLst/>
              <a:cxnLst/>
              <a:rect l="l" t="t" r="r" b="b"/>
              <a:pathLst>
                <a:path w="1" h="1" extrusionOk="0">
                  <a:moveTo>
                    <a:pt x="0" y="1"/>
                  </a:moveTo>
                  <a:lnTo>
                    <a:pt x="0" y="1"/>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543;p59">
              <a:extLst>
                <a:ext uri="{FF2B5EF4-FFF2-40B4-BE49-F238E27FC236}">
                  <a16:creationId xmlns:a16="http://schemas.microsoft.com/office/drawing/2014/main" id="{4A1919BB-C19D-4B2C-D6AD-2CBE86B37AEC}"/>
                </a:ext>
              </a:extLst>
            </p:cNvPr>
            <p:cNvSpPr/>
            <p:nvPr/>
          </p:nvSpPr>
          <p:spPr>
            <a:xfrm>
              <a:off x="2280111" y="2251043"/>
              <a:ext cx="109" cy="434"/>
            </a:xfrm>
            <a:custGeom>
              <a:avLst/>
              <a:gdLst/>
              <a:ahLst/>
              <a:cxnLst/>
              <a:rect l="l" t="t" r="r" b="b"/>
              <a:pathLst>
                <a:path w="8" h="32" extrusionOk="0">
                  <a:moveTo>
                    <a:pt x="0" y="32"/>
                  </a:moveTo>
                  <a:cubicBezTo>
                    <a:pt x="4" y="21"/>
                    <a:pt x="7" y="11"/>
                    <a:pt x="7" y="0"/>
                  </a:cubicBezTo>
                  <a:cubicBezTo>
                    <a:pt x="7" y="11"/>
                    <a:pt x="4" y="21"/>
                    <a:pt x="0"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544;p59">
              <a:extLst>
                <a:ext uri="{FF2B5EF4-FFF2-40B4-BE49-F238E27FC236}">
                  <a16:creationId xmlns:a16="http://schemas.microsoft.com/office/drawing/2014/main" id="{FA359FB8-5A45-9E10-CEB1-E97B8B3003FC}"/>
                </a:ext>
              </a:extLst>
            </p:cNvPr>
            <p:cNvSpPr/>
            <p:nvPr/>
          </p:nvSpPr>
          <p:spPr>
            <a:xfrm>
              <a:off x="2279962" y="2251613"/>
              <a:ext cx="109" cy="299"/>
            </a:xfrm>
            <a:custGeom>
              <a:avLst/>
              <a:gdLst/>
              <a:ahLst/>
              <a:cxnLst/>
              <a:rect l="l" t="t" r="r" b="b"/>
              <a:pathLst>
                <a:path w="8" h="22" extrusionOk="0">
                  <a:moveTo>
                    <a:pt x="1" y="21"/>
                  </a:moveTo>
                  <a:cubicBezTo>
                    <a:pt x="4" y="14"/>
                    <a:pt x="4" y="7"/>
                    <a:pt x="8" y="0"/>
                  </a:cubicBezTo>
                  <a:cubicBezTo>
                    <a:pt x="4" y="7"/>
                    <a:pt x="4" y="14"/>
                    <a:pt x="1"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545;p59">
              <a:extLst>
                <a:ext uri="{FF2B5EF4-FFF2-40B4-BE49-F238E27FC236}">
                  <a16:creationId xmlns:a16="http://schemas.microsoft.com/office/drawing/2014/main" id="{A4F20BEB-E651-C94E-0B93-43B9B9A61844}"/>
                </a:ext>
              </a:extLst>
            </p:cNvPr>
            <p:cNvSpPr/>
            <p:nvPr/>
          </p:nvSpPr>
          <p:spPr>
            <a:xfrm>
              <a:off x="2278536" y="2253134"/>
              <a:ext cx="353" cy="149"/>
            </a:xfrm>
            <a:custGeom>
              <a:avLst/>
              <a:gdLst/>
              <a:ahLst/>
              <a:cxnLst/>
              <a:rect l="l" t="t" r="r" b="b"/>
              <a:pathLst>
                <a:path w="26" h="11" extrusionOk="0">
                  <a:moveTo>
                    <a:pt x="1" y="11"/>
                  </a:moveTo>
                  <a:cubicBezTo>
                    <a:pt x="8" y="7"/>
                    <a:pt x="15" y="4"/>
                    <a:pt x="25" y="0"/>
                  </a:cubicBezTo>
                  <a:cubicBezTo>
                    <a:pt x="15" y="4"/>
                    <a:pt x="8" y="7"/>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546;p59">
              <a:extLst>
                <a:ext uri="{FF2B5EF4-FFF2-40B4-BE49-F238E27FC236}">
                  <a16:creationId xmlns:a16="http://schemas.microsoft.com/office/drawing/2014/main" id="{9330B801-B8D4-41F7-F511-1991199B543B}"/>
                </a:ext>
              </a:extLst>
            </p:cNvPr>
            <p:cNvSpPr/>
            <p:nvPr/>
          </p:nvSpPr>
          <p:spPr>
            <a:xfrm>
              <a:off x="2276119" y="2239584"/>
              <a:ext cx="149" cy="14"/>
            </a:xfrm>
            <a:custGeom>
              <a:avLst/>
              <a:gdLst/>
              <a:ahLst/>
              <a:cxnLst/>
              <a:rect l="l" t="t" r="r" b="b"/>
              <a:pathLst>
                <a:path w="11" h="1" extrusionOk="0">
                  <a:moveTo>
                    <a:pt x="11"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547;p59">
              <a:extLst>
                <a:ext uri="{FF2B5EF4-FFF2-40B4-BE49-F238E27FC236}">
                  <a16:creationId xmlns:a16="http://schemas.microsoft.com/office/drawing/2014/main" id="{83123BFE-F9DB-CE82-18A0-D01357F781CA}"/>
                </a:ext>
              </a:extLst>
            </p:cNvPr>
            <p:cNvSpPr/>
            <p:nvPr/>
          </p:nvSpPr>
          <p:spPr>
            <a:xfrm>
              <a:off x="2277111" y="2239869"/>
              <a:ext cx="109" cy="68"/>
            </a:xfrm>
            <a:custGeom>
              <a:avLst/>
              <a:gdLst/>
              <a:ahLst/>
              <a:cxnLst/>
              <a:rect l="l" t="t" r="r" b="b"/>
              <a:pathLst>
                <a:path w="8" h="5" extrusionOk="0">
                  <a:moveTo>
                    <a:pt x="8"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548;p59">
              <a:extLst>
                <a:ext uri="{FF2B5EF4-FFF2-40B4-BE49-F238E27FC236}">
                  <a16:creationId xmlns:a16="http://schemas.microsoft.com/office/drawing/2014/main" id="{88DE58D9-0835-682E-88AA-8E303C5C4C75}"/>
                </a:ext>
              </a:extLst>
            </p:cNvPr>
            <p:cNvSpPr/>
            <p:nvPr/>
          </p:nvSpPr>
          <p:spPr>
            <a:xfrm>
              <a:off x="2276595" y="2239679"/>
              <a:ext cx="149" cy="68"/>
            </a:xfrm>
            <a:custGeom>
              <a:avLst/>
              <a:gdLst/>
              <a:ahLst/>
              <a:cxnLst/>
              <a:rect l="l" t="t" r="r" b="b"/>
              <a:pathLst>
                <a:path w="11" h="5" extrusionOk="0">
                  <a:moveTo>
                    <a:pt x="1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549;p59">
              <a:extLst>
                <a:ext uri="{FF2B5EF4-FFF2-40B4-BE49-F238E27FC236}">
                  <a16:creationId xmlns:a16="http://schemas.microsoft.com/office/drawing/2014/main" id="{9E075937-5595-5A4B-2BB6-C94C6AB926FD}"/>
                </a:ext>
              </a:extLst>
            </p:cNvPr>
            <p:cNvSpPr/>
            <p:nvPr/>
          </p:nvSpPr>
          <p:spPr>
            <a:xfrm>
              <a:off x="2277735" y="2240154"/>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550;p59">
              <a:extLst>
                <a:ext uri="{FF2B5EF4-FFF2-40B4-BE49-F238E27FC236}">
                  <a16:creationId xmlns:a16="http://schemas.microsoft.com/office/drawing/2014/main" id="{B398F66A-0E25-4ACD-090B-922D6700912B}"/>
                </a:ext>
              </a:extLst>
            </p:cNvPr>
            <p:cNvSpPr/>
            <p:nvPr/>
          </p:nvSpPr>
          <p:spPr>
            <a:xfrm>
              <a:off x="2278210" y="2240439"/>
              <a:ext cx="149" cy="109"/>
            </a:xfrm>
            <a:custGeom>
              <a:avLst/>
              <a:gdLst/>
              <a:ahLst/>
              <a:cxnLst/>
              <a:rect l="l" t="t" r="r" b="b"/>
              <a:pathLst>
                <a:path w="11" h="8" extrusionOk="0">
                  <a:moveTo>
                    <a:pt x="11"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551;p59">
              <a:extLst>
                <a:ext uri="{FF2B5EF4-FFF2-40B4-BE49-F238E27FC236}">
                  <a16:creationId xmlns:a16="http://schemas.microsoft.com/office/drawing/2014/main" id="{AD34B064-A4F5-24A6-2CAE-1352C069D16C}"/>
                </a:ext>
              </a:extLst>
            </p:cNvPr>
            <p:cNvSpPr/>
            <p:nvPr/>
          </p:nvSpPr>
          <p:spPr>
            <a:xfrm>
              <a:off x="2278726" y="2240779"/>
              <a:ext cx="163" cy="54"/>
            </a:xfrm>
            <a:custGeom>
              <a:avLst/>
              <a:gdLst/>
              <a:ahLst/>
              <a:cxnLst/>
              <a:rect l="l" t="t" r="r" b="b"/>
              <a:pathLst>
                <a:path w="12" h="4" extrusionOk="0">
                  <a:moveTo>
                    <a:pt x="1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552;p59">
              <a:extLst>
                <a:ext uri="{FF2B5EF4-FFF2-40B4-BE49-F238E27FC236}">
                  <a16:creationId xmlns:a16="http://schemas.microsoft.com/office/drawing/2014/main" id="{BAAA40DA-F6FF-19F8-CB1D-67106AFD7D10}"/>
                </a:ext>
              </a:extLst>
            </p:cNvPr>
            <p:cNvSpPr/>
            <p:nvPr/>
          </p:nvSpPr>
          <p:spPr>
            <a:xfrm>
              <a:off x="2278210" y="2253270"/>
              <a:ext cx="339" cy="109"/>
            </a:xfrm>
            <a:custGeom>
              <a:avLst/>
              <a:gdLst/>
              <a:ahLst/>
              <a:cxnLst/>
              <a:rect l="l" t="t" r="r" b="b"/>
              <a:pathLst>
                <a:path w="25" h="8" extrusionOk="0">
                  <a:moveTo>
                    <a:pt x="25" y="1"/>
                  </a:moveTo>
                  <a:cubicBezTo>
                    <a:pt x="14" y="4"/>
                    <a:pt x="7" y="4"/>
                    <a:pt x="0" y="8"/>
                  </a:cubicBezTo>
                  <a:cubicBezTo>
                    <a:pt x="7" y="4"/>
                    <a:pt x="18" y="4"/>
                    <a:pt x="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553;p59">
              <a:extLst>
                <a:ext uri="{FF2B5EF4-FFF2-40B4-BE49-F238E27FC236}">
                  <a16:creationId xmlns:a16="http://schemas.microsoft.com/office/drawing/2014/main" id="{C5DE7F58-2845-99E8-7E60-DDA840E90DE0}"/>
                </a:ext>
              </a:extLst>
            </p:cNvPr>
            <p:cNvSpPr/>
            <p:nvPr/>
          </p:nvSpPr>
          <p:spPr>
            <a:xfrm>
              <a:off x="2277396" y="2253460"/>
              <a:ext cx="299" cy="68"/>
            </a:xfrm>
            <a:custGeom>
              <a:avLst/>
              <a:gdLst/>
              <a:ahLst/>
              <a:cxnLst/>
              <a:rect l="l" t="t" r="r" b="b"/>
              <a:pathLst>
                <a:path w="22" h="5" extrusionOk="0">
                  <a:moveTo>
                    <a:pt x="1" y="4"/>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554;p59">
              <a:extLst>
                <a:ext uri="{FF2B5EF4-FFF2-40B4-BE49-F238E27FC236}">
                  <a16:creationId xmlns:a16="http://schemas.microsoft.com/office/drawing/2014/main" id="{65F5BB07-BF10-06A7-DC0D-45867D54982F}"/>
                </a:ext>
              </a:extLst>
            </p:cNvPr>
            <p:cNvSpPr/>
            <p:nvPr/>
          </p:nvSpPr>
          <p:spPr>
            <a:xfrm>
              <a:off x="2276921" y="2253514"/>
              <a:ext cx="394" cy="54"/>
            </a:xfrm>
            <a:custGeom>
              <a:avLst/>
              <a:gdLst/>
              <a:ahLst/>
              <a:cxnLst/>
              <a:rect l="l" t="t" r="r" b="b"/>
              <a:pathLst>
                <a:path w="29" h="4" extrusionOk="0">
                  <a:moveTo>
                    <a:pt x="1" y="4"/>
                  </a:moveTo>
                  <a:lnTo>
                    <a:pt x="2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555;p59">
              <a:extLst>
                <a:ext uri="{FF2B5EF4-FFF2-40B4-BE49-F238E27FC236}">
                  <a16:creationId xmlns:a16="http://schemas.microsoft.com/office/drawing/2014/main" id="{31AF79B4-22D0-760A-CDE4-2F9B7BC17FF5}"/>
                </a:ext>
              </a:extLst>
            </p:cNvPr>
            <p:cNvSpPr/>
            <p:nvPr/>
          </p:nvSpPr>
          <p:spPr>
            <a:xfrm>
              <a:off x="2277776" y="2253419"/>
              <a:ext cx="299" cy="54"/>
            </a:xfrm>
            <a:custGeom>
              <a:avLst/>
              <a:gdLst/>
              <a:ahLst/>
              <a:cxnLst/>
              <a:rect l="l" t="t" r="r" b="b"/>
              <a:pathLst>
                <a:path w="22" h="4" extrusionOk="0">
                  <a:moveTo>
                    <a:pt x="1" y="4"/>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556;p59">
              <a:extLst>
                <a:ext uri="{FF2B5EF4-FFF2-40B4-BE49-F238E27FC236}">
                  <a16:creationId xmlns:a16="http://schemas.microsoft.com/office/drawing/2014/main" id="{FE456E13-756C-F1F8-DC2A-7B3E5176657B}"/>
                </a:ext>
              </a:extLst>
            </p:cNvPr>
            <p:cNvSpPr/>
            <p:nvPr/>
          </p:nvSpPr>
          <p:spPr>
            <a:xfrm>
              <a:off x="2276595" y="2253609"/>
              <a:ext cx="299" cy="14"/>
            </a:xfrm>
            <a:custGeom>
              <a:avLst/>
              <a:gdLst/>
              <a:ahLst/>
              <a:cxnLst/>
              <a:rect l="l" t="t" r="r" b="b"/>
              <a:pathLst>
                <a:path w="22" h="1" extrusionOk="0">
                  <a:moveTo>
                    <a:pt x="0" y="0"/>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557;p59">
              <a:extLst>
                <a:ext uri="{FF2B5EF4-FFF2-40B4-BE49-F238E27FC236}">
                  <a16:creationId xmlns:a16="http://schemas.microsoft.com/office/drawing/2014/main" id="{D0C36B13-F1DC-67AF-20E1-2E88086755AF}"/>
                </a:ext>
              </a:extLst>
            </p:cNvPr>
            <p:cNvSpPr/>
            <p:nvPr/>
          </p:nvSpPr>
          <p:spPr>
            <a:xfrm>
              <a:off x="2275644" y="225355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558;p59">
              <a:extLst>
                <a:ext uri="{FF2B5EF4-FFF2-40B4-BE49-F238E27FC236}">
                  <a16:creationId xmlns:a16="http://schemas.microsoft.com/office/drawing/2014/main" id="{3C464175-6935-FAA3-1018-8E06F369A3EB}"/>
                </a:ext>
              </a:extLst>
            </p:cNvPr>
            <p:cNvSpPr/>
            <p:nvPr/>
          </p:nvSpPr>
          <p:spPr>
            <a:xfrm>
              <a:off x="2252019" y="2279556"/>
              <a:ext cx="149" cy="353"/>
            </a:xfrm>
            <a:custGeom>
              <a:avLst/>
              <a:gdLst/>
              <a:ahLst/>
              <a:cxnLst/>
              <a:rect l="l" t="t" r="r" b="b"/>
              <a:pathLst>
                <a:path w="11" h="26" extrusionOk="0">
                  <a:moveTo>
                    <a:pt x="11" y="1"/>
                  </a:move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559;p59">
              <a:extLst>
                <a:ext uri="{FF2B5EF4-FFF2-40B4-BE49-F238E27FC236}">
                  <a16:creationId xmlns:a16="http://schemas.microsoft.com/office/drawing/2014/main" id="{C659ADED-8B04-51F7-24C6-D7E2CF1C7541}"/>
                </a:ext>
              </a:extLst>
            </p:cNvPr>
            <p:cNvSpPr/>
            <p:nvPr/>
          </p:nvSpPr>
          <p:spPr>
            <a:xfrm>
              <a:off x="2252155" y="2275999"/>
              <a:ext cx="1589" cy="3476"/>
            </a:xfrm>
            <a:custGeom>
              <a:avLst/>
              <a:gdLst/>
              <a:ahLst/>
              <a:cxnLst/>
              <a:rect l="l" t="t" r="r" b="b"/>
              <a:pathLst>
                <a:path w="117" h="256" extrusionOk="0">
                  <a:moveTo>
                    <a:pt x="116" y="0"/>
                  </a:moveTo>
                  <a:lnTo>
                    <a:pt x="116" y="0"/>
                  </a:lnTo>
                  <a:cubicBezTo>
                    <a:pt x="71" y="95"/>
                    <a:pt x="25" y="203"/>
                    <a:pt x="1" y="256"/>
                  </a:cubicBezTo>
                  <a:cubicBezTo>
                    <a:pt x="25" y="203"/>
                    <a:pt x="74" y="95"/>
                    <a:pt x="11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560;p59">
              <a:extLst>
                <a:ext uri="{FF2B5EF4-FFF2-40B4-BE49-F238E27FC236}">
                  <a16:creationId xmlns:a16="http://schemas.microsoft.com/office/drawing/2014/main" id="{8B43DA7C-DC44-86A2-26BD-7C9534299A58}"/>
                </a:ext>
              </a:extLst>
            </p:cNvPr>
            <p:cNvSpPr/>
            <p:nvPr/>
          </p:nvSpPr>
          <p:spPr>
            <a:xfrm>
              <a:off x="2256867" y="2263589"/>
              <a:ext cx="1589" cy="1494"/>
            </a:xfrm>
            <a:custGeom>
              <a:avLst/>
              <a:gdLst/>
              <a:ahLst/>
              <a:cxnLst/>
              <a:rect l="l" t="t" r="r" b="b"/>
              <a:pathLst>
                <a:path w="117" h="110" extrusionOk="0">
                  <a:moveTo>
                    <a:pt x="116" y="109"/>
                  </a:moveTo>
                  <a:cubicBezTo>
                    <a:pt x="74" y="74"/>
                    <a:pt x="36" y="39"/>
                    <a:pt x="0" y="1"/>
                  </a:cubicBezTo>
                  <a:cubicBezTo>
                    <a:pt x="36" y="39"/>
                    <a:pt x="74" y="74"/>
                    <a:pt x="116" y="10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561;p59">
              <a:extLst>
                <a:ext uri="{FF2B5EF4-FFF2-40B4-BE49-F238E27FC236}">
                  <a16:creationId xmlns:a16="http://schemas.microsoft.com/office/drawing/2014/main" id="{572A1CEA-F715-B1BC-4B34-9F576C4FC17C}"/>
                </a:ext>
              </a:extLst>
            </p:cNvPr>
            <p:cNvSpPr/>
            <p:nvPr/>
          </p:nvSpPr>
          <p:spPr>
            <a:xfrm>
              <a:off x="2136461" y="2088588"/>
              <a:ext cx="84819" cy="89883"/>
            </a:xfrm>
            <a:custGeom>
              <a:avLst/>
              <a:gdLst/>
              <a:ahLst/>
              <a:cxnLst/>
              <a:rect l="l" t="t" r="r" b="b"/>
              <a:pathLst>
                <a:path w="6247" h="6620" extrusionOk="0">
                  <a:moveTo>
                    <a:pt x="1218" y="0"/>
                  </a:moveTo>
                  <a:cubicBezTo>
                    <a:pt x="955" y="0"/>
                    <a:pt x="738" y="3"/>
                    <a:pt x="663" y="10"/>
                  </a:cubicBezTo>
                  <a:lnTo>
                    <a:pt x="638" y="10"/>
                  </a:lnTo>
                  <a:lnTo>
                    <a:pt x="628" y="14"/>
                  </a:lnTo>
                  <a:lnTo>
                    <a:pt x="624" y="14"/>
                  </a:lnTo>
                  <a:lnTo>
                    <a:pt x="607" y="21"/>
                  </a:lnTo>
                  <a:lnTo>
                    <a:pt x="603" y="21"/>
                  </a:lnTo>
                  <a:lnTo>
                    <a:pt x="582" y="31"/>
                  </a:lnTo>
                  <a:lnTo>
                    <a:pt x="579" y="35"/>
                  </a:lnTo>
                  <a:lnTo>
                    <a:pt x="550" y="49"/>
                  </a:lnTo>
                  <a:lnTo>
                    <a:pt x="543" y="52"/>
                  </a:lnTo>
                  <a:lnTo>
                    <a:pt x="512" y="70"/>
                  </a:lnTo>
                  <a:lnTo>
                    <a:pt x="505" y="73"/>
                  </a:lnTo>
                  <a:lnTo>
                    <a:pt x="463" y="101"/>
                  </a:lnTo>
                  <a:lnTo>
                    <a:pt x="459" y="105"/>
                  </a:lnTo>
                  <a:lnTo>
                    <a:pt x="414" y="133"/>
                  </a:lnTo>
                  <a:lnTo>
                    <a:pt x="407" y="136"/>
                  </a:lnTo>
                  <a:cubicBezTo>
                    <a:pt x="505" y="469"/>
                    <a:pt x="747" y="969"/>
                    <a:pt x="841" y="1165"/>
                  </a:cubicBezTo>
                  <a:lnTo>
                    <a:pt x="869" y="1225"/>
                  </a:lnTo>
                  <a:cubicBezTo>
                    <a:pt x="922" y="1330"/>
                    <a:pt x="887" y="1428"/>
                    <a:pt x="852" y="1529"/>
                  </a:cubicBezTo>
                  <a:cubicBezTo>
                    <a:pt x="813" y="1624"/>
                    <a:pt x="792" y="1725"/>
                    <a:pt x="789" y="1827"/>
                  </a:cubicBezTo>
                  <a:cubicBezTo>
                    <a:pt x="789" y="1960"/>
                    <a:pt x="869" y="2167"/>
                    <a:pt x="946" y="2363"/>
                  </a:cubicBezTo>
                  <a:cubicBezTo>
                    <a:pt x="1027" y="2573"/>
                    <a:pt x="1111" y="2790"/>
                    <a:pt x="1128" y="2968"/>
                  </a:cubicBezTo>
                  <a:cubicBezTo>
                    <a:pt x="1160" y="3311"/>
                    <a:pt x="967" y="3532"/>
                    <a:pt x="782" y="3745"/>
                  </a:cubicBezTo>
                  <a:lnTo>
                    <a:pt x="726" y="3812"/>
                  </a:lnTo>
                  <a:cubicBezTo>
                    <a:pt x="533" y="4032"/>
                    <a:pt x="344" y="4533"/>
                    <a:pt x="344" y="4817"/>
                  </a:cubicBezTo>
                  <a:cubicBezTo>
                    <a:pt x="344" y="5020"/>
                    <a:pt x="239" y="5212"/>
                    <a:pt x="155" y="5363"/>
                  </a:cubicBezTo>
                  <a:cubicBezTo>
                    <a:pt x="109" y="5450"/>
                    <a:pt x="57" y="5541"/>
                    <a:pt x="60" y="5580"/>
                  </a:cubicBezTo>
                  <a:cubicBezTo>
                    <a:pt x="67" y="5713"/>
                    <a:pt x="32" y="6056"/>
                    <a:pt x="1" y="6252"/>
                  </a:cubicBezTo>
                  <a:lnTo>
                    <a:pt x="46" y="6242"/>
                  </a:lnTo>
                  <a:cubicBezTo>
                    <a:pt x="95" y="6154"/>
                    <a:pt x="186" y="6098"/>
                    <a:pt x="284" y="6094"/>
                  </a:cubicBezTo>
                  <a:cubicBezTo>
                    <a:pt x="354" y="6094"/>
                    <a:pt x="414" y="6136"/>
                    <a:pt x="438" y="6199"/>
                  </a:cubicBezTo>
                  <a:cubicBezTo>
                    <a:pt x="442" y="6210"/>
                    <a:pt x="445" y="6217"/>
                    <a:pt x="452" y="6224"/>
                  </a:cubicBezTo>
                  <a:cubicBezTo>
                    <a:pt x="470" y="6221"/>
                    <a:pt x="487" y="6217"/>
                    <a:pt x="505" y="6210"/>
                  </a:cubicBezTo>
                  <a:cubicBezTo>
                    <a:pt x="604" y="6167"/>
                    <a:pt x="696" y="6146"/>
                    <a:pt x="784" y="6146"/>
                  </a:cubicBezTo>
                  <a:cubicBezTo>
                    <a:pt x="890" y="6146"/>
                    <a:pt x="990" y="6178"/>
                    <a:pt x="1086" y="6242"/>
                  </a:cubicBezTo>
                  <a:cubicBezTo>
                    <a:pt x="1244" y="6347"/>
                    <a:pt x="1373" y="6368"/>
                    <a:pt x="1541" y="6368"/>
                  </a:cubicBezTo>
                  <a:lnTo>
                    <a:pt x="3456" y="6368"/>
                  </a:lnTo>
                  <a:lnTo>
                    <a:pt x="3645" y="6557"/>
                  </a:lnTo>
                  <a:lnTo>
                    <a:pt x="4573" y="6557"/>
                  </a:lnTo>
                  <a:lnTo>
                    <a:pt x="4622" y="6560"/>
                  </a:lnTo>
                  <a:lnTo>
                    <a:pt x="4629" y="6560"/>
                  </a:lnTo>
                  <a:lnTo>
                    <a:pt x="4678" y="6564"/>
                  </a:lnTo>
                  <a:lnTo>
                    <a:pt x="4692" y="6564"/>
                  </a:lnTo>
                  <a:lnTo>
                    <a:pt x="4734" y="6567"/>
                  </a:lnTo>
                  <a:lnTo>
                    <a:pt x="4745" y="6567"/>
                  </a:lnTo>
                  <a:lnTo>
                    <a:pt x="4780" y="6574"/>
                  </a:lnTo>
                  <a:lnTo>
                    <a:pt x="4787" y="6574"/>
                  </a:lnTo>
                  <a:cubicBezTo>
                    <a:pt x="4797" y="6578"/>
                    <a:pt x="4811" y="6578"/>
                    <a:pt x="4818" y="6581"/>
                  </a:cubicBezTo>
                  <a:lnTo>
                    <a:pt x="4825" y="6581"/>
                  </a:lnTo>
                  <a:cubicBezTo>
                    <a:pt x="4836" y="6585"/>
                    <a:pt x="4843" y="6588"/>
                    <a:pt x="4853" y="6592"/>
                  </a:cubicBezTo>
                  <a:cubicBezTo>
                    <a:pt x="4892" y="6611"/>
                    <a:pt x="4963" y="6619"/>
                    <a:pt x="5046" y="6619"/>
                  </a:cubicBezTo>
                  <a:cubicBezTo>
                    <a:pt x="5246" y="6619"/>
                    <a:pt x="5522" y="6574"/>
                    <a:pt x="5648" y="6532"/>
                  </a:cubicBezTo>
                  <a:cubicBezTo>
                    <a:pt x="5662" y="6529"/>
                    <a:pt x="5683" y="6522"/>
                    <a:pt x="5707" y="6518"/>
                  </a:cubicBezTo>
                  <a:lnTo>
                    <a:pt x="5130" y="5709"/>
                  </a:lnTo>
                  <a:lnTo>
                    <a:pt x="5130" y="5688"/>
                  </a:lnTo>
                  <a:lnTo>
                    <a:pt x="5186" y="3801"/>
                  </a:lnTo>
                  <a:lnTo>
                    <a:pt x="6036" y="3829"/>
                  </a:lnTo>
                  <a:lnTo>
                    <a:pt x="6138" y="3728"/>
                  </a:lnTo>
                  <a:lnTo>
                    <a:pt x="6246" y="2716"/>
                  </a:lnTo>
                  <a:lnTo>
                    <a:pt x="6218" y="2716"/>
                  </a:lnTo>
                  <a:cubicBezTo>
                    <a:pt x="6211" y="2720"/>
                    <a:pt x="6201" y="2723"/>
                    <a:pt x="6194" y="2727"/>
                  </a:cubicBezTo>
                  <a:cubicBezTo>
                    <a:pt x="6088" y="2772"/>
                    <a:pt x="5992" y="2783"/>
                    <a:pt x="5897" y="2783"/>
                  </a:cubicBezTo>
                  <a:cubicBezTo>
                    <a:pt x="5859" y="2783"/>
                    <a:pt x="5822" y="2781"/>
                    <a:pt x="5784" y="2779"/>
                  </a:cubicBezTo>
                  <a:lnTo>
                    <a:pt x="5683" y="2779"/>
                  </a:lnTo>
                  <a:cubicBezTo>
                    <a:pt x="5630" y="2783"/>
                    <a:pt x="5581" y="2811"/>
                    <a:pt x="5546" y="2853"/>
                  </a:cubicBezTo>
                  <a:cubicBezTo>
                    <a:pt x="5517" y="2885"/>
                    <a:pt x="5475" y="2928"/>
                    <a:pt x="5412" y="2928"/>
                  </a:cubicBezTo>
                  <a:cubicBezTo>
                    <a:pt x="5400" y="2928"/>
                    <a:pt x="5388" y="2926"/>
                    <a:pt x="5375" y="2923"/>
                  </a:cubicBezTo>
                  <a:cubicBezTo>
                    <a:pt x="5228" y="2888"/>
                    <a:pt x="5280" y="2636"/>
                    <a:pt x="5319" y="2454"/>
                  </a:cubicBezTo>
                  <a:cubicBezTo>
                    <a:pt x="5322" y="2436"/>
                    <a:pt x="5326" y="2422"/>
                    <a:pt x="5329" y="2412"/>
                  </a:cubicBezTo>
                  <a:cubicBezTo>
                    <a:pt x="5343" y="2331"/>
                    <a:pt x="5207" y="2135"/>
                    <a:pt x="5084" y="2037"/>
                  </a:cubicBezTo>
                  <a:cubicBezTo>
                    <a:pt x="4990" y="1963"/>
                    <a:pt x="5025" y="1788"/>
                    <a:pt x="5095" y="1512"/>
                  </a:cubicBezTo>
                  <a:cubicBezTo>
                    <a:pt x="5119" y="1424"/>
                    <a:pt x="5151" y="1288"/>
                    <a:pt x="5147" y="1249"/>
                  </a:cubicBezTo>
                  <a:cubicBezTo>
                    <a:pt x="5060" y="1151"/>
                    <a:pt x="5039" y="938"/>
                    <a:pt x="5035" y="801"/>
                  </a:cubicBezTo>
                  <a:lnTo>
                    <a:pt x="5035" y="773"/>
                  </a:lnTo>
                  <a:cubicBezTo>
                    <a:pt x="5035" y="763"/>
                    <a:pt x="5035" y="752"/>
                    <a:pt x="5032" y="742"/>
                  </a:cubicBezTo>
                  <a:cubicBezTo>
                    <a:pt x="5004" y="742"/>
                    <a:pt x="4972" y="742"/>
                    <a:pt x="4941" y="749"/>
                  </a:cubicBezTo>
                  <a:cubicBezTo>
                    <a:pt x="4874" y="759"/>
                    <a:pt x="4808" y="766"/>
                    <a:pt x="4738" y="766"/>
                  </a:cubicBezTo>
                  <a:cubicBezTo>
                    <a:pt x="4534" y="766"/>
                    <a:pt x="4454" y="689"/>
                    <a:pt x="4426" y="637"/>
                  </a:cubicBezTo>
                  <a:cubicBezTo>
                    <a:pt x="4371" y="624"/>
                    <a:pt x="4287" y="611"/>
                    <a:pt x="4209" y="611"/>
                  </a:cubicBezTo>
                  <a:cubicBezTo>
                    <a:pt x="4154" y="611"/>
                    <a:pt x="4102" y="618"/>
                    <a:pt x="4065" y="637"/>
                  </a:cubicBezTo>
                  <a:cubicBezTo>
                    <a:pt x="4016" y="661"/>
                    <a:pt x="3985" y="798"/>
                    <a:pt x="3967" y="892"/>
                  </a:cubicBezTo>
                  <a:cubicBezTo>
                    <a:pt x="3943" y="1001"/>
                    <a:pt x="3929" y="1081"/>
                    <a:pt x="3873" y="1116"/>
                  </a:cubicBezTo>
                  <a:cubicBezTo>
                    <a:pt x="3858" y="1124"/>
                    <a:pt x="3841" y="1130"/>
                    <a:pt x="3822" y="1130"/>
                  </a:cubicBezTo>
                  <a:cubicBezTo>
                    <a:pt x="3815" y="1130"/>
                    <a:pt x="3807" y="1129"/>
                    <a:pt x="3799" y="1127"/>
                  </a:cubicBezTo>
                  <a:cubicBezTo>
                    <a:pt x="3787" y="1124"/>
                    <a:pt x="3770" y="1122"/>
                    <a:pt x="3748" y="1122"/>
                  </a:cubicBezTo>
                  <a:cubicBezTo>
                    <a:pt x="3640" y="1122"/>
                    <a:pt x="3422" y="1157"/>
                    <a:pt x="3204" y="1221"/>
                  </a:cubicBezTo>
                  <a:cubicBezTo>
                    <a:pt x="3151" y="1237"/>
                    <a:pt x="3104" y="1245"/>
                    <a:pt x="3061" y="1245"/>
                  </a:cubicBezTo>
                  <a:cubicBezTo>
                    <a:pt x="2850" y="1245"/>
                    <a:pt x="2755" y="1065"/>
                    <a:pt x="2665" y="847"/>
                  </a:cubicBezTo>
                  <a:cubicBezTo>
                    <a:pt x="2637" y="766"/>
                    <a:pt x="2584" y="696"/>
                    <a:pt x="2521" y="647"/>
                  </a:cubicBezTo>
                  <a:cubicBezTo>
                    <a:pt x="2451" y="588"/>
                    <a:pt x="2409" y="539"/>
                    <a:pt x="2441" y="392"/>
                  </a:cubicBezTo>
                  <a:cubicBezTo>
                    <a:pt x="2476" y="248"/>
                    <a:pt x="2402" y="80"/>
                    <a:pt x="2371" y="10"/>
                  </a:cubicBezTo>
                  <a:lnTo>
                    <a:pt x="2364" y="10"/>
                  </a:lnTo>
                  <a:cubicBezTo>
                    <a:pt x="2091" y="6"/>
                    <a:pt x="1606" y="0"/>
                    <a:pt x="121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562;p59">
              <a:extLst>
                <a:ext uri="{FF2B5EF4-FFF2-40B4-BE49-F238E27FC236}">
                  <a16:creationId xmlns:a16="http://schemas.microsoft.com/office/drawing/2014/main" id="{F0BA624F-5F58-4778-70E5-844E8C1C25D7}"/>
                </a:ext>
              </a:extLst>
            </p:cNvPr>
            <p:cNvSpPr/>
            <p:nvPr/>
          </p:nvSpPr>
          <p:spPr>
            <a:xfrm>
              <a:off x="2193595" y="2177277"/>
              <a:ext cx="353" cy="14"/>
            </a:xfrm>
            <a:custGeom>
              <a:avLst/>
              <a:gdLst/>
              <a:ahLst/>
              <a:cxnLst/>
              <a:rect l="l" t="t" r="r" b="b"/>
              <a:pathLst>
                <a:path w="26" h="1" extrusionOk="0">
                  <a:moveTo>
                    <a:pt x="2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563;p59">
              <a:extLst>
                <a:ext uri="{FF2B5EF4-FFF2-40B4-BE49-F238E27FC236}">
                  <a16:creationId xmlns:a16="http://schemas.microsoft.com/office/drawing/2014/main" id="{131E981A-A5AE-A6E8-2740-B24B4D1A6CD3}"/>
                </a:ext>
              </a:extLst>
            </p:cNvPr>
            <p:cNvSpPr/>
            <p:nvPr/>
          </p:nvSpPr>
          <p:spPr>
            <a:xfrm>
              <a:off x="2185897" y="2177697"/>
              <a:ext cx="394" cy="14"/>
            </a:xfrm>
            <a:custGeom>
              <a:avLst/>
              <a:gdLst/>
              <a:ahLst/>
              <a:cxnLst/>
              <a:rect l="l" t="t" r="r" b="b"/>
              <a:pathLst>
                <a:path w="29" h="1" extrusionOk="0">
                  <a:moveTo>
                    <a:pt x="29"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564;p59">
              <a:extLst>
                <a:ext uri="{FF2B5EF4-FFF2-40B4-BE49-F238E27FC236}">
                  <a16:creationId xmlns:a16="http://schemas.microsoft.com/office/drawing/2014/main" id="{A632D104-90F8-2B22-F226-587BB8339EA4}"/>
                </a:ext>
              </a:extLst>
            </p:cNvPr>
            <p:cNvSpPr/>
            <p:nvPr/>
          </p:nvSpPr>
          <p:spPr>
            <a:xfrm>
              <a:off x="2200113" y="2177372"/>
              <a:ext cx="625" cy="109"/>
            </a:xfrm>
            <a:custGeom>
              <a:avLst/>
              <a:gdLst/>
              <a:ahLst/>
              <a:cxnLst/>
              <a:rect l="l" t="t" r="r" b="b"/>
              <a:pathLst>
                <a:path w="46" h="8" extrusionOk="0">
                  <a:moveTo>
                    <a:pt x="46"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565;p59">
              <a:extLst>
                <a:ext uri="{FF2B5EF4-FFF2-40B4-BE49-F238E27FC236}">
                  <a16:creationId xmlns:a16="http://schemas.microsoft.com/office/drawing/2014/main" id="{6C503F37-0940-8C4F-588B-8770E6911254}"/>
                </a:ext>
              </a:extLst>
            </p:cNvPr>
            <p:cNvSpPr/>
            <p:nvPr/>
          </p:nvSpPr>
          <p:spPr>
            <a:xfrm>
              <a:off x="2192889" y="2177317"/>
              <a:ext cx="394" cy="14"/>
            </a:xfrm>
            <a:custGeom>
              <a:avLst/>
              <a:gdLst/>
              <a:ahLst/>
              <a:cxnLst/>
              <a:rect l="l" t="t" r="r" b="b"/>
              <a:pathLst>
                <a:path w="29" h="1" extrusionOk="0">
                  <a:moveTo>
                    <a:pt x="2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566;p59">
              <a:extLst>
                <a:ext uri="{FF2B5EF4-FFF2-40B4-BE49-F238E27FC236}">
                  <a16:creationId xmlns:a16="http://schemas.microsoft.com/office/drawing/2014/main" id="{A0A7A265-3858-2981-E4A5-7C4CE53910AB}"/>
                </a:ext>
              </a:extLst>
            </p:cNvPr>
            <p:cNvSpPr/>
            <p:nvPr/>
          </p:nvSpPr>
          <p:spPr>
            <a:xfrm>
              <a:off x="2197492" y="2177277"/>
              <a:ext cx="774" cy="14"/>
            </a:xfrm>
            <a:custGeom>
              <a:avLst/>
              <a:gdLst/>
              <a:ahLst/>
              <a:cxnLst/>
              <a:rect l="l" t="t" r="r" b="b"/>
              <a:pathLst>
                <a:path w="57" h="1" extrusionOk="0">
                  <a:moveTo>
                    <a:pt x="57"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567;p59">
              <a:extLst>
                <a:ext uri="{FF2B5EF4-FFF2-40B4-BE49-F238E27FC236}">
                  <a16:creationId xmlns:a16="http://schemas.microsoft.com/office/drawing/2014/main" id="{123F1039-48E2-2A0B-9B32-EC3E671EFDD5}"/>
                </a:ext>
              </a:extLst>
            </p:cNvPr>
            <p:cNvSpPr/>
            <p:nvPr/>
          </p:nvSpPr>
          <p:spPr>
            <a:xfrm>
              <a:off x="2198497" y="2177277"/>
              <a:ext cx="679" cy="54"/>
            </a:xfrm>
            <a:custGeom>
              <a:avLst/>
              <a:gdLst/>
              <a:ahLst/>
              <a:cxnLst/>
              <a:rect l="l" t="t" r="r" b="b"/>
              <a:pathLst>
                <a:path w="50" h="4" extrusionOk="0">
                  <a:moveTo>
                    <a:pt x="49"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568;p59">
              <a:extLst>
                <a:ext uri="{FF2B5EF4-FFF2-40B4-BE49-F238E27FC236}">
                  <a16:creationId xmlns:a16="http://schemas.microsoft.com/office/drawing/2014/main" id="{39E371CB-AD18-F568-2C21-76AD36FBCDC6}"/>
                </a:ext>
              </a:extLst>
            </p:cNvPr>
            <p:cNvSpPr/>
            <p:nvPr/>
          </p:nvSpPr>
          <p:spPr>
            <a:xfrm>
              <a:off x="2197261" y="217722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569;p59">
              <a:extLst>
                <a:ext uri="{FF2B5EF4-FFF2-40B4-BE49-F238E27FC236}">
                  <a16:creationId xmlns:a16="http://schemas.microsoft.com/office/drawing/2014/main" id="{DF87803D-B6AC-5822-17AB-6120CEB57869}"/>
                </a:ext>
              </a:extLst>
            </p:cNvPr>
            <p:cNvSpPr/>
            <p:nvPr/>
          </p:nvSpPr>
          <p:spPr>
            <a:xfrm>
              <a:off x="2195401" y="217727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570;p59">
              <a:extLst>
                <a:ext uri="{FF2B5EF4-FFF2-40B4-BE49-F238E27FC236}">
                  <a16:creationId xmlns:a16="http://schemas.microsoft.com/office/drawing/2014/main" id="{3FD5F4F7-AC53-ECE2-9228-9211F8D772A5}"/>
                </a:ext>
              </a:extLst>
            </p:cNvPr>
            <p:cNvSpPr/>
            <p:nvPr/>
          </p:nvSpPr>
          <p:spPr>
            <a:xfrm>
              <a:off x="2136421" y="2173421"/>
              <a:ext cx="679" cy="149"/>
            </a:xfrm>
            <a:custGeom>
              <a:avLst/>
              <a:gdLst/>
              <a:ahLst/>
              <a:cxnLst/>
              <a:rect l="l" t="t" r="r" b="b"/>
              <a:pathLst>
                <a:path w="50" h="11" extrusionOk="0">
                  <a:moveTo>
                    <a:pt x="0" y="11"/>
                  </a:moveTo>
                  <a:lnTo>
                    <a:pt x="4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571;p59">
              <a:extLst>
                <a:ext uri="{FF2B5EF4-FFF2-40B4-BE49-F238E27FC236}">
                  <a16:creationId xmlns:a16="http://schemas.microsoft.com/office/drawing/2014/main" id="{6A9A7B11-C6F0-A252-D3D6-9A1506ABF9A5}"/>
                </a:ext>
              </a:extLst>
            </p:cNvPr>
            <p:cNvSpPr/>
            <p:nvPr/>
          </p:nvSpPr>
          <p:spPr>
            <a:xfrm>
              <a:off x="2199257" y="2177317"/>
              <a:ext cx="679" cy="68"/>
            </a:xfrm>
            <a:custGeom>
              <a:avLst/>
              <a:gdLst/>
              <a:ahLst/>
              <a:cxnLst/>
              <a:rect l="l" t="t" r="r" b="b"/>
              <a:pathLst>
                <a:path w="50" h="5" extrusionOk="0">
                  <a:moveTo>
                    <a:pt x="49"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572;p59">
              <a:extLst>
                <a:ext uri="{FF2B5EF4-FFF2-40B4-BE49-F238E27FC236}">
                  <a16:creationId xmlns:a16="http://schemas.microsoft.com/office/drawing/2014/main" id="{9348FB05-F79E-C696-1DA5-1E4702ED540D}"/>
                </a:ext>
              </a:extLst>
            </p:cNvPr>
            <p:cNvSpPr/>
            <p:nvPr/>
          </p:nvSpPr>
          <p:spPr>
            <a:xfrm>
              <a:off x="2187852" y="2177562"/>
              <a:ext cx="394" cy="14"/>
            </a:xfrm>
            <a:custGeom>
              <a:avLst/>
              <a:gdLst/>
              <a:ahLst/>
              <a:cxnLst/>
              <a:rect l="l" t="t" r="r" b="b"/>
              <a:pathLst>
                <a:path w="29" h="1" extrusionOk="0">
                  <a:moveTo>
                    <a:pt x="28"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573;p59">
              <a:extLst>
                <a:ext uri="{FF2B5EF4-FFF2-40B4-BE49-F238E27FC236}">
                  <a16:creationId xmlns:a16="http://schemas.microsoft.com/office/drawing/2014/main" id="{DB0B4F35-0716-7BE8-79ED-7BEFBFA26635}"/>
                </a:ext>
              </a:extLst>
            </p:cNvPr>
            <p:cNvSpPr/>
            <p:nvPr/>
          </p:nvSpPr>
          <p:spPr>
            <a:xfrm>
              <a:off x="2187323" y="2177602"/>
              <a:ext cx="299" cy="14"/>
            </a:xfrm>
            <a:custGeom>
              <a:avLst/>
              <a:gdLst/>
              <a:ahLst/>
              <a:cxnLst/>
              <a:rect l="l" t="t" r="r" b="b"/>
              <a:pathLst>
                <a:path w="22" h="1" extrusionOk="0">
                  <a:moveTo>
                    <a:pt x="22"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574;p59">
              <a:extLst>
                <a:ext uri="{FF2B5EF4-FFF2-40B4-BE49-F238E27FC236}">
                  <a16:creationId xmlns:a16="http://schemas.microsoft.com/office/drawing/2014/main" id="{6410AAA4-4E89-553F-FE6C-F62D0CB43820}"/>
                </a:ext>
              </a:extLst>
            </p:cNvPr>
            <p:cNvSpPr/>
            <p:nvPr/>
          </p:nvSpPr>
          <p:spPr>
            <a:xfrm>
              <a:off x="2186847" y="2177602"/>
              <a:ext cx="258" cy="14"/>
            </a:xfrm>
            <a:custGeom>
              <a:avLst/>
              <a:gdLst/>
              <a:ahLst/>
              <a:cxnLst/>
              <a:rect l="l" t="t" r="r" b="b"/>
              <a:pathLst>
                <a:path w="19" h="1" extrusionOk="0">
                  <a:moveTo>
                    <a:pt x="1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575;p59">
              <a:extLst>
                <a:ext uri="{FF2B5EF4-FFF2-40B4-BE49-F238E27FC236}">
                  <a16:creationId xmlns:a16="http://schemas.microsoft.com/office/drawing/2014/main" id="{850A2910-34ED-3049-E0ED-22C76A0CD215}"/>
                </a:ext>
              </a:extLst>
            </p:cNvPr>
            <p:cNvSpPr/>
            <p:nvPr/>
          </p:nvSpPr>
          <p:spPr>
            <a:xfrm>
              <a:off x="2200832" y="2177467"/>
              <a:ext cx="475" cy="109"/>
            </a:xfrm>
            <a:custGeom>
              <a:avLst/>
              <a:gdLst/>
              <a:ahLst/>
              <a:cxnLst/>
              <a:rect l="l" t="t" r="r" b="b"/>
              <a:pathLst>
                <a:path w="35" h="8" extrusionOk="0">
                  <a:moveTo>
                    <a:pt x="35"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576;p59">
              <a:extLst>
                <a:ext uri="{FF2B5EF4-FFF2-40B4-BE49-F238E27FC236}">
                  <a16:creationId xmlns:a16="http://schemas.microsoft.com/office/drawing/2014/main" id="{591E9D13-D29A-EA7A-A2E9-5A7A58A62EE9}"/>
                </a:ext>
              </a:extLst>
            </p:cNvPr>
            <p:cNvSpPr/>
            <p:nvPr/>
          </p:nvSpPr>
          <p:spPr>
            <a:xfrm>
              <a:off x="2186372" y="2177657"/>
              <a:ext cx="353" cy="14"/>
            </a:xfrm>
            <a:custGeom>
              <a:avLst/>
              <a:gdLst/>
              <a:ahLst/>
              <a:cxnLst/>
              <a:rect l="l" t="t" r="r" b="b"/>
              <a:pathLst>
                <a:path w="26" h="1" extrusionOk="0">
                  <a:moveTo>
                    <a:pt x="2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577;p59">
              <a:extLst>
                <a:ext uri="{FF2B5EF4-FFF2-40B4-BE49-F238E27FC236}">
                  <a16:creationId xmlns:a16="http://schemas.microsoft.com/office/drawing/2014/main" id="{9611B064-D296-6471-9957-BC781E939FCB}"/>
                </a:ext>
              </a:extLst>
            </p:cNvPr>
            <p:cNvSpPr/>
            <p:nvPr/>
          </p:nvSpPr>
          <p:spPr>
            <a:xfrm>
              <a:off x="2192075" y="2177317"/>
              <a:ext cx="489" cy="14"/>
            </a:xfrm>
            <a:custGeom>
              <a:avLst/>
              <a:gdLst/>
              <a:ahLst/>
              <a:cxnLst/>
              <a:rect l="l" t="t" r="r" b="b"/>
              <a:pathLst>
                <a:path w="36" h="1" extrusionOk="0">
                  <a:moveTo>
                    <a:pt x="36"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578;p59">
              <a:extLst>
                <a:ext uri="{FF2B5EF4-FFF2-40B4-BE49-F238E27FC236}">
                  <a16:creationId xmlns:a16="http://schemas.microsoft.com/office/drawing/2014/main" id="{4A78D6CA-CC62-4376-90DB-CBA3D894B898}"/>
                </a:ext>
              </a:extLst>
            </p:cNvPr>
            <p:cNvSpPr/>
            <p:nvPr/>
          </p:nvSpPr>
          <p:spPr>
            <a:xfrm>
              <a:off x="2191219" y="2177372"/>
              <a:ext cx="394" cy="14"/>
            </a:xfrm>
            <a:custGeom>
              <a:avLst/>
              <a:gdLst/>
              <a:ahLst/>
              <a:cxnLst/>
              <a:rect l="l" t="t" r="r" b="b"/>
              <a:pathLst>
                <a:path w="29" h="1" extrusionOk="0">
                  <a:moveTo>
                    <a:pt x="29"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579;p59">
              <a:extLst>
                <a:ext uri="{FF2B5EF4-FFF2-40B4-BE49-F238E27FC236}">
                  <a16:creationId xmlns:a16="http://schemas.microsoft.com/office/drawing/2014/main" id="{C1F3E8EC-34C2-EF81-0235-FE2D311ADF7D}"/>
                </a:ext>
              </a:extLst>
            </p:cNvPr>
            <p:cNvSpPr/>
            <p:nvPr/>
          </p:nvSpPr>
          <p:spPr>
            <a:xfrm>
              <a:off x="2190513" y="2177412"/>
              <a:ext cx="394" cy="14"/>
            </a:xfrm>
            <a:custGeom>
              <a:avLst/>
              <a:gdLst/>
              <a:ahLst/>
              <a:cxnLst/>
              <a:rect l="l" t="t" r="r" b="b"/>
              <a:pathLst>
                <a:path w="29" h="1" extrusionOk="0">
                  <a:moveTo>
                    <a:pt x="2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580;p59">
              <a:extLst>
                <a:ext uri="{FF2B5EF4-FFF2-40B4-BE49-F238E27FC236}">
                  <a16:creationId xmlns:a16="http://schemas.microsoft.com/office/drawing/2014/main" id="{594B306A-2E5C-1414-6080-5E729963E8EC}"/>
                </a:ext>
              </a:extLst>
            </p:cNvPr>
            <p:cNvSpPr/>
            <p:nvPr/>
          </p:nvSpPr>
          <p:spPr>
            <a:xfrm>
              <a:off x="2189223" y="2177467"/>
              <a:ext cx="353" cy="14"/>
            </a:xfrm>
            <a:custGeom>
              <a:avLst/>
              <a:gdLst/>
              <a:ahLst/>
              <a:cxnLst/>
              <a:rect l="l" t="t" r="r" b="b"/>
              <a:pathLst>
                <a:path w="26" h="1" extrusionOk="0">
                  <a:moveTo>
                    <a:pt x="2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581;p59">
              <a:extLst>
                <a:ext uri="{FF2B5EF4-FFF2-40B4-BE49-F238E27FC236}">
                  <a16:creationId xmlns:a16="http://schemas.microsoft.com/office/drawing/2014/main" id="{DB501DF7-79A6-CD01-E461-000491978165}"/>
                </a:ext>
              </a:extLst>
            </p:cNvPr>
            <p:cNvSpPr/>
            <p:nvPr/>
          </p:nvSpPr>
          <p:spPr>
            <a:xfrm>
              <a:off x="2188558" y="2177507"/>
              <a:ext cx="394" cy="14"/>
            </a:xfrm>
            <a:custGeom>
              <a:avLst/>
              <a:gdLst/>
              <a:ahLst/>
              <a:cxnLst/>
              <a:rect l="l" t="t" r="r" b="b"/>
              <a:pathLst>
                <a:path w="29" h="1" extrusionOk="0">
                  <a:moveTo>
                    <a:pt x="29"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582;p59">
              <a:extLst>
                <a:ext uri="{FF2B5EF4-FFF2-40B4-BE49-F238E27FC236}">
                  <a16:creationId xmlns:a16="http://schemas.microsoft.com/office/drawing/2014/main" id="{73B1305F-BC52-F79F-03AC-0086D1D02665}"/>
                </a:ext>
              </a:extLst>
            </p:cNvPr>
            <p:cNvSpPr/>
            <p:nvPr/>
          </p:nvSpPr>
          <p:spPr>
            <a:xfrm>
              <a:off x="2189889" y="2177412"/>
              <a:ext cx="394" cy="14"/>
            </a:xfrm>
            <a:custGeom>
              <a:avLst/>
              <a:gdLst/>
              <a:ahLst/>
              <a:cxnLst/>
              <a:rect l="l" t="t" r="r" b="b"/>
              <a:pathLst>
                <a:path w="29" h="1" extrusionOk="0">
                  <a:moveTo>
                    <a:pt x="29"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583;p59">
              <a:extLst>
                <a:ext uri="{FF2B5EF4-FFF2-40B4-BE49-F238E27FC236}">
                  <a16:creationId xmlns:a16="http://schemas.microsoft.com/office/drawing/2014/main" id="{700CF6BE-04FD-A465-C816-1176E6F691D3}"/>
                </a:ext>
              </a:extLst>
            </p:cNvPr>
            <p:cNvSpPr/>
            <p:nvPr/>
          </p:nvSpPr>
          <p:spPr>
            <a:xfrm>
              <a:off x="2194695" y="217727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584;p59">
              <a:extLst>
                <a:ext uri="{FF2B5EF4-FFF2-40B4-BE49-F238E27FC236}">
                  <a16:creationId xmlns:a16="http://schemas.microsoft.com/office/drawing/2014/main" id="{1AFFD8FE-1A52-C9E1-CBC2-FD10999764BA}"/>
                </a:ext>
              </a:extLst>
            </p:cNvPr>
            <p:cNvSpPr/>
            <p:nvPr/>
          </p:nvSpPr>
          <p:spPr>
            <a:xfrm>
              <a:off x="2195971" y="217722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585;p59">
              <a:extLst>
                <a:ext uri="{FF2B5EF4-FFF2-40B4-BE49-F238E27FC236}">
                  <a16:creationId xmlns:a16="http://schemas.microsoft.com/office/drawing/2014/main" id="{16429866-8B8D-8BF5-CFE9-5905DDA340E7}"/>
                </a:ext>
              </a:extLst>
            </p:cNvPr>
            <p:cNvSpPr/>
            <p:nvPr/>
          </p:nvSpPr>
          <p:spPr>
            <a:xfrm>
              <a:off x="2201973" y="2177697"/>
              <a:ext cx="339" cy="163"/>
            </a:xfrm>
            <a:custGeom>
              <a:avLst/>
              <a:gdLst/>
              <a:ahLst/>
              <a:cxnLst/>
              <a:rect l="l" t="t" r="r" b="b"/>
              <a:pathLst>
                <a:path w="25" h="12" extrusionOk="0">
                  <a:moveTo>
                    <a:pt x="25" y="11"/>
                  </a:moveTo>
                  <a:cubicBezTo>
                    <a:pt x="18" y="8"/>
                    <a:pt x="7" y="4"/>
                    <a:pt x="0" y="1"/>
                  </a:cubicBezTo>
                  <a:cubicBezTo>
                    <a:pt x="7" y="4"/>
                    <a:pt x="18" y="8"/>
                    <a:pt x="25"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586;p59">
              <a:extLst>
                <a:ext uri="{FF2B5EF4-FFF2-40B4-BE49-F238E27FC236}">
                  <a16:creationId xmlns:a16="http://schemas.microsoft.com/office/drawing/2014/main" id="{9E34CA90-2AB1-4322-AD3B-22BB0DA421F5}"/>
                </a:ext>
              </a:extLst>
            </p:cNvPr>
            <p:cNvSpPr/>
            <p:nvPr/>
          </p:nvSpPr>
          <p:spPr>
            <a:xfrm>
              <a:off x="2201402" y="2177562"/>
              <a:ext cx="489" cy="109"/>
            </a:xfrm>
            <a:custGeom>
              <a:avLst/>
              <a:gdLst/>
              <a:ahLst/>
              <a:cxnLst/>
              <a:rect l="l" t="t" r="r" b="b"/>
              <a:pathLst>
                <a:path w="36" h="8" extrusionOk="0">
                  <a:moveTo>
                    <a:pt x="35" y="7"/>
                  </a:moveTo>
                  <a:cubicBezTo>
                    <a:pt x="25" y="7"/>
                    <a:pt x="14" y="4"/>
                    <a:pt x="0" y="0"/>
                  </a:cubicBezTo>
                  <a:cubicBezTo>
                    <a:pt x="14" y="4"/>
                    <a:pt x="25" y="7"/>
                    <a:pt x="35"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587;p59">
              <a:extLst>
                <a:ext uri="{FF2B5EF4-FFF2-40B4-BE49-F238E27FC236}">
                  <a16:creationId xmlns:a16="http://schemas.microsoft.com/office/drawing/2014/main" id="{0A2EDE2A-8894-E50C-EF85-726BF2CD22C8}"/>
                </a:ext>
              </a:extLst>
            </p:cNvPr>
            <p:cNvSpPr/>
            <p:nvPr/>
          </p:nvSpPr>
          <p:spPr>
            <a:xfrm>
              <a:off x="2207865" y="2106307"/>
              <a:ext cx="83624" cy="72463"/>
            </a:xfrm>
            <a:custGeom>
              <a:avLst/>
              <a:gdLst/>
              <a:ahLst/>
              <a:cxnLst/>
              <a:rect l="l" t="t" r="r" b="b"/>
              <a:pathLst>
                <a:path w="6159" h="5337" extrusionOk="0">
                  <a:moveTo>
                    <a:pt x="4380" y="0"/>
                  </a:moveTo>
                  <a:cubicBezTo>
                    <a:pt x="4366" y="7"/>
                    <a:pt x="4352" y="14"/>
                    <a:pt x="4334" y="21"/>
                  </a:cubicBezTo>
                  <a:lnTo>
                    <a:pt x="4327" y="25"/>
                  </a:lnTo>
                  <a:cubicBezTo>
                    <a:pt x="4310" y="32"/>
                    <a:pt x="4296" y="39"/>
                    <a:pt x="4278" y="42"/>
                  </a:cubicBezTo>
                  <a:lnTo>
                    <a:pt x="4264" y="46"/>
                  </a:lnTo>
                  <a:cubicBezTo>
                    <a:pt x="4247" y="53"/>
                    <a:pt x="4229" y="56"/>
                    <a:pt x="4208" y="60"/>
                  </a:cubicBezTo>
                  <a:lnTo>
                    <a:pt x="4194" y="60"/>
                  </a:lnTo>
                  <a:cubicBezTo>
                    <a:pt x="4177" y="63"/>
                    <a:pt x="4156" y="67"/>
                    <a:pt x="4135" y="70"/>
                  </a:cubicBezTo>
                  <a:lnTo>
                    <a:pt x="4121" y="70"/>
                  </a:lnTo>
                  <a:lnTo>
                    <a:pt x="4065" y="74"/>
                  </a:lnTo>
                  <a:lnTo>
                    <a:pt x="4044" y="74"/>
                  </a:lnTo>
                  <a:lnTo>
                    <a:pt x="3981" y="77"/>
                  </a:lnTo>
                  <a:lnTo>
                    <a:pt x="3722" y="77"/>
                  </a:lnTo>
                  <a:cubicBezTo>
                    <a:pt x="3718" y="76"/>
                    <a:pt x="3715" y="76"/>
                    <a:pt x="3712" y="76"/>
                  </a:cubicBezTo>
                  <a:cubicBezTo>
                    <a:pt x="3705" y="76"/>
                    <a:pt x="3698" y="78"/>
                    <a:pt x="3694" y="81"/>
                  </a:cubicBezTo>
                  <a:cubicBezTo>
                    <a:pt x="3687" y="112"/>
                    <a:pt x="3683" y="147"/>
                    <a:pt x="3687" y="179"/>
                  </a:cubicBezTo>
                  <a:cubicBezTo>
                    <a:pt x="3694" y="259"/>
                    <a:pt x="3697" y="361"/>
                    <a:pt x="3616" y="427"/>
                  </a:cubicBezTo>
                  <a:cubicBezTo>
                    <a:pt x="3546" y="480"/>
                    <a:pt x="3515" y="550"/>
                    <a:pt x="3518" y="585"/>
                  </a:cubicBezTo>
                  <a:cubicBezTo>
                    <a:pt x="3518" y="595"/>
                    <a:pt x="3522" y="602"/>
                    <a:pt x="3532" y="606"/>
                  </a:cubicBezTo>
                  <a:cubicBezTo>
                    <a:pt x="3634" y="658"/>
                    <a:pt x="3613" y="830"/>
                    <a:pt x="3574" y="1037"/>
                  </a:cubicBezTo>
                  <a:lnTo>
                    <a:pt x="3567" y="1079"/>
                  </a:lnTo>
                  <a:cubicBezTo>
                    <a:pt x="3557" y="1142"/>
                    <a:pt x="3546" y="1208"/>
                    <a:pt x="3543" y="1271"/>
                  </a:cubicBezTo>
                  <a:cubicBezTo>
                    <a:pt x="3543" y="1348"/>
                    <a:pt x="3504" y="1450"/>
                    <a:pt x="3466" y="1548"/>
                  </a:cubicBezTo>
                  <a:cubicBezTo>
                    <a:pt x="3438" y="1611"/>
                    <a:pt x="3417" y="1670"/>
                    <a:pt x="3406" y="1737"/>
                  </a:cubicBezTo>
                  <a:cubicBezTo>
                    <a:pt x="3445" y="1782"/>
                    <a:pt x="3480" y="1831"/>
                    <a:pt x="3508" y="1887"/>
                  </a:cubicBezTo>
                  <a:cubicBezTo>
                    <a:pt x="3571" y="1989"/>
                    <a:pt x="3655" y="2132"/>
                    <a:pt x="3739" y="2153"/>
                  </a:cubicBezTo>
                  <a:cubicBezTo>
                    <a:pt x="3755" y="2158"/>
                    <a:pt x="3770" y="2160"/>
                    <a:pt x="3784" y="2160"/>
                  </a:cubicBezTo>
                  <a:cubicBezTo>
                    <a:pt x="3848" y="2160"/>
                    <a:pt x="3901" y="2121"/>
                    <a:pt x="3953" y="2087"/>
                  </a:cubicBezTo>
                  <a:cubicBezTo>
                    <a:pt x="3988" y="2055"/>
                    <a:pt x="4033" y="2038"/>
                    <a:pt x="4082" y="2031"/>
                  </a:cubicBezTo>
                  <a:cubicBezTo>
                    <a:pt x="4222" y="2031"/>
                    <a:pt x="4222" y="2248"/>
                    <a:pt x="4222" y="2486"/>
                  </a:cubicBezTo>
                  <a:cubicBezTo>
                    <a:pt x="4226" y="2598"/>
                    <a:pt x="4180" y="2706"/>
                    <a:pt x="4096" y="2780"/>
                  </a:cubicBezTo>
                  <a:lnTo>
                    <a:pt x="4089" y="2783"/>
                  </a:lnTo>
                  <a:lnTo>
                    <a:pt x="4082" y="2787"/>
                  </a:lnTo>
                  <a:lnTo>
                    <a:pt x="4072" y="2790"/>
                  </a:lnTo>
                  <a:lnTo>
                    <a:pt x="4065" y="2790"/>
                  </a:lnTo>
                  <a:lnTo>
                    <a:pt x="4054" y="2797"/>
                  </a:lnTo>
                  <a:lnTo>
                    <a:pt x="4044" y="2797"/>
                  </a:lnTo>
                  <a:lnTo>
                    <a:pt x="4030" y="2804"/>
                  </a:lnTo>
                  <a:lnTo>
                    <a:pt x="4019" y="2804"/>
                  </a:lnTo>
                  <a:lnTo>
                    <a:pt x="3995" y="2811"/>
                  </a:lnTo>
                  <a:lnTo>
                    <a:pt x="3984" y="2811"/>
                  </a:lnTo>
                  <a:lnTo>
                    <a:pt x="3960" y="2818"/>
                  </a:lnTo>
                  <a:lnTo>
                    <a:pt x="3946" y="2822"/>
                  </a:lnTo>
                  <a:lnTo>
                    <a:pt x="3921" y="2826"/>
                  </a:lnTo>
                  <a:lnTo>
                    <a:pt x="3907" y="2826"/>
                  </a:lnTo>
                  <a:lnTo>
                    <a:pt x="3883" y="2829"/>
                  </a:lnTo>
                  <a:lnTo>
                    <a:pt x="3788" y="2829"/>
                  </a:lnTo>
                  <a:lnTo>
                    <a:pt x="3764" y="2826"/>
                  </a:lnTo>
                  <a:lnTo>
                    <a:pt x="3753" y="2826"/>
                  </a:lnTo>
                  <a:cubicBezTo>
                    <a:pt x="3743" y="2826"/>
                    <a:pt x="3732" y="2822"/>
                    <a:pt x="3722" y="2818"/>
                  </a:cubicBezTo>
                  <a:cubicBezTo>
                    <a:pt x="3711" y="2815"/>
                    <a:pt x="3701" y="2811"/>
                    <a:pt x="3694" y="2808"/>
                  </a:cubicBezTo>
                  <a:lnTo>
                    <a:pt x="3683" y="2804"/>
                  </a:lnTo>
                  <a:lnTo>
                    <a:pt x="3662" y="2794"/>
                  </a:lnTo>
                  <a:lnTo>
                    <a:pt x="3655" y="2790"/>
                  </a:lnTo>
                  <a:cubicBezTo>
                    <a:pt x="3645" y="2787"/>
                    <a:pt x="3638" y="2780"/>
                    <a:pt x="3631" y="2773"/>
                  </a:cubicBezTo>
                  <a:cubicBezTo>
                    <a:pt x="3490" y="2661"/>
                    <a:pt x="3392" y="2388"/>
                    <a:pt x="3385" y="2269"/>
                  </a:cubicBezTo>
                  <a:cubicBezTo>
                    <a:pt x="3368" y="2255"/>
                    <a:pt x="3298" y="2230"/>
                    <a:pt x="3039" y="2230"/>
                  </a:cubicBezTo>
                  <a:cubicBezTo>
                    <a:pt x="2923" y="2230"/>
                    <a:pt x="2808" y="2111"/>
                    <a:pt x="2689" y="1880"/>
                  </a:cubicBezTo>
                  <a:cubicBezTo>
                    <a:pt x="2657" y="1891"/>
                    <a:pt x="2633" y="1915"/>
                    <a:pt x="2619" y="1947"/>
                  </a:cubicBezTo>
                  <a:cubicBezTo>
                    <a:pt x="2619" y="2087"/>
                    <a:pt x="2451" y="2087"/>
                    <a:pt x="2314" y="2087"/>
                  </a:cubicBezTo>
                  <a:cubicBezTo>
                    <a:pt x="2244" y="2087"/>
                    <a:pt x="2164" y="2045"/>
                    <a:pt x="2076" y="2003"/>
                  </a:cubicBezTo>
                  <a:cubicBezTo>
                    <a:pt x="2025" y="1977"/>
                    <a:pt x="1928" y="1931"/>
                    <a:pt x="1892" y="1931"/>
                  </a:cubicBezTo>
                  <a:cubicBezTo>
                    <a:pt x="1889" y="1931"/>
                    <a:pt x="1886" y="1932"/>
                    <a:pt x="1884" y="1933"/>
                  </a:cubicBezTo>
                  <a:cubicBezTo>
                    <a:pt x="1863" y="1942"/>
                    <a:pt x="1842" y="1947"/>
                    <a:pt x="1822" y="1947"/>
                  </a:cubicBezTo>
                  <a:cubicBezTo>
                    <a:pt x="1790" y="1947"/>
                    <a:pt x="1759" y="1935"/>
                    <a:pt x="1733" y="1912"/>
                  </a:cubicBezTo>
                  <a:cubicBezTo>
                    <a:pt x="1653" y="1838"/>
                    <a:pt x="1611" y="1733"/>
                    <a:pt x="1614" y="1625"/>
                  </a:cubicBezTo>
                  <a:lnTo>
                    <a:pt x="1614" y="1625"/>
                  </a:lnTo>
                  <a:cubicBezTo>
                    <a:pt x="1530" y="1632"/>
                    <a:pt x="1449" y="1656"/>
                    <a:pt x="1372" y="1691"/>
                  </a:cubicBezTo>
                  <a:cubicBezTo>
                    <a:pt x="1353" y="1701"/>
                    <a:pt x="1331" y="1706"/>
                    <a:pt x="1309" y="1706"/>
                  </a:cubicBezTo>
                  <a:cubicBezTo>
                    <a:pt x="1291" y="1706"/>
                    <a:pt x="1273" y="1703"/>
                    <a:pt x="1257" y="1695"/>
                  </a:cubicBezTo>
                  <a:cubicBezTo>
                    <a:pt x="1183" y="1663"/>
                    <a:pt x="1148" y="1572"/>
                    <a:pt x="1138" y="1537"/>
                  </a:cubicBezTo>
                  <a:lnTo>
                    <a:pt x="1131" y="1530"/>
                  </a:lnTo>
                  <a:lnTo>
                    <a:pt x="1131" y="1527"/>
                  </a:lnTo>
                  <a:lnTo>
                    <a:pt x="1127" y="1520"/>
                  </a:lnTo>
                  <a:lnTo>
                    <a:pt x="1124" y="1513"/>
                  </a:lnTo>
                  <a:lnTo>
                    <a:pt x="1117" y="1506"/>
                  </a:lnTo>
                  <a:lnTo>
                    <a:pt x="1113" y="1499"/>
                  </a:lnTo>
                  <a:lnTo>
                    <a:pt x="1110" y="1495"/>
                  </a:lnTo>
                  <a:lnTo>
                    <a:pt x="1005" y="2486"/>
                  </a:lnTo>
                  <a:lnTo>
                    <a:pt x="830" y="2661"/>
                  </a:lnTo>
                  <a:lnTo>
                    <a:pt x="53" y="2636"/>
                  </a:lnTo>
                  <a:lnTo>
                    <a:pt x="0" y="4366"/>
                  </a:lnTo>
                  <a:lnTo>
                    <a:pt x="588" y="5168"/>
                  </a:lnTo>
                  <a:cubicBezTo>
                    <a:pt x="634" y="5157"/>
                    <a:pt x="714" y="5140"/>
                    <a:pt x="809" y="5126"/>
                  </a:cubicBezTo>
                  <a:cubicBezTo>
                    <a:pt x="990" y="5099"/>
                    <a:pt x="1194" y="5075"/>
                    <a:pt x="1349" y="5075"/>
                  </a:cubicBezTo>
                  <a:cubicBezTo>
                    <a:pt x="1437" y="5075"/>
                    <a:pt x="1509" y="5082"/>
                    <a:pt x="1555" y="5101"/>
                  </a:cubicBezTo>
                  <a:lnTo>
                    <a:pt x="1569" y="5105"/>
                  </a:lnTo>
                  <a:lnTo>
                    <a:pt x="1576" y="5108"/>
                  </a:lnTo>
                  <a:lnTo>
                    <a:pt x="1583" y="5112"/>
                  </a:lnTo>
                  <a:lnTo>
                    <a:pt x="1586" y="5115"/>
                  </a:lnTo>
                  <a:cubicBezTo>
                    <a:pt x="1590" y="5115"/>
                    <a:pt x="1593" y="5119"/>
                    <a:pt x="1593" y="5122"/>
                  </a:cubicBezTo>
                  <a:lnTo>
                    <a:pt x="1600" y="5129"/>
                  </a:lnTo>
                  <a:cubicBezTo>
                    <a:pt x="1604" y="5133"/>
                    <a:pt x="1607" y="5136"/>
                    <a:pt x="1607" y="5140"/>
                  </a:cubicBezTo>
                  <a:cubicBezTo>
                    <a:pt x="1611" y="5143"/>
                    <a:pt x="1611" y="5143"/>
                    <a:pt x="1614" y="5147"/>
                  </a:cubicBezTo>
                  <a:cubicBezTo>
                    <a:pt x="1614" y="5150"/>
                    <a:pt x="1618" y="5154"/>
                    <a:pt x="1618" y="5157"/>
                  </a:cubicBezTo>
                  <a:cubicBezTo>
                    <a:pt x="1618" y="5161"/>
                    <a:pt x="1621" y="5164"/>
                    <a:pt x="1621" y="5168"/>
                  </a:cubicBezTo>
                  <a:cubicBezTo>
                    <a:pt x="1621" y="5175"/>
                    <a:pt x="1625" y="5182"/>
                    <a:pt x="1625" y="5189"/>
                  </a:cubicBezTo>
                  <a:lnTo>
                    <a:pt x="1625" y="5192"/>
                  </a:lnTo>
                  <a:lnTo>
                    <a:pt x="1625" y="5203"/>
                  </a:lnTo>
                  <a:cubicBezTo>
                    <a:pt x="1625" y="5206"/>
                    <a:pt x="1625" y="5213"/>
                    <a:pt x="1628" y="5217"/>
                  </a:cubicBezTo>
                  <a:lnTo>
                    <a:pt x="1628" y="5220"/>
                  </a:lnTo>
                  <a:lnTo>
                    <a:pt x="1632" y="5234"/>
                  </a:lnTo>
                  <a:lnTo>
                    <a:pt x="1632" y="5238"/>
                  </a:lnTo>
                  <a:lnTo>
                    <a:pt x="1691" y="5224"/>
                  </a:lnTo>
                  <a:lnTo>
                    <a:pt x="1705" y="5224"/>
                  </a:lnTo>
                  <a:lnTo>
                    <a:pt x="1747" y="5213"/>
                  </a:lnTo>
                  <a:lnTo>
                    <a:pt x="1754" y="5213"/>
                  </a:lnTo>
                  <a:cubicBezTo>
                    <a:pt x="1772" y="5210"/>
                    <a:pt x="1786" y="5210"/>
                    <a:pt x="1800" y="5206"/>
                  </a:cubicBezTo>
                  <a:lnTo>
                    <a:pt x="1880" y="5206"/>
                  </a:lnTo>
                  <a:cubicBezTo>
                    <a:pt x="1947" y="5220"/>
                    <a:pt x="2013" y="5234"/>
                    <a:pt x="2076" y="5255"/>
                  </a:cubicBezTo>
                  <a:cubicBezTo>
                    <a:pt x="2189" y="5284"/>
                    <a:pt x="2382" y="5337"/>
                    <a:pt x="2486" y="5337"/>
                  </a:cubicBezTo>
                  <a:cubicBezTo>
                    <a:pt x="2508" y="5337"/>
                    <a:pt x="2526" y="5334"/>
                    <a:pt x="2538" y="5329"/>
                  </a:cubicBezTo>
                  <a:cubicBezTo>
                    <a:pt x="2577" y="5308"/>
                    <a:pt x="2650" y="5203"/>
                    <a:pt x="2717" y="5108"/>
                  </a:cubicBezTo>
                  <a:cubicBezTo>
                    <a:pt x="2836" y="4940"/>
                    <a:pt x="2972" y="4751"/>
                    <a:pt x="3116" y="4709"/>
                  </a:cubicBezTo>
                  <a:cubicBezTo>
                    <a:pt x="3315" y="4646"/>
                    <a:pt x="3560" y="4439"/>
                    <a:pt x="3571" y="4383"/>
                  </a:cubicBezTo>
                  <a:cubicBezTo>
                    <a:pt x="3571" y="4250"/>
                    <a:pt x="3595" y="4131"/>
                    <a:pt x="3925" y="4044"/>
                  </a:cubicBezTo>
                  <a:lnTo>
                    <a:pt x="3939" y="4044"/>
                  </a:lnTo>
                  <a:lnTo>
                    <a:pt x="4310" y="4033"/>
                  </a:lnTo>
                  <a:lnTo>
                    <a:pt x="4359" y="4033"/>
                  </a:lnTo>
                  <a:lnTo>
                    <a:pt x="4250" y="3652"/>
                  </a:lnTo>
                  <a:lnTo>
                    <a:pt x="4310" y="3631"/>
                  </a:lnTo>
                  <a:lnTo>
                    <a:pt x="4373" y="3606"/>
                  </a:lnTo>
                  <a:cubicBezTo>
                    <a:pt x="5052" y="3354"/>
                    <a:pt x="5416" y="3221"/>
                    <a:pt x="5612" y="3151"/>
                  </a:cubicBezTo>
                  <a:cubicBezTo>
                    <a:pt x="5668" y="3134"/>
                    <a:pt x="5714" y="3116"/>
                    <a:pt x="5752" y="3106"/>
                  </a:cubicBezTo>
                  <a:lnTo>
                    <a:pt x="5738" y="3081"/>
                  </a:lnTo>
                  <a:cubicBezTo>
                    <a:pt x="5692" y="2990"/>
                    <a:pt x="5664" y="2938"/>
                    <a:pt x="5678" y="2892"/>
                  </a:cubicBezTo>
                  <a:cubicBezTo>
                    <a:pt x="5685" y="2875"/>
                    <a:pt x="5696" y="2861"/>
                    <a:pt x="5710" y="2850"/>
                  </a:cubicBezTo>
                  <a:cubicBezTo>
                    <a:pt x="5738" y="2794"/>
                    <a:pt x="5770" y="2507"/>
                    <a:pt x="5770" y="2370"/>
                  </a:cubicBezTo>
                  <a:cubicBezTo>
                    <a:pt x="5770" y="2255"/>
                    <a:pt x="5899" y="2244"/>
                    <a:pt x="5976" y="2234"/>
                  </a:cubicBezTo>
                  <a:lnTo>
                    <a:pt x="5983" y="2234"/>
                  </a:lnTo>
                  <a:cubicBezTo>
                    <a:pt x="5871" y="2031"/>
                    <a:pt x="5920" y="1436"/>
                    <a:pt x="5969" y="1310"/>
                  </a:cubicBezTo>
                  <a:cubicBezTo>
                    <a:pt x="5987" y="1254"/>
                    <a:pt x="6039" y="1212"/>
                    <a:pt x="6099" y="1205"/>
                  </a:cubicBezTo>
                  <a:cubicBezTo>
                    <a:pt x="6107" y="1203"/>
                    <a:pt x="6116" y="1202"/>
                    <a:pt x="6125" y="1202"/>
                  </a:cubicBezTo>
                  <a:cubicBezTo>
                    <a:pt x="6134" y="1202"/>
                    <a:pt x="6142" y="1203"/>
                    <a:pt x="6151" y="1205"/>
                  </a:cubicBezTo>
                  <a:lnTo>
                    <a:pt x="6158" y="1205"/>
                  </a:lnTo>
                  <a:cubicBezTo>
                    <a:pt x="6141" y="1131"/>
                    <a:pt x="6116" y="1058"/>
                    <a:pt x="6085" y="988"/>
                  </a:cubicBezTo>
                  <a:lnTo>
                    <a:pt x="6081" y="981"/>
                  </a:lnTo>
                  <a:lnTo>
                    <a:pt x="6074" y="967"/>
                  </a:lnTo>
                  <a:lnTo>
                    <a:pt x="6064" y="935"/>
                  </a:lnTo>
                  <a:cubicBezTo>
                    <a:pt x="6046" y="897"/>
                    <a:pt x="6029" y="862"/>
                    <a:pt x="6011" y="827"/>
                  </a:cubicBezTo>
                  <a:lnTo>
                    <a:pt x="6008" y="816"/>
                  </a:lnTo>
                  <a:lnTo>
                    <a:pt x="6001" y="809"/>
                  </a:lnTo>
                  <a:cubicBezTo>
                    <a:pt x="5987" y="778"/>
                    <a:pt x="5969" y="750"/>
                    <a:pt x="5955" y="725"/>
                  </a:cubicBezTo>
                  <a:cubicBezTo>
                    <a:pt x="5945" y="707"/>
                    <a:pt x="5934" y="693"/>
                    <a:pt x="5927" y="679"/>
                  </a:cubicBezTo>
                  <a:lnTo>
                    <a:pt x="5924" y="676"/>
                  </a:lnTo>
                  <a:cubicBezTo>
                    <a:pt x="5878" y="620"/>
                    <a:pt x="5479" y="452"/>
                    <a:pt x="5304" y="403"/>
                  </a:cubicBezTo>
                  <a:cubicBezTo>
                    <a:pt x="5290" y="399"/>
                    <a:pt x="5276" y="396"/>
                    <a:pt x="5265" y="392"/>
                  </a:cubicBezTo>
                  <a:cubicBezTo>
                    <a:pt x="5181" y="371"/>
                    <a:pt x="5104" y="336"/>
                    <a:pt x="5031" y="294"/>
                  </a:cubicBezTo>
                  <a:cubicBezTo>
                    <a:pt x="4940" y="252"/>
                    <a:pt x="4835" y="196"/>
                    <a:pt x="4772" y="196"/>
                  </a:cubicBezTo>
                  <a:lnTo>
                    <a:pt x="4709" y="196"/>
                  </a:lnTo>
                  <a:lnTo>
                    <a:pt x="4702" y="193"/>
                  </a:lnTo>
                  <a:lnTo>
                    <a:pt x="4691" y="189"/>
                  </a:lnTo>
                  <a:lnTo>
                    <a:pt x="4681" y="186"/>
                  </a:lnTo>
                  <a:lnTo>
                    <a:pt x="4670" y="179"/>
                  </a:lnTo>
                  <a:lnTo>
                    <a:pt x="4660" y="175"/>
                  </a:lnTo>
                  <a:lnTo>
                    <a:pt x="4649" y="168"/>
                  </a:lnTo>
                  <a:lnTo>
                    <a:pt x="4635" y="165"/>
                  </a:lnTo>
                  <a:lnTo>
                    <a:pt x="4621" y="158"/>
                  </a:lnTo>
                  <a:lnTo>
                    <a:pt x="4611" y="151"/>
                  </a:lnTo>
                  <a:lnTo>
                    <a:pt x="4593" y="140"/>
                  </a:lnTo>
                  <a:lnTo>
                    <a:pt x="4579" y="133"/>
                  </a:lnTo>
                  <a:lnTo>
                    <a:pt x="4565" y="123"/>
                  </a:lnTo>
                  <a:lnTo>
                    <a:pt x="4548" y="112"/>
                  </a:lnTo>
                  <a:lnTo>
                    <a:pt x="4530" y="102"/>
                  </a:lnTo>
                  <a:lnTo>
                    <a:pt x="4513" y="91"/>
                  </a:lnTo>
                  <a:lnTo>
                    <a:pt x="4492" y="77"/>
                  </a:lnTo>
                  <a:lnTo>
                    <a:pt x="4474" y="67"/>
                  </a:lnTo>
                  <a:lnTo>
                    <a:pt x="4453" y="49"/>
                  </a:lnTo>
                  <a:lnTo>
                    <a:pt x="4432" y="35"/>
                  </a:lnTo>
                  <a:lnTo>
                    <a:pt x="4408" y="18"/>
                  </a:lnTo>
                  <a:lnTo>
                    <a:pt x="4383" y="4"/>
                  </a:lnTo>
                  <a:lnTo>
                    <a:pt x="438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588;p59">
              <a:extLst>
                <a:ext uri="{FF2B5EF4-FFF2-40B4-BE49-F238E27FC236}">
                  <a16:creationId xmlns:a16="http://schemas.microsoft.com/office/drawing/2014/main" id="{AA273858-7CB6-61FD-7ED5-073FDAAEA9F5}"/>
                </a:ext>
              </a:extLst>
            </p:cNvPr>
            <p:cNvSpPr/>
            <p:nvPr/>
          </p:nvSpPr>
          <p:spPr>
            <a:xfrm>
              <a:off x="2229915" y="2176991"/>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589;p59">
              <a:extLst>
                <a:ext uri="{FF2B5EF4-FFF2-40B4-BE49-F238E27FC236}">
                  <a16:creationId xmlns:a16="http://schemas.microsoft.com/office/drawing/2014/main" id="{4D977C87-2CE8-3776-BAF3-1B32FE99CF87}"/>
                </a:ext>
              </a:extLst>
            </p:cNvPr>
            <p:cNvSpPr/>
            <p:nvPr/>
          </p:nvSpPr>
          <p:spPr>
            <a:xfrm>
              <a:off x="2229250" y="2175661"/>
              <a:ext cx="109" cy="109"/>
            </a:xfrm>
            <a:custGeom>
              <a:avLst/>
              <a:gdLst/>
              <a:ahLst/>
              <a:cxnLst/>
              <a:rect l="l" t="t" r="r" b="b"/>
              <a:pathLst>
                <a:path w="8" h="8" extrusionOk="0">
                  <a:moveTo>
                    <a:pt x="1" y="0"/>
                  </a:moveTo>
                  <a:lnTo>
                    <a:pt x="8" y="7"/>
                  </a:lnTo>
                  <a:lnTo>
                    <a:pt x="8"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590;p59">
              <a:extLst>
                <a:ext uri="{FF2B5EF4-FFF2-40B4-BE49-F238E27FC236}">
                  <a16:creationId xmlns:a16="http://schemas.microsoft.com/office/drawing/2014/main" id="{99D07274-8881-A813-C75E-8BCF22682BA8}"/>
                </a:ext>
              </a:extLst>
            </p:cNvPr>
            <p:cNvSpPr/>
            <p:nvPr/>
          </p:nvSpPr>
          <p:spPr>
            <a:xfrm>
              <a:off x="2230065" y="2177412"/>
              <a:ext cx="14" cy="68"/>
            </a:xfrm>
            <a:custGeom>
              <a:avLst/>
              <a:gdLst/>
              <a:ahLst/>
              <a:cxnLst/>
              <a:rect l="l" t="t" r="r" b="b"/>
              <a:pathLst>
                <a:path w="1" h="5" extrusionOk="0">
                  <a:moveTo>
                    <a:pt x="0" y="1"/>
                  </a:moveTo>
                  <a:lnTo>
                    <a:pt x="0" y="4"/>
                  </a:ln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591;p59">
              <a:extLst>
                <a:ext uri="{FF2B5EF4-FFF2-40B4-BE49-F238E27FC236}">
                  <a16:creationId xmlns:a16="http://schemas.microsoft.com/office/drawing/2014/main" id="{FBD24246-9191-EC98-7097-6DAAA9083060}"/>
                </a:ext>
              </a:extLst>
            </p:cNvPr>
            <p:cNvSpPr/>
            <p:nvPr/>
          </p:nvSpPr>
          <p:spPr>
            <a:xfrm>
              <a:off x="2229494" y="2175892"/>
              <a:ext cx="95" cy="109"/>
            </a:xfrm>
            <a:custGeom>
              <a:avLst/>
              <a:gdLst/>
              <a:ahLst/>
              <a:cxnLst/>
              <a:rect l="l" t="t" r="r" b="b"/>
              <a:pathLst>
                <a:path w="7" h="8" extrusionOk="0">
                  <a:moveTo>
                    <a:pt x="0" y="1"/>
                  </a:moveTo>
                  <a:lnTo>
                    <a:pt x="7"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592;p59">
              <a:extLst>
                <a:ext uri="{FF2B5EF4-FFF2-40B4-BE49-F238E27FC236}">
                  <a16:creationId xmlns:a16="http://schemas.microsoft.com/office/drawing/2014/main" id="{87683A5F-D438-94AB-ECC5-43ADEBCE2827}"/>
                </a:ext>
              </a:extLst>
            </p:cNvPr>
            <p:cNvSpPr/>
            <p:nvPr/>
          </p:nvSpPr>
          <p:spPr>
            <a:xfrm>
              <a:off x="2228965" y="2175566"/>
              <a:ext cx="244" cy="54"/>
            </a:xfrm>
            <a:custGeom>
              <a:avLst/>
              <a:gdLst/>
              <a:ahLst/>
              <a:cxnLst/>
              <a:rect l="l" t="t" r="r" b="b"/>
              <a:pathLst>
                <a:path w="18" h="4" extrusionOk="0">
                  <a:moveTo>
                    <a:pt x="18"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593;p59">
              <a:extLst>
                <a:ext uri="{FF2B5EF4-FFF2-40B4-BE49-F238E27FC236}">
                  <a16:creationId xmlns:a16="http://schemas.microsoft.com/office/drawing/2014/main" id="{B225F775-7DB0-E070-22CF-11831A3AC4EF}"/>
                </a:ext>
              </a:extLst>
            </p:cNvPr>
            <p:cNvSpPr/>
            <p:nvPr/>
          </p:nvSpPr>
          <p:spPr>
            <a:xfrm>
              <a:off x="2230010" y="2177181"/>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594;p59">
              <a:extLst>
                <a:ext uri="{FF2B5EF4-FFF2-40B4-BE49-F238E27FC236}">
                  <a16:creationId xmlns:a16="http://schemas.microsoft.com/office/drawing/2014/main" id="{5F754414-9614-62A6-13C8-0012E4322339}"/>
                </a:ext>
              </a:extLst>
            </p:cNvPr>
            <p:cNvSpPr/>
            <p:nvPr/>
          </p:nvSpPr>
          <p:spPr>
            <a:xfrm>
              <a:off x="2229915" y="217689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595;p59">
              <a:extLst>
                <a:ext uri="{FF2B5EF4-FFF2-40B4-BE49-F238E27FC236}">
                  <a16:creationId xmlns:a16="http://schemas.microsoft.com/office/drawing/2014/main" id="{F2148627-2D93-45D6-A82C-759C3221AF8B}"/>
                </a:ext>
              </a:extLst>
            </p:cNvPr>
            <p:cNvSpPr/>
            <p:nvPr/>
          </p:nvSpPr>
          <p:spPr>
            <a:xfrm>
              <a:off x="2229793" y="2176353"/>
              <a:ext cx="95" cy="177"/>
            </a:xfrm>
            <a:custGeom>
              <a:avLst/>
              <a:gdLst/>
              <a:ahLst/>
              <a:cxnLst/>
              <a:rect l="l" t="t" r="r" b="b"/>
              <a:pathLst>
                <a:path w="7" h="13" extrusionOk="0">
                  <a:moveTo>
                    <a:pt x="2" y="1"/>
                  </a:moveTo>
                  <a:cubicBezTo>
                    <a:pt x="1" y="1"/>
                    <a:pt x="6" y="9"/>
                    <a:pt x="6" y="12"/>
                  </a:cubicBezTo>
                  <a:cubicBezTo>
                    <a:pt x="6" y="9"/>
                    <a:pt x="6" y="5"/>
                    <a:pt x="3" y="2"/>
                  </a:cubicBezTo>
                  <a:cubicBezTo>
                    <a:pt x="2" y="1"/>
                    <a:pt x="2" y="1"/>
                    <a:pt x="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596;p59">
              <a:extLst>
                <a:ext uri="{FF2B5EF4-FFF2-40B4-BE49-F238E27FC236}">
                  <a16:creationId xmlns:a16="http://schemas.microsoft.com/office/drawing/2014/main" id="{746FC71B-EDEB-E02B-8413-3B99EBF849C4}"/>
                </a:ext>
              </a:extLst>
            </p:cNvPr>
            <p:cNvSpPr/>
            <p:nvPr/>
          </p:nvSpPr>
          <p:spPr>
            <a:xfrm>
              <a:off x="2229684" y="2176082"/>
              <a:ext cx="109" cy="163"/>
            </a:xfrm>
            <a:custGeom>
              <a:avLst/>
              <a:gdLst/>
              <a:ahLst/>
              <a:cxnLst/>
              <a:rect l="l" t="t" r="r" b="b"/>
              <a:pathLst>
                <a:path w="8" h="12" extrusionOk="0">
                  <a:moveTo>
                    <a:pt x="7" y="11"/>
                  </a:moveTo>
                  <a:cubicBezTo>
                    <a:pt x="4" y="8"/>
                    <a:pt x="4" y="4"/>
                    <a:pt x="0" y="1"/>
                  </a:cubicBezTo>
                  <a:cubicBezTo>
                    <a:pt x="4" y="4"/>
                    <a:pt x="4" y="8"/>
                    <a:pt x="7"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597;p59">
              <a:extLst>
                <a:ext uri="{FF2B5EF4-FFF2-40B4-BE49-F238E27FC236}">
                  <a16:creationId xmlns:a16="http://schemas.microsoft.com/office/drawing/2014/main" id="{75867291-48AE-8786-7E9B-413EEE915FE9}"/>
                </a:ext>
              </a:extLst>
            </p:cNvPr>
            <p:cNvSpPr/>
            <p:nvPr/>
          </p:nvSpPr>
          <p:spPr>
            <a:xfrm>
              <a:off x="2218836" y="2175172"/>
              <a:ext cx="10142" cy="733"/>
            </a:xfrm>
            <a:custGeom>
              <a:avLst/>
              <a:gdLst/>
              <a:ahLst/>
              <a:cxnLst/>
              <a:rect l="l" t="t" r="r" b="b"/>
              <a:pathLst>
                <a:path w="747" h="54" extrusionOk="0">
                  <a:moveTo>
                    <a:pt x="536" y="0"/>
                  </a:moveTo>
                  <a:cubicBezTo>
                    <a:pt x="381" y="0"/>
                    <a:pt x="180" y="25"/>
                    <a:pt x="1" y="54"/>
                  </a:cubicBezTo>
                  <a:cubicBezTo>
                    <a:pt x="165" y="28"/>
                    <a:pt x="375" y="2"/>
                    <a:pt x="539" y="2"/>
                  </a:cubicBezTo>
                  <a:cubicBezTo>
                    <a:pt x="626" y="2"/>
                    <a:pt x="700" y="10"/>
                    <a:pt x="747" y="29"/>
                  </a:cubicBezTo>
                  <a:cubicBezTo>
                    <a:pt x="700" y="8"/>
                    <a:pt x="626" y="0"/>
                    <a:pt x="53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598;p59">
              <a:extLst>
                <a:ext uri="{FF2B5EF4-FFF2-40B4-BE49-F238E27FC236}">
                  <a16:creationId xmlns:a16="http://schemas.microsoft.com/office/drawing/2014/main" id="{E82FF787-3ECE-79A2-68DB-3687E469C3EA}"/>
                </a:ext>
              </a:extLst>
            </p:cNvPr>
            <p:cNvSpPr/>
            <p:nvPr/>
          </p:nvSpPr>
          <p:spPr>
            <a:xfrm>
              <a:off x="2261483" y="2161065"/>
              <a:ext cx="5051" cy="149"/>
            </a:xfrm>
            <a:custGeom>
              <a:avLst/>
              <a:gdLst/>
              <a:ahLst/>
              <a:cxnLst/>
              <a:rect l="l" t="t" r="r" b="b"/>
              <a:pathLst>
                <a:path w="372" h="11" extrusionOk="0">
                  <a:moveTo>
                    <a:pt x="0" y="11"/>
                  </a:moveTo>
                  <a:lnTo>
                    <a:pt x="371" y="0"/>
                  </a:lnTo>
                  <a:lnTo>
                    <a:pt x="37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599;p59">
              <a:extLst>
                <a:ext uri="{FF2B5EF4-FFF2-40B4-BE49-F238E27FC236}">
                  <a16:creationId xmlns:a16="http://schemas.microsoft.com/office/drawing/2014/main" id="{ABEB0647-8ACE-F922-98FE-C57D47D983E3}"/>
                </a:ext>
              </a:extLst>
            </p:cNvPr>
            <p:cNvSpPr/>
            <p:nvPr/>
          </p:nvSpPr>
          <p:spPr>
            <a:xfrm>
              <a:off x="2231816" y="2177032"/>
              <a:ext cx="584" cy="109"/>
            </a:xfrm>
            <a:custGeom>
              <a:avLst/>
              <a:gdLst/>
              <a:ahLst/>
              <a:cxnLst/>
              <a:rect l="l" t="t" r="r" b="b"/>
              <a:pathLst>
                <a:path w="43" h="8" extrusionOk="0">
                  <a:moveTo>
                    <a:pt x="1" y="8"/>
                  </a:moveTo>
                  <a:cubicBezTo>
                    <a:pt x="15" y="4"/>
                    <a:pt x="32" y="4"/>
                    <a:pt x="43" y="1"/>
                  </a:cubicBezTo>
                  <a:cubicBezTo>
                    <a:pt x="32" y="4"/>
                    <a:pt x="15" y="4"/>
                    <a:pt x="1"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600;p59">
              <a:extLst>
                <a:ext uri="{FF2B5EF4-FFF2-40B4-BE49-F238E27FC236}">
                  <a16:creationId xmlns:a16="http://schemas.microsoft.com/office/drawing/2014/main" id="{1AB17B03-F820-C4E9-58C4-2D6C863C1F4E}"/>
                </a:ext>
              </a:extLst>
            </p:cNvPr>
            <p:cNvSpPr/>
            <p:nvPr/>
          </p:nvSpPr>
          <p:spPr>
            <a:xfrm>
              <a:off x="2231056" y="2177127"/>
              <a:ext cx="638" cy="109"/>
            </a:xfrm>
            <a:custGeom>
              <a:avLst/>
              <a:gdLst/>
              <a:ahLst/>
              <a:cxnLst/>
              <a:rect l="l" t="t" r="r" b="b"/>
              <a:pathLst>
                <a:path w="47" h="8" extrusionOk="0">
                  <a:moveTo>
                    <a:pt x="1" y="8"/>
                  </a:moveTo>
                  <a:lnTo>
                    <a:pt x="46"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601;p59">
              <a:extLst>
                <a:ext uri="{FF2B5EF4-FFF2-40B4-BE49-F238E27FC236}">
                  <a16:creationId xmlns:a16="http://schemas.microsoft.com/office/drawing/2014/main" id="{F85405FC-F9FC-BED8-5BA0-016E70D41997}"/>
                </a:ext>
              </a:extLst>
            </p:cNvPr>
            <p:cNvSpPr/>
            <p:nvPr/>
          </p:nvSpPr>
          <p:spPr>
            <a:xfrm>
              <a:off x="2230105" y="2177277"/>
              <a:ext cx="774" cy="204"/>
            </a:xfrm>
            <a:custGeom>
              <a:avLst/>
              <a:gdLst/>
              <a:ahLst/>
              <a:cxnLst/>
              <a:rect l="l" t="t" r="r" b="b"/>
              <a:pathLst>
                <a:path w="57" h="15" extrusionOk="0">
                  <a:moveTo>
                    <a:pt x="57" y="0"/>
                  </a:moveTo>
                  <a:lnTo>
                    <a:pt x="1" y="14"/>
                  </a:ln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602;p59">
              <a:extLst>
                <a:ext uri="{FF2B5EF4-FFF2-40B4-BE49-F238E27FC236}">
                  <a16:creationId xmlns:a16="http://schemas.microsoft.com/office/drawing/2014/main" id="{C06B08BB-2234-4A35-1150-82785BA58D83}"/>
                </a:ext>
              </a:extLst>
            </p:cNvPr>
            <p:cNvSpPr/>
            <p:nvPr/>
          </p:nvSpPr>
          <p:spPr>
            <a:xfrm>
              <a:off x="2232536" y="2177032"/>
              <a:ext cx="489" cy="14"/>
            </a:xfrm>
            <a:custGeom>
              <a:avLst/>
              <a:gdLst/>
              <a:ahLst/>
              <a:cxnLst/>
              <a:rect l="l" t="t" r="r" b="b"/>
              <a:pathLst>
                <a:path w="36" h="1" extrusionOk="0">
                  <a:moveTo>
                    <a:pt x="0" y="1"/>
                  </a:moveTo>
                  <a:lnTo>
                    <a:pt x="3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603;p59">
              <a:extLst>
                <a:ext uri="{FF2B5EF4-FFF2-40B4-BE49-F238E27FC236}">
                  <a16:creationId xmlns:a16="http://schemas.microsoft.com/office/drawing/2014/main" id="{90C2A1F4-E938-9FF4-94E4-5A513080ABFC}"/>
                </a:ext>
              </a:extLst>
            </p:cNvPr>
            <p:cNvSpPr/>
            <p:nvPr/>
          </p:nvSpPr>
          <p:spPr>
            <a:xfrm>
              <a:off x="2233106" y="2176991"/>
              <a:ext cx="434" cy="14"/>
            </a:xfrm>
            <a:custGeom>
              <a:avLst/>
              <a:gdLst/>
              <a:ahLst/>
              <a:cxnLst/>
              <a:rect l="l" t="t" r="r" b="b"/>
              <a:pathLst>
                <a:path w="32" h="1" extrusionOk="0">
                  <a:moveTo>
                    <a:pt x="0" y="0"/>
                  </a:moveTo>
                  <a:cubicBezTo>
                    <a:pt x="11" y="0"/>
                    <a:pt x="21" y="0"/>
                    <a:pt x="32" y="0"/>
                  </a:cubicBezTo>
                  <a:cubicBezTo>
                    <a:pt x="21" y="0"/>
                    <a:pt x="11"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604;p59">
              <a:extLst>
                <a:ext uri="{FF2B5EF4-FFF2-40B4-BE49-F238E27FC236}">
                  <a16:creationId xmlns:a16="http://schemas.microsoft.com/office/drawing/2014/main" id="{F75328E7-A341-CD89-245C-91BFDF99EEBB}"/>
                </a:ext>
              </a:extLst>
            </p:cNvPr>
            <p:cNvSpPr/>
            <p:nvPr/>
          </p:nvSpPr>
          <p:spPr>
            <a:xfrm>
              <a:off x="2258672" y="2052499"/>
              <a:ext cx="12464" cy="10170"/>
            </a:xfrm>
            <a:custGeom>
              <a:avLst/>
              <a:gdLst/>
              <a:ahLst/>
              <a:cxnLst/>
              <a:rect l="l" t="t" r="r" b="b"/>
              <a:pathLst>
                <a:path w="918" h="749" extrusionOk="0">
                  <a:moveTo>
                    <a:pt x="757" y="0"/>
                  </a:moveTo>
                  <a:lnTo>
                    <a:pt x="760" y="14"/>
                  </a:lnTo>
                  <a:lnTo>
                    <a:pt x="718" y="28"/>
                  </a:lnTo>
                  <a:lnTo>
                    <a:pt x="715" y="28"/>
                  </a:lnTo>
                  <a:cubicBezTo>
                    <a:pt x="634" y="53"/>
                    <a:pt x="589" y="70"/>
                    <a:pt x="561" y="81"/>
                  </a:cubicBezTo>
                  <a:lnTo>
                    <a:pt x="550" y="81"/>
                  </a:lnTo>
                  <a:lnTo>
                    <a:pt x="533" y="88"/>
                  </a:lnTo>
                  <a:lnTo>
                    <a:pt x="526" y="95"/>
                  </a:lnTo>
                  <a:lnTo>
                    <a:pt x="501" y="105"/>
                  </a:lnTo>
                  <a:lnTo>
                    <a:pt x="491" y="109"/>
                  </a:lnTo>
                  <a:lnTo>
                    <a:pt x="473" y="119"/>
                  </a:lnTo>
                  <a:lnTo>
                    <a:pt x="466" y="123"/>
                  </a:lnTo>
                  <a:lnTo>
                    <a:pt x="449" y="130"/>
                  </a:lnTo>
                  <a:lnTo>
                    <a:pt x="438" y="130"/>
                  </a:lnTo>
                  <a:lnTo>
                    <a:pt x="421" y="137"/>
                  </a:lnTo>
                  <a:lnTo>
                    <a:pt x="410" y="140"/>
                  </a:lnTo>
                  <a:lnTo>
                    <a:pt x="386" y="144"/>
                  </a:lnTo>
                  <a:lnTo>
                    <a:pt x="382" y="144"/>
                  </a:lnTo>
                  <a:cubicBezTo>
                    <a:pt x="372" y="144"/>
                    <a:pt x="361" y="147"/>
                    <a:pt x="347" y="147"/>
                  </a:cubicBezTo>
                  <a:lnTo>
                    <a:pt x="256" y="147"/>
                  </a:lnTo>
                  <a:cubicBezTo>
                    <a:pt x="249" y="151"/>
                    <a:pt x="242" y="158"/>
                    <a:pt x="235" y="165"/>
                  </a:cubicBezTo>
                  <a:lnTo>
                    <a:pt x="232" y="168"/>
                  </a:lnTo>
                  <a:lnTo>
                    <a:pt x="214" y="179"/>
                  </a:lnTo>
                  <a:lnTo>
                    <a:pt x="207" y="182"/>
                  </a:lnTo>
                  <a:cubicBezTo>
                    <a:pt x="200" y="186"/>
                    <a:pt x="193" y="189"/>
                    <a:pt x="186" y="193"/>
                  </a:cubicBezTo>
                  <a:cubicBezTo>
                    <a:pt x="130" y="210"/>
                    <a:pt x="113" y="371"/>
                    <a:pt x="120" y="476"/>
                  </a:cubicBezTo>
                  <a:lnTo>
                    <a:pt x="127" y="539"/>
                  </a:lnTo>
                  <a:lnTo>
                    <a:pt x="60" y="546"/>
                  </a:lnTo>
                  <a:cubicBezTo>
                    <a:pt x="43" y="550"/>
                    <a:pt x="1" y="564"/>
                    <a:pt x="1" y="638"/>
                  </a:cubicBezTo>
                  <a:lnTo>
                    <a:pt x="1" y="648"/>
                  </a:lnTo>
                  <a:lnTo>
                    <a:pt x="1" y="652"/>
                  </a:lnTo>
                  <a:lnTo>
                    <a:pt x="1" y="659"/>
                  </a:lnTo>
                  <a:lnTo>
                    <a:pt x="1" y="662"/>
                  </a:lnTo>
                  <a:lnTo>
                    <a:pt x="1" y="669"/>
                  </a:lnTo>
                  <a:lnTo>
                    <a:pt x="1" y="676"/>
                  </a:lnTo>
                  <a:cubicBezTo>
                    <a:pt x="1" y="676"/>
                    <a:pt x="1" y="680"/>
                    <a:pt x="1" y="683"/>
                  </a:cubicBezTo>
                  <a:lnTo>
                    <a:pt x="4" y="687"/>
                  </a:lnTo>
                  <a:cubicBezTo>
                    <a:pt x="4" y="690"/>
                    <a:pt x="8" y="694"/>
                    <a:pt x="8" y="697"/>
                  </a:cubicBezTo>
                  <a:lnTo>
                    <a:pt x="15" y="701"/>
                  </a:lnTo>
                  <a:lnTo>
                    <a:pt x="22" y="711"/>
                  </a:lnTo>
                  <a:lnTo>
                    <a:pt x="29" y="715"/>
                  </a:lnTo>
                  <a:lnTo>
                    <a:pt x="36" y="722"/>
                  </a:lnTo>
                  <a:lnTo>
                    <a:pt x="46" y="729"/>
                  </a:lnTo>
                  <a:lnTo>
                    <a:pt x="53" y="732"/>
                  </a:lnTo>
                  <a:lnTo>
                    <a:pt x="148" y="732"/>
                  </a:lnTo>
                  <a:lnTo>
                    <a:pt x="172" y="736"/>
                  </a:lnTo>
                  <a:lnTo>
                    <a:pt x="190" y="736"/>
                  </a:lnTo>
                  <a:lnTo>
                    <a:pt x="228" y="739"/>
                  </a:lnTo>
                  <a:cubicBezTo>
                    <a:pt x="259" y="745"/>
                    <a:pt x="287" y="749"/>
                    <a:pt x="311" y="749"/>
                  </a:cubicBezTo>
                  <a:cubicBezTo>
                    <a:pt x="354" y="749"/>
                    <a:pt x="385" y="739"/>
                    <a:pt x="403" y="722"/>
                  </a:cubicBezTo>
                  <a:cubicBezTo>
                    <a:pt x="424" y="701"/>
                    <a:pt x="435" y="673"/>
                    <a:pt x="431" y="645"/>
                  </a:cubicBezTo>
                  <a:lnTo>
                    <a:pt x="424" y="568"/>
                  </a:lnTo>
                  <a:lnTo>
                    <a:pt x="498" y="571"/>
                  </a:lnTo>
                  <a:lnTo>
                    <a:pt x="501" y="571"/>
                  </a:lnTo>
                  <a:cubicBezTo>
                    <a:pt x="531" y="572"/>
                    <a:pt x="560" y="573"/>
                    <a:pt x="590" y="573"/>
                  </a:cubicBezTo>
                  <a:cubicBezTo>
                    <a:pt x="641" y="573"/>
                    <a:pt x="693" y="571"/>
                    <a:pt x="746" y="564"/>
                  </a:cubicBezTo>
                  <a:cubicBezTo>
                    <a:pt x="890" y="546"/>
                    <a:pt x="907" y="511"/>
                    <a:pt x="907" y="511"/>
                  </a:cubicBezTo>
                  <a:cubicBezTo>
                    <a:pt x="918" y="445"/>
                    <a:pt x="890" y="347"/>
                    <a:pt x="862" y="273"/>
                  </a:cubicBezTo>
                  <a:cubicBezTo>
                    <a:pt x="848" y="238"/>
                    <a:pt x="837" y="207"/>
                    <a:pt x="827" y="189"/>
                  </a:cubicBezTo>
                  <a:lnTo>
                    <a:pt x="823" y="186"/>
                  </a:lnTo>
                  <a:lnTo>
                    <a:pt x="75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605;p59">
              <a:extLst>
                <a:ext uri="{FF2B5EF4-FFF2-40B4-BE49-F238E27FC236}">
                  <a16:creationId xmlns:a16="http://schemas.microsoft.com/office/drawing/2014/main" id="{90736A41-DA7F-D655-D0AF-A7FACCE0397A}"/>
                </a:ext>
              </a:extLst>
            </p:cNvPr>
            <p:cNvSpPr/>
            <p:nvPr/>
          </p:nvSpPr>
          <p:spPr>
            <a:xfrm>
              <a:off x="2348080" y="1953764"/>
              <a:ext cx="75016" cy="100080"/>
            </a:xfrm>
            <a:custGeom>
              <a:avLst/>
              <a:gdLst/>
              <a:ahLst/>
              <a:cxnLst/>
              <a:rect l="l" t="t" r="r" b="b"/>
              <a:pathLst>
                <a:path w="5525" h="7371" extrusionOk="0">
                  <a:moveTo>
                    <a:pt x="5401" y="0"/>
                  </a:moveTo>
                  <a:cubicBezTo>
                    <a:pt x="5350" y="0"/>
                    <a:pt x="5302" y="31"/>
                    <a:pt x="5283" y="82"/>
                  </a:cubicBezTo>
                  <a:cubicBezTo>
                    <a:pt x="5171" y="327"/>
                    <a:pt x="4391" y="442"/>
                    <a:pt x="3999" y="449"/>
                  </a:cubicBezTo>
                  <a:cubicBezTo>
                    <a:pt x="3589" y="456"/>
                    <a:pt x="3319" y="491"/>
                    <a:pt x="3165" y="635"/>
                  </a:cubicBezTo>
                  <a:cubicBezTo>
                    <a:pt x="3096" y="702"/>
                    <a:pt x="2999" y="718"/>
                    <a:pt x="2895" y="718"/>
                  </a:cubicBezTo>
                  <a:cubicBezTo>
                    <a:pt x="2851" y="718"/>
                    <a:pt x="2807" y="715"/>
                    <a:pt x="2763" y="712"/>
                  </a:cubicBezTo>
                  <a:cubicBezTo>
                    <a:pt x="2723" y="710"/>
                    <a:pt x="2683" y="707"/>
                    <a:pt x="2644" y="707"/>
                  </a:cubicBezTo>
                  <a:cubicBezTo>
                    <a:pt x="2564" y="707"/>
                    <a:pt x="2494" y="717"/>
                    <a:pt x="2458" y="757"/>
                  </a:cubicBezTo>
                  <a:cubicBezTo>
                    <a:pt x="2369" y="862"/>
                    <a:pt x="2156" y="955"/>
                    <a:pt x="1935" y="955"/>
                  </a:cubicBezTo>
                  <a:cubicBezTo>
                    <a:pt x="1904" y="955"/>
                    <a:pt x="1873" y="954"/>
                    <a:pt x="1842" y="950"/>
                  </a:cubicBezTo>
                  <a:cubicBezTo>
                    <a:pt x="1671" y="932"/>
                    <a:pt x="1516" y="827"/>
                    <a:pt x="1443" y="670"/>
                  </a:cubicBezTo>
                  <a:cubicBezTo>
                    <a:pt x="1397" y="568"/>
                    <a:pt x="1324" y="481"/>
                    <a:pt x="1233" y="414"/>
                  </a:cubicBezTo>
                  <a:lnTo>
                    <a:pt x="1219" y="432"/>
                  </a:lnTo>
                  <a:lnTo>
                    <a:pt x="1205" y="446"/>
                  </a:lnTo>
                  <a:cubicBezTo>
                    <a:pt x="1149" y="505"/>
                    <a:pt x="1096" y="572"/>
                    <a:pt x="1051" y="638"/>
                  </a:cubicBezTo>
                  <a:lnTo>
                    <a:pt x="1054" y="645"/>
                  </a:lnTo>
                  <a:cubicBezTo>
                    <a:pt x="988" y="740"/>
                    <a:pt x="981" y="778"/>
                    <a:pt x="977" y="785"/>
                  </a:cubicBezTo>
                  <a:cubicBezTo>
                    <a:pt x="1051" y="939"/>
                    <a:pt x="1142" y="1083"/>
                    <a:pt x="1247" y="1212"/>
                  </a:cubicBezTo>
                  <a:lnTo>
                    <a:pt x="1257" y="1223"/>
                  </a:lnTo>
                  <a:cubicBezTo>
                    <a:pt x="1264" y="1233"/>
                    <a:pt x="1275" y="1240"/>
                    <a:pt x="1285" y="1247"/>
                  </a:cubicBezTo>
                  <a:cubicBezTo>
                    <a:pt x="1334" y="1275"/>
                    <a:pt x="1376" y="1310"/>
                    <a:pt x="1411" y="1356"/>
                  </a:cubicBezTo>
                  <a:lnTo>
                    <a:pt x="1460" y="1408"/>
                  </a:lnTo>
                  <a:cubicBezTo>
                    <a:pt x="1513" y="1468"/>
                    <a:pt x="1593" y="1559"/>
                    <a:pt x="1636" y="1569"/>
                  </a:cubicBezTo>
                  <a:cubicBezTo>
                    <a:pt x="1751" y="1594"/>
                    <a:pt x="2367" y="1804"/>
                    <a:pt x="2749" y="1958"/>
                  </a:cubicBezTo>
                  <a:cubicBezTo>
                    <a:pt x="3155" y="2126"/>
                    <a:pt x="3396" y="2126"/>
                    <a:pt x="3473" y="2126"/>
                  </a:cubicBezTo>
                  <a:cubicBezTo>
                    <a:pt x="3554" y="2126"/>
                    <a:pt x="3729" y="2137"/>
                    <a:pt x="3764" y="2231"/>
                  </a:cubicBezTo>
                  <a:cubicBezTo>
                    <a:pt x="3771" y="2259"/>
                    <a:pt x="3778" y="2312"/>
                    <a:pt x="3708" y="2364"/>
                  </a:cubicBezTo>
                  <a:cubicBezTo>
                    <a:pt x="3610" y="2441"/>
                    <a:pt x="2444" y="3617"/>
                    <a:pt x="2262" y="3814"/>
                  </a:cubicBezTo>
                  <a:cubicBezTo>
                    <a:pt x="2152" y="3932"/>
                    <a:pt x="2061" y="3953"/>
                    <a:pt x="1931" y="3953"/>
                  </a:cubicBezTo>
                  <a:cubicBezTo>
                    <a:pt x="1896" y="3953"/>
                    <a:pt x="1859" y="3952"/>
                    <a:pt x="1818" y="3950"/>
                  </a:cubicBezTo>
                  <a:cubicBezTo>
                    <a:pt x="1758" y="3947"/>
                    <a:pt x="1692" y="3943"/>
                    <a:pt x="1608" y="3943"/>
                  </a:cubicBezTo>
                  <a:cubicBezTo>
                    <a:pt x="1404" y="3943"/>
                    <a:pt x="1229" y="4090"/>
                    <a:pt x="1100" y="4199"/>
                  </a:cubicBezTo>
                  <a:cubicBezTo>
                    <a:pt x="1015" y="4271"/>
                    <a:pt x="954" y="4318"/>
                    <a:pt x="895" y="4318"/>
                  </a:cubicBezTo>
                  <a:cubicBezTo>
                    <a:pt x="891" y="4318"/>
                    <a:pt x="887" y="4318"/>
                    <a:pt x="883" y="4318"/>
                  </a:cubicBezTo>
                  <a:cubicBezTo>
                    <a:pt x="767" y="4325"/>
                    <a:pt x="655" y="4342"/>
                    <a:pt x="543" y="4370"/>
                  </a:cubicBezTo>
                  <a:lnTo>
                    <a:pt x="536" y="4370"/>
                  </a:lnTo>
                  <a:lnTo>
                    <a:pt x="512" y="4374"/>
                  </a:lnTo>
                  <a:lnTo>
                    <a:pt x="494" y="4377"/>
                  </a:lnTo>
                  <a:lnTo>
                    <a:pt x="487" y="4377"/>
                  </a:lnTo>
                  <a:lnTo>
                    <a:pt x="239" y="4738"/>
                  </a:lnTo>
                  <a:lnTo>
                    <a:pt x="1" y="5112"/>
                  </a:lnTo>
                  <a:lnTo>
                    <a:pt x="29" y="7034"/>
                  </a:lnTo>
                  <a:lnTo>
                    <a:pt x="239" y="7370"/>
                  </a:lnTo>
                  <a:cubicBezTo>
                    <a:pt x="400" y="7174"/>
                    <a:pt x="669" y="6901"/>
                    <a:pt x="953" y="6611"/>
                  </a:cubicBezTo>
                  <a:cubicBezTo>
                    <a:pt x="1107" y="6457"/>
                    <a:pt x="1261" y="6299"/>
                    <a:pt x="1401" y="6152"/>
                  </a:cubicBezTo>
                  <a:cubicBezTo>
                    <a:pt x="1863" y="5669"/>
                    <a:pt x="2105" y="5546"/>
                    <a:pt x="2360" y="5417"/>
                  </a:cubicBezTo>
                  <a:lnTo>
                    <a:pt x="2374" y="5413"/>
                  </a:lnTo>
                  <a:cubicBezTo>
                    <a:pt x="2626" y="5284"/>
                    <a:pt x="3277" y="4643"/>
                    <a:pt x="3708" y="4097"/>
                  </a:cubicBezTo>
                  <a:cubicBezTo>
                    <a:pt x="3967" y="3768"/>
                    <a:pt x="4289" y="3358"/>
                    <a:pt x="4328" y="3117"/>
                  </a:cubicBezTo>
                  <a:cubicBezTo>
                    <a:pt x="4370" y="2833"/>
                    <a:pt x="4650" y="2473"/>
                    <a:pt x="4832" y="2235"/>
                  </a:cubicBezTo>
                  <a:cubicBezTo>
                    <a:pt x="5028" y="1986"/>
                    <a:pt x="5336" y="1363"/>
                    <a:pt x="5329" y="1195"/>
                  </a:cubicBezTo>
                  <a:cubicBezTo>
                    <a:pt x="5325" y="1093"/>
                    <a:pt x="5364" y="943"/>
                    <a:pt x="5406" y="771"/>
                  </a:cubicBezTo>
                  <a:cubicBezTo>
                    <a:pt x="5458" y="596"/>
                    <a:pt x="5493" y="418"/>
                    <a:pt x="5514" y="236"/>
                  </a:cubicBezTo>
                  <a:cubicBezTo>
                    <a:pt x="5525" y="85"/>
                    <a:pt x="5469" y="15"/>
                    <a:pt x="5416" y="1"/>
                  </a:cubicBezTo>
                  <a:cubicBezTo>
                    <a:pt x="5411" y="0"/>
                    <a:pt x="5406" y="0"/>
                    <a:pt x="540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606;p59">
              <a:extLst>
                <a:ext uri="{FF2B5EF4-FFF2-40B4-BE49-F238E27FC236}">
                  <a16:creationId xmlns:a16="http://schemas.microsoft.com/office/drawing/2014/main" id="{A7D9D14A-A342-B3EF-DF44-350F24C785DB}"/>
                </a:ext>
              </a:extLst>
            </p:cNvPr>
            <p:cNvSpPr/>
            <p:nvPr/>
          </p:nvSpPr>
          <p:spPr>
            <a:xfrm>
              <a:off x="1953274" y="1764276"/>
              <a:ext cx="85620" cy="66543"/>
            </a:xfrm>
            <a:custGeom>
              <a:avLst/>
              <a:gdLst/>
              <a:ahLst/>
              <a:cxnLst/>
              <a:rect l="l" t="t" r="r" b="b"/>
              <a:pathLst>
                <a:path w="6306" h="4901" extrusionOk="0">
                  <a:moveTo>
                    <a:pt x="3903" y="0"/>
                  </a:moveTo>
                  <a:cubicBezTo>
                    <a:pt x="3873" y="0"/>
                    <a:pt x="3846" y="8"/>
                    <a:pt x="3820" y="20"/>
                  </a:cubicBezTo>
                  <a:cubicBezTo>
                    <a:pt x="3750" y="55"/>
                    <a:pt x="3596" y="398"/>
                    <a:pt x="3491" y="626"/>
                  </a:cubicBezTo>
                  <a:cubicBezTo>
                    <a:pt x="3400" y="825"/>
                    <a:pt x="3316" y="1014"/>
                    <a:pt x="3246" y="1116"/>
                  </a:cubicBezTo>
                  <a:cubicBezTo>
                    <a:pt x="3071" y="1372"/>
                    <a:pt x="2595" y="1540"/>
                    <a:pt x="2360" y="1540"/>
                  </a:cubicBezTo>
                  <a:cubicBezTo>
                    <a:pt x="2273" y="1540"/>
                    <a:pt x="2227" y="1620"/>
                    <a:pt x="2161" y="1750"/>
                  </a:cubicBezTo>
                  <a:cubicBezTo>
                    <a:pt x="2122" y="1841"/>
                    <a:pt x="2063" y="1925"/>
                    <a:pt x="1986" y="1995"/>
                  </a:cubicBezTo>
                  <a:cubicBezTo>
                    <a:pt x="1923" y="2047"/>
                    <a:pt x="1898" y="2121"/>
                    <a:pt x="1870" y="2201"/>
                  </a:cubicBezTo>
                  <a:cubicBezTo>
                    <a:pt x="1839" y="2303"/>
                    <a:pt x="1800" y="2415"/>
                    <a:pt x="1678" y="2513"/>
                  </a:cubicBezTo>
                  <a:cubicBezTo>
                    <a:pt x="1520" y="2639"/>
                    <a:pt x="1590" y="3087"/>
                    <a:pt x="1695" y="3262"/>
                  </a:cubicBezTo>
                  <a:cubicBezTo>
                    <a:pt x="1723" y="3315"/>
                    <a:pt x="1727" y="3378"/>
                    <a:pt x="1709" y="3437"/>
                  </a:cubicBezTo>
                  <a:cubicBezTo>
                    <a:pt x="1643" y="3686"/>
                    <a:pt x="1271" y="4106"/>
                    <a:pt x="1026" y="4249"/>
                  </a:cubicBezTo>
                  <a:cubicBezTo>
                    <a:pt x="935" y="4305"/>
                    <a:pt x="858" y="4375"/>
                    <a:pt x="788" y="4456"/>
                  </a:cubicBezTo>
                  <a:cubicBezTo>
                    <a:pt x="655" y="4592"/>
                    <a:pt x="501" y="4750"/>
                    <a:pt x="200" y="4799"/>
                  </a:cubicBezTo>
                  <a:cubicBezTo>
                    <a:pt x="134" y="4813"/>
                    <a:pt x="64" y="4834"/>
                    <a:pt x="1" y="4862"/>
                  </a:cubicBezTo>
                  <a:lnTo>
                    <a:pt x="1937" y="4862"/>
                  </a:lnTo>
                  <a:lnTo>
                    <a:pt x="1972" y="4865"/>
                  </a:lnTo>
                  <a:lnTo>
                    <a:pt x="1986" y="4865"/>
                  </a:lnTo>
                  <a:lnTo>
                    <a:pt x="2017" y="4869"/>
                  </a:lnTo>
                  <a:lnTo>
                    <a:pt x="2024" y="4869"/>
                  </a:lnTo>
                  <a:lnTo>
                    <a:pt x="2056" y="4876"/>
                  </a:lnTo>
                  <a:lnTo>
                    <a:pt x="2063" y="4876"/>
                  </a:lnTo>
                  <a:lnTo>
                    <a:pt x="2087" y="4879"/>
                  </a:lnTo>
                  <a:lnTo>
                    <a:pt x="2098" y="4879"/>
                  </a:lnTo>
                  <a:lnTo>
                    <a:pt x="2115" y="4886"/>
                  </a:lnTo>
                  <a:lnTo>
                    <a:pt x="2126" y="4890"/>
                  </a:lnTo>
                  <a:lnTo>
                    <a:pt x="2143" y="4897"/>
                  </a:lnTo>
                  <a:lnTo>
                    <a:pt x="2150" y="4900"/>
                  </a:lnTo>
                  <a:cubicBezTo>
                    <a:pt x="2147" y="4823"/>
                    <a:pt x="2147" y="4753"/>
                    <a:pt x="2143" y="4694"/>
                  </a:cubicBezTo>
                  <a:cubicBezTo>
                    <a:pt x="2140" y="4473"/>
                    <a:pt x="2140" y="4403"/>
                    <a:pt x="2143" y="4379"/>
                  </a:cubicBezTo>
                  <a:cubicBezTo>
                    <a:pt x="2168" y="4281"/>
                    <a:pt x="2721" y="3955"/>
                    <a:pt x="3050" y="3766"/>
                  </a:cubicBezTo>
                  <a:cubicBezTo>
                    <a:pt x="3104" y="3742"/>
                    <a:pt x="3163" y="3728"/>
                    <a:pt x="3221" y="3728"/>
                  </a:cubicBezTo>
                  <a:cubicBezTo>
                    <a:pt x="3238" y="3728"/>
                    <a:pt x="3254" y="3729"/>
                    <a:pt x="3270" y="3731"/>
                  </a:cubicBezTo>
                  <a:cubicBezTo>
                    <a:pt x="3305" y="3731"/>
                    <a:pt x="3340" y="3731"/>
                    <a:pt x="3372" y="3724"/>
                  </a:cubicBezTo>
                  <a:lnTo>
                    <a:pt x="3372" y="3717"/>
                  </a:lnTo>
                  <a:cubicBezTo>
                    <a:pt x="3372" y="3556"/>
                    <a:pt x="3561" y="3556"/>
                    <a:pt x="3715" y="3556"/>
                  </a:cubicBezTo>
                  <a:cubicBezTo>
                    <a:pt x="3778" y="3556"/>
                    <a:pt x="3845" y="3553"/>
                    <a:pt x="3908" y="3542"/>
                  </a:cubicBezTo>
                  <a:cubicBezTo>
                    <a:pt x="4051" y="3514"/>
                    <a:pt x="4139" y="3420"/>
                    <a:pt x="4139" y="3287"/>
                  </a:cubicBezTo>
                  <a:cubicBezTo>
                    <a:pt x="4139" y="3097"/>
                    <a:pt x="4349" y="3090"/>
                    <a:pt x="4499" y="3087"/>
                  </a:cubicBezTo>
                  <a:cubicBezTo>
                    <a:pt x="4538" y="3087"/>
                    <a:pt x="4576" y="3083"/>
                    <a:pt x="4608" y="3080"/>
                  </a:cubicBezTo>
                  <a:cubicBezTo>
                    <a:pt x="4653" y="3076"/>
                    <a:pt x="4692" y="3048"/>
                    <a:pt x="4713" y="3010"/>
                  </a:cubicBezTo>
                  <a:cubicBezTo>
                    <a:pt x="4744" y="2954"/>
                    <a:pt x="4800" y="2922"/>
                    <a:pt x="4863" y="2919"/>
                  </a:cubicBezTo>
                  <a:cubicBezTo>
                    <a:pt x="4870" y="2880"/>
                    <a:pt x="4870" y="2845"/>
                    <a:pt x="4867" y="2807"/>
                  </a:cubicBezTo>
                  <a:cubicBezTo>
                    <a:pt x="4867" y="2751"/>
                    <a:pt x="4867" y="2695"/>
                    <a:pt x="4870" y="2639"/>
                  </a:cubicBezTo>
                  <a:cubicBezTo>
                    <a:pt x="4887" y="2490"/>
                    <a:pt x="4897" y="2435"/>
                    <a:pt x="5024" y="2435"/>
                  </a:cubicBezTo>
                  <a:cubicBezTo>
                    <a:pt x="5032" y="2435"/>
                    <a:pt x="5040" y="2435"/>
                    <a:pt x="5049" y="2436"/>
                  </a:cubicBezTo>
                  <a:lnTo>
                    <a:pt x="5115" y="2436"/>
                  </a:lnTo>
                  <a:cubicBezTo>
                    <a:pt x="5248" y="2436"/>
                    <a:pt x="5371" y="2362"/>
                    <a:pt x="5371" y="2303"/>
                  </a:cubicBezTo>
                  <a:cubicBezTo>
                    <a:pt x="5371" y="2278"/>
                    <a:pt x="5381" y="2254"/>
                    <a:pt x="5399" y="2236"/>
                  </a:cubicBezTo>
                  <a:cubicBezTo>
                    <a:pt x="5444" y="2196"/>
                    <a:pt x="5543" y="2180"/>
                    <a:pt x="5709" y="2180"/>
                  </a:cubicBezTo>
                  <a:cubicBezTo>
                    <a:pt x="5816" y="2180"/>
                    <a:pt x="5951" y="2187"/>
                    <a:pt x="6117" y="2198"/>
                  </a:cubicBezTo>
                  <a:cubicBezTo>
                    <a:pt x="6166" y="2198"/>
                    <a:pt x="6208" y="2201"/>
                    <a:pt x="6229" y="2201"/>
                  </a:cubicBezTo>
                  <a:lnTo>
                    <a:pt x="6239" y="2201"/>
                  </a:lnTo>
                  <a:cubicBezTo>
                    <a:pt x="6242" y="2202"/>
                    <a:pt x="6244" y="2202"/>
                    <a:pt x="6246" y="2202"/>
                  </a:cubicBezTo>
                  <a:cubicBezTo>
                    <a:pt x="6258" y="2202"/>
                    <a:pt x="6269" y="2195"/>
                    <a:pt x="6278" y="2184"/>
                  </a:cubicBezTo>
                  <a:cubicBezTo>
                    <a:pt x="6299" y="2149"/>
                    <a:pt x="6306" y="2107"/>
                    <a:pt x="6299" y="2068"/>
                  </a:cubicBezTo>
                  <a:cubicBezTo>
                    <a:pt x="6274" y="1942"/>
                    <a:pt x="6187" y="1753"/>
                    <a:pt x="6138" y="1746"/>
                  </a:cubicBezTo>
                  <a:cubicBezTo>
                    <a:pt x="6001" y="1722"/>
                    <a:pt x="6019" y="1554"/>
                    <a:pt x="6036" y="1375"/>
                  </a:cubicBezTo>
                  <a:cubicBezTo>
                    <a:pt x="6040" y="1309"/>
                    <a:pt x="6047" y="1242"/>
                    <a:pt x="6047" y="1183"/>
                  </a:cubicBezTo>
                  <a:cubicBezTo>
                    <a:pt x="6047" y="944"/>
                    <a:pt x="6005" y="783"/>
                    <a:pt x="5900" y="650"/>
                  </a:cubicBezTo>
                  <a:cubicBezTo>
                    <a:pt x="5896" y="643"/>
                    <a:pt x="5889" y="636"/>
                    <a:pt x="5886" y="629"/>
                  </a:cubicBezTo>
                  <a:lnTo>
                    <a:pt x="5882" y="622"/>
                  </a:lnTo>
                  <a:cubicBezTo>
                    <a:pt x="5875" y="615"/>
                    <a:pt x="5872" y="605"/>
                    <a:pt x="5865" y="598"/>
                  </a:cubicBezTo>
                  <a:lnTo>
                    <a:pt x="5861" y="591"/>
                  </a:lnTo>
                  <a:cubicBezTo>
                    <a:pt x="5854" y="580"/>
                    <a:pt x="5851" y="566"/>
                    <a:pt x="5844" y="556"/>
                  </a:cubicBezTo>
                  <a:lnTo>
                    <a:pt x="5844" y="552"/>
                  </a:lnTo>
                  <a:cubicBezTo>
                    <a:pt x="5837" y="538"/>
                    <a:pt x="5830" y="524"/>
                    <a:pt x="5823" y="510"/>
                  </a:cubicBezTo>
                  <a:lnTo>
                    <a:pt x="5823" y="507"/>
                  </a:lnTo>
                  <a:cubicBezTo>
                    <a:pt x="5717" y="493"/>
                    <a:pt x="5619" y="468"/>
                    <a:pt x="5521" y="430"/>
                  </a:cubicBezTo>
                  <a:cubicBezTo>
                    <a:pt x="5427" y="395"/>
                    <a:pt x="5329" y="370"/>
                    <a:pt x="5227" y="360"/>
                  </a:cubicBezTo>
                  <a:cubicBezTo>
                    <a:pt x="5143" y="360"/>
                    <a:pt x="5059" y="367"/>
                    <a:pt x="4975" y="377"/>
                  </a:cubicBezTo>
                  <a:cubicBezTo>
                    <a:pt x="4881" y="388"/>
                    <a:pt x="4783" y="398"/>
                    <a:pt x="4687" y="398"/>
                  </a:cubicBezTo>
                  <a:cubicBezTo>
                    <a:pt x="4520" y="398"/>
                    <a:pt x="4362" y="366"/>
                    <a:pt x="4251" y="241"/>
                  </a:cubicBezTo>
                  <a:cubicBezTo>
                    <a:pt x="4089" y="58"/>
                    <a:pt x="3985" y="0"/>
                    <a:pt x="390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607;p59">
              <a:extLst>
                <a:ext uri="{FF2B5EF4-FFF2-40B4-BE49-F238E27FC236}">
                  <a16:creationId xmlns:a16="http://schemas.microsoft.com/office/drawing/2014/main" id="{CCBAF2F2-DA59-F5EF-66D1-31883788DB93}"/>
                </a:ext>
              </a:extLst>
            </p:cNvPr>
            <p:cNvSpPr/>
            <p:nvPr/>
          </p:nvSpPr>
          <p:spPr>
            <a:xfrm>
              <a:off x="2104473" y="1751839"/>
              <a:ext cx="29151" cy="57216"/>
            </a:xfrm>
            <a:custGeom>
              <a:avLst/>
              <a:gdLst/>
              <a:ahLst/>
              <a:cxnLst/>
              <a:rect l="l" t="t" r="r" b="b"/>
              <a:pathLst>
                <a:path w="2147" h="4214" extrusionOk="0">
                  <a:moveTo>
                    <a:pt x="1204" y="1"/>
                  </a:moveTo>
                  <a:cubicBezTo>
                    <a:pt x="1073" y="1"/>
                    <a:pt x="933" y="35"/>
                    <a:pt x="855" y="107"/>
                  </a:cubicBezTo>
                  <a:cubicBezTo>
                    <a:pt x="778" y="173"/>
                    <a:pt x="676" y="208"/>
                    <a:pt x="575" y="208"/>
                  </a:cubicBezTo>
                  <a:lnTo>
                    <a:pt x="571" y="229"/>
                  </a:lnTo>
                  <a:lnTo>
                    <a:pt x="564" y="278"/>
                  </a:lnTo>
                  <a:lnTo>
                    <a:pt x="557" y="324"/>
                  </a:lnTo>
                  <a:cubicBezTo>
                    <a:pt x="557" y="338"/>
                    <a:pt x="554" y="352"/>
                    <a:pt x="554" y="366"/>
                  </a:cubicBezTo>
                  <a:cubicBezTo>
                    <a:pt x="550" y="380"/>
                    <a:pt x="550" y="394"/>
                    <a:pt x="550" y="404"/>
                  </a:cubicBezTo>
                  <a:cubicBezTo>
                    <a:pt x="547" y="418"/>
                    <a:pt x="547" y="432"/>
                    <a:pt x="543" y="446"/>
                  </a:cubicBezTo>
                  <a:cubicBezTo>
                    <a:pt x="543" y="460"/>
                    <a:pt x="543" y="471"/>
                    <a:pt x="540" y="485"/>
                  </a:cubicBezTo>
                  <a:cubicBezTo>
                    <a:pt x="540" y="495"/>
                    <a:pt x="540" y="509"/>
                    <a:pt x="536" y="520"/>
                  </a:cubicBezTo>
                  <a:cubicBezTo>
                    <a:pt x="536" y="534"/>
                    <a:pt x="536" y="544"/>
                    <a:pt x="536" y="555"/>
                  </a:cubicBezTo>
                  <a:cubicBezTo>
                    <a:pt x="533" y="565"/>
                    <a:pt x="536" y="576"/>
                    <a:pt x="533" y="586"/>
                  </a:cubicBezTo>
                  <a:cubicBezTo>
                    <a:pt x="529" y="600"/>
                    <a:pt x="533" y="607"/>
                    <a:pt x="533" y="618"/>
                  </a:cubicBezTo>
                  <a:lnTo>
                    <a:pt x="533" y="649"/>
                  </a:lnTo>
                  <a:lnTo>
                    <a:pt x="533" y="674"/>
                  </a:lnTo>
                  <a:lnTo>
                    <a:pt x="533" y="702"/>
                  </a:lnTo>
                  <a:lnTo>
                    <a:pt x="533" y="726"/>
                  </a:lnTo>
                  <a:lnTo>
                    <a:pt x="533" y="751"/>
                  </a:lnTo>
                  <a:lnTo>
                    <a:pt x="533" y="768"/>
                  </a:lnTo>
                  <a:lnTo>
                    <a:pt x="533" y="793"/>
                  </a:lnTo>
                  <a:lnTo>
                    <a:pt x="533" y="810"/>
                  </a:lnTo>
                  <a:lnTo>
                    <a:pt x="533" y="828"/>
                  </a:lnTo>
                  <a:lnTo>
                    <a:pt x="533" y="845"/>
                  </a:lnTo>
                  <a:lnTo>
                    <a:pt x="533" y="863"/>
                  </a:lnTo>
                  <a:cubicBezTo>
                    <a:pt x="533" y="866"/>
                    <a:pt x="533" y="870"/>
                    <a:pt x="536" y="877"/>
                  </a:cubicBezTo>
                  <a:cubicBezTo>
                    <a:pt x="536" y="880"/>
                    <a:pt x="536" y="884"/>
                    <a:pt x="536" y="887"/>
                  </a:cubicBezTo>
                  <a:cubicBezTo>
                    <a:pt x="540" y="894"/>
                    <a:pt x="536" y="898"/>
                    <a:pt x="540" y="901"/>
                  </a:cubicBezTo>
                  <a:cubicBezTo>
                    <a:pt x="543" y="905"/>
                    <a:pt x="540" y="908"/>
                    <a:pt x="543" y="912"/>
                  </a:cubicBezTo>
                  <a:cubicBezTo>
                    <a:pt x="547" y="915"/>
                    <a:pt x="547" y="919"/>
                    <a:pt x="547" y="922"/>
                  </a:cubicBezTo>
                  <a:lnTo>
                    <a:pt x="550" y="933"/>
                  </a:lnTo>
                  <a:cubicBezTo>
                    <a:pt x="550" y="936"/>
                    <a:pt x="550" y="936"/>
                    <a:pt x="554" y="940"/>
                  </a:cubicBezTo>
                  <a:lnTo>
                    <a:pt x="557" y="947"/>
                  </a:lnTo>
                  <a:cubicBezTo>
                    <a:pt x="557" y="950"/>
                    <a:pt x="561" y="954"/>
                    <a:pt x="564" y="957"/>
                  </a:cubicBezTo>
                  <a:cubicBezTo>
                    <a:pt x="624" y="1062"/>
                    <a:pt x="641" y="1188"/>
                    <a:pt x="603" y="1304"/>
                  </a:cubicBezTo>
                  <a:cubicBezTo>
                    <a:pt x="564" y="1454"/>
                    <a:pt x="470" y="1587"/>
                    <a:pt x="375" y="1636"/>
                  </a:cubicBezTo>
                  <a:cubicBezTo>
                    <a:pt x="333" y="1657"/>
                    <a:pt x="284" y="1727"/>
                    <a:pt x="242" y="1790"/>
                  </a:cubicBezTo>
                  <a:cubicBezTo>
                    <a:pt x="172" y="1888"/>
                    <a:pt x="106" y="1987"/>
                    <a:pt x="8" y="1997"/>
                  </a:cubicBezTo>
                  <a:cubicBezTo>
                    <a:pt x="1" y="2057"/>
                    <a:pt x="11" y="2116"/>
                    <a:pt x="36" y="2172"/>
                  </a:cubicBezTo>
                  <a:cubicBezTo>
                    <a:pt x="81" y="2312"/>
                    <a:pt x="162" y="2421"/>
                    <a:pt x="242" y="2456"/>
                  </a:cubicBezTo>
                  <a:cubicBezTo>
                    <a:pt x="505" y="2568"/>
                    <a:pt x="508" y="2767"/>
                    <a:pt x="508" y="2869"/>
                  </a:cubicBezTo>
                  <a:cubicBezTo>
                    <a:pt x="522" y="2893"/>
                    <a:pt x="610" y="2942"/>
                    <a:pt x="666" y="2974"/>
                  </a:cubicBezTo>
                  <a:cubicBezTo>
                    <a:pt x="764" y="3026"/>
                    <a:pt x="862" y="3082"/>
                    <a:pt x="918" y="3156"/>
                  </a:cubicBezTo>
                  <a:cubicBezTo>
                    <a:pt x="1030" y="3303"/>
                    <a:pt x="1188" y="3936"/>
                    <a:pt x="1188" y="4164"/>
                  </a:cubicBezTo>
                  <a:cubicBezTo>
                    <a:pt x="1188" y="4175"/>
                    <a:pt x="1188" y="4182"/>
                    <a:pt x="1188" y="4192"/>
                  </a:cubicBezTo>
                  <a:lnTo>
                    <a:pt x="1188" y="4199"/>
                  </a:lnTo>
                  <a:cubicBezTo>
                    <a:pt x="1188" y="4203"/>
                    <a:pt x="1188" y="4206"/>
                    <a:pt x="1191" y="4213"/>
                  </a:cubicBezTo>
                  <a:cubicBezTo>
                    <a:pt x="1230" y="4192"/>
                    <a:pt x="1265" y="4168"/>
                    <a:pt x="1300" y="4143"/>
                  </a:cubicBezTo>
                  <a:lnTo>
                    <a:pt x="1317" y="4126"/>
                  </a:lnTo>
                  <a:lnTo>
                    <a:pt x="1321" y="4122"/>
                  </a:lnTo>
                  <a:cubicBezTo>
                    <a:pt x="1324" y="4115"/>
                    <a:pt x="1328" y="4112"/>
                    <a:pt x="1335" y="4105"/>
                  </a:cubicBezTo>
                  <a:lnTo>
                    <a:pt x="1338" y="4101"/>
                  </a:lnTo>
                  <a:cubicBezTo>
                    <a:pt x="1342" y="4094"/>
                    <a:pt x="1349" y="4087"/>
                    <a:pt x="1352" y="4080"/>
                  </a:cubicBezTo>
                  <a:cubicBezTo>
                    <a:pt x="1426" y="3940"/>
                    <a:pt x="1461" y="3740"/>
                    <a:pt x="1447" y="3702"/>
                  </a:cubicBezTo>
                  <a:cubicBezTo>
                    <a:pt x="1398" y="3593"/>
                    <a:pt x="1422" y="3464"/>
                    <a:pt x="1510" y="3383"/>
                  </a:cubicBezTo>
                  <a:cubicBezTo>
                    <a:pt x="1534" y="3362"/>
                    <a:pt x="1583" y="3313"/>
                    <a:pt x="1636" y="3257"/>
                  </a:cubicBezTo>
                  <a:cubicBezTo>
                    <a:pt x="1821" y="3072"/>
                    <a:pt x="1905" y="2991"/>
                    <a:pt x="1951" y="2974"/>
                  </a:cubicBezTo>
                  <a:cubicBezTo>
                    <a:pt x="1972" y="2967"/>
                    <a:pt x="2000" y="2960"/>
                    <a:pt x="2024" y="2960"/>
                  </a:cubicBezTo>
                  <a:cubicBezTo>
                    <a:pt x="2122" y="2946"/>
                    <a:pt x="2147" y="2935"/>
                    <a:pt x="2143" y="2869"/>
                  </a:cubicBezTo>
                  <a:lnTo>
                    <a:pt x="2143" y="2844"/>
                  </a:lnTo>
                  <a:lnTo>
                    <a:pt x="2143" y="2834"/>
                  </a:lnTo>
                  <a:lnTo>
                    <a:pt x="2143" y="2816"/>
                  </a:lnTo>
                  <a:lnTo>
                    <a:pt x="2143" y="2806"/>
                  </a:lnTo>
                  <a:lnTo>
                    <a:pt x="2143" y="2785"/>
                  </a:lnTo>
                  <a:lnTo>
                    <a:pt x="2143" y="2774"/>
                  </a:lnTo>
                  <a:lnTo>
                    <a:pt x="2143" y="2753"/>
                  </a:lnTo>
                  <a:lnTo>
                    <a:pt x="2143" y="2739"/>
                  </a:lnTo>
                  <a:lnTo>
                    <a:pt x="2143" y="2715"/>
                  </a:lnTo>
                  <a:lnTo>
                    <a:pt x="2143" y="2701"/>
                  </a:lnTo>
                  <a:lnTo>
                    <a:pt x="2143" y="2676"/>
                  </a:lnTo>
                  <a:lnTo>
                    <a:pt x="2143" y="2659"/>
                  </a:lnTo>
                  <a:lnTo>
                    <a:pt x="2147" y="2631"/>
                  </a:lnTo>
                  <a:lnTo>
                    <a:pt x="2147" y="2617"/>
                  </a:lnTo>
                  <a:lnTo>
                    <a:pt x="2147" y="2613"/>
                  </a:lnTo>
                  <a:cubicBezTo>
                    <a:pt x="2038" y="2536"/>
                    <a:pt x="1940" y="2431"/>
                    <a:pt x="1940" y="2347"/>
                  </a:cubicBezTo>
                  <a:cubicBezTo>
                    <a:pt x="1933" y="2298"/>
                    <a:pt x="1909" y="2253"/>
                    <a:pt x="1870" y="2218"/>
                  </a:cubicBezTo>
                  <a:cubicBezTo>
                    <a:pt x="1860" y="2207"/>
                    <a:pt x="1849" y="2200"/>
                    <a:pt x="1835" y="2200"/>
                  </a:cubicBezTo>
                  <a:cubicBezTo>
                    <a:pt x="1832" y="2200"/>
                    <a:pt x="1832" y="2200"/>
                    <a:pt x="1828" y="2204"/>
                  </a:cubicBezTo>
                  <a:cubicBezTo>
                    <a:pt x="1794" y="2246"/>
                    <a:pt x="1735" y="2268"/>
                    <a:pt x="1664" y="2268"/>
                  </a:cubicBezTo>
                  <a:cubicBezTo>
                    <a:pt x="1634" y="2268"/>
                    <a:pt x="1602" y="2264"/>
                    <a:pt x="1569" y="2256"/>
                  </a:cubicBezTo>
                  <a:cubicBezTo>
                    <a:pt x="1457" y="2228"/>
                    <a:pt x="1317" y="2141"/>
                    <a:pt x="1286" y="1987"/>
                  </a:cubicBezTo>
                  <a:cubicBezTo>
                    <a:pt x="1251" y="1811"/>
                    <a:pt x="1384" y="1745"/>
                    <a:pt x="1510" y="1682"/>
                  </a:cubicBezTo>
                  <a:cubicBezTo>
                    <a:pt x="1590" y="1643"/>
                    <a:pt x="1667" y="1598"/>
                    <a:pt x="1737" y="1545"/>
                  </a:cubicBezTo>
                  <a:cubicBezTo>
                    <a:pt x="1839" y="1461"/>
                    <a:pt x="1898" y="1335"/>
                    <a:pt x="1898" y="1206"/>
                  </a:cubicBezTo>
                  <a:cubicBezTo>
                    <a:pt x="1898" y="1090"/>
                    <a:pt x="1846" y="982"/>
                    <a:pt x="1755" y="912"/>
                  </a:cubicBezTo>
                  <a:cubicBezTo>
                    <a:pt x="1660" y="835"/>
                    <a:pt x="1611" y="765"/>
                    <a:pt x="1608" y="688"/>
                  </a:cubicBezTo>
                  <a:cubicBezTo>
                    <a:pt x="1604" y="579"/>
                    <a:pt x="1685" y="495"/>
                    <a:pt x="1783" y="401"/>
                  </a:cubicBezTo>
                  <a:cubicBezTo>
                    <a:pt x="1804" y="380"/>
                    <a:pt x="1828" y="359"/>
                    <a:pt x="1846" y="338"/>
                  </a:cubicBezTo>
                  <a:cubicBezTo>
                    <a:pt x="1909" y="275"/>
                    <a:pt x="1909" y="236"/>
                    <a:pt x="1902" y="229"/>
                  </a:cubicBezTo>
                  <a:cubicBezTo>
                    <a:pt x="1900" y="226"/>
                    <a:pt x="1896" y="224"/>
                    <a:pt x="1891" y="224"/>
                  </a:cubicBezTo>
                  <a:cubicBezTo>
                    <a:pt x="1884" y="224"/>
                    <a:pt x="1875" y="228"/>
                    <a:pt x="1867" y="236"/>
                  </a:cubicBezTo>
                  <a:cubicBezTo>
                    <a:pt x="1820" y="286"/>
                    <a:pt x="1757" y="312"/>
                    <a:pt x="1692" y="312"/>
                  </a:cubicBezTo>
                  <a:cubicBezTo>
                    <a:pt x="1670" y="312"/>
                    <a:pt x="1647" y="309"/>
                    <a:pt x="1625" y="303"/>
                  </a:cubicBezTo>
                  <a:cubicBezTo>
                    <a:pt x="1576" y="285"/>
                    <a:pt x="1513" y="236"/>
                    <a:pt x="1499" y="107"/>
                  </a:cubicBezTo>
                  <a:cubicBezTo>
                    <a:pt x="1496" y="79"/>
                    <a:pt x="1461" y="51"/>
                    <a:pt x="1405" y="33"/>
                  </a:cubicBezTo>
                  <a:cubicBezTo>
                    <a:pt x="1349" y="12"/>
                    <a:pt x="1278" y="1"/>
                    <a:pt x="120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608;p59">
              <a:extLst>
                <a:ext uri="{FF2B5EF4-FFF2-40B4-BE49-F238E27FC236}">
                  <a16:creationId xmlns:a16="http://schemas.microsoft.com/office/drawing/2014/main" id="{7325235D-2B3F-0878-A38A-363BD6234992}"/>
                </a:ext>
              </a:extLst>
            </p:cNvPr>
            <p:cNvSpPr/>
            <p:nvPr/>
          </p:nvSpPr>
          <p:spPr>
            <a:xfrm>
              <a:off x="1983932" y="1753020"/>
              <a:ext cx="152883" cy="146433"/>
            </a:xfrm>
            <a:custGeom>
              <a:avLst/>
              <a:gdLst/>
              <a:ahLst/>
              <a:cxnLst/>
              <a:rect l="l" t="t" r="r" b="b"/>
              <a:pathLst>
                <a:path w="11260" h="10785" extrusionOk="0">
                  <a:moveTo>
                    <a:pt x="8820" y="1"/>
                  </a:moveTo>
                  <a:cubicBezTo>
                    <a:pt x="8760" y="1"/>
                    <a:pt x="8662" y="17"/>
                    <a:pt x="8581" y="30"/>
                  </a:cubicBezTo>
                  <a:cubicBezTo>
                    <a:pt x="8497" y="48"/>
                    <a:pt x="8410" y="58"/>
                    <a:pt x="8326" y="65"/>
                  </a:cubicBezTo>
                  <a:cubicBezTo>
                    <a:pt x="8242" y="79"/>
                    <a:pt x="8158" y="107"/>
                    <a:pt x="8081" y="142"/>
                  </a:cubicBezTo>
                  <a:cubicBezTo>
                    <a:pt x="7944" y="195"/>
                    <a:pt x="7797" y="254"/>
                    <a:pt x="7677" y="254"/>
                  </a:cubicBezTo>
                  <a:cubicBezTo>
                    <a:pt x="7615" y="254"/>
                    <a:pt x="7560" y="239"/>
                    <a:pt x="7517" y="198"/>
                  </a:cubicBezTo>
                  <a:cubicBezTo>
                    <a:pt x="7493" y="180"/>
                    <a:pt x="7423" y="173"/>
                    <a:pt x="7323" y="173"/>
                  </a:cubicBezTo>
                  <a:cubicBezTo>
                    <a:pt x="7030" y="173"/>
                    <a:pt x="6487" y="236"/>
                    <a:pt x="6155" y="275"/>
                  </a:cubicBezTo>
                  <a:cubicBezTo>
                    <a:pt x="5882" y="307"/>
                    <a:pt x="5648" y="335"/>
                    <a:pt x="5511" y="338"/>
                  </a:cubicBezTo>
                  <a:cubicBezTo>
                    <a:pt x="5301" y="349"/>
                    <a:pt x="5157" y="471"/>
                    <a:pt x="5021" y="594"/>
                  </a:cubicBezTo>
                  <a:cubicBezTo>
                    <a:pt x="4905" y="695"/>
                    <a:pt x="4797" y="793"/>
                    <a:pt x="4660" y="793"/>
                  </a:cubicBezTo>
                  <a:cubicBezTo>
                    <a:pt x="4433" y="793"/>
                    <a:pt x="4055" y="989"/>
                    <a:pt x="3852" y="1213"/>
                  </a:cubicBezTo>
                  <a:cubicBezTo>
                    <a:pt x="3810" y="1262"/>
                    <a:pt x="3754" y="1297"/>
                    <a:pt x="3694" y="1315"/>
                  </a:cubicBezTo>
                  <a:lnTo>
                    <a:pt x="3701" y="1329"/>
                  </a:lnTo>
                  <a:lnTo>
                    <a:pt x="3705" y="1336"/>
                  </a:lnTo>
                  <a:cubicBezTo>
                    <a:pt x="3712" y="1346"/>
                    <a:pt x="3715" y="1357"/>
                    <a:pt x="3722" y="1364"/>
                  </a:cubicBezTo>
                  <a:lnTo>
                    <a:pt x="3722" y="1371"/>
                  </a:lnTo>
                  <a:cubicBezTo>
                    <a:pt x="3729" y="1378"/>
                    <a:pt x="3733" y="1385"/>
                    <a:pt x="3740" y="1392"/>
                  </a:cubicBezTo>
                  <a:cubicBezTo>
                    <a:pt x="3859" y="1542"/>
                    <a:pt x="3915" y="1738"/>
                    <a:pt x="3915" y="2001"/>
                  </a:cubicBezTo>
                  <a:cubicBezTo>
                    <a:pt x="3915" y="2068"/>
                    <a:pt x="3908" y="2138"/>
                    <a:pt x="3901" y="2208"/>
                  </a:cubicBezTo>
                  <a:cubicBezTo>
                    <a:pt x="3894" y="2281"/>
                    <a:pt x="3883" y="2407"/>
                    <a:pt x="3901" y="2439"/>
                  </a:cubicBezTo>
                  <a:cubicBezTo>
                    <a:pt x="4079" y="2474"/>
                    <a:pt x="4163" y="2859"/>
                    <a:pt x="4163" y="2862"/>
                  </a:cubicBezTo>
                  <a:cubicBezTo>
                    <a:pt x="4181" y="2943"/>
                    <a:pt x="4163" y="3023"/>
                    <a:pt x="4114" y="3090"/>
                  </a:cubicBezTo>
                  <a:cubicBezTo>
                    <a:pt x="4079" y="3132"/>
                    <a:pt x="4030" y="3156"/>
                    <a:pt x="3974" y="3156"/>
                  </a:cubicBezTo>
                  <a:cubicBezTo>
                    <a:pt x="3950" y="3156"/>
                    <a:pt x="3908" y="3153"/>
                    <a:pt x="3845" y="3149"/>
                  </a:cubicBezTo>
                  <a:cubicBezTo>
                    <a:pt x="3763" y="3143"/>
                    <a:pt x="3586" y="3131"/>
                    <a:pt x="3441" y="3131"/>
                  </a:cubicBezTo>
                  <a:cubicBezTo>
                    <a:pt x="3350" y="3131"/>
                    <a:pt x="3271" y="3136"/>
                    <a:pt x="3235" y="3149"/>
                  </a:cubicBezTo>
                  <a:cubicBezTo>
                    <a:pt x="3214" y="3293"/>
                    <a:pt x="3025" y="3387"/>
                    <a:pt x="2850" y="3387"/>
                  </a:cubicBezTo>
                  <a:lnTo>
                    <a:pt x="2749" y="3387"/>
                  </a:lnTo>
                  <a:cubicBezTo>
                    <a:pt x="2745" y="3401"/>
                    <a:pt x="2742" y="3426"/>
                    <a:pt x="2738" y="3450"/>
                  </a:cubicBezTo>
                  <a:lnTo>
                    <a:pt x="2738" y="3471"/>
                  </a:lnTo>
                  <a:cubicBezTo>
                    <a:pt x="2731" y="3524"/>
                    <a:pt x="2731" y="3573"/>
                    <a:pt x="2735" y="3622"/>
                  </a:cubicBezTo>
                  <a:cubicBezTo>
                    <a:pt x="2738" y="3713"/>
                    <a:pt x="2738" y="3786"/>
                    <a:pt x="2689" y="3832"/>
                  </a:cubicBezTo>
                  <a:cubicBezTo>
                    <a:pt x="2665" y="3856"/>
                    <a:pt x="2633" y="3870"/>
                    <a:pt x="2598" y="3870"/>
                  </a:cubicBezTo>
                  <a:cubicBezTo>
                    <a:pt x="2584" y="3870"/>
                    <a:pt x="2577" y="3874"/>
                    <a:pt x="2553" y="3909"/>
                  </a:cubicBezTo>
                  <a:cubicBezTo>
                    <a:pt x="2511" y="3976"/>
                    <a:pt x="2437" y="4021"/>
                    <a:pt x="2357" y="4028"/>
                  </a:cubicBezTo>
                  <a:cubicBezTo>
                    <a:pt x="2322" y="4035"/>
                    <a:pt x="2280" y="4035"/>
                    <a:pt x="2238" y="4035"/>
                  </a:cubicBezTo>
                  <a:cubicBezTo>
                    <a:pt x="2080" y="4042"/>
                    <a:pt x="2007" y="4053"/>
                    <a:pt x="2007" y="4109"/>
                  </a:cubicBezTo>
                  <a:cubicBezTo>
                    <a:pt x="2007" y="4301"/>
                    <a:pt x="1874" y="4452"/>
                    <a:pt x="1667" y="4494"/>
                  </a:cubicBezTo>
                  <a:cubicBezTo>
                    <a:pt x="1612" y="4502"/>
                    <a:pt x="1559" y="4505"/>
                    <a:pt x="1505" y="4505"/>
                  </a:cubicBezTo>
                  <a:cubicBezTo>
                    <a:pt x="1487" y="4505"/>
                    <a:pt x="1468" y="4505"/>
                    <a:pt x="1450" y="4504"/>
                  </a:cubicBezTo>
                  <a:cubicBezTo>
                    <a:pt x="1383" y="4504"/>
                    <a:pt x="1254" y="4504"/>
                    <a:pt x="1236" y="4529"/>
                  </a:cubicBezTo>
                  <a:cubicBezTo>
                    <a:pt x="1236" y="4532"/>
                    <a:pt x="1236" y="4532"/>
                    <a:pt x="1236" y="4536"/>
                  </a:cubicBezTo>
                  <a:cubicBezTo>
                    <a:pt x="1240" y="4571"/>
                    <a:pt x="1226" y="4609"/>
                    <a:pt x="1198" y="4634"/>
                  </a:cubicBezTo>
                  <a:cubicBezTo>
                    <a:pt x="1162" y="4672"/>
                    <a:pt x="1107" y="4680"/>
                    <a:pt x="1049" y="4680"/>
                  </a:cubicBezTo>
                  <a:cubicBezTo>
                    <a:pt x="1033" y="4680"/>
                    <a:pt x="1017" y="4680"/>
                    <a:pt x="1002" y="4679"/>
                  </a:cubicBezTo>
                  <a:lnTo>
                    <a:pt x="960" y="4679"/>
                  </a:lnTo>
                  <a:cubicBezTo>
                    <a:pt x="953" y="4679"/>
                    <a:pt x="947" y="4678"/>
                    <a:pt x="940" y="4678"/>
                  </a:cubicBezTo>
                  <a:cubicBezTo>
                    <a:pt x="908" y="4678"/>
                    <a:pt x="877" y="4685"/>
                    <a:pt x="848" y="4697"/>
                  </a:cubicBezTo>
                  <a:cubicBezTo>
                    <a:pt x="575" y="4854"/>
                    <a:pt x="74" y="5159"/>
                    <a:pt x="4" y="5236"/>
                  </a:cubicBezTo>
                  <a:cubicBezTo>
                    <a:pt x="1" y="5285"/>
                    <a:pt x="8" y="5509"/>
                    <a:pt x="11" y="5726"/>
                  </a:cubicBezTo>
                  <a:cubicBezTo>
                    <a:pt x="11" y="5796"/>
                    <a:pt x="18" y="5866"/>
                    <a:pt x="18" y="5936"/>
                  </a:cubicBezTo>
                  <a:lnTo>
                    <a:pt x="29" y="5950"/>
                  </a:lnTo>
                  <a:lnTo>
                    <a:pt x="39" y="5960"/>
                  </a:lnTo>
                  <a:lnTo>
                    <a:pt x="43" y="5964"/>
                  </a:lnTo>
                  <a:lnTo>
                    <a:pt x="53" y="5974"/>
                  </a:lnTo>
                  <a:cubicBezTo>
                    <a:pt x="60" y="5981"/>
                    <a:pt x="64" y="5985"/>
                    <a:pt x="71" y="5988"/>
                  </a:cubicBezTo>
                  <a:lnTo>
                    <a:pt x="78" y="5992"/>
                  </a:lnTo>
                  <a:cubicBezTo>
                    <a:pt x="85" y="5999"/>
                    <a:pt x="92" y="6002"/>
                    <a:pt x="102" y="6009"/>
                  </a:cubicBezTo>
                  <a:cubicBezTo>
                    <a:pt x="141" y="6031"/>
                    <a:pt x="270" y="6115"/>
                    <a:pt x="456" y="6234"/>
                  </a:cubicBezTo>
                  <a:lnTo>
                    <a:pt x="494" y="6262"/>
                  </a:lnTo>
                  <a:cubicBezTo>
                    <a:pt x="865" y="6500"/>
                    <a:pt x="1454" y="6888"/>
                    <a:pt x="2094" y="7312"/>
                  </a:cubicBezTo>
                  <a:lnTo>
                    <a:pt x="2220" y="7392"/>
                  </a:lnTo>
                  <a:lnTo>
                    <a:pt x="2584" y="7634"/>
                  </a:lnTo>
                  <a:lnTo>
                    <a:pt x="2679" y="7697"/>
                  </a:lnTo>
                  <a:lnTo>
                    <a:pt x="2689" y="7704"/>
                  </a:lnTo>
                  <a:cubicBezTo>
                    <a:pt x="3834" y="8464"/>
                    <a:pt x="5241" y="9405"/>
                    <a:pt x="5409" y="9545"/>
                  </a:cubicBezTo>
                  <a:lnTo>
                    <a:pt x="5420" y="9552"/>
                  </a:lnTo>
                  <a:cubicBezTo>
                    <a:pt x="5528" y="9671"/>
                    <a:pt x="5623" y="9804"/>
                    <a:pt x="5704" y="9944"/>
                  </a:cubicBezTo>
                  <a:cubicBezTo>
                    <a:pt x="5728" y="9983"/>
                    <a:pt x="5749" y="10014"/>
                    <a:pt x="5760" y="10035"/>
                  </a:cubicBezTo>
                  <a:cubicBezTo>
                    <a:pt x="5973" y="10067"/>
                    <a:pt x="6176" y="10133"/>
                    <a:pt x="6365" y="10232"/>
                  </a:cubicBezTo>
                  <a:cubicBezTo>
                    <a:pt x="6407" y="10256"/>
                    <a:pt x="6442" y="10288"/>
                    <a:pt x="6477" y="10319"/>
                  </a:cubicBezTo>
                  <a:cubicBezTo>
                    <a:pt x="6600" y="10452"/>
                    <a:pt x="6645" y="10641"/>
                    <a:pt x="6659" y="10757"/>
                  </a:cubicBezTo>
                  <a:cubicBezTo>
                    <a:pt x="6659" y="10767"/>
                    <a:pt x="6663" y="10778"/>
                    <a:pt x="6663" y="10785"/>
                  </a:cubicBezTo>
                  <a:cubicBezTo>
                    <a:pt x="6747" y="10767"/>
                    <a:pt x="6887" y="10736"/>
                    <a:pt x="7009" y="10711"/>
                  </a:cubicBezTo>
                  <a:lnTo>
                    <a:pt x="7044" y="10704"/>
                  </a:lnTo>
                  <a:lnTo>
                    <a:pt x="7058" y="10704"/>
                  </a:lnTo>
                  <a:lnTo>
                    <a:pt x="7079" y="10701"/>
                  </a:lnTo>
                  <a:lnTo>
                    <a:pt x="7132" y="10687"/>
                  </a:lnTo>
                  <a:cubicBezTo>
                    <a:pt x="7205" y="10673"/>
                    <a:pt x="7335" y="10634"/>
                    <a:pt x="7475" y="10589"/>
                  </a:cubicBezTo>
                  <a:cubicBezTo>
                    <a:pt x="7639" y="10536"/>
                    <a:pt x="7811" y="10477"/>
                    <a:pt x="7902" y="10445"/>
                  </a:cubicBezTo>
                  <a:lnTo>
                    <a:pt x="7955" y="10428"/>
                  </a:lnTo>
                  <a:lnTo>
                    <a:pt x="8952" y="9622"/>
                  </a:lnTo>
                  <a:lnTo>
                    <a:pt x="11259" y="8184"/>
                  </a:lnTo>
                  <a:lnTo>
                    <a:pt x="11249" y="8138"/>
                  </a:lnTo>
                  <a:lnTo>
                    <a:pt x="11245" y="8128"/>
                  </a:lnTo>
                  <a:lnTo>
                    <a:pt x="11238" y="8110"/>
                  </a:lnTo>
                  <a:lnTo>
                    <a:pt x="11235" y="8096"/>
                  </a:lnTo>
                  <a:lnTo>
                    <a:pt x="11228" y="8078"/>
                  </a:lnTo>
                  <a:lnTo>
                    <a:pt x="11224" y="8061"/>
                  </a:lnTo>
                  <a:lnTo>
                    <a:pt x="11217" y="8047"/>
                  </a:lnTo>
                  <a:lnTo>
                    <a:pt x="11210" y="8029"/>
                  </a:lnTo>
                  <a:lnTo>
                    <a:pt x="11203" y="8012"/>
                  </a:lnTo>
                  <a:lnTo>
                    <a:pt x="11196" y="7994"/>
                  </a:lnTo>
                  <a:lnTo>
                    <a:pt x="11193" y="7980"/>
                  </a:lnTo>
                  <a:lnTo>
                    <a:pt x="11182" y="7959"/>
                  </a:lnTo>
                  <a:lnTo>
                    <a:pt x="11179" y="7949"/>
                  </a:lnTo>
                  <a:cubicBezTo>
                    <a:pt x="11172" y="7938"/>
                    <a:pt x="11168" y="7928"/>
                    <a:pt x="11165" y="7921"/>
                  </a:cubicBezTo>
                  <a:lnTo>
                    <a:pt x="11158" y="7910"/>
                  </a:lnTo>
                  <a:lnTo>
                    <a:pt x="11147" y="7893"/>
                  </a:lnTo>
                  <a:lnTo>
                    <a:pt x="11144" y="7882"/>
                  </a:lnTo>
                  <a:lnTo>
                    <a:pt x="11133" y="7868"/>
                  </a:lnTo>
                  <a:lnTo>
                    <a:pt x="11126" y="7858"/>
                  </a:lnTo>
                  <a:lnTo>
                    <a:pt x="11119" y="7847"/>
                  </a:lnTo>
                  <a:lnTo>
                    <a:pt x="11112" y="7840"/>
                  </a:lnTo>
                  <a:lnTo>
                    <a:pt x="11102" y="7830"/>
                  </a:lnTo>
                  <a:lnTo>
                    <a:pt x="11095" y="7826"/>
                  </a:lnTo>
                  <a:cubicBezTo>
                    <a:pt x="11091" y="7823"/>
                    <a:pt x="11088" y="7819"/>
                    <a:pt x="11084" y="7819"/>
                  </a:cubicBezTo>
                  <a:lnTo>
                    <a:pt x="11077" y="7816"/>
                  </a:lnTo>
                  <a:cubicBezTo>
                    <a:pt x="11074" y="7816"/>
                    <a:pt x="11067" y="7812"/>
                    <a:pt x="11060" y="7812"/>
                  </a:cubicBezTo>
                  <a:cubicBezTo>
                    <a:pt x="10986" y="7809"/>
                    <a:pt x="10913" y="7788"/>
                    <a:pt x="10846" y="7749"/>
                  </a:cubicBezTo>
                  <a:cubicBezTo>
                    <a:pt x="10787" y="7714"/>
                    <a:pt x="10724" y="7697"/>
                    <a:pt x="10657" y="7693"/>
                  </a:cubicBezTo>
                  <a:cubicBezTo>
                    <a:pt x="10458" y="7693"/>
                    <a:pt x="10234" y="7588"/>
                    <a:pt x="10209" y="7413"/>
                  </a:cubicBezTo>
                  <a:cubicBezTo>
                    <a:pt x="10202" y="7364"/>
                    <a:pt x="10202" y="7315"/>
                    <a:pt x="10209" y="7266"/>
                  </a:cubicBezTo>
                  <a:cubicBezTo>
                    <a:pt x="10227" y="7179"/>
                    <a:pt x="10209" y="7088"/>
                    <a:pt x="10157" y="7018"/>
                  </a:cubicBezTo>
                  <a:cubicBezTo>
                    <a:pt x="10115" y="6955"/>
                    <a:pt x="10069" y="6899"/>
                    <a:pt x="10020" y="6843"/>
                  </a:cubicBezTo>
                  <a:cubicBezTo>
                    <a:pt x="9954" y="6769"/>
                    <a:pt x="9905" y="6710"/>
                    <a:pt x="9905" y="6640"/>
                  </a:cubicBezTo>
                  <a:cubicBezTo>
                    <a:pt x="9905" y="6559"/>
                    <a:pt x="9989" y="6475"/>
                    <a:pt x="10129" y="6353"/>
                  </a:cubicBezTo>
                  <a:lnTo>
                    <a:pt x="10143" y="6339"/>
                  </a:lnTo>
                  <a:cubicBezTo>
                    <a:pt x="10136" y="6325"/>
                    <a:pt x="10125" y="6307"/>
                    <a:pt x="10118" y="6293"/>
                  </a:cubicBezTo>
                  <a:cubicBezTo>
                    <a:pt x="10087" y="6241"/>
                    <a:pt x="10066" y="6181"/>
                    <a:pt x="10062" y="6118"/>
                  </a:cubicBezTo>
                  <a:cubicBezTo>
                    <a:pt x="10059" y="6090"/>
                    <a:pt x="10055" y="6062"/>
                    <a:pt x="10048" y="6034"/>
                  </a:cubicBezTo>
                  <a:cubicBezTo>
                    <a:pt x="10027" y="5946"/>
                    <a:pt x="9999" y="5827"/>
                    <a:pt x="10076" y="5736"/>
                  </a:cubicBezTo>
                  <a:cubicBezTo>
                    <a:pt x="10143" y="5656"/>
                    <a:pt x="10185" y="5586"/>
                    <a:pt x="10108" y="5435"/>
                  </a:cubicBezTo>
                  <a:cubicBezTo>
                    <a:pt x="10055" y="5327"/>
                    <a:pt x="10087" y="5225"/>
                    <a:pt x="10115" y="5134"/>
                  </a:cubicBezTo>
                  <a:cubicBezTo>
                    <a:pt x="10143" y="5043"/>
                    <a:pt x="10167" y="4959"/>
                    <a:pt x="10125" y="4858"/>
                  </a:cubicBezTo>
                  <a:cubicBezTo>
                    <a:pt x="10080" y="4767"/>
                    <a:pt x="10034" y="4679"/>
                    <a:pt x="9978" y="4595"/>
                  </a:cubicBezTo>
                  <a:cubicBezTo>
                    <a:pt x="9905" y="4473"/>
                    <a:pt x="9856" y="4389"/>
                    <a:pt x="9866" y="4319"/>
                  </a:cubicBezTo>
                  <a:cubicBezTo>
                    <a:pt x="9870" y="4312"/>
                    <a:pt x="9873" y="4305"/>
                    <a:pt x="9873" y="4298"/>
                  </a:cubicBezTo>
                  <a:lnTo>
                    <a:pt x="9877" y="4291"/>
                  </a:lnTo>
                  <a:cubicBezTo>
                    <a:pt x="9880" y="4287"/>
                    <a:pt x="9884" y="4280"/>
                    <a:pt x="9887" y="4277"/>
                  </a:cubicBezTo>
                  <a:lnTo>
                    <a:pt x="9887" y="4273"/>
                  </a:lnTo>
                  <a:cubicBezTo>
                    <a:pt x="9894" y="4266"/>
                    <a:pt x="9898" y="4259"/>
                    <a:pt x="9901" y="4252"/>
                  </a:cubicBezTo>
                  <a:lnTo>
                    <a:pt x="9908" y="4249"/>
                  </a:lnTo>
                  <a:lnTo>
                    <a:pt x="9919" y="4235"/>
                  </a:lnTo>
                  <a:lnTo>
                    <a:pt x="9929" y="4228"/>
                  </a:lnTo>
                  <a:lnTo>
                    <a:pt x="9940" y="4217"/>
                  </a:lnTo>
                  <a:lnTo>
                    <a:pt x="9964" y="4200"/>
                  </a:lnTo>
                  <a:lnTo>
                    <a:pt x="9968" y="4196"/>
                  </a:lnTo>
                  <a:cubicBezTo>
                    <a:pt x="9961" y="4189"/>
                    <a:pt x="9957" y="4179"/>
                    <a:pt x="9957" y="4172"/>
                  </a:cubicBezTo>
                  <a:cubicBezTo>
                    <a:pt x="9950" y="4158"/>
                    <a:pt x="9947" y="4140"/>
                    <a:pt x="9947" y="4126"/>
                  </a:cubicBezTo>
                  <a:lnTo>
                    <a:pt x="9947" y="4116"/>
                  </a:lnTo>
                  <a:cubicBezTo>
                    <a:pt x="9943" y="4102"/>
                    <a:pt x="9943" y="4088"/>
                    <a:pt x="9943" y="4074"/>
                  </a:cubicBezTo>
                  <a:cubicBezTo>
                    <a:pt x="9943" y="3856"/>
                    <a:pt x="9782" y="3258"/>
                    <a:pt x="9698" y="3142"/>
                  </a:cubicBezTo>
                  <a:cubicBezTo>
                    <a:pt x="9659" y="3090"/>
                    <a:pt x="9568" y="3041"/>
                    <a:pt x="9488" y="2995"/>
                  </a:cubicBezTo>
                  <a:cubicBezTo>
                    <a:pt x="9362" y="2925"/>
                    <a:pt x="9264" y="2869"/>
                    <a:pt x="9264" y="2775"/>
                  </a:cubicBezTo>
                  <a:cubicBezTo>
                    <a:pt x="9264" y="2684"/>
                    <a:pt x="9264" y="2561"/>
                    <a:pt x="9075" y="2481"/>
                  </a:cubicBezTo>
                  <a:cubicBezTo>
                    <a:pt x="8868" y="2393"/>
                    <a:pt x="8732" y="2040"/>
                    <a:pt x="8763" y="1875"/>
                  </a:cubicBezTo>
                  <a:cubicBezTo>
                    <a:pt x="8767" y="1868"/>
                    <a:pt x="8767" y="1857"/>
                    <a:pt x="8770" y="1850"/>
                  </a:cubicBezTo>
                  <a:cubicBezTo>
                    <a:pt x="8784" y="1805"/>
                    <a:pt x="8826" y="1773"/>
                    <a:pt x="8875" y="1773"/>
                  </a:cubicBezTo>
                  <a:cubicBezTo>
                    <a:pt x="8914" y="1773"/>
                    <a:pt x="8973" y="1686"/>
                    <a:pt x="9019" y="1623"/>
                  </a:cubicBezTo>
                  <a:cubicBezTo>
                    <a:pt x="9071" y="1542"/>
                    <a:pt x="9131" y="1462"/>
                    <a:pt x="9201" y="1423"/>
                  </a:cubicBezTo>
                  <a:cubicBezTo>
                    <a:pt x="9253" y="1399"/>
                    <a:pt x="9327" y="1297"/>
                    <a:pt x="9362" y="1178"/>
                  </a:cubicBezTo>
                  <a:cubicBezTo>
                    <a:pt x="9376" y="1122"/>
                    <a:pt x="9390" y="1017"/>
                    <a:pt x="9337" y="937"/>
                  </a:cubicBezTo>
                  <a:cubicBezTo>
                    <a:pt x="9337" y="933"/>
                    <a:pt x="9334" y="930"/>
                    <a:pt x="9334" y="926"/>
                  </a:cubicBezTo>
                  <a:cubicBezTo>
                    <a:pt x="9330" y="923"/>
                    <a:pt x="9327" y="919"/>
                    <a:pt x="9327" y="912"/>
                  </a:cubicBezTo>
                  <a:cubicBezTo>
                    <a:pt x="9323" y="909"/>
                    <a:pt x="9323" y="905"/>
                    <a:pt x="9320" y="902"/>
                  </a:cubicBezTo>
                  <a:cubicBezTo>
                    <a:pt x="9320" y="898"/>
                    <a:pt x="9316" y="891"/>
                    <a:pt x="9313" y="888"/>
                  </a:cubicBezTo>
                  <a:cubicBezTo>
                    <a:pt x="9313" y="881"/>
                    <a:pt x="9309" y="877"/>
                    <a:pt x="9309" y="870"/>
                  </a:cubicBezTo>
                  <a:cubicBezTo>
                    <a:pt x="9306" y="867"/>
                    <a:pt x="9306" y="860"/>
                    <a:pt x="9302" y="856"/>
                  </a:cubicBezTo>
                  <a:cubicBezTo>
                    <a:pt x="9302" y="849"/>
                    <a:pt x="9302" y="846"/>
                    <a:pt x="9299" y="839"/>
                  </a:cubicBezTo>
                  <a:cubicBezTo>
                    <a:pt x="9299" y="835"/>
                    <a:pt x="9295" y="828"/>
                    <a:pt x="9295" y="821"/>
                  </a:cubicBezTo>
                  <a:cubicBezTo>
                    <a:pt x="9295" y="814"/>
                    <a:pt x="9292" y="807"/>
                    <a:pt x="9292" y="804"/>
                  </a:cubicBezTo>
                  <a:cubicBezTo>
                    <a:pt x="9292" y="797"/>
                    <a:pt x="9288" y="790"/>
                    <a:pt x="9288" y="783"/>
                  </a:cubicBezTo>
                  <a:cubicBezTo>
                    <a:pt x="9288" y="776"/>
                    <a:pt x="9288" y="769"/>
                    <a:pt x="9285" y="762"/>
                  </a:cubicBezTo>
                  <a:cubicBezTo>
                    <a:pt x="9285" y="755"/>
                    <a:pt x="9285" y="748"/>
                    <a:pt x="9285" y="737"/>
                  </a:cubicBezTo>
                  <a:cubicBezTo>
                    <a:pt x="9281" y="730"/>
                    <a:pt x="9285" y="723"/>
                    <a:pt x="9285" y="716"/>
                  </a:cubicBezTo>
                  <a:lnTo>
                    <a:pt x="9285" y="692"/>
                  </a:lnTo>
                  <a:lnTo>
                    <a:pt x="9285" y="667"/>
                  </a:lnTo>
                  <a:lnTo>
                    <a:pt x="9285" y="639"/>
                  </a:lnTo>
                  <a:lnTo>
                    <a:pt x="9285" y="615"/>
                  </a:lnTo>
                  <a:lnTo>
                    <a:pt x="9285" y="587"/>
                  </a:lnTo>
                  <a:lnTo>
                    <a:pt x="9285" y="555"/>
                  </a:lnTo>
                  <a:lnTo>
                    <a:pt x="9285" y="524"/>
                  </a:lnTo>
                  <a:lnTo>
                    <a:pt x="9285" y="496"/>
                  </a:lnTo>
                  <a:lnTo>
                    <a:pt x="9285" y="461"/>
                  </a:lnTo>
                  <a:cubicBezTo>
                    <a:pt x="9285" y="450"/>
                    <a:pt x="9285" y="440"/>
                    <a:pt x="9285" y="429"/>
                  </a:cubicBezTo>
                  <a:cubicBezTo>
                    <a:pt x="9288" y="415"/>
                    <a:pt x="9285" y="405"/>
                    <a:pt x="9288" y="391"/>
                  </a:cubicBezTo>
                  <a:cubicBezTo>
                    <a:pt x="9292" y="380"/>
                    <a:pt x="9288" y="370"/>
                    <a:pt x="9292" y="356"/>
                  </a:cubicBezTo>
                  <a:cubicBezTo>
                    <a:pt x="9295" y="345"/>
                    <a:pt x="9295" y="331"/>
                    <a:pt x="9295" y="321"/>
                  </a:cubicBezTo>
                  <a:cubicBezTo>
                    <a:pt x="9295" y="307"/>
                    <a:pt x="9299" y="293"/>
                    <a:pt x="9299" y="282"/>
                  </a:cubicBezTo>
                  <a:cubicBezTo>
                    <a:pt x="9302" y="268"/>
                    <a:pt x="9302" y="254"/>
                    <a:pt x="9306" y="240"/>
                  </a:cubicBezTo>
                  <a:cubicBezTo>
                    <a:pt x="9306" y="226"/>
                    <a:pt x="9306" y="216"/>
                    <a:pt x="9309" y="202"/>
                  </a:cubicBezTo>
                  <a:cubicBezTo>
                    <a:pt x="9309" y="188"/>
                    <a:pt x="9313" y="174"/>
                    <a:pt x="9316" y="156"/>
                  </a:cubicBezTo>
                  <a:cubicBezTo>
                    <a:pt x="9316" y="142"/>
                    <a:pt x="9320" y="128"/>
                    <a:pt x="9320" y="114"/>
                  </a:cubicBezTo>
                  <a:lnTo>
                    <a:pt x="9320" y="104"/>
                  </a:lnTo>
                  <a:cubicBezTo>
                    <a:pt x="9162" y="90"/>
                    <a:pt x="9008" y="55"/>
                    <a:pt x="8861" y="6"/>
                  </a:cubicBezTo>
                  <a:cubicBezTo>
                    <a:pt x="8852" y="2"/>
                    <a:pt x="8837" y="1"/>
                    <a:pt x="882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609;p59">
              <a:extLst>
                <a:ext uri="{FF2B5EF4-FFF2-40B4-BE49-F238E27FC236}">
                  <a16:creationId xmlns:a16="http://schemas.microsoft.com/office/drawing/2014/main" id="{61488618-BA95-0B67-C555-7F49743CA5D3}"/>
                </a:ext>
              </a:extLst>
            </p:cNvPr>
            <p:cNvSpPr/>
            <p:nvPr/>
          </p:nvSpPr>
          <p:spPr>
            <a:xfrm>
              <a:off x="2000849" y="1814649"/>
              <a:ext cx="14" cy="109"/>
            </a:xfrm>
            <a:custGeom>
              <a:avLst/>
              <a:gdLst/>
              <a:ahLst/>
              <a:cxnLst/>
              <a:rect l="l" t="t" r="r" b="b"/>
              <a:pathLst>
                <a:path w="1" h="8" extrusionOk="0">
                  <a:moveTo>
                    <a:pt x="1" y="7"/>
                  </a:moveTo>
                  <a:cubicBezTo>
                    <a:pt x="1" y="4"/>
                    <a:pt x="1" y="4"/>
                    <a:pt x="1" y="0"/>
                  </a:cubicBezTo>
                  <a:cubicBezTo>
                    <a:pt x="1" y="4"/>
                    <a:pt x="1" y="4"/>
                    <a:pt x="1"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610;p59">
              <a:extLst>
                <a:ext uri="{FF2B5EF4-FFF2-40B4-BE49-F238E27FC236}">
                  <a16:creationId xmlns:a16="http://schemas.microsoft.com/office/drawing/2014/main" id="{2F65F652-C608-B2B5-2D9A-5AB0C542DE06}"/>
                </a:ext>
              </a:extLst>
            </p:cNvPr>
            <p:cNvSpPr/>
            <p:nvPr/>
          </p:nvSpPr>
          <p:spPr>
            <a:xfrm>
              <a:off x="2021202" y="1799102"/>
              <a:ext cx="149" cy="869"/>
            </a:xfrm>
            <a:custGeom>
              <a:avLst/>
              <a:gdLst/>
              <a:ahLst/>
              <a:cxnLst/>
              <a:rect l="l" t="t" r="r" b="b"/>
              <a:pathLst>
                <a:path w="11" h="64" extrusionOk="0">
                  <a:moveTo>
                    <a:pt x="11" y="0"/>
                  </a:moveTo>
                  <a:cubicBezTo>
                    <a:pt x="7" y="14"/>
                    <a:pt x="4" y="39"/>
                    <a:pt x="0" y="63"/>
                  </a:cubicBezTo>
                  <a:cubicBezTo>
                    <a:pt x="4" y="39"/>
                    <a:pt x="7" y="14"/>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611;p59">
              <a:extLst>
                <a:ext uri="{FF2B5EF4-FFF2-40B4-BE49-F238E27FC236}">
                  <a16:creationId xmlns:a16="http://schemas.microsoft.com/office/drawing/2014/main" id="{7159E11F-84DD-1B70-277C-DBA49A58B2FF}"/>
                </a:ext>
              </a:extLst>
            </p:cNvPr>
            <p:cNvSpPr/>
            <p:nvPr/>
          </p:nvSpPr>
          <p:spPr>
            <a:xfrm>
              <a:off x="2034372" y="1771296"/>
              <a:ext cx="244" cy="434"/>
            </a:xfrm>
            <a:custGeom>
              <a:avLst/>
              <a:gdLst/>
              <a:ahLst/>
              <a:cxnLst/>
              <a:rect l="l" t="t" r="r" b="b"/>
              <a:pathLst>
                <a:path w="18" h="32" extrusionOk="0">
                  <a:moveTo>
                    <a:pt x="18" y="32"/>
                  </a:moveTo>
                  <a:cubicBezTo>
                    <a:pt x="11" y="21"/>
                    <a:pt x="4" y="11"/>
                    <a:pt x="0" y="0"/>
                  </a:cubicBezTo>
                  <a:cubicBezTo>
                    <a:pt x="4" y="11"/>
                    <a:pt x="11" y="21"/>
                    <a:pt x="18"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612;p59">
              <a:extLst>
                <a:ext uri="{FF2B5EF4-FFF2-40B4-BE49-F238E27FC236}">
                  <a16:creationId xmlns:a16="http://schemas.microsoft.com/office/drawing/2014/main" id="{D22A3F88-3027-48D6-C1D8-E301231FBA27}"/>
                </a:ext>
              </a:extLst>
            </p:cNvPr>
            <p:cNvSpPr/>
            <p:nvPr/>
          </p:nvSpPr>
          <p:spPr>
            <a:xfrm>
              <a:off x="1995581" y="1816645"/>
              <a:ext cx="1534" cy="299"/>
            </a:xfrm>
            <a:custGeom>
              <a:avLst/>
              <a:gdLst/>
              <a:ahLst/>
              <a:cxnLst/>
              <a:rect l="l" t="t" r="r" b="b"/>
              <a:pathLst>
                <a:path w="113" h="22" extrusionOk="0">
                  <a:moveTo>
                    <a:pt x="0" y="21"/>
                  </a:moveTo>
                  <a:cubicBezTo>
                    <a:pt x="35" y="7"/>
                    <a:pt x="74" y="0"/>
                    <a:pt x="112" y="4"/>
                  </a:cubicBezTo>
                  <a:cubicBezTo>
                    <a:pt x="74" y="0"/>
                    <a:pt x="35" y="7"/>
                    <a:pt x="0"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613;p59">
              <a:extLst>
                <a:ext uri="{FF2B5EF4-FFF2-40B4-BE49-F238E27FC236}">
                  <a16:creationId xmlns:a16="http://schemas.microsoft.com/office/drawing/2014/main" id="{905590F3-A87C-C66A-889E-507619A5DB5C}"/>
                </a:ext>
              </a:extLst>
            </p:cNvPr>
            <p:cNvSpPr/>
            <p:nvPr/>
          </p:nvSpPr>
          <p:spPr>
            <a:xfrm>
              <a:off x="2034603" y="1771771"/>
              <a:ext cx="204" cy="299"/>
            </a:xfrm>
            <a:custGeom>
              <a:avLst/>
              <a:gdLst/>
              <a:ahLst/>
              <a:cxnLst/>
              <a:rect l="l" t="t" r="r" b="b"/>
              <a:pathLst>
                <a:path w="15" h="22" extrusionOk="0">
                  <a:moveTo>
                    <a:pt x="1" y="0"/>
                  </a:moveTo>
                  <a:cubicBezTo>
                    <a:pt x="4" y="7"/>
                    <a:pt x="11" y="18"/>
                    <a:pt x="15" y="21"/>
                  </a:cubicBezTo>
                  <a:cubicBezTo>
                    <a:pt x="11" y="18"/>
                    <a:pt x="8"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614;p59">
              <a:extLst>
                <a:ext uri="{FF2B5EF4-FFF2-40B4-BE49-F238E27FC236}">
                  <a16:creationId xmlns:a16="http://schemas.microsoft.com/office/drawing/2014/main" id="{FDCFC8BA-8F52-AC7E-051E-00985AF92CD2}"/>
                </a:ext>
              </a:extLst>
            </p:cNvPr>
            <p:cNvSpPr/>
            <p:nvPr/>
          </p:nvSpPr>
          <p:spPr>
            <a:xfrm>
              <a:off x="2034182" y="1771051"/>
              <a:ext cx="109" cy="163"/>
            </a:xfrm>
            <a:custGeom>
              <a:avLst/>
              <a:gdLst/>
              <a:ahLst/>
              <a:cxnLst/>
              <a:rect l="l" t="t" r="r" b="b"/>
              <a:pathLst>
                <a:path w="8" h="12" extrusionOk="0">
                  <a:moveTo>
                    <a:pt x="0" y="1"/>
                  </a:moveTo>
                  <a:lnTo>
                    <a:pt x="7"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615;p59">
              <a:extLst>
                <a:ext uri="{FF2B5EF4-FFF2-40B4-BE49-F238E27FC236}">
                  <a16:creationId xmlns:a16="http://schemas.microsoft.com/office/drawing/2014/main" id="{761BF3A2-408F-6AC0-0ABF-5C5C73E3CDCF}"/>
                </a:ext>
              </a:extLst>
            </p:cNvPr>
            <p:cNvSpPr/>
            <p:nvPr/>
          </p:nvSpPr>
          <p:spPr>
            <a:xfrm>
              <a:off x="1997672" y="1816115"/>
              <a:ext cx="2675" cy="611"/>
            </a:xfrm>
            <a:custGeom>
              <a:avLst/>
              <a:gdLst/>
              <a:ahLst/>
              <a:cxnLst/>
              <a:rect l="l" t="t" r="r" b="b"/>
              <a:pathLst>
                <a:path w="197" h="45" extrusionOk="0">
                  <a:moveTo>
                    <a:pt x="196" y="1"/>
                  </a:moveTo>
                  <a:cubicBezTo>
                    <a:pt x="154" y="40"/>
                    <a:pt x="93" y="43"/>
                    <a:pt x="30" y="43"/>
                  </a:cubicBezTo>
                  <a:cubicBezTo>
                    <a:pt x="20" y="43"/>
                    <a:pt x="10" y="43"/>
                    <a:pt x="0" y="43"/>
                  </a:cubicBezTo>
                  <a:cubicBezTo>
                    <a:pt x="16" y="43"/>
                    <a:pt x="32" y="44"/>
                    <a:pt x="48" y="44"/>
                  </a:cubicBezTo>
                  <a:cubicBezTo>
                    <a:pt x="105" y="44"/>
                    <a:pt x="158" y="36"/>
                    <a:pt x="19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616;p59">
              <a:extLst>
                <a:ext uri="{FF2B5EF4-FFF2-40B4-BE49-F238E27FC236}">
                  <a16:creationId xmlns:a16="http://schemas.microsoft.com/office/drawing/2014/main" id="{3A926616-3F3A-29E6-3C57-8315CB6E6867}"/>
                </a:ext>
              </a:extLst>
            </p:cNvPr>
            <p:cNvSpPr/>
            <p:nvPr/>
          </p:nvSpPr>
          <p:spPr>
            <a:xfrm>
              <a:off x="2027950" y="1795491"/>
              <a:ext cx="8282" cy="434"/>
            </a:xfrm>
            <a:custGeom>
              <a:avLst/>
              <a:gdLst/>
              <a:ahLst/>
              <a:cxnLst/>
              <a:rect l="l" t="t" r="r" b="b"/>
              <a:pathLst>
                <a:path w="610" h="32" extrusionOk="0">
                  <a:moveTo>
                    <a:pt x="610" y="32"/>
                  </a:moveTo>
                  <a:cubicBezTo>
                    <a:pt x="477" y="25"/>
                    <a:pt x="91" y="0"/>
                    <a:pt x="0" y="32"/>
                  </a:cubicBezTo>
                  <a:cubicBezTo>
                    <a:pt x="91" y="0"/>
                    <a:pt x="477" y="25"/>
                    <a:pt x="610"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617;p59">
              <a:extLst>
                <a:ext uri="{FF2B5EF4-FFF2-40B4-BE49-F238E27FC236}">
                  <a16:creationId xmlns:a16="http://schemas.microsoft.com/office/drawing/2014/main" id="{86D5E1D4-BABA-0CE1-A4F3-1A0E430F89F7}"/>
                </a:ext>
              </a:extLst>
            </p:cNvPr>
            <p:cNvSpPr/>
            <p:nvPr/>
          </p:nvSpPr>
          <p:spPr>
            <a:xfrm>
              <a:off x="2110135" y="1764018"/>
              <a:ext cx="54" cy="258"/>
            </a:xfrm>
            <a:custGeom>
              <a:avLst/>
              <a:gdLst/>
              <a:ahLst/>
              <a:cxnLst/>
              <a:rect l="l" t="t" r="r" b="b"/>
              <a:pathLst>
                <a:path w="4" h="19" extrusionOk="0">
                  <a:moveTo>
                    <a:pt x="0" y="1"/>
                  </a:moveTo>
                  <a:cubicBezTo>
                    <a:pt x="0" y="8"/>
                    <a:pt x="0" y="11"/>
                    <a:pt x="4" y="18"/>
                  </a:cubicBezTo>
                  <a:cubicBezTo>
                    <a:pt x="4" y="11"/>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618;p59">
              <a:extLst>
                <a:ext uri="{FF2B5EF4-FFF2-40B4-BE49-F238E27FC236}">
                  <a16:creationId xmlns:a16="http://schemas.microsoft.com/office/drawing/2014/main" id="{BE668667-AC32-EA08-AC89-0B59C29CB661}"/>
                </a:ext>
              </a:extLst>
            </p:cNvPr>
            <p:cNvSpPr/>
            <p:nvPr/>
          </p:nvSpPr>
          <p:spPr>
            <a:xfrm>
              <a:off x="2110270" y="1764493"/>
              <a:ext cx="68" cy="258"/>
            </a:xfrm>
            <a:custGeom>
              <a:avLst/>
              <a:gdLst/>
              <a:ahLst/>
              <a:cxnLst/>
              <a:rect l="l" t="t" r="r" b="b"/>
              <a:pathLst>
                <a:path w="5" h="19" extrusionOk="0">
                  <a:moveTo>
                    <a:pt x="1" y="1"/>
                  </a:moveTo>
                  <a:cubicBezTo>
                    <a:pt x="1" y="8"/>
                    <a:pt x="1" y="11"/>
                    <a:pt x="4" y="18"/>
                  </a:cubicBezTo>
                  <a:cubicBezTo>
                    <a:pt x="1" y="11"/>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619;p59">
              <a:extLst>
                <a:ext uri="{FF2B5EF4-FFF2-40B4-BE49-F238E27FC236}">
                  <a16:creationId xmlns:a16="http://schemas.microsoft.com/office/drawing/2014/main" id="{B5681E44-952D-7D88-C9A1-9CFBA789E84A}"/>
                </a:ext>
              </a:extLst>
            </p:cNvPr>
            <p:cNvSpPr/>
            <p:nvPr/>
          </p:nvSpPr>
          <p:spPr>
            <a:xfrm>
              <a:off x="2110080" y="1763448"/>
              <a:ext cx="68" cy="299"/>
            </a:xfrm>
            <a:custGeom>
              <a:avLst/>
              <a:gdLst/>
              <a:ahLst/>
              <a:cxnLst/>
              <a:rect l="l" t="t" r="r" b="b"/>
              <a:pathLst>
                <a:path w="5" h="22" extrusionOk="0">
                  <a:moveTo>
                    <a:pt x="1" y="1"/>
                  </a:moveTo>
                  <a:cubicBezTo>
                    <a:pt x="1" y="8"/>
                    <a:pt x="1" y="15"/>
                    <a:pt x="4" y="22"/>
                  </a:cubicBezTo>
                  <a:cubicBezTo>
                    <a:pt x="1" y="15"/>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620;p59">
              <a:extLst>
                <a:ext uri="{FF2B5EF4-FFF2-40B4-BE49-F238E27FC236}">
                  <a16:creationId xmlns:a16="http://schemas.microsoft.com/office/drawing/2014/main" id="{4AE4A05D-F17C-DC2E-5EA2-9F708EC4D60A}"/>
                </a:ext>
              </a:extLst>
            </p:cNvPr>
            <p:cNvSpPr/>
            <p:nvPr/>
          </p:nvSpPr>
          <p:spPr>
            <a:xfrm>
              <a:off x="2110039" y="1759836"/>
              <a:ext cx="14" cy="448"/>
            </a:xfrm>
            <a:custGeom>
              <a:avLst/>
              <a:gdLst/>
              <a:ahLst/>
              <a:cxnLst/>
              <a:rect l="l" t="t" r="r" b="b"/>
              <a:pathLst>
                <a:path w="1" h="33" extrusionOk="0">
                  <a:moveTo>
                    <a:pt x="0" y="1"/>
                  </a:moveTo>
                  <a:lnTo>
                    <a:pt x="0"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621;p59">
              <a:extLst>
                <a:ext uri="{FF2B5EF4-FFF2-40B4-BE49-F238E27FC236}">
                  <a16:creationId xmlns:a16="http://schemas.microsoft.com/office/drawing/2014/main" id="{83A1FFBC-3948-F099-4228-A8E1E69779DB}"/>
                </a:ext>
              </a:extLst>
            </p:cNvPr>
            <p:cNvSpPr/>
            <p:nvPr/>
          </p:nvSpPr>
          <p:spPr>
            <a:xfrm>
              <a:off x="2110039" y="1762878"/>
              <a:ext cx="14" cy="299"/>
            </a:xfrm>
            <a:custGeom>
              <a:avLst/>
              <a:gdLst/>
              <a:ahLst/>
              <a:cxnLst/>
              <a:rect l="l" t="t" r="r" b="b"/>
              <a:pathLst>
                <a:path w="1" h="22" extrusionOk="0">
                  <a:moveTo>
                    <a:pt x="0" y="1"/>
                  </a:moveTo>
                  <a:lnTo>
                    <a:pt x="0"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622;p59">
              <a:extLst>
                <a:ext uri="{FF2B5EF4-FFF2-40B4-BE49-F238E27FC236}">
                  <a16:creationId xmlns:a16="http://schemas.microsoft.com/office/drawing/2014/main" id="{90D1C3F4-231F-6B2E-147F-33329FD52341}"/>
                </a:ext>
              </a:extLst>
            </p:cNvPr>
            <p:cNvSpPr/>
            <p:nvPr/>
          </p:nvSpPr>
          <p:spPr>
            <a:xfrm>
              <a:off x="2119218" y="1809706"/>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623;p59">
              <a:extLst>
                <a:ext uri="{FF2B5EF4-FFF2-40B4-BE49-F238E27FC236}">
                  <a16:creationId xmlns:a16="http://schemas.microsoft.com/office/drawing/2014/main" id="{2DE46C8E-DC28-86D7-1220-A9127C4C6C0E}"/>
                </a:ext>
              </a:extLst>
            </p:cNvPr>
            <p:cNvSpPr/>
            <p:nvPr/>
          </p:nvSpPr>
          <p:spPr>
            <a:xfrm>
              <a:off x="2110555" y="1765349"/>
              <a:ext cx="68" cy="204"/>
            </a:xfrm>
            <a:custGeom>
              <a:avLst/>
              <a:gdLst/>
              <a:ahLst/>
              <a:cxnLst/>
              <a:rect l="l" t="t" r="r" b="b"/>
              <a:pathLst>
                <a:path w="5" h="15" extrusionOk="0">
                  <a:moveTo>
                    <a:pt x="1" y="1"/>
                  </a:moveTo>
                  <a:lnTo>
                    <a:pt x="1" y="1"/>
                  </a:lnTo>
                  <a:cubicBezTo>
                    <a:pt x="1" y="4"/>
                    <a:pt x="4" y="11"/>
                    <a:pt x="4" y="15"/>
                  </a:cubicBezTo>
                  <a:cubicBezTo>
                    <a:pt x="4" y="8"/>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624;p59">
              <a:extLst>
                <a:ext uri="{FF2B5EF4-FFF2-40B4-BE49-F238E27FC236}">
                  <a16:creationId xmlns:a16="http://schemas.microsoft.com/office/drawing/2014/main" id="{43D4A51C-D965-B490-C147-B7006474972D}"/>
                </a:ext>
              </a:extLst>
            </p:cNvPr>
            <p:cNvSpPr/>
            <p:nvPr/>
          </p:nvSpPr>
          <p:spPr>
            <a:xfrm>
              <a:off x="2119028" y="1808987"/>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625;p59">
              <a:extLst>
                <a:ext uri="{FF2B5EF4-FFF2-40B4-BE49-F238E27FC236}">
                  <a16:creationId xmlns:a16="http://schemas.microsoft.com/office/drawing/2014/main" id="{8649109D-8F3D-ED1E-0A4E-6AF03104DDA4}"/>
                </a:ext>
              </a:extLst>
            </p:cNvPr>
            <p:cNvSpPr/>
            <p:nvPr/>
          </p:nvSpPr>
          <p:spPr>
            <a:xfrm>
              <a:off x="2110365" y="1764969"/>
              <a:ext cx="109" cy="204"/>
            </a:xfrm>
            <a:custGeom>
              <a:avLst/>
              <a:gdLst/>
              <a:ahLst/>
              <a:cxnLst/>
              <a:rect l="l" t="t" r="r" b="b"/>
              <a:pathLst>
                <a:path w="8" h="15" extrusionOk="0">
                  <a:moveTo>
                    <a:pt x="1" y="1"/>
                  </a:moveTo>
                  <a:lnTo>
                    <a:pt x="1" y="1"/>
                  </a:lnTo>
                  <a:cubicBezTo>
                    <a:pt x="1" y="4"/>
                    <a:pt x="4" y="11"/>
                    <a:pt x="8" y="15"/>
                  </a:cubicBezTo>
                  <a:cubicBezTo>
                    <a:pt x="4" y="11"/>
                    <a:pt x="4"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626;p59">
              <a:extLst>
                <a:ext uri="{FF2B5EF4-FFF2-40B4-BE49-F238E27FC236}">
                  <a16:creationId xmlns:a16="http://schemas.microsoft.com/office/drawing/2014/main" id="{2C82C8E8-3D2A-2EAD-9175-CA3A1DD28D3B}"/>
                </a:ext>
              </a:extLst>
            </p:cNvPr>
            <p:cNvSpPr/>
            <p:nvPr/>
          </p:nvSpPr>
          <p:spPr>
            <a:xfrm>
              <a:off x="2110080" y="1758981"/>
              <a:ext cx="14" cy="448"/>
            </a:xfrm>
            <a:custGeom>
              <a:avLst/>
              <a:gdLst/>
              <a:ahLst/>
              <a:cxnLst/>
              <a:rect l="l" t="t" r="r" b="b"/>
              <a:pathLst>
                <a:path w="1" h="33" extrusionOk="0">
                  <a:moveTo>
                    <a:pt x="1" y="1"/>
                  </a:moveTo>
                  <a:cubicBezTo>
                    <a:pt x="1" y="11"/>
                    <a:pt x="1" y="22"/>
                    <a:pt x="1" y="32"/>
                  </a:cubicBezTo>
                  <a:cubicBezTo>
                    <a:pt x="1" y="22"/>
                    <a:pt x="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627;p59">
              <a:extLst>
                <a:ext uri="{FF2B5EF4-FFF2-40B4-BE49-F238E27FC236}">
                  <a16:creationId xmlns:a16="http://schemas.microsoft.com/office/drawing/2014/main" id="{1893FC6F-7AFA-42E1-EA98-5048B35D1089}"/>
                </a:ext>
              </a:extLst>
            </p:cNvPr>
            <p:cNvSpPr/>
            <p:nvPr/>
          </p:nvSpPr>
          <p:spPr>
            <a:xfrm>
              <a:off x="2109985" y="1762212"/>
              <a:ext cx="14" cy="299"/>
            </a:xfrm>
            <a:custGeom>
              <a:avLst/>
              <a:gdLst/>
              <a:ahLst/>
              <a:cxnLst/>
              <a:rect l="l" t="t" r="r" b="b"/>
              <a:pathLst>
                <a:path w="1" h="22" extrusionOk="0">
                  <a:moveTo>
                    <a:pt x="1" y="1"/>
                  </a:moveTo>
                  <a:lnTo>
                    <a:pt x="1" y="22"/>
                  </a:lnTo>
                  <a:cubicBezTo>
                    <a:pt x="1" y="15"/>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628;p59">
              <a:extLst>
                <a:ext uri="{FF2B5EF4-FFF2-40B4-BE49-F238E27FC236}">
                  <a16:creationId xmlns:a16="http://schemas.microsoft.com/office/drawing/2014/main" id="{36631EBF-D3B9-C191-D081-A02A50CB40EE}"/>
                </a:ext>
              </a:extLst>
            </p:cNvPr>
            <p:cNvSpPr/>
            <p:nvPr/>
          </p:nvSpPr>
          <p:spPr>
            <a:xfrm>
              <a:off x="2109985" y="1760692"/>
              <a:ext cx="14" cy="394"/>
            </a:xfrm>
            <a:custGeom>
              <a:avLst/>
              <a:gdLst/>
              <a:ahLst/>
              <a:cxnLst/>
              <a:rect l="l" t="t" r="r" b="b"/>
              <a:pathLst>
                <a:path w="1" h="29" extrusionOk="0">
                  <a:moveTo>
                    <a:pt x="1" y="1"/>
                  </a:moveTo>
                  <a:lnTo>
                    <a:pt x="1" y="29"/>
                  </a:lnTo>
                  <a:cubicBezTo>
                    <a:pt x="1" y="22"/>
                    <a:pt x="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629;p59">
              <a:extLst>
                <a:ext uri="{FF2B5EF4-FFF2-40B4-BE49-F238E27FC236}">
                  <a16:creationId xmlns:a16="http://schemas.microsoft.com/office/drawing/2014/main" id="{F02F0FF3-1BCF-DCAD-DC35-F9503B54C744}"/>
                </a:ext>
              </a:extLst>
            </p:cNvPr>
            <p:cNvSpPr/>
            <p:nvPr/>
          </p:nvSpPr>
          <p:spPr>
            <a:xfrm>
              <a:off x="2109985" y="1761452"/>
              <a:ext cx="14" cy="394"/>
            </a:xfrm>
            <a:custGeom>
              <a:avLst/>
              <a:gdLst/>
              <a:ahLst/>
              <a:cxnLst/>
              <a:rect l="l" t="t" r="r" b="b"/>
              <a:pathLst>
                <a:path w="1" h="29" extrusionOk="0">
                  <a:moveTo>
                    <a:pt x="1" y="29"/>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630;p59">
              <a:extLst>
                <a:ext uri="{FF2B5EF4-FFF2-40B4-BE49-F238E27FC236}">
                  <a16:creationId xmlns:a16="http://schemas.microsoft.com/office/drawing/2014/main" id="{D45B59D3-A986-DCEB-AC68-476D8CDC42D6}"/>
                </a:ext>
              </a:extLst>
            </p:cNvPr>
            <p:cNvSpPr/>
            <p:nvPr/>
          </p:nvSpPr>
          <p:spPr>
            <a:xfrm>
              <a:off x="2110705" y="1765688"/>
              <a:ext cx="109" cy="149"/>
            </a:xfrm>
            <a:custGeom>
              <a:avLst/>
              <a:gdLst/>
              <a:ahLst/>
              <a:cxnLst/>
              <a:rect l="l" t="t" r="r" b="b"/>
              <a:pathLst>
                <a:path w="8" h="11" extrusionOk="0">
                  <a:moveTo>
                    <a:pt x="0" y="0"/>
                  </a:moveTo>
                  <a:cubicBezTo>
                    <a:pt x="0" y="4"/>
                    <a:pt x="4" y="7"/>
                    <a:pt x="7" y="11"/>
                  </a:cubicBez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631;p59">
              <a:extLst>
                <a:ext uri="{FF2B5EF4-FFF2-40B4-BE49-F238E27FC236}">
                  <a16:creationId xmlns:a16="http://schemas.microsoft.com/office/drawing/2014/main" id="{6FEFFC4A-7A61-2CF4-E97E-9ACA60131B82}"/>
                </a:ext>
              </a:extLst>
            </p:cNvPr>
            <p:cNvSpPr/>
            <p:nvPr/>
          </p:nvSpPr>
          <p:spPr>
            <a:xfrm>
              <a:off x="2110135" y="1757990"/>
              <a:ext cx="54" cy="489"/>
            </a:xfrm>
            <a:custGeom>
              <a:avLst/>
              <a:gdLst/>
              <a:ahLst/>
              <a:cxnLst/>
              <a:rect l="l" t="t" r="r" b="b"/>
              <a:pathLst>
                <a:path w="4" h="36" extrusionOk="0">
                  <a:moveTo>
                    <a:pt x="4" y="0"/>
                  </a:moveTo>
                  <a:cubicBezTo>
                    <a:pt x="4" y="14"/>
                    <a:pt x="0" y="25"/>
                    <a:pt x="0" y="35"/>
                  </a:cubicBezTo>
                  <a:cubicBezTo>
                    <a:pt x="0" y="25"/>
                    <a:pt x="4" y="1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632;p59">
              <a:extLst>
                <a:ext uri="{FF2B5EF4-FFF2-40B4-BE49-F238E27FC236}">
                  <a16:creationId xmlns:a16="http://schemas.microsoft.com/office/drawing/2014/main" id="{778870D0-5299-17A6-DAB5-ED485696B4ED}"/>
                </a:ext>
              </a:extLst>
            </p:cNvPr>
            <p:cNvSpPr/>
            <p:nvPr/>
          </p:nvSpPr>
          <p:spPr>
            <a:xfrm>
              <a:off x="2110230" y="1756985"/>
              <a:ext cx="54" cy="489"/>
            </a:xfrm>
            <a:custGeom>
              <a:avLst/>
              <a:gdLst/>
              <a:ahLst/>
              <a:cxnLst/>
              <a:rect l="l" t="t" r="r" b="b"/>
              <a:pathLst>
                <a:path w="4" h="36" extrusionOk="0">
                  <a:moveTo>
                    <a:pt x="4" y="1"/>
                  </a:moveTo>
                  <a:cubicBezTo>
                    <a:pt x="4" y="11"/>
                    <a:pt x="0" y="25"/>
                    <a:pt x="0" y="36"/>
                  </a:cubicBezTo>
                  <a:cubicBezTo>
                    <a:pt x="0" y="25"/>
                    <a:pt x="4" y="11"/>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633;p59">
              <a:extLst>
                <a:ext uri="{FF2B5EF4-FFF2-40B4-BE49-F238E27FC236}">
                  <a16:creationId xmlns:a16="http://schemas.microsoft.com/office/drawing/2014/main" id="{342894D3-57A5-5B0F-FCAD-AFEBBD15EB6E}"/>
                </a:ext>
              </a:extLst>
            </p:cNvPr>
            <p:cNvSpPr/>
            <p:nvPr/>
          </p:nvSpPr>
          <p:spPr>
            <a:xfrm>
              <a:off x="2110365" y="1755899"/>
              <a:ext cx="68" cy="530"/>
            </a:xfrm>
            <a:custGeom>
              <a:avLst/>
              <a:gdLst/>
              <a:ahLst/>
              <a:cxnLst/>
              <a:rect l="l" t="t" r="r" b="b"/>
              <a:pathLst>
                <a:path w="5" h="39" extrusionOk="0">
                  <a:moveTo>
                    <a:pt x="4" y="0"/>
                  </a:moveTo>
                  <a:cubicBezTo>
                    <a:pt x="4" y="14"/>
                    <a:pt x="1" y="25"/>
                    <a:pt x="1" y="39"/>
                  </a:cubicBezTo>
                  <a:cubicBezTo>
                    <a:pt x="1" y="25"/>
                    <a:pt x="4" y="1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634;p59">
              <a:extLst>
                <a:ext uri="{FF2B5EF4-FFF2-40B4-BE49-F238E27FC236}">
                  <a16:creationId xmlns:a16="http://schemas.microsoft.com/office/drawing/2014/main" id="{1F9B1E08-C010-7C66-2970-6F74CE60897D}"/>
                </a:ext>
              </a:extLst>
            </p:cNvPr>
            <p:cNvSpPr/>
            <p:nvPr/>
          </p:nvSpPr>
          <p:spPr>
            <a:xfrm>
              <a:off x="2110515" y="1754704"/>
              <a:ext cx="54" cy="638"/>
            </a:xfrm>
            <a:custGeom>
              <a:avLst/>
              <a:gdLst/>
              <a:ahLst/>
              <a:cxnLst/>
              <a:rect l="l" t="t" r="r" b="b"/>
              <a:pathLst>
                <a:path w="4" h="47" extrusionOk="0">
                  <a:moveTo>
                    <a:pt x="4" y="1"/>
                  </a:moveTo>
                  <a:lnTo>
                    <a:pt x="4" y="1"/>
                  </a:lnTo>
                  <a:cubicBezTo>
                    <a:pt x="4" y="15"/>
                    <a:pt x="0" y="32"/>
                    <a:pt x="0" y="46"/>
                  </a:cubicBezTo>
                  <a:cubicBezTo>
                    <a:pt x="0" y="32"/>
                    <a:pt x="4" y="1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635;p59">
              <a:extLst>
                <a:ext uri="{FF2B5EF4-FFF2-40B4-BE49-F238E27FC236}">
                  <a16:creationId xmlns:a16="http://schemas.microsoft.com/office/drawing/2014/main" id="{72BEDA9A-DB3D-C5C6-6F2B-4C8C5582FA39}"/>
                </a:ext>
              </a:extLst>
            </p:cNvPr>
            <p:cNvSpPr/>
            <p:nvPr/>
          </p:nvSpPr>
          <p:spPr>
            <a:xfrm>
              <a:off x="2119734" y="1788268"/>
              <a:ext cx="110385" cy="105294"/>
            </a:xfrm>
            <a:custGeom>
              <a:avLst/>
              <a:gdLst/>
              <a:ahLst/>
              <a:cxnLst/>
              <a:rect l="l" t="t" r="r" b="b"/>
              <a:pathLst>
                <a:path w="8130" h="7755" extrusionOk="0">
                  <a:moveTo>
                    <a:pt x="1152" y="0"/>
                  </a:moveTo>
                  <a:lnTo>
                    <a:pt x="1152" y="4"/>
                  </a:lnTo>
                  <a:cubicBezTo>
                    <a:pt x="1152" y="21"/>
                    <a:pt x="1152" y="35"/>
                    <a:pt x="1152" y="49"/>
                  </a:cubicBezTo>
                  <a:lnTo>
                    <a:pt x="1152" y="56"/>
                  </a:lnTo>
                  <a:cubicBezTo>
                    <a:pt x="1152" y="70"/>
                    <a:pt x="1152" y="84"/>
                    <a:pt x="1149" y="98"/>
                  </a:cubicBezTo>
                  <a:lnTo>
                    <a:pt x="1149" y="102"/>
                  </a:lnTo>
                  <a:lnTo>
                    <a:pt x="1149" y="137"/>
                  </a:lnTo>
                  <a:lnTo>
                    <a:pt x="1149" y="144"/>
                  </a:lnTo>
                  <a:lnTo>
                    <a:pt x="1149" y="175"/>
                  </a:lnTo>
                  <a:cubicBezTo>
                    <a:pt x="1156" y="371"/>
                    <a:pt x="988" y="392"/>
                    <a:pt x="914" y="399"/>
                  </a:cubicBezTo>
                  <a:lnTo>
                    <a:pt x="893" y="403"/>
                  </a:lnTo>
                  <a:lnTo>
                    <a:pt x="876" y="403"/>
                  </a:lnTo>
                  <a:cubicBezTo>
                    <a:pt x="799" y="466"/>
                    <a:pt x="729" y="536"/>
                    <a:pt x="659" y="606"/>
                  </a:cubicBezTo>
                  <a:lnTo>
                    <a:pt x="648" y="616"/>
                  </a:lnTo>
                  <a:lnTo>
                    <a:pt x="638" y="630"/>
                  </a:lnTo>
                  <a:lnTo>
                    <a:pt x="606" y="662"/>
                  </a:lnTo>
                  <a:cubicBezTo>
                    <a:pt x="547" y="718"/>
                    <a:pt x="498" y="767"/>
                    <a:pt x="473" y="788"/>
                  </a:cubicBezTo>
                  <a:cubicBezTo>
                    <a:pt x="431" y="833"/>
                    <a:pt x="417" y="896"/>
                    <a:pt x="442" y="952"/>
                  </a:cubicBezTo>
                  <a:cubicBezTo>
                    <a:pt x="494" y="1057"/>
                    <a:pt x="403" y="1334"/>
                    <a:pt x="344" y="1450"/>
                  </a:cubicBezTo>
                  <a:cubicBezTo>
                    <a:pt x="295" y="1527"/>
                    <a:pt x="232" y="1593"/>
                    <a:pt x="155" y="1642"/>
                  </a:cubicBezTo>
                  <a:lnTo>
                    <a:pt x="148" y="1646"/>
                  </a:lnTo>
                  <a:lnTo>
                    <a:pt x="113" y="1667"/>
                  </a:lnTo>
                  <a:lnTo>
                    <a:pt x="88" y="1684"/>
                  </a:lnTo>
                  <a:cubicBezTo>
                    <a:pt x="57" y="1705"/>
                    <a:pt x="29" y="1730"/>
                    <a:pt x="1" y="1754"/>
                  </a:cubicBezTo>
                  <a:cubicBezTo>
                    <a:pt x="1" y="1758"/>
                    <a:pt x="1" y="1761"/>
                    <a:pt x="1" y="1765"/>
                  </a:cubicBezTo>
                  <a:lnTo>
                    <a:pt x="1" y="1768"/>
                  </a:lnTo>
                  <a:cubicBezTo>
                    <a:pt x="1" y="1772"/>
                    <a:pt x="4" y="1775"/>
                    <a:pt x="4" y="1779"/>
                  </a:cubicBezTo>
                  <a:lnTo>
                    <a:pt x="8" y="1786"/>
                  </a:lnTo>
                  <a:lnTo>
                    <a:pt x="11" y="1796"/>
                  </a:lnTo>
                  <a:lnTo>
                    <a:pt x="18" y="1810"/>
                  </a:lnTo>
                  <a:lnTo>
                    <a:pt x="22" y="1817"/>
                  </a:lnTo>
                  <a:cubicBezTo>
                    <a:pt x="43" y="1852"/>
                    <a:pt x="67" y="1898"/>
                    <a:pt x="92" y="1936"/>
                  </a:cubicBezTo>
                  <a:cubicBezTo>
                    <a:pt x="148" y="2027"/>
                    <a:pt x="200" y="2118"/>
                    <a:pt x="242" y="2216"/>
                  </a:cubicBezTo>
                  <a:cubicBezTo>
                    <a:pt x="309" y="2360"/>
                    <a:pt x="270" y="2486"/>
                    <a:pt x="239" y="2584"/>
                  </a:cubicBezTo>
                  <a:cubicBezTo>
                    <a:pt x="214" y="2671"/>
                    <a:pt x="197" y="2727"/>
                    <a:pt x="225" y="2787"/>
                  </a:cubicBezTo>
                  <a:cubicBezTo>
                    <a:pt x="333" y="2997"/>
                    <a:pt x="267" y="3123"/>
                    <a:pt x="179" y="3228"/>
                  </a:cubicBezTo>
                  <a:cubicBezTo>
                    <a:pt x="144" y="3273"/>
                    <a:pt x="158" y="3343"/>
                    <a:pt x="176" y="3417"/>
                  </a:cubicBezTo>
                  <a:cubicBezTo>
                    <a:pt x="186" y="3452"/>
                    <a:pt x="190" y="3491"/>
                    <a:pt x="193" y="3526"/>
                  </a:cubicBezTo>
                  <a:cubicBezTo>
                    <a:pt x="200" y="3568"/>
                    <a:pt x="214" y="3606"/>
                    <a:pt x="235" y="3641"/>
                  </a:cubicBezTo>
                  <a:cubicBezTo>
                    <a:pt x="270" y="3708"/>
                    <a:pt x="305" y="3774"/>
                    <a:pt x="253" y="3823"/>
                  </a:cubicBezTo>
                  <a:cubicBezTo>
                    <a:pt x="249" y="3830"/>
                    <a:pt x="232" y="3844"/>
                    <a:pt x="214" y="3858"/>
                  </a:cubicBezTo>
                  <a:cubicBezTo>
                    <a:pt x="172" y="3897"/>
                    <a:pt x="137" y="3928"/>
                    <a:pt x="113" y="3953"/>
                  </a:cubicBezTo>
                  <a:cubicBezTo>
                    <a:pt x="57" y="4009"/>
                    <a:pt x="39" y="4037"/>
                    <a:pt x="36" y="4051"/>
                  </a:cubicBezTo>
                  <a:cubicBezTo>
                    <a:pt x="46" y="4079"/>
                    <a:pt x="67" y="4107"/>
                    <a:pt x="88" y="4131"/>
                  </a:cubicBezTo>
                  <a:lnTo>
                    <a:pt x="120" y="4166"/>
                  </a:lnTo>
                  <a:cubicBezTo>
                    <a:pt x="172" y="4226"/>
                    <a:pt x="221" y="4289"/>
                    <a:pt x="267" y="4355"/>
                  </a:cubicBezTo>
                  <a:cubicBezTo>
                    <a:pt x="337" y="4450"/>
                    <a:pt x="361" y="4572"/>
                    <a:pt x="340" y="4688"/>
                  </a:cubicBezTo>
                  <a:cubicBezTo>
                    <a:pt x="337" y="4726"/>
                    <a:pt x="333" y="4765"/>
                    <a:pt x="337" y="4803"/>
                  </a:cubicBezTo>
                  <a:cubicBezTo>
                    <a:pt x="351" y="4901"/>
                    <a:pt x="519" y="4971"/>
                    <a:pt x="655" y="4971"/>
                  </a:cubicBezTo>
                  <a:cubicBezTo>
                    <a:pt x="743" y="4975"/>
                    <a:pt x="827" y="4999"/>
                    <a:pt x="900" y="5041"/>
                  </a:cubicBezTo>
                  <a:cubicBezTo>
                    <a:pt x="949" y="5069"/>
                    <a:pt x="1005" y="5087"/>
                    <a:pt x="1061" y="5090"/>
                  </a:cubicBezTo>
                  <a:cubicBezTo>
                    <a:pt x="1072" y="5090"/>
                    <a:pt x="1082" y="5090"/>
                    <a:pt x="1093" y="5094"/>
                  </a:cubicBezTo>
                  <a:lnTo>
                    <a:pt x="1103" y="5097"/>
                  </a:lnTo>
                  <a:cubicBezTo>
                    <a:pt x="1110" y="5097"/>
                    <a:pt x="1114" y="5101"/>
                    <a:pt x="1121" y="5101"/>
                  </a:cubicBezTo>
                  <a:lnTo>
                    <a:pt x="1131" y="5108"/>
                  </a:lnTo>
                  <a:cubicBezTo>
                    <a:pt x="1138" y="5111"/>
                    <a:pt x="1145" y="5111"/>
                    <a:pt x="1149" y="5115"/>
                  </a:cubicBezTo>
                  <a:lnTo>
                    <a:pt x="1159" y="5122"/>
                  </a:lnTo>
                  <a:lnTo>
                    <a:pt x="1177" y="5132"/>
                  </a:lnTo>
                  <a:lnTo>
                    <a:pt x="1187" y="5143"/>
                  </a:lnTo>
                  <a:lnTo>
                    <a:pt x="1201" y="5157"/>
                  </a:lnTo>
                  <a:lnTo>
                    <a:pt x="1212" y="5167"/>
                  </a:lnTo>
                  <a:lnTo>
                    <a:pt x="1222" y="5181"/>
                  </a:lnTo>
                  <a:lnTo>
                    <a:pt x="1233" y="5195"/>
                  </a:lnTo>
                  <a:lnTo>
                    <a:pt x="1247" y="5209"/>
                  </a:lnTo>
                  <a:lnTo>
                    <a:pt x="1254" y="5227"/>
                  </a:lnTo>
                  <a:lnTo>
                    <a:pt x="1264" y="5244"/>
                  </a:lnTo>
                  <a:lnTo>
                    <a:pt x="1275" y="5258"/>
                  </a:lnTo>
                  <a:lnTo>
                    <a:pt x="1285" y="5279"/>
                  </a:lnTo>
                  <a:lnTo>
                    <a:pt x="1292" y="5297"/>
                  </a:lnTo>
                  <a:lnTo>
                    <a:pt x="1303" y="5318"/>
                  </a:lnTo>
                  <a:lnTo>
                    <a:pt x="1310" y="5335"/>
                  </a:lnTo>
                  <a:lnTo>
                    <a:pt x="1320" y="5360"/>
                  </a:lnTo>
                  <a:lnTo>
                    <a:pt x="1327" y="5377"/>
                  </a:lnTo>
                  <a:lnTo>
                    <a:pt x="1338" y="5402"/>
                  </a:lnTo>
                  <a:lnTo>
                    <a:pt x="1341" y="5419"/>
                  </a:lnTo>
                  <a:lnTo>
                    <a:pt x="1352" y="5451"/>
                  </a:lnTo>
                  <a:lnTo>
                    <a:pt x="1359" y="5465"/>
                  </a:lnTo>
                  <a:lnTo>
                    <a:pt x="1369" y="5504"/>
                  </a:lnTo>
                  <a:lnTo>
                    <a:pt x="1373" y="5511"/>
                  </a:lnTo>
                  <a:lnTo>
                    <a:pt x="1387" y="5560"/>
                  </a:lnTo>
                  <a:cubicBezTo>
                    <a:pt x="1425" y="5560"/>
                    <a:pt x="1485" y="5563"/>
                    <a:pt x="1555" y="5567"/>
                  </a:cubicBezTo>
                  <a:lnTo>
                    <a:pt x="1562" y="5567"/>
                  </a:lnTo>
                  <a:lnTo>
                    <a:pt x="1600" y="5570"/>
                  </a:lnTo>
                  <a:lnTo>
                    <a:pt x="1625" y="5574"/>
                  </a:lnTo>
                  <a:lnTo>
                    <a:pt x="1646" y="5574"/>
                  </a:lnTo>
                  <a:cubicBezTo>
                    <a:pt x="1733" y="5584"/>
                    <a:pt x="1821" y="5598"/>
                    <a:pt x="1909" y="5619"/>
                  </a:cubicBezTo>
                  <a:lnTo>
                    <a:pt x="1916" y="5619"/>
                  </a:lnTo>
                  <a:lnTo>
                    <a:pt x="1965" y="5630"/>
                  </a:lnTo>
                  <a:lnTo>
                    <a:pt x="1979" y="5637"/>
                  </a:lnTo>
                  <a:lnTo>
                    <a:pt x="2003" y="5644"/>
                  </a:lnTo>
                  <a:lnTo>
                    <a:pt x="2035" y="5654"/>
                  </a:lnTo>
                  <a:lnTo>
                    <a:pt x="2056" y="5661"/>
                  </a:lnTo>
                  <a:lnTo>
                    <a:pt x="2084" y="5672"/>
                  </a:lnTo>
                  <a:lnTo>
                    <a:pt x="2094" y="5675"/>
                  </a:lnTo>
                  <a:cubicBezTo>
                    <a:pt x="2108" y="5682"/>
                    <a:pt x="2119" y="5689"/>
                    <a:pt x="2133" y="5693"/>
                  </a:cubicBezTo>
                  <a:lnTo>
                    <a:pt x="2140" y="5700"/>
                  </a:lnTo>
                  <a:cubicBezTo>
                    <a:pt x="2154" y="5707"/>
                    <a:pt x="2164" y="5710"/>
                    <a:pt x="2175" y="5721"/>
                  </a:cubicBezTo>
                  <a:cubicBezTo>
                    <a:pt x="2196" y="5731"/>
                    <a:pt x="2213" y="5745"/>
                    <a:pt x="2231" y="5759"/>
                  </a:cubicBezTo>
                  <a:cubicBezTo>
                    <a:pt x="2336" y="5836"/>
                    <a:pt x="2427" y="5931"/>
                    <a:pt x="2504" y="6032"/>
                  </a:cubicBezTo>
                  <a:lnTo>
                    <a:pt x="3407" y="5546"/>
                  </a:lnTo>
                  <a:lnTo>
                    <a:pt x="7517" y="7755"/>
                  </a:lnTo>
                  <a:lnTo>
                    <a:pt x="7517" y="7509"/>
                  </a:lnTo>
                  <a:lnTo>
                    <a:pt x="8021" y="7509"/>
                  </a:lnTo>
                  <a:lnTo>
                    <a:pt x="8021" y="2213"/>
                  </a:lnTo>
                  <a:cubicBezTo>
                    <a:pt x="8017" y="2097"/>
                    <a:pt x="8003" y="1978"/>
                    <a:pt x="7979" y="1863"/>
                  </a:cubicBezTo>
                  <a:cubicBezTo>
                    <a:pt x="7940" y="1677"/>
                    <a:pt x="7909" y="1513"/>
                    <a:pt x="8035" y="1362"/>
                  </a:cubicBezTo>
                  <a:cubicBezTo>
                    <a:pt x="8098" y="1285"/>
                    <a:pt x="8088" y="1239"/>
                    <a:pt x="8070" y="1145"/>
                  </a:cubicBezTo>
                  <a:cubicBezTo>
                    <a:pt x="8031" y="998"/>
                    <a:pt x="8039" y="844"/>
                    <a:pt x="8091" y="707"/>
                  </a:cubicBezTo>
                  <a:lnTo>
                    <a:pt x="8105" y="672"/>
                  </a:lnTo>
                  <a:lnTo>
                    <a:pt x="8130" y="602"/>
                  </a:lnTo>
                  <a:cubicBezTo>
                    <a:pt x="8130" y="599"/>
                    <a:pt x="8126" y="595"/>
                    <a:pt x="8126" y="592"/>
                  </a:cubicBezTo>
                  <a:cubicBezTo>
                    <a:pt x="8105" y="536"/>
                    <a:pt x="7923" y="511"/>
                    <a:pt x="7671" y="476"/>
                  </a:cubicBezTo>
                  <a:cubicBezTo>
                    <a:pt x="7601" y="466"/>
                    <a:pt x="7527" y="455"/>
                    <a:pt x="7443" y="441"/>
                  </a:cubicBezTo>
                  <a:cubicBezTo>
                    <a:pt x="7191" y="403"/>
                    <a:pt x="7100" y="298"/>
                    <a:pt x="7020" y="203"/>
                  </a:cubicBezTo>
                  <a:cubicBezTo>
                    <a:pt x="6939" y="112"/>
                    <a:pt x="6869" y="28"/>
                    <a:pt x="6614" y="14"/>
                  </a:cubicBezTo>
                  <a:cubicBezTo>
                    <a:pt x="6596" y="13"/>
                    <a:pt x="6579" y="13"/>
                    <a:pt x="6561" y="13"/>
                  </a:cubicBezTo>
                  <a:cubicBezTo>
                    <a:pt x="6217" y="13"/>
                    <a:pt x="5801" y="203"/>
                    <a:pt x="5584" y="399"/>
                  </a:cubicBezTo>
                  <a:cubicBezTo>
                    <a:pt x="5476" y="501"/>
                    <a:pt x="5465" y="557"/>
                    <a:pt x="5465" y="574"/>
                  </a:cubicBezTo>
                  <a:cubicBezTo>
                    <a:pt x="5469" y="658"/>
                    <a:pt x="5490" y="735"/>
                    <a:pt x="5525" y="812"/>
                  </a:cubicBezTo>
                  <a:cubicBezTo>
                    <a:pt x="5588" y="970"/>
                    <a:pt x="5658" y="1148"/>
                    <a:pt x="5525" y="1323"/>
                  </a:cubicBezTo>
                  <a:cubicBezTo>
                    <a:pt x="5427" y="1446"/>
                    <a:pt x="5287" y="1523"/>
                    <a:pt x="5129" y="1534"/>
                  </a:cubicBezTo>
                  <a:cubicBezTo>
                    <a:pt x="5113" y="1535"/>
                    <a:pt x="5096" y="1535"/>
                    <a:pt x="5079" y="1535"/>
                  </a:cubicBezTo>
                  <a:cubicBezTo>
                    <a:pt x="4897" y="1535"/>
                    <a:pt x="4721" y="1466"/>
                    <a:pt x="4587" y="1341"/>
                  </a:cubicBezTo>
                  <a:cubicBezTo>
                    <a:pt x="4303" y="1085"/>
                    <a:pt x="3901" y="994"/>
                    <a:pt x="3620" y="994"/>
                  </a:cubicBezTo>
                  <a:cubicBezTo>
                    <a:pt x="3410" y="994"/>
                    <a:pt x="3214" y="914"/>
                    <a:pt x="3102" y="784"/>
                  </a:cubicBezTo>
                  <a:cubicBezTo>
                    <a:pt x="3036" y="714"/>
                    <a:pt x="3004" y="623"/>
                    <a:pt x="3015" y="532"/>
                  </a:cubicBezTo>
                  <a:cubicBezTo>
                    <a:pt x="3025" y="431"/>
                    <a:pt x="3015" y="350"/>
                    <a:pt x="2710" y="287"/>
                  </a:cubicBezTo>
                  <a:cubicBezTo>
                    <a:pt x="2619" y="266"/>
                    <a:pt x="2528" y="235"/>
                    <a:pt x="2444" y="196"/>
                  </a:cubicBezTo>
                  <a:cubicBezTo>
                    <a:pt x="2294" y="134"/>
                    <a:pt x="2142" y="71"/>
                    <a:pt x="1934" y="71"/>
                  </a:cubicBezTo>
                  <a:cubicBezTo>
                    <a:pt x="1875" y="71"/>
                    <a:pt x="1810" y="76"/>
                    <a:pt x="1740" y="88"/>
                  </a:cubicBezTo>
                  <a:cubicBezTo>
                    <a:pt x="1688" y="96"/>
                    <a:pt x="1635" y="100"/>
                    <a:pt x="1582" y="100"/>
                  </a:cubicBezTo>
                  <a:cubicBezTo>
                    <a:pt x="1434" y="100"/>
                    <a:pt x="1287" y="67"/>
                    <a:pt x="115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636;p59">
              <a:extLst>
                <a:ext uri="{FF2B5EF4-FFF2-40B4-BE49-F238E27FC236}">
                  <a16:creationId xmlns:a16="http://schemas.microsoft.com/office/drawing/2014/main" id="{1074E933-CC72-550C-1484-7200A70F3350}"/>
                </a:ext>
              </a:extLst>
            </p:cNvPr>
            <p:cNvSpPr/>
            <p:nvPr/>
          </p:nvSpPr>
          <p:spPr>
            <a:xfrm>
              <a:off x="2135375" y="1790168"/>
              <a:ext cx="14" cy="109"/>
            </a:xfrm>
            <a:custGeom>
              <a:avLst/>
              <a:gdLst/>
              <a:ahLst/>
              <a:cxnLst/>
              <a:rect l="l" t="t" r="r" b="b"/>
              <a:pathLst>
                <a:path w="1" h="8" extrusionOk="0">
                  <a:moveTo>
                    <a:pt x="0"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637;p59">
              <a:extLst>
                <a:ext uri="{FF2B5EF4-FFF2-40B4-BE49-F238E27FC236}">
                  <a16:creationId xmlns:a16="http://schemas.microsoft.com/office/drawing/2014/main" id="{981209A4-4C70-E1F8-C3D3-6158431B5517}"/>
                </a:ext>
              </a:extLst>
            </p:cNvPr>
            <p:cNvSpPr/>
            <p:nvPr/>
          </p:nvSpPr>
          <p:spPr>
            <a:xfrm>
              <a:off x="2127962" y="1796916"/>
              <a:ext cx="434" cy="434"/>
            </a:xfrm>
            <a:custGeom>
              <a:avLst/>
              <a:gdLst/>
              <a:ahLst/>
              <a:cxnLst/>
              <a:rect l="l" t="t" r="r" b="b"/>
              <a:pathLst>
                <a:path w="32" h="32" extrusionOk="0">
                  <a:moveTo>
                    <a:pt x="0" y="32"/>
                  </a:moveTo>
                  <a:lnTo>
                    <a:pt x="3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638;p59">
              <a:extLst>
                <a:ext uri="{FF2B5EF4-FFF2-40B4-BE49-F238E27FC236}">
                  <a16:creationId xmlns:a16="http://schemas.microsoft.com/office/drawing/2014/main" id="{D51F6FA4-1E54-501B-F270-B5BFE0F81730}"/>
                </a:ext>
              </a:extLst>
            </p:cNvPr>
            <p:cNvSpPr/>
            <p:nvPr/>
          </p:nvSpPr>
          <p:spPr>
            <a:xfrm>
              <a:off x="2128573" y="1796577"/>
              <a:ext cx="109" cy="163"/>
            </a:xfrm>
            <a:custGeom>
              <a:avLst/>
              <a:gdLst/>
              <a:ahLst/>
              <a:cxnLst/>
              <a:rect l="l" t="t" r="r" b="b"/>
              <a:pathLst>
                <a:path w="8" h="12" extrusionOk="0">
                  <a:moveTo>
                    <a:pt x="1" y="1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639;p59">
              <a:extLst>
                <a:ext uri="{FF2B5EF4-FFF2-40B4-BE49-F238E27FC236}">
                  <a16:creationId xmlns:a16="http://schemas.microsoft.com/office/drawing/2014/main" id="{F6BC960A-B17C-4523-1E56-8D8E1FEA7DCA}"/>
                </a:ext>
              </a:extLst>
            </p:cNvPr>
            <p:cNvSpPr/>
            <p:nvPr/>
          </p:nvSpPr>
          <p:spPr>
            <a:xfrm>
              <a:off x="2135416" y="178902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640;p59">
              <a:extLst>
                <a:ext uri="{FF2B5EF4-FFF2-40B4-BE49-F238E27FC236}">
                  <a16:creationId xmlns:a16="http://schemas.microsoft.com/office/drawing/2014/main" id="{60B3AE6E-106A-DA27-A365-840C7C49E4C9}"/>
                </a:ext>
              </a:extLst>
            </p:cNvPr>
            <p:cNvSpPr/>
            <p:nvPr/>
          </p:nvSpPr>
          <p:spPr>
            <a:xfrm>
              <a:off x="2131668" y="1793821"/>
              <a:ext cx="54" cy="14"/>
            </a:xfrm>
            <a:custGeom>
              <a:avLst/>
              <a:gdLst/>
              <a:ahLst/>
              <a:cxnLst/>
              <a:rect l="l" t="t" r="r" b="b"/>
              <a:pathLst>
                <a:path w="4" h="1" extrusionOk="0">
                  <a:moveTo>
                    <a:pt x="0" y="1"/>
                  </a:moveTo>
                  <a:lnTo>
                    <a:pt x="0" y="1"/>
                  </a:ln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641;p59">
              <a:extLst>
                <a:ext uri="{FF2B5EF4-FFF2-40B4-BE49-F238E27FC236}">
                  <a16:creationId xmlns:a16="http://schemas.microsoft.com/office/drawing/2014/main" id="{7AEDBD9E-E9E4-1B39-60E3-E99E287E2BB6}"/>
                </a:ext>
              </a:extLst>
            </p:cNvPr>
            <p:cNvSpPr/>
            <p:nvPr/>
          </p:nvSpPr>
          <p:spPr>
            <a:xfrm>
              <a:off x="2131899" y="1793726"/>
              <a:ext cx="299" cy="68"/>
            </a:xfrm>
            <a:custGeom>
              <a:avLst/>
              <a:gdLst/>
              <a:ahLst/>
              <a:cxnLst/>
              <a:rect l="l" t="t" r="r" b="b"/>
              <a:pathLst>
                <a:path w="22" h="5" extrusionOk="0">
                  <a:moveTo>
                    <a:pt x="1" y="4"/>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642;p59">
              <a:extLst>
                <a:ext uri="{FF2B5EF4-FFF2-40B4-BE49-F238E27FC236}">
                  <a16:creationId xmlns:a16="http://schemas.microsoft.com/office/drawing/2014/main" id="{89676EAB-BA51-034D-9BC8-3F369159A08F}"/>
                </a:ext>
              </a:extLst>
            </p:cNvPr>
            <p:cNvSpPr/>
            <p:nvPr/>
          </p:nvSpPr>
          <p:spPr>
            <a:xfrm>
              <a:off x="2131763" y="1793821"/>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643;p59">
              <a:extLst>
                <a:ext uri="{FF2B5EF4-FFF2-40B4-BE49-F238E27FC236}">
                  <a16:creationId xmlns:a16="http://schemas.microsoft.com/office/drawing/2014/main" id="{6AFCB928-603C-CA46-7E29-F333C4CC68DC}"/>
                </a:ext>
              </a:extLst>
            </p:cNvPr>
            <p:cNvSpPr/>
            <p:nvPr/>
          </p:nvSpPr>
          <p:spPr>
            <a:xfrm>
              <a:off x="2121825" y="1808036"/>
              <a:ext cx="2580" cy="2485"/>
            </a:xfrm>
            <a:custGeom>
              <a:avLst/>
              <a:gdLst/>
              <a:ahLst/>
              <a:cxnLst/>
              <a:rect l="l" t="t" r="r" b="b"/>
              <a:pathLst>
                <a:path w="190" h="183" extrusionOk="0">
                  <a:moveTo>
                    <a:pt x="190" y="1"/>
                  </a:moveTo>
                  <a:cubicBezTo>
                    <a:pt x="141" y="74"/>
                    <a:pt x="78" y="137"/>
                    <a:pt x="1" y="183"/>
                  </a:cubicBezTo>
                  <a:lnTo>
                    <a:pt x="1" y="183"/>
                  </a:lnTo>
                  <a:cubicBezTo>
                    <a:pt x="78" y="137"/>
                    <a:pt x="141" y="74"/>
                    <a:pt x="19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644;p59">
              <a:extLst>
                <a:ext uri="{FF2B5EF4-FFF2-40B4-BE49-F238E27FC236}">
                  <a16:creationId xmlns:a16="http://schemas.microsoft.com/office/drawing/2014/main" id="{661C4149-166F-14F1-6759-8E9FE988B0A1}"/>
                </a:ext>
              </a:extLst>
            </p:cNvPr>
            <p:cNvSpPr/>
            <p:nvPr/>
          </p:nvSpPr>
          <p:spPr>
            <a:xfrm>
              <a:off x="2120929" y="1810847"/>
              <a:ext cx="448" cy="299"/>
            </a:xfrm>
            <a:custGeom>
              <a:avLst/>
              <a:gdLst/>
              <a:ahLst/>
              <a:cxnLst/>
              <a:rect l="l" t="t" r="r" b="b"/>
              <a:pathLst>
                <a:path w="33" h="22" extrusionOk="0">
                  <a:moveTo>
                    <a:pt x="33" y="0"/>
                  </a:moveTo>
                  <a:lnTo>
                    <a:pt x="28" y="4"/>
                  </a:lnTo>
                  <a:lnTo>
                    <a:pt x="0" y="21"/>
                  </a:lnTo>
                  <a:lnTo>
                    <a:pt x="7" y="18"/>
                  </a:lnTo>
                  <a:lnTo>
                    <a:pt x="33"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645;p59">
              <a:extLst>
                <a:ext uri="{FF2B5EF4-FFF2-40B4-BE49-F238E27FC236}">
                  <a16:creationId xmlns:a16="http://schemas.microsoft.com/office/drawing/2014/main" id="{6610A101-0ED8-EA3F-9389-AF67D011AE11}"/>
                </a:ext>
              </a:extLst>
            </p:cNvPr>
            <p:cNvSpPr/>
            <p:nvPr/>
          </p:nvSpPr>
          <p:spPr>
            <a:xfrm>
              <a:off x="2135375" y="1789639"/>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646;p59">
              <a:extLst>
                <a:ext uri="{FF2B5EF4-FFF2-40B4-BE49-F238E27FC236}">
                  <a16:creationId xmlns:a16="http://schemas.microsoft.com/office/drawing/2014/main" id="{72189FE7-04C0-4AE0-E73B-9A01510AE758}"/>
                </a:ext>
              </a:extLst>
            </p:cNvPr>
            <p:cNvSpPr/>
            <p:nvPr/>
          </p:nvSpPr>
          <p:spPr>
            <a:xfrm>
              <a:off x="2135470" y="178830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647;p59">
              <a:extLst>
                <a:ext uri="{FF2B5EF4-FFF2-40B4-BE49-F238E27FC236}">
                  <a16:creationId xmlns:a16="http://schemas.microsoft.com/office/drawing/2014/main" id="{EC440162-E8C4-2C94-E16A-1415F1314AA2}"/>
                </a:ext>
              </a:extLst>
            </p:cNvPr>
            <p:cNvSpPr/>
            <p:nvPr/>
          </p:nvSpPr>
          <p:spPr>
            <a:xfrm>
              <a:off x="2120114" y="1812884"/>
              <a:ext cx="964" cy="1684"/>
            </a:xfrm>
            <a:custGeom>
              <a:avLst/>
              <a:gdLst/>
              <a:ahLst/>
              <a:cxnLst/>
              <a:rect l="l" t="t" r="r" b="b"/>
              <a:pathLst>
                <a:path w="71" h="124" extrusionOk="0">
                  <a:moveTo>
                    <a:pt x="1" y="1"/>
                  </a:moveTo>
                  <a:cubicBezTo>
                    <a:pt x="18" y="39"/>
                    <a:pt x="46" y="85"/>
                    <a:pt x="71" y="123"/>
                  </a:cubicBezTo>
                  <a:cubicBezTo>
                    <a:pt x="46" y="85"/>
                    <a:pt x="18" y="39"/>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648;p59">
              <a:extLst>
                <a:ext uri="{FF2B5EF4-FFF2-40B4-BE49-F238E27FC236}">
                  <a16:creationId xmlns:a16="http://schemas.microsoft.com/office/drawing/2014/main" id="{D9D6E956-DE62-5A3F-3F4F-C4BB9F5E6FB1}"/>
                </a:ext>
              </a:extLst>
            </p:cNvPr>
            <p:cNvSpPr/>
            <p:nvPr/>
          </p:nvSpPr>
          <p:spPr>
            <a:xfrm>
              <a:off x="2137222" y="1859943"/>
              <a:ext cx="163" cy="244"/>
            </a:xfrm>
            <a:custGeom>
              <a:avLst/>
              <a:gdLst/>
              <a:ahLst/>
              <a:cxnLst/>
              <a:rect l="l" t="t" r="r" b="b"/>
              <a:pathLst>
                <a:path w="12" h="18" extrusionOk="0">
                  <a:moveTo>
                    <a:pt x="1" y="0"/>
                  </a:moveTo>
                  <a:lnTo>
                    <a:pt x="1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649;p59">
              <a:extLst>
                <a:ext uri="{FF2B5EF4-FFF2-40B4-BE49-F238E27FC236}">
                  <a16:creationId xmlns:a16="http://schemas.microsoft.com/office/drawing/2014/main" id="{8203291C-FDC3-7F75-C275-6DD6583B09C9}"/>
                </a:ext>
              </a:extLst>
            </p:cNvPr>
            <p:cNvSpPr/>
            <p:nvPr/>
          </p:nvSpPr>
          <p:spPr>
            <a:xfrm>
              <a:off x="2134615" y="1857418"/>
              <a:ext cx="149" cy="68"/>
            </a:xfrm>
            <a:custGeom>
              <a:avLst/>
              <a:gdLst/>
              <a:ahLst/>
              <a:cxnLst/>
              <a:rect l="l" t="t" r="r" b="b"/>
              <a:pathLst>
                <a:path w="11" h="5" extrusionOk="0">
                  <a:moveTo>
                    <a:pt x="0" y="1"/>
                  </a:move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650;p59">
              <a:extLst>
                <a:ext uri="{FF2B5EF4-FFF2-40B4-BE49-F238E27FC236}">
                  <a16:creationId xmlns:a16="http://schemas.microsoft.com/office/drawing/2014/main" id="{82AE6942-3FD7-3FCB-2B93-1AFA49D72543}"/>
                </a:ext>
              </a:extLst>
            </p:cNvPr>
            <p:cNvSpPr/>
            <p:nvPr/>
          </p:nvSpPr>
          <p:spPr>
            <a:xfrm>
              <a:off x="2136706" y="1859034"/>
              <a:ext cx="149" cy="204"/>
            </a:xfrm>
            <a:custGeom>
              <a:avLst/>
              <a:gdLst/>
              <a:ahLst/>
              <a:cxnLst/>
              <a:rect l="l" t="t" r="r" b="b"/>
              <a:pathLst>
                <a:path w="11" h="15" extrusionOk="0">
                  <a:moveTo>
                    <a:pt x="0" y="1"/>
                  </a:moveTo>
                  <a:lnTo>
                    <a:pt x="1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651;p59">
              <a:extLst>
                <a:ext uri="{FF2B5EF4-FFF2-40B4-BE49-F238E27FC236}">
                  <a16:creationId xmlns:a16="http://schemas.microsoft.com/office/drawing/2014/main" id="{75C637FE-0E24-7BAE-854B-75C81C461D7D}"/>
                </a:ext>
              </a:extLst>
            </p:cNvPr>
            <p:cNvSpPr/>
            <p:nvPr/>
          </p:nvSpPr>
          <p:spPr>
            <a:xfrm>
              <a:off x="2137466" y="1860459"/>
              <a:ext cx="149" cy="258"/>
            </a:xfrm>
            <a:custGeom>
              <a:avLst/>
              <a:gdLst/>
              <a:ahLst/>
              <a:cxnLst/>
              <a:rect l="l" t="t" r="r" b="b"/>
              <a:pathLst>
                <a:path w="11" h="19" extrusionOk="0">
                  <a:moveTo>
                    <a:pt x="0" y="1"/>
                  </a:moveTo>
                  <a:lnTo>
                    <a:pt x="1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652;p59">
              <a:extLst>
                <a:ext uri="{FF2B5EF4-FFF2-40B4-BE49-F238E27FC236}">
                  <a16:creationId xmlns:a16="http://schemas.microsoft.com/office/drawing/2014/main" id="{0A38BDB3-214A-45F5-D409-7D98FADFD81F}"/>
                </a:ext>
              </a:extLst>
            </p:cNvPr>
            <p:cNvSpPr/>
            <p:nvPr/>
          </p:nvSpPr>
          <p:spPr>
            <a:xfrm>
              <a:off x="2119788" y="1811132"/>
              <a:ext cx="1195" cy="964"/>
            </a:xfrm>
            <a:custGeom>
              <a:avLst/>
              <a:gdLst/>
              <a:ahLst/>
              <a:cxnLst/>
              <a:rect l="l" t="t" r="r" b="b"/>
              <a:pathLst>
                <a:path w="88" h="71" extrusionOk="0">
                  <a:moveTo>
                    <a:pt x="88" y="0"/>
                  </a:moveTo>
                  <a:lnTo>
                    <a:pt x="88" y="0"/>
                  </a:lnTo>
                  <a:cubicBezTo>
                    <a:pt x="81" y="4"/>
                    <a:pt x="75" y="9"/>
                    <a:pt x="69" y="13"/>
                  </a:cubicBezTo>
                  <a:lnTo>
                    <a:pt x="69" y="13"/>
                  </a:lnTo>
                  <a:cubicBezTo>
                    <a:pt x="70" y="12"/>
                    <a:pt x="72" y="11"/>
                    <a:pt x="74" y="11"/>
                  </a:cubicBezTo>
                  <a:lnTo>
                    <a:pt x="88" y="0"/>
                  </a:lnTo>
                  <a:close/>
                  <a:moveTo>
                    <a:pt x="69" y="13"/>
                  </a:moveTo>
                  <a:lnTo>
                    <a:pt x="69" y="13"/>
                  </a:lnTo>
                  <a:cubicBezTo>
                    <a:pt x="43" y="27"/>
                    <a:pt x="20" y="47"/>
                    <a:pt x="0" y="70"/>
                  </a:cubicBezTo>
                  <a:cubicBezTo>
                    <a:pt x="20" y="51"/>
                    <a:pt x="44" y="31"/>
                    <a:pt x="69" y="1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653;p59">
              <a:extLst>
                <a:ext uri="{FF2B5EF4-FFF2-40B4-BE49-F238E27FC236}">
                  <a16:creationId xmlns:a16="http://schemas.microsoft.com/office/drawing/2014/main" id="{35A6F54A-B6C0-C776-D696-46D8A4EEAD9F}"/>
                </a:ext>
              </a:extLst>
            </p:cNvPr>
            <p:cNvSpPr/>
            <p:nvPr/>
          </p:nvSpPr>
          <p:spPr>
            <a:xfrm>
              <a:off x="2137697" y="1861029"/>
              <a:ext cx="109" cy="258"/>
            </a:xfrm>
            <a:custGeom>
              <a:avLst/>
              <a:gdLst/>
              <a:ahLst/>
              <a:cxnLst/>
              <a:rect l="l" t="t" r="r" b="b"/>
              <a:pathLst>
                <a:path w="8" h="19" extrusionOk="0">
                  <a:moveTo>
                    <a:pt x="1" y="1"/>
                  </a:moveTo>
                  <a:lnTo>
                    <a:pt x="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654;p59">
              <a:extLst>
                <a:ext uri="{FF2B5EF4-FFF2-40B4-BE49-F238E27FC236}">
                  <a16:creationId xmlns:a16="http://schemas.microsoft.com/office/drawing/2014/main" id="{B26E6BBB-8B79-4AB5-7C29-D9A5A6730DD3}"/>
                </a:ext>
              </a:extLst>
            </p:cNvPr>
            <p:cNvSpPr/>
            <p:nvPr/>
          </p:nvSpPr>
          <p:spPr>
            <a:xfrm>
              <a:off x="2135036" y="1857567"/>
              <a:ext cx="163" cy="54"/>
            </a:xfrm>
            <a:custGeom>
              <a:avLst/>
              <a:gdLst/>
              <a:ahLst/>
              <a:cxnLst/>
              <a:rect l="l" t="t" r="r" b="b"/>
              <a:pathLst>
                <a:path w="12" h="4" extrusionOk="0">
                  <a:moveTo>
                    <a:pt x="1" y="0"/>
                  </a:move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655;p59">
              <a:extLst>
                <a:ext uri="{FF2B5EF4-FFF2-40B4-BE49-F238E27FC236}">
                  <a16:creationId xmlns:a16="http://schemas.microsoft.com/office/drawing/2014/main" id="{5612038C-9442-921E-CF61-7F8F905E647C}"/>
                </a:ext>
              </a:extLst>
            </p:cNvPr>
            <p:cNvSpPr/>
            <p:nvPr/>
          </p:nvSpPr>
          <p:spPr>
            <a:xfrm>
              <a:off x="2137982" y="1861654"/>
              <a:ext cx="68" cy="204"/>
            </a:xfrm>
            <a:custGeom>
              <a:avLst/>
              <a:gdLst/>
              <a:ahLst/>
              <a:cxnLst/>
              <a:rect l="l" t="t" r="r" b="b"/>
              <a:pathLst>
                <a:path w="5" h="15" extrusionOk="0">
                  <a:moveTo>
                    <a:pt x="1" y="0"/>
                  </a:moveTo>
                  <a:lnTo>
                    <a:pt x="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656;p59">
              <a:extLst>
                <a:ext uri="{FF2B5EF4-FFF2-40B4-BE49-F238E27FC236}">
                  <a16:creationId xmlns:a16="http://schemas.microsoft.com/office/drawing/2014/main" id="{ED050954-1234-7C06-3CC8-F0BACAA2BCF5}"/>
                </a:ext>
              </a:extLst>
            </p:cNvPr>
            <p:cNvSpPr/>
            <p:nvPr/>
          </p:nvSpPr>
          <p:spPr>
            <a:xfrm>
              <a:off x="2138172" y="1862265"/>
              <a:ext cx="68" cy="204"/>
            </a:xfrm>
            <a:custGeom>
              <a:avLst/>
              <a:gdLst/>
              <a:ahLst/>
              <a:cxnLst/>
              <a:rect l="l" t="t" r="r" b="b"/>
              <a:pathLst>
                <a:path w="5" h="15" extrusionOk="0">
                  <a:moveTo>
                    <a:pt x="1" y="1"/>
                  </a:moveTo>
                  <a:lnTo>
                    <a:pt x="4"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657;p59">
              <a:extLst>
                <a:ext uri="{FF2B5EF4-FFF2-40B4-BE49-F238E27FC236}">
                  <a16:creationId xmlns:a16="http://schemas.microsoft.com/office/drawing/2014/main" id="{0460759F-39E2-6AF3-B6B6-3BF3CAEE45EA}"/>
                </a:ext>
              </a:extLst>
            </p:cNvPr>
            <p:cNvSpPr/>
            <p:nvPr/>
          </p:nvSpPr>
          <p:spPr>
            <a:xfrm>
              <a:off x="2136081" y="1858273"/>
              <a:ext cx="163" cy="163"/>
            </a:xfrm>
            <a:custGeom>
              <a:avLst/>
              <a:gdLst/>
              <a:ahLst/>
              <a:cxnLst/>
              <a:rect l="l" t="t" r="r" b="b"/>
              <a:pathLst>
                <a:path w="12" h="12" extrusionOk="0">
                  <a:moveTo>
                    <a:pt x="1" y="1"/>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658;p59">
              <a:extLst>
                <a:ext uri="{FF2B5EF4-FFF2-40B4-BE49-F238E27FC236}">
                  <a16:creationId xmlns:a16="http://schemas.microsoft.com/office/drawing/2014/main" id="{0C40A505-D39A-C4F0-699C-86BB94E2E45D}"/>
                </a:ext>
              </a:extLst>
            </p:cNvPr>
            <p:cNvSpPr/>
            <p:nvPr/>
          </p:nvSpPr>
          <p:spPr>
            <a:xfrm>
              <a:off x="2136421" y="1858613"/>
              <a:ext cx="149" cy="204"/>
            </a:xfrm>
            <a:custGeom>
              <a:avLst/>
              <a:gdLst/>
              <a:ahLst/>
              <a:cxnLst/>
              <a:rect l="l" t="t" r="r" b="b"/>
              <a:pathLst>
                <a:path w="11" h="15" extrusionOk="0">
                  <a:moveTo>
                    <a:pt x="0" y="0"/>
                  </a:moveTo>
                  <a:lnTo>
                    <a:pt x="1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659;p59">
              <a:extLst>
                <a:ext uri="{FF2B5EF4-FFF2-40B4-BE49-F238E27FC236}">
                  <a16:creationId xmlns:a16="http://schemas.microsoft.com/office/drawing/2014/main" id="{5CFAD20C-1677-7BCE-B971-F8BE433EDAF7}"/>
                </a:ext>
              </a:extLst>
            </p:cNvPr>
            <p:cNvSpPr/>
            <p:nvPr/>
          </p:nvSpPr>
          <p:spPr>
            <a:xfrm>
              <a:off x="2135755" y="1857947"/>
              <a:ext cx="149" cy="149"/>
            </a:xfrm>
            <a:custGeom>
              <a:avLst/>
              <a:gdLst/>
              <a:ahLst/>
              <a:cxnLst/>
              <a:rect l="l" t="t" r="r" b="b"/>
              <a:pathLst>
                <a:path w="11" h="11" extrusionOk="0">
                  <a:moveTo>
                    <a:pt x="0" y="0"/>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660;p59">
              <a:extLst>
                <a:ext uri="{FF2B5EF4-FFF2-40B4-BE49-F238E27FC236}">
                  <a16:creationId xmlns:a16="http://schemas.microsoft.com/office/drawing/2014/main" id="{436E26C2-EFA6-5302-DE5B-57B0DFB98F7A}"/>
                </a:ext>
              </a:extLst>
            </p:cNvPr>
            <p:cNvSpPr/>
            <p:nvPr/>
          </p:nvSpPr>
          <p:spPr>
            <a:xfrm>
              <a:off x="2119883" y="1812408"/>
              <a:ext cx="54" cy="109"/>
            </a:xfrm>
            <a:custGeom>
              <a:avLst/>
              <a:gdLst/>
              <a:ahLst/>
              <a:cxnLst/>
              <a:rect l="l" t="t" r="r" b="b"/>
              <a:pathLst>
                <a:path w="4" h="8" extrusionOk="0">
                  <a:moveTo>
                    <a:pt x="0" y="1"/>
                  </a:moveTo>
                  <a:lnTo>
                    <a:pt x="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661;p59">
              <a:extLst>
                <a:ext uri="{FF2B5EF4-FFF2-40B4-BE49-F238E27FC236}">
                  <a16:creationId xmlns:a16="http://schemas.microsoft.com/office/drawing/2014/main" id="{0CDFC2A2-F4E2-1ACD-2563-1557B35FAC61}"/>
                </a:ext>
              </a:extLst>
            </p:cNvPr>
            <p:cNvSpPr/>
            <p:nvPr/>
          </p:nvSpPr>
          <p:spPr>
            <a:xfrm>
              <a:off x="2119788" y="1812218"/>
              <a:ext cx="14" cy="109"/>
            </a:xfrm>
            <a:custGeom>
              <a:avLst/>
              <a:gdLst/>
              <a:ahLst/>
              <a:cxnLst/>
              <a:rect l="l" t="t" r="r" b="b"/>
              <a:pathLst>
                <a:path w="1" h="8" extrusionOk="0">
                  <a:moveTo>
                    <a:pt x="0" y="1"/>
                  </a:moveTo>
                  <a:lnTo>
                    <a:pt x="0" y="4"/>
                  </a:lnTo>
                  <a:cubicBezTo>
                    <a:pt x="0" y="8"/>
                    <a:pt x="0"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662;p59">
              <a:extLst>
                <a:ext uri="{FF2B5EF4-FFF2-40B4-BE49-F238E27FC236}">
                  <a16:creationId xmlns:a16="http://schemas.microsoft.com/office/drawing/2014/main" id="{6B41818E-1B3D-1611-EAEC-24E2B43273F5}"/>
                </a:ext>
              </a:extLst>
            </p:cNvPr>
            <p:cNvSpPr/>
            <p:nvPr/>
          </p:nvSpPr>
          <p:spPr>
            <a:xfrm>
              <a:off x="2135416" y="1857703"/>
              <a:ext cx="163" cy="163"/>
            </a:xfrm>
            <a:custGeom>
              <a:avLst/>
              <a:gdLst/>
              <a:ahLst/>
              <a:cxnLst/>
              <a:rect l="l" t="t" r="r" b="b"/>
              <a:pathLst>
                <a:path w="12" h="12" extrusionOk="0">
                  <a:moveTo>
                    <a:pt x="1" y="1"/>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663;p59">
              <a:extLst>
                <a:ext uri="{FF2B5EF4-FFF2-40B4-BE49-F238E27FC236}">
                  <a16:creationId xmlns:a16="http://schemas.microsoft.com/office/drawing/2014/main" id="{55AC0DCA-8B23-1F49-8335-EE9A2A4B9B41}"/>
                </a:ext>
              </a:extLst>
            </p:cNvPr>
            <p:cNvSpPr/>
            <p:nvPr/>
          </p:nvSpPr>
          <p:spPr>
            <a:xfrm>
              <a:off x="2119978" y="1812653"/>
              <a:ext cx="109" cy="204"/>
            </a:xfrm>
            <a:custGeom>
              <a:avLst/>
              <a:gdLst/>
              <a:ahLst/>
              <a:cxnLst/>
              <a:rect l="l" t="t" r="r" b="b"/>
              <a:pathLst>
                <a:path w="8" h="15" extrusionOk="0">
                  <a:moveTo>
                    <a:pt x="0" y="0"/>
                  </a:moveTo>
                  <a:lnTo>
                    <a:pt x="7"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664;p59">
              <a:extLst>
                <a:ext uri="{FF2B5EF4-FFF2-40B4-BE49-F238E27FC236}">
                  <a16:creationId xmlns:a16="http://schemas.microsoft.com/office/drawing/2014/main" id="{ABB29238-7329-3321-167F-C50DE4C7690E}"/>
                </a:ext>
              </a:extLst>
            </p:cNvPr>
            <p:cNvSpPr/>
            <p:nvPr/>
          </p:nvSpPr>
          <p:spPr>
            <a:xfrm>
              <a:off x="2136991" y="1859468"/>
              <a:ext cx="109" cy="204"/>
            </a:xfrm>
            <a:custGeom>
              <a:avLst/>
              <a:gdLst/>
              <a:ahLst/>
              <a:cxnLst/>
              <a:rect l="l" t="t" r="r" b="b"/>
              <a:pathLst>
                <a:path w="8" h="15" extrusionOk="0">
                  <a:moveTo>
                    <a:pt x="0" y="0"/>
                  </a:moveTo>
                  <a:lnTo>
                    <a:pt x="7"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665;p59">
              <a:extLst>
                <a:ext uri="{FF2B5EF4-FFF2-40B4-BE49-F238E27FC236}">
                  <a16:creationId xmlns:a16="http://schemas.microsoft.com/office/drawing/2014/main" id="{51CA38E5-9F3B-E8D3-B252-3234BB8C4080}"/>
                </a:ext>
              </a:extLst>
            </p:cNvPr>
            <p:cNvSpPr/>
            <p:nvPr/>
          </p:nvSpPr>
          <p:spPr>
            <a:xfrm>
              <a:off x="2122449" y="1836183"/>
              <a:ext cx="584" cy="1534"/>
            </a:xfrm>
            <a:custGeom>
              <a:avLst/>
              <a:gdLst/>
              <a:ahLst/>
              <a:cxnLst/>
              <a:rect l="l" t="t" r="r" b="b"/>
              <a:pathLst>
                <a:path w="43" h="113" extrusionOk="0">
                  <a:moveTo>
                    <a:pt x="0" y="0"/>
                  </a:moveTo>
                  <a:cubicBezTo>
                    <a:pt x="7" y="39"/>
                    <a:pt x="21" y="77"/>
                    <a:pt x="42" y="112"/>
                  </a:cubicBezTo>
                  <a:cubicBezTo>
                    <a:pt x="21" y="77"/>
                    <a:pt x="7" y="39"/>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666;p59">
              <a:extLst>
                <a:ext uri="{FF2B5EF4-FFF2-40B4-BE49-F238E27FC236}">
                  <a16:creationId xmlns:a16="http://schemas.microsoft.com/office/drawing/2014/main" id="{3F19FA95-C1ED-0D71-0B3D-122332C6966F}"/>
                </a:ext>
              </a:extLst>
            </p:cNvPr>
            <p:cNvSpPr/>
            <p:nvPr/>
          </p:nvSpPr>
          <p:spPr>
            <a:xfrm>
              <a:off x="2121730" y="1810562"/>
              <a:ext cx="109" cy="54"/>
            </a:xfrm>
            <a:custGeom>
              <a:avLst/>
              <a:gdLst/>
              <a:ahLst/>
              <a:cxnLst/>
              <a:rect l="l" t="t" r="r" b="b"/>
              <a:pathLst>
                <a:path w="8" h="4" extrusionOk="0">
                  <a:moveTo>
                    <a:pt x="8"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667;p59">
              <a:extLst>
                <a:ext uri="{FF2B5EF4-FFF2-40B4-BE49-F238E27FC236}">
                  <a16:creationId xmlns:a16="http://schemas.microsoft.com/office/drawing/2014/main" id="{3E132306-03D0-E93D-3569-52ED00AC02BD}"/>
                </a:ext>
              </a:extLst>
            </p:cNvPr>
            <p:cNvSpPr/>
            <p:nvPr/>
          </p:nvSpPr>
          <p:spPr>
            <a:xfrm>
              <a:off x="2138362" y="1862985"/>
              <a:ext cx="68" cy="109"/>
            </a:xfrm>
            <a:custGeom>
              <a:avLst/>
              <a:gdLst/>
              <a:ahLst/>
              <a:cxnLst/>
              <a:rect l="l" t="t" r="r" b="b"/>
              <a:pathLst>
                <a:path w="5" h="8" extrusionOk="0">
                  <a:moveTo>
                    <a:pt x="1" y="1"/>
                  </a:moveTo>
                  <a:lnTo>
                    <a:pt x="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668;p59">
              <a:extLst>
                <a:ext uri="{FF2B5EF4-FFF2-40B4-BE49-F238E27FC236}">
                  <a16:creationId xmlns:a16="http://schemas.microsoft.com/office/drawing/2014/main" id="{7069FD16-BC7C-5512-D678-DB2B1BABA874}"/>
                </a:ext>
              </a:extLst>
            </p:cNvPr>
            <p:cNvSpPr/>
            <p:nvPr/>
          </p:nvSpPr>
          <p:spPr>
            <a:xfrm>
              <a:off x="2120779" y="1810562"/>
              <a:ext cx="1059" cy="720"/>
            </a:xfrm>
            <a:custGeom>
              <a:avLst/>
              <a:gdLst/>
              <a:ahLst/>
              <a:cxnLst/>
              <a:rect l="l" t="t" r="r" b="b"/>
              <a:pathLst>
                <a:path w="78" h="53" extrusionOk="0">
                  <a:moveTo>
                    <a:pt x="78" y="0"/>
                  </a:moveTo>
                  <a:lnTo>
                    <a:pt x="39" y="25"/>
                  </a:lnTo>
                  <a:lnTo>
                    <a:pt x="18" y="40"/>
                  </a:lnTo>
                  <a:lnTo>
                    <a:pt x="18" y="40"/>
                  </a:lnTo>
                  <a:lnTo>
                    <a:pt x="22" y="39"/>
                  </a:lnTo>
                  <a:lnTo>
                    <a:pt x="74" y="4"/>
                  </a:lnTo>
                  <a:lnTo>
                    <a:pt x="78" y="0"/>
                  </a:lnTo>
                  <a:close/>
                  <a:moveTo>
                    <a:pt x="18" y="40"/>
                  </a:moveTo>
                  <a:lnTo>
                    <a:pt x="11" y="42"/>
                  </a:lnTo>
                  <a:lnTo>
                    <a:pt x="1" y="53"/>
                  </a:lnTo>
                  <a:lnTo>
                    <a:pt x="18" y="40"/>
                  </a:lnTo>
                  <a:close/>
                  <a:moveTo>
                    <a:pt x="1" y="53"/>
                  </a:moveTo>
                  <a:lnTo>
                    <a:pt x="1" y="53"/>
                  </a:lnTo>
                  <a:lnTo>
                    <a:pt x="1" y="5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669;p59">
              <a:extLst>
                <a:ext uri="{FF2B5EF4-FFF2-40B4-BE49-F238E27FC236}">
                  <a16:creationId xmlns:a16="http://schemas.microsoft.com/office/drawing/2014/main" id="{DE99A70F-2F93-F381-99EE-39B393A2D6E6}"/>
                </a:ext>
              </a:extLst>
            </p:cNvPr>
            <p:cNvSpPr/>
            <p:nvPr/>
          </p:nvSpPr>
          <p:spPr>
            <a:xfrm>
              <a:off x="1925087" y="1940173"/>
              <a:ext cx="16741" cy="4195"/>
            </a:xfrm>
            <a:custGeom>
              <a:avLst/>
              <a:gdLst/>
              <a:ahLst/>
              <a:cxnLst/>
              <a:rect l="l" t="t" r="r" b="b"/>
              <a:pathLst>
                <a:path w="1233" h="309" extrusionOk="0">
                  <a:moveTo>
                    <a:pt x="774" y="1"/>
                  </a:moveTo>
                  <a:cubicBezTo>
                    <a:pt x="755" y="1"/>
                    <a:pt x="734" y="6"/>
                    <a:pt x="708" y="18"/>
                  </a:cubicBezTo>
                  <a:cubicBezTo>
                    <a:pt x="680" y="32"/>
                    <a:pt x="655" y="43"/>
                    <a:pt x="631" y="53"/>
                  </a:cubicBezTo>
                  <a:lnTo>
                    <a:pt x="620" y="57"/>
                  </a:lnTo>
                  <a:cubicBezTo>
                    <a:pt x="599" y="67"/>
                    <a:pt x="575" y="78"/>
                    <a:pt x="550" y="85"/>
                  </a:cubicBezTo>
                  <a:lnTo>
                    <a:pt x="540" y="88"/>
                  </a:lnTo>
                  <a:cubicBezTo>
                    <a:pt x="515" y="99"/>
                    <a:pt x="494" y="106"/>
                    <a:pt x="470" y="109"/>
                  </a:cubicBezTo>
                  <a:lnTo>
                    <a:pt x="459" y="113"/>
                  </a:lnTo>
                  <a:cubicBezTo>
                    <a:pt x="438" y="120"/>
                    <a:pt x="414" y="127"/>
                    <a:pt x="393" y="130"/>
                  </a:cubicBezTo>
                  <a:lnTo>
                    <a:pt x="382" y="130"/>
                  </a:lnTo>
                  <a:cubicBezTo>
                    <a:pt x="358" y="134"/>
                    <a:pt x="337" y="137"/>
                    <a:pt x="312" y="141"/>
                  </a:cubicBezTo>
                  <a:lnTo>
                    <a:pt x="302" y="141"/>
                  </a:lnTo>
                  <a:cubicBezTo>
                    <a:pt x="277" y="144"/>
                    <a:pt x="253" y="144"/>
                    <a:pt x="228" y="144"/>
                  </a:cubicBezTo>
                  <a:lnTo>
                    <a:pt x="221" y="144"/>
                  </a:lnTo>
                  <a:cubicBezTo>
                    <a:pt x="205" y="145"/>
                    <a:pt x="188" y="146"/>
                    <a:pt x="171" y="146"/>
                  </a:cubicBezTo>
                  <a:cubicBezTo>
                    <a:pt x="131" y="146"/>
                    <a:pt x="89" y="143"/>
                    <a:pt x="50" y="141"/>
                  </a:cubicBezTo>
                  <a:lnTo>
                    <a:pt x="46" y="141"/>
                  </a:lnTo>
                  <a:cubicBezTo>
                    <a:pt x="39" y="172"/>
                    <a:pt x="29" y="211"/>
                    <a:pt x="18" y="246"/>
                  </a:cubicBezTo>
                  <a:cubicBezTo>
                    <a:pt x="11" y="267"/>
                    <a:pt x="8" y="291"/>
                    <a:pt x="1" y="309"/>
                  </a:cubicBezTo>
                  <a:lnTo>
                    <a:pt x="11" y="309"/>
                  </a:lnTo>
                  <a:lnTo>
                    <a:pt x="29" y="305"/>
                  </a:lnTo>
                  <a:lnTo>
                    <a:pt x="43" y="302"/>
                  </a:lnTo>
                  <a:lnTo>
                    <a:pt x="71" y="302"/>
                  </a:lnTo>
                  <a:cubicBezTo>
                    <a:pt x="99" y="302"/>
                    <a:pt x="130" y="298"/>
                    <a:pt x="165" y="295"/>
                  </a:cubicBezTo>
                  <a:lnTo>
                    <a:pt x="235" y="284"/>
                  </a:lnTo>
                  <a:cubicBezTo>
                    <a:pt x="403" y="256"/>
                    <a:pt x="589" y="204"/>
                    <a:pt x="655" y="144"/>
                  </a:cubicBezTo>
                  <a:cubicBezTo>
                    <a:pt x="691" y="112"/>
                    <a:pt x="729" y="100"/>
                    <a:pt x="769" y="100"/>
                  </a:cubicBezTo>
                  <a:cubicBezTo>
                    <a:pt x="815" y="100"/>
                    <a:pt x="864" y="117"/>
                    <a:pt x="911" y="137"/>
                  </a:cubicBezTo>
                  <a:cubicBezTo>
                    <a:pt x="939" y="151"/>
                    <a:pt x="967" y="165"/>
                    <a:pt x="995" y="183"/>
                  </a:cubicBezTo>
                  <a:cubicBezTo>
                    <a:pt x="1047" y="214"/>
                    <a:pt x="1107" y="239"/>
                    <a:pt x="1170" y="253"/>
                  </a:cubicBezTo>
                  <a:cubicBezTo>
                    <a:pt x="1180" y="255"/>
                    <a:pt x="1191" y="256"/>
                    <a:pt x="1201" y="256"/>
                  </a:cubicBezTo>
                  <a:cubicBezTo>
                    <a:pt x="1212" y="256"/>
                    <a:pt x="1222" y="255"/>
                    <a:pt x="1233" y="253"/>
                  </a:cubicBezTo>
                  <a:lnTo>
                    <a:pt x="1198" y="249"/>
                  </a:lnTo>
                  <a:cubicBezTo>
                    <a:pt x="1051" y="239"/>
                    <a:pt x="967" y="155"/>
                    <a:pt x="900" y="85"/>
                  </a:cubicBezTo>
                  <a:cubicBezTo>
                    <a:pt x="847" y="29"/>
                    <a:pt x="816" y="1"/>
                    <a:pt x="77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670;p59">
              <a:extLst>
                <a:ext uri="{FF2B5EF4-FFF2-40B4-BE49-F238E27FC236}">
                  <a16:creationId xmlns:a16="http://schemas.microsoft.com/office/drawing/2014/main" id="{FD45D1CD-D149-BE90-92DB-50665662354E}"/>
                </a:ext>
              </a:extLst>
            </p:cNvPr>
            <p:cNvSpPr/>
            <p:nvPr/>
          </p:nvSpPr>
          <p:spPr>
            <a:xfrm>
              <a:off x="1920484" y="1919467"/>
              <a:ext cx="41887" cy="31391"/>
            </a:xfrm>
            <a:custGeom>
              <a:avLst/>
              <a:gdLst/>
              <a:ahLst/>
              <a:cxnLst/>
              <a:rect l="l" t="t" r="r" b="b"/>
              <a:pathLst>
                <a:path w="3085" h="2312" extrusionOk="0">
                  <a:moveTo>
                    <a:pt x="1346" y="1"/>
                  </a:moveTo>
                  <a:cubicBezTo>
                    <a:pt x="1245" y="1"/>
                    <a:pt x="1124" y="41"/>
                    <a:pt x="1078" y="59"/>
                  </a:cubicBezTo>
                  <a:lnTo>
                    <a:pt x="1071" y="63"/>
                  </a:lnTo>
                  <a:lnTo>
                    <a:pt x="1061" y="63"/>
                  </a:lnTo>
                  <a:cubicBezTo>
                    <a:pt x="1057" y="63"/>
                    <a:pt x="1036" y="66"/>
                    <a:pt x="998" y="70"/>
                  </a:cubicBezTo>
                  <a:cubicBezTo>
                    <a:pt x="933" y="77"/>
                    <a:pt x="867" y="81"/>
                    <a:pt x="801" y="81"/>
                  </a:cubicBezTo>
                  <a:cubicBezTo>
                    <a:pt x="715" y="81"/>
                    <a:pt x="628" y="74"/>
                    <a:pt x="543" y="63"/>
                  </a:cubicBezTo>
                  <a:cubicBezTo>
                    <a:pt x="534" y="61"/>
                    <a:pt x="526" y="60"/>
                    <a:pt x="519" y="60"/>
                  </a:cubicBezTo>
                  <a:cubicBezTo>
                    <a:pt x="486" y="60"/>
                    <a:pt x="469" y="82"/>
                    <a:pt x="434" y="154"/>
                  </a:cubicBezTo>
                  <a:lnTo>
                    <a:pt x="420" y="182"/>
                  </a:lnTo>
                  <a:lnTo>
                    <a:pt x="417" y="189"/>
                  </a:lnTo>
                  <a:lnTo>
                    <a:pt x="410" y="206"/>
                  </a:lnTo>
                  <a:lnTo>
                    <a:pt x="403" y="217"/>
                  </a:lnTo>
                  <a:lnTo>
                    <a:pt x="392" y="231"/>
                  </a:lnTo>
                  <a:lnTo>
                    <a:pt x="385" y="241"/>
                  </a:lnTo>
                  <a:lnTo>
                    <a:pt x="375" y="255"/>
                  </a:lnTo>
                  <a:lnTo>
                    <a:pt x="368" y="266"/>
                  </a:lnTo>
                  <a:lnTo>
                    <a:pt x="354" y="280"/>
                  </a:lnTo>
                  <a:lnTo>
                    <a:pt x="343" y="290"/>
                  </a:lnTo>
                  <a:lnTo>
                    <a:pt x="329" y="301"/>
                  </a:lnTo>
                  <a:lnTo>
                    <a:pt x="319" y="308"/>
                  </a:lnTo>
                  <a:lnTo>
                    <a:pt x="305" y="315"/>
                  </a:lnTo>
                  <a:lnTo>
                    <a:pt x="291" y="322"/>
                  </a:lnTo>
                  <a:lnTo>
                    <a:pt x="280" y="325"/>
                  </a:lnTo>
                  <a:cubicBezTo>
                    <a:pt x="259" y="476"/>
                    <a:pt x="228" y="630"/>
                    <a:pt x="147" y="749"/>
                  </a:cubicBezTo>
                  <a:cubicBezTo>
                    <a:pt x="0" y="973"/>
                    <a:pt x="221" y="1330"/>
                    <a:pt x="340" y="1442"/>
                  </a:cubicBezTo>
                  <a:cubicBezTo>
                    <a:pt x="368" y="1466"/>
                    <a:pt x="382" y="1498"/>
                    <a:pt x="389" y="1533"/>
                  </a:cubicBezTo>
                  <a:lnTo>
                    <a:pt x="392" y="1533"/>
                  </a:lnTo>
                  <a:cubicBezTo>
                    <a:pt x="424" y="1533"/>
                    <a:pt x="448" y="1536"/>
                    <a:pt x="476" y="1536"/>
                  </a:cubicBezTo>
                  <a:lnTo>
                    <a:pt x="557" y="1536"/>
                  </a:lnTo>
                  <a:cubicBezTo>
                    <a:pt x="581" y="1536"/>
                    <a:pt x="602" y="1533"/>
                    <a:pt x="623" y="1533"/>
                  </a:cubicBezTo>
                  <a:lnTo>
                    <a:pt x="630" y="1533"/>
                  </a:lnTo>
                  <a:cubicBezTo>
                    <a:pt x="655" y="1529"/>
                    <a:pt x="676" y="1526"/>
                    <a:pt x="697" y="1522"/>
                  </a:cubicBezTo>
                  <a:lnTo>
                    <a:pt x="704" y="1522"/>
                  </a:lnTo>
                  <a:cubicBezTo>
                    <a:pt x="725" y="1519"/>
                    <a:pt x="749" y="1512"/>
                    <a:pt x="767" y="1508"/>
                  </a:cubicBezTo>
                  <a:lnTo>
                    <a:pt x="774" y="1508"/>
                  </a:lnTo>
                  <a:cubicBezTo>
                    <a:pt x="795" y="1501"/>
                    <a:pt x="819" y="1494"/>
                    <a:pt x="840" y="1487"/>
                  </a:cubicBezTo>
                  <a:lnTo>
                    <a:pt x="847" y="1484"/>
                  </a:lnTo>
                  <a:cubicBezTo>
                    <a:pt x="868" y="1477"/>
                    <a:pt x="889" y="1470"/>
                    <a:pt x="914" y="1459"/>
                  </a:cubicBezTo>
                  <a:lnTo>
                    <a:pt x="917" y="1456"/>
                  </a:lnTo>
                  <a:cubicBezTo>
                    <a:pt x="942" y="1445"/>
                    <a:pt x="966" y="1435"/>
                    <a:pt x="991" y="1424"/>
                  </a:cubicBezTo>
                  <a:cubicBezTo>
                    <a:pt x="1037" y="1401"/>
                    <a:pt x="1078" y="1392"/>
                    <a:pt x="1115" y="1392"/>
                  </a:cubicBezTo>
                  <a:cubicBezTo>
                    <a:pt x="1212" y="1392"/>
                    <a:pt x="1278" y="1459"/>
                    <a:pt x="1334" y="1515"/>
                  </a:cubicBezTo>
                  <a:cubicBezTo>
                    <a:pt x="1393" y="1578"/>
                    <a:pt x="1449" y="1634"/>
                    <a:pt x="1547" y="1641"/>
                  </a:cubicBezTo>
                  <a:cubicBezTo>
                    <a:pt x="1831" y="1662"/>
                    <a:pt x="1862" y="1687"/>
                    <a:pt x="1873" y="1694"/>
                  </a:cubicBezTo>
                  <a:lnTo>
                    <a:pt x="1957" y="1750"/>
                  </a:lnTo>
                  <a:lnTo>
                    <a:pt x="1873" y="1802"/>
                  </a:lnTo>
                  <a:cubicBezTo>
                    <a:pt x="1867" y="1809"/>
                    <a:pt x="1711" y="1907"/>
                    <a:pt x="1543" y="1907"/>
                  </a:cubicBezTo>
                  <a:cubicBezTo>
                    <a:pt x="1526" y="1907"/>
                    <a:pt x="1509" y="1906"/>
                    <a:pt x="1491" y="1904"/>
                  </a:cubicBezTo>
                  <a:cubicBezTo>
                    <a:pt x="1414" y="1890"/>
                    <a:pt x="1341" y="1862"/>
                    <a:pt x="1274" y="1816"/>
                  </a:cubicBezTo>
                  <a:cubicBezTo>
                    <a:pt x="1204" y="1780"/>
                    <a:pt x="1152" y="1753"/>
                    <a:pt x="1116" y="1753"/>
                  </a:cubicBezTo>
                  <a:cubicBezTo>
                    <a:pt x="1104" y="1753"/>
                    <a:pt x="1093" y="1757"/>
                    <a:pt x="1085" y="1764"/>
                  </a:cubicBezTo>
                  <a:cubicBezTo>
                    <a:pt x="987" y="1855"/>
                    <a:pt x="756" y="1911"/>
                    <a:pt x="581" y="1939"/>
                  </a:cubicBezTo>
                  <a:lnTo>
                    <a:pt x="525" y="1946"/>
                  </a:lnTo>
                  <a:cubicBezTo>
                    <a:pt x="501" y="1949"/>
                    <a:pt x="476" y="1953"/>
                    <a:pt x="452" y="1953"/>
                  </a:cubicBezTo>
                  <a:lnTo>
                    <a:pt x="420" y="1956"/>
                  </a:lnTo>
                  <a:lnTo>
                    <a:pt x="371" y="1956"/>
                  </a:lnTo>
                  <a:lnTo>
                    <a:pt x="357" y="1960"/>
                  </a:lnTo>
                  <a:lnTo>
                    <a:pt x="340" y="1963"/>
                  </a:lnTo>
                  <a:lnTo>
                    <a:pt x="329" y="1967"/>
                  </a:lnTo>
                  <a:lnTo>
                    <a:pt x="319" y="1967"/>
                  </a:lnTo>
                  <a:cubicBezTo>
                    <a:pt x="312" y="2026"/>
                    <a:pt x="333" y="2083"/>
                    <a:pt x="368" y="2128"/>
                  </a:cubicBezTo>
                  <a:lnTo>
                    <a:pt x="399" y="2163"/>
                  </a:lnTo>
                  <a:lnTo>
                    <a:pt x="403" y="2163"/>
                  </a:lnTo>
                  <a:cubicBezTo>
                    <a:pt x="424" y="2160"/>
                    <a:pt x="441" y="2156"/>
                    <a:pt x="455" y="2156"/>
                  </a:cubicBezTo>
                  <a:cubicBezTo>
                    <a:pt x="469" y="2153"/>
                    <a:pt x="487" y="2153"/>
                    <a:pt x="501" y="2153"/>
                  </a:cubicBezTo>
                  <a:cubicBezTo>
                    <a:pt x="515" y="2153"/>
                    <a:pt x="525" y="2153"/>
                    <a:pt x="539" y="2156"/>
                  </a:cubicBezTo>
                  <a:lnTo>
                    <a:pt x="543" y="2156"/>
                  </a:lnTo>
                  <a:cubicBezTo>
                    <a:pt x="553" y="2156"/>
                    <a:pt x="564" y="2160"/>
                    <a:pt x="571" y="2163"/>
                  </a:cubicBezTo>
                  <a:lnTo>
                    <a:pt x="578" y="2163"/>
                  </a:lnTo>
                  <a:cubicBezTo>
                    <a:pt x="585" y="2167"/>
                    <a:pt x="592" y="2170"/>
                    <a:pt x="599" y="2174"/>
                  </a:cubicBezTo>
                  <a:lnTo>
                    <a:pt x="602" y="2177"/>
                  </a:lnTo>
                  <a:cubicBezTo>
                    <a:pt x="613" y="2181"/>
                    <a:pt x="616" y="2188"/>
                    <a:pt x="623" y="2191"/>
                  </a:cubicBezTo>
                  <a:lnTo>
                    <a:pt x="627" y="2195"/>
                  </a:lnTo>
                  <a:cubicBezTo>
                    <a:pt x="634" y="2202"/>
                    <a:pt x="637" y="2209"/>
                    <a:pt x="644" y="2216"/>
                  </a:cubicBezTo>
                  <a:cubicBezTo>
                    <a:pt x="648" y="2223"/>
                    <a:pt x="655" y="2230"/>
                    <a:pt x="658" y="2240"/>
                  </a:cubicBezTo>
                  <a:lnTo>
                    <a:pt x="662" y="2244"/>
                  </a:lnTo>
                  <a:cubicBezTo>
                    <a:pt x="704" y="2240"/>
                    <a:pt x="746" y="2226"/>
                    <a:pt x="784" y="2205"/>
                  </a:cubicBezTo>
                  <a:cubicBezTo>
                    <a:pt x="830" y="2184"/>
                    <a:pt x="875" y="2160"/>
                    <a:pt x="921" y="2132"/>
                  </a:cubicBezTo>
                  <a:lnTo>
                    <a:pt x="935" y="2121"/>
                  </a:lnTo>
                  <a:lnTo>
                    <a:pt x="949" y="2121"/>
                  </a:lnTo>
                  <a:cubicBezTo>
                    <a:pt x="956" y="2121"/>
                    <a:pt x="1635" y="2072"/>
                    <a:pt x="1747" y="2062"/>
                  </a:cubicBezTo>
                  <a:lnTo>
                    <a:pt x="1785" y="2062"/>
                  </a:lnTo>
                  <a:lnTo>
                    <a:pt x="1799" y="2065"/>
                  </a:lnTo>
                  <a:cubicBezTo>
                    <a:pt x="1810" y="2065"/>
                    <a:pt x="1817" y="2065"/>
                    <a:pt x="1824" y="2069"/>
                  </a:cubicBezTo>
                  <a:lnTo>
                    <a:pt x="1824" y="2040"/>
                  </a:lnTo>
                  <a:lnTo>
                    <a:pt x="1908" y="2054"/>
                  </a:lnTo>
                  <a:cubicBezTo>
                    <a:pt x="2087" y="2090"/>
                    <a:pt x="2300" y="2153"/>
                    <a:pt x="2342" y="2251"/>
                  </a:cubicBezTo>
                  <a:cubicBezTo>
                    <a:pt x="2383" y="2280"/>
                    <a:pt x="2549" y="2312"/>
                    <a:pt x="2729" y="2312"/>
                  </a:cubicBezTo>
                  <a:cubicBezTo>
                    <a:pt x="2845" y="2312"/>
                    <a:pt x="2966" y="2299"/>
                    <a:pt x="3063" y="2265"/>
                  </a:cubicBezTo>
                  <a:lnTo>
                    <a:pt x="3081" y="2258"/>
                  </a:lnTo>
                  <a:cubicBezTo>
                    <a:pt x="3081" y="2209"/>
                    <a:pt x="3081" y="2170"/>
                    <a:pt x="3081" y="2135"/>
                  </a:cubicBezTo>
                  <a:lnTo>
                    <a:pt x="3081" y="2132"/>
                  </a:lnTo>
                  <a:lnTo>
                    <a:pt x="3081" y="2114"/>
                  </a:lnTo>
                  <a:cubicBezTo>
                    <a:pt x="3084" y="2069"/>
                    <a:pt x="3081" y="2019"/>
                    <a:pt x="3077" y="1970"/>
                  </a:cubicBezTo>
                  <a:cubicBezTo>
                    <a:pt x="3067" y="1921"/>
                    <a:pt x="2937" y="1785"/>
                    <a:pt x="2853" y="1701"/>
                  </a:cubicBezTo>
                  <a:lnTo>
                    <a:pt x="2804" y="1652"/>
                  </a:lnTo>
                  <a:cubicBezTo>
                    <a:pt x="2703" y="1550"/>
                    <a:pt x="2699" y="1351"/>
                    <a:pt x="2703" y="1281"/>
                  </a:cubicBezTo>
                  <a:lnTo>
                    <a:pt x="2608" y="1141"/>
                  </a:lnTo>
                  <a:lnTo>
                    <a:pt x="2605" y="1130"/>
                  </a:lnTo>
                  <a:cubicBezTo>
                    <a:pt x="2591" y="1092"/>
                    <a:pt x="2577" y="1053"/>
                    <a:pt x="2559" y="1015"/>
                  </a:cubicBezTo>
                  <a:cubicBezTo>
                    <a:pt x="2531" y="955"/>
                    <a:pt x="2493" y="903"/>
                    <a:pt x="2447" y="857"/>
                  </a:cubicBezTo>
                  <a:cubicBezTo>
                    <a:pt x="2437" y="850"/>
                    <a:pt x="2430" y="840"/>
                    <a:pt x="2419" y="833"/>
                  </a:cubicBezTo>
                  <a:lnTo>
                    <a:pt x="2416" y="829"/>
                  </a:lnTo>
                  <a:cubicBezTo>
                    <a:pt x="2405" y="822"/>
                    <a:pt x="2395" y="819"/>
                    <a:pt x="2384" y="812"/>
                  </a:cubicBezTo>
                  <a:lnTo>
                    <a:pt x="2377" y="808"/>
                  </a:lnTo>
                  <a:cubicBezTo>
                    <a:pt x="2367" y="801"/>
                    <a:pt x="2353" y="798"/>
                    <a:pt x="2342" y="794"/>
                  </a:cubicBezTo>
                  <a:cubicBezTo>
                    <a:pt x="2328" y="787"/>
                    <a:pt x="2314" y="784"/>
                    <a:pt x="2300" y="777"/>
                  </a:cubicBezTo>
                  <a:cubicBezTo>
                    <a:pt x="2164" y="710"/>
                    <a:pt x="2059" y="553"/>
                    <a:pt x="1996" y="427"/>
                  </a:cubicBezTo>
                  <a:cubicBezTo>
                    <a:pt x="1989" y="409"/>
                    <a:pt x="1978" y="395"/>
                    <a:pt x="1971" y="381"/>
                  </a:cubicBezTo>
                  <a:cubicBezTo>
                    <a:pt x="1957" y="346"/>
                    <a:pt x="1943" y="318"/>
                    <a:pt x="1936" y="297"/>
                  </a:cubicBezTo>
                  <a:lnTo>
                    <a:pt x="1754" y="297"/>
                  </a:lnTo>
                  <a:lnTo>
                    <a:pt x="1733" y="273"/>
                  </a:lnTo>
                  <a:cubicBezTo>
                    <a:pt x="1659" y="182"/>
                    <a:pt x="1572" y="101"/>
                    <a:pt x="1474" y="35"/>
                  </a:cubicBezTo>
                  <a:lnTo>
                    <a:pt x="1446" y="21"/>
                  </a:lnTo>
                  <a:cubicBezTo>
                    <a:pt x="1418" y="6"/>
                    <a:pt x="1384" y="1"/>
                    <a:pt x="134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671;p59">
              <a:extLst>
                <a:ext uri="{FF2B5EF4-FFF2-40B4-BE49-F238E27FC236}">
                  <a16:creationId xmlns:a16="http://schemas.microsoft.com/office/drawing/2014/main" id="{88027ED7-3C5F-4CD2-F281-C67F6F694578}"/>
                </a:ext>
              </a:extLst>
            </p:cNvPr>
            <p:cNvSpPr/>
            <p:nvPr/>
          </p:nvSpPr>
          <p:spPr>
            <a:xfrm>
              <a:off x="1924802" y="1946215"/>
              <a:ext cx="163" cy="54"/>
            </a:xfrm>
            <a:custGeom>
              <a:avLst/>
              <a:gdLst/>
              <a:ahLst/>
              <a:cxnLst/>
              <a:rect l="l" t="t" r="r" b="b"/>
              <a:pathLst>
                <a:path w="12" h="4" extrusionOk="0">
                  <a:moveTo>
                    <a:pt x="1" y="4"/>
                  </a:moveTo>
                  <a:lnTo>
                    <a:pt x="1" y="4"/>
                  </a:ln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672;p59">
              <a:extLst>
                <a:ext uri="{FF2B5EF4-FFF2-40B4-BE49-F238E27FC236}">
                  <a16:creationId xmlns:a16="http://schemas.microsoft.com/office/drawing/2014/main" id="{6BC57F52-1B91-5591-4F82-42DB7CD96E77}"/>
                </a:ext>
              </a:extLst>
            </p:cNvPr>
            <p:cNvSpPr/>
            <p:nvPr/>
          </p:nvSpPr>
          <p:spPr>
            <a:xfrm>
              <a:off x="1925752" y="1946065"/>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673;p59">
              <a:extLst>
                <a:ext uri="{FF2B5EF4-FFF2-40B4-BE49-F238E27FC236}">
                  <a16:creationId xmlns:a16="http://schemas.microsoft.com/office/drawing/2014/main" id="{936D1EAB-D029-F74F-4E3C-AFCD39AD7FC9}"/>
                </a:ext>
              </a:extLst>
            </p:cNvPr>
            <p:cNvSpPr/>
            <p:nvPr/>
          </p:nvSpPr>
          <p:spPr>
            <a:xfrm>
              <a:off x="1928943" y="1940268"/>
              <a:ext cx="109" cy="14"/>
            </a:xfrm>
            <a:custGeom>
              <a:avLst/>
              <a:gdLst/>
              <a:ahLst/>
              <a:cxnLst/>
              <a:rect l="l" t="t" r="r" b="b"/>
              <a:pathLst>
                <a:path w="8" h="1" extrusionOk="0">
                  <a:moveTo>
                    <a:pt x="7"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674;p59">
              <a:extLst>
                <a:ext uri="{FF2B5EF4-FFF2-40B4-BE49-F238E27FC236}">
                  <a16:creationId xmlns:a16="http://schemas.microsoft.com/office/drawing/2014/main" id="{CCEACCE2-7BA5-C6CB-7A7D-AC19028F09B4}"/>
                </a:ext>
              </a:extLst>
            </p:cNvPr>
            <p:cNvSpPr/>
            <p:nvPr/>
          </p:nvSpPr>
          <p:spPr>
            <a:xfrm>
              <a:off x="1925752" y="1940268"/>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675;p59">
              <a:extLst>
                <a:ext uri="{FF2B5EF4-FFF2-40B4-BE49-F238E27FC236}">
                  <a16:creationId xmlns:a16="http://schemas.microsoft.com/office/drawing/2014/main" id="{B2896ABF-83BC-E742-8960-71D2FAD04B02}"/>
                </a:ext>
              </a:extLst>
            </p:cNvPr>
            <p:cNvSpPr/>
            <p:nvPr/>
          </p:nvSpPr>
          <p:spPr>
            <a:xfrm>
              <a:off x="1932880" y="1939181"/>
              <a:ext cx="68" cy="54"/>
            </a:xfrm>
            <a:custGeom>
              <a:avLst/>
              <a:gdLst/>
              <a:ahLst/>
              <a:cxnLst/>
              <a:rect l="l" t="t" r="r" b="b"/>
              <a:pathLst>
                <a:path w="5" h="4" extrusionOk="0">
                  <a:moveTo>
                    <a:pt x="4"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676;p59">
              <a:extLst>
                <a:ext uri="{FF2B5EF4-FFF2-40B4-BE49-F238E27FC236}">
                  <a16:creationId xmlns:a16="http://schemas.microsoft.com/office/drawing/2014/main" id="{08FB5E7F-E590-6F07-1524-B74860961685}"/>
                </a:ext>
              </a:extLst>
            </p:cNvPr>
            <p:cNvSpPr/>
            <p:nvPr/>
          </p:nvSpPr>
          <p:spPr>
            <a:xfrm>
              <a:off x="1931835" y="1939562"/>
              <a:ext cx="109" cy="54"/>
            </a:xfrm>
            <a:custGeom>
              <a:avLst/>
              <a:gdLst/>
              <a:ahLst/>
              <a:cxnLst/>
              <a:rect l="l" t="t" r="r" b="b"/>
              <a:pathLst>
                <a:path w="8" h="4" extrusionOk="0">
                  <a:moveTo>
                    <a:pt x="8"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677;p59">
              <a:extLst>
                <a:ext uri="{FF2B5EF4-FFF2-40B4-BE49-F238E27FC236}">
                  <a16:creationId xmlns:a16="http://schemas.microsoft.com/office/drawing/2014/main" id="{20694781-4467-84BA-CAF5-C3EA23730BC0}"/>
                </a:ext>
              </a:extLst>
            </p:cNvPr>
            <p:cNvSpPr/>
            <p:nvPr/>
          </p:nvSpPr>
          <p:spPr>
            <a:xfrm>
              <a:off x="1925901" y="1946025"/>
              <a:ext cx="109" cy="14"/>
            </a:xfrm>
            <a:custGeom>
              <a:avLst/>
              <a:gdLst/>
              <a:ahLst/>
              <a:cxnLst/>
              <a:rect l="l" t="t" r="r" b="b"/>
              <a:pathLst>
                <a:path w="8" h="1" extrusionOk="0">
                  <a:moveTo>
                    <a:pt x="0" y="0"/>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678;p59">
              <a:extLst>
                <a:ext uri="{FF2B5EF4-FFF2-40B4-BE49-F238E27FC236}">
                  <a16:creationId xmlns:a16="http://schemas.microsoft.com/office/drawing/2014/main" id="{C778CE3A-DCC6-D385-1DDE-65FE8A22CC98}"/>
                </a:ext>
              </a:extLst>
            </p:cNvPr>
            <p:cNvSpPr/>
            <p:nvPr/>
          </p:nvSpPr>
          <p:spPr>
            <a:xfrm>
              <a:off x="1925521" y="1946120"/>
              <a:ext cx="109" cy="14"/>
            </a:xfrm>
            <a:custGeom>
              <a:avLst/>
              <a:gdLst/>
              <a:ahLst/>
              <a:cxnLst/>
              <a:rect l="l" t="t" r="r" b="b"/>
              <a:pathLst>
                <a:path w="8" h="1" extrusionOk="0">
                  <a:moveTo>
                    <a:pt x="0" y="0"/>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679;p59">
              <a:extLst>
                <a:ext uri="{FF2B5EF4-FFF2-40B4-BE49-F238E27FC236}">
                  <a16:creationId xmlns:a16="http://schemas.microsoft.com/office/drawing/2014/main" id="{C5191707-2472-C324-1482-0F9C8D77ABCC}"/>
                </a:ext>
              </a:extLst>
            </p:cNvPr>
            <p:cNvSpPr/>
            <p:nvPr/>
          </p:nvSpPr>
          <p:spPr>
            <a:xfrm>
              <a:off x="1926947" y="194032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680;p59">
              <a:extLst>
                <a:ext uri="{FF2B5EF4-FFF2-40B4-BE49-F238E27FC236}">
                  <a16:creationId xmlns:a16="http://schemas.microsoft.com/office/drawing/2014/main" id="{1BC86084-D35B-584A-08FF-E84AC74A88F3}"/>
                </a:ext>
              </a:extLst>
            </p:cNvPr>
            <p:cNvSpPr/>
            <p:nvPr/>
          </p:nvSpPr>
          <p:spPr>
            <a:xfrm>
              <a:off x="1925087" y="1946160"/>
              <a:ext cx="258" cy="68"/>
            </a:xfrm>
            <a:custGeom>
              <a:avLst/>
              <a:gdLst/>
              <a:ahLst/>
              <a:cxnLst/>
              <a:rect l="l" t="t" r="r" b="b"/>
              <a:pathLst>
                <a:path w="19" h="5" extrusionOk="0">
                  <a:moveTo>
                    <a:pt x="1" y="4"/>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681;p59">
              <a:extLst>
                <a:ext uri="{FF2B5EF4-FFF2-40B4-BE49-F238E27FC236}">
                  <a16:creationId xmlns:a16="http://schemas.microsoft.com/office/drawing/2014/main" id="{4632D3E1-F3F3-EDC8-6064-8B8065B3502E}"/>
                </a:ext>
              </a:extLst>
            </p:cNvPr>
            <p:cNvSpPr/>
            <p:nvPr/>
          </p:nvSpPr>
          <p:spPr>
            <a:xfrm>
              <a:off x="1928033" y="194032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682;p59">
              <a:extLst>
                <a:ext uri="{FF2B5EF4-FFF2-40B4-BE49-F238E27FC236}">
                  <a16:creationId xmlns:a16="http://schemas.microsoft.com/office/drawing/2014/main" id="{1E34BBC5-0D8C-8998-5C6C-F6D4A2682C6C}"/>
                </a:ext>
              </a:extLst>
            </p:cNvPr>
            <p:cNvSpPr/>
            <p:nvPr/>
          </p:nvSpPr>
          <p:spPr>
            <a:xfrm>
              <a:off x="1926037" y="194602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683;p59">
              <a:extLst>
                <a:ext uri="{FF2B5EF4-FFF2-40B4-BE49-F238E27FC236}">
                  <a16:creationId xmlns:a16="http://schemas.microsoft.com/office/drawing/2014/main" id="{3127B943-A8F4-1C99-B5B4-7D2E27F265A3}"/>
                </a:ext>
              </a:extLst>
            </p:cNvPr>
            <p:cNvSpPr/>
            <p:nvPr/>
          </p:nvSpPr>
          <p:spPr>
            <a:xfrm>
              <a:off x="1929893" y="1940132"/>
              <a:ext cx="149" cy="14"/>
            </a:xfrm>
            <a:custGeom>
              <a:avLst/>
              <a:gdLst/>
              <a:ahLst/>
              <a:cxnLst/>
              <a:rect l="l" t="t" r="r" b="b"/>
              <a:pathLst>
                <a:path w="11" h="1" extrusionOk="0">
                  <a:moveTo>
                    <a:pt x="11"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684;p59">
              <a:extLst>
                <a:ext uri="{FF2B5EF4-FFF2-40B4-BE49-F238E27FC236}">
                  <a16:creationId xmlns:a16="http://schemas.microsoft.com/office/drawing/2014/main" id="{E527EC62-7609-DD91-6BCD-50530B170DA4}"/>
                </a:ext>
              </a:extLst>
            </p:cNvPr>
            <p:cNvSpPr/>
            <p:nvPr/>
          </p:nvSpPr>
          <p:spPr>
            <a:xfrm>
              <a:off x="1930884" y="1939888"/>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685;p59">
              <a:extLst>
                <a:ext uri="{FF2B5EF4-FFF2-40B4-BE49-F238E27FC236}">
                  <a16:creationId xmlns:a16="http://schemas.microsoft.com/office/drawing/2014/main" id="{7970DDF6-71FB-F4BA-032C-F0135C67DEB1}"/>
                </a:ext>
              </a:extLst>
            </p:cNvPr>
            <p:cNvSpPr/>
            <p:nvPr/>
          </p:nvSpPr>
          <p:spPr>
            <a:xfrm>
              <a:off x="1926132" y="1945970"/>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686;p59">
              <a:extLst>
                <a:ext uri="{FF2B5EF4-FFF2-40B4-BE49-F238E27FC236}">
                  <a16:creationId xmlns:a16="http://schemas.microsoft.com/office/drawing/2014/main" id="{B1D3E626-3B0D-C411-5675-52BFAD8837AC}"/>
                </a:ext>
              </a:extLst>
            </p:cNvPr>
            <p:cNvSpPr/>
            <p:nvPr/>
          </p:nvSpPr>
          <p:spPr>
            <a:xfrm>
              <a:off x="1928318" y="1943404"/>
              <a:ext cx="6911" cy="2349"/>
            </a:xfrm>
            <a:custGeom>
              <a:avLst/>
              <a:gdLst/>
              <a:ahLst/>
              <a:cxnLst/>
              <a:rect l="l" t="t" r="r" b="b"/>
              <a:pathLst>
                <a:path w="509" h="173" extrusionOk="0">
                  <a:moveTo>
                    <a:pt x="508" y="1"/>
                  </a:moveTo>
                  <a:cubicBezTo>
                    <a:pt x="423" y="74"/>
                    <a:pt x="250" y="126"/>
                    <a:pt x="90" y="157"/>
                  </a:cubicBezTo>
                  <a:lnTo>
                    <a:pt x="90" y="157"/>
                  </a:lnTo>
                  <a:cubicBezTo>
                    <a:pt x="248" y="126"/>
                    <a:pt x="423" y="77"/>
                    <a:pt x="508" y="1"/>
                  </a:cubicBezTo>
                  <a:close/>
                  <a:moveTo>
                    <a:pt x="90" y="157"/>
                  </a:moveTo>
                  <a:cubicBezTo>
                    <a:pt x="60" y="163"/>
                    <a:pt x="29" y="168"/>
                    <a:pt x="1" y="172"/>
                  </a:cubicBezTo>
                  <a:cubicBezTo>
                    <a:pt x="30" y="168"/>
                    <a:pt x="60" y="163"/>
                    <a:pt x="90" y="15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687;p59">
              <a:extLst>
                <a:ext uri="{FF2B5EF4-FFF2-40B4-BE49-F238E27FC236}">
                  <a16:creationId xmlns:a16="http://schemas.microsoft.com/office/drawing/2014/main" id="{832B8437-CEC8-A1BD-CD82-0CF12456C8FB}"/>
                </a:ext>
              </a:extLst>
            </p:cNvPr>
            <p:cNvSpPr/>
            <p:nvPr/>
          </p:nvSpPr>
          <p:spPr>
            <a:xfrm>
              <a:off x="1926607" y="1945834"/>
              <a:ext cx="1018" cy="149"/>
            </a:xfrm>
            <a:custGeom>
              <a:avLst/>
              <a:gdLst/>
              <a:ahLst/>
              <a:cxnLst/>
              <a:rect l="l" t="t" r="r" b="b"/>
              <a:pathLst>
                <a:path w="75" h="11" extrusionOk="0">
                  <a:moveTo>
                    <a:pt x="74" y="0"/>
                  </a:moveTo>
                  <a:lnTo>
                    <a:pt x="74" y="0"/>
                  </a:lnTo>
                  <a:cubicBezTo>
                    <a:pt x="46" y="4"/>
                    <a:pt x="22" y="7"/>
                    <a:pt x="1" y="11"/>
                  </a:cubicBezTo>
                  <a:cubicBezTo>
                    <a:pt x="22" y="11"/>
                    <a:pt x="46" y="4"/>
                    <a:pt x="7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688;p59">
              <a:extLst>
                <a:ext uri="{FF2B5EF4-FFF2-40B4-BE49-F238E27FC236}">
                  <a16:creationId xmlns:a16="http://schemas.microsoft.com/office/drawing/2014/main" id="{AC749DF9-4172-6D12-3DD6-1614D029DD8D}"/>
                </a:ext>
              </a:extLst>
            </p:cNvPr>
            <p:cNvSpPr/>
            <p:nvPr/>
          </p:nvSpPr>
          <p:spPr>
            <a:xfrm>
              <a:off x="1927273" y="1949405"/>
              <a:ext cx="17936" cy="10224"/>
            </a:xfrm>
            <a:custGeom>
              <a:avLst/>
              <a:gdLst/>
              <a:ahLst/>
              <a:cxnLst/>
              <a:rect l="l" t="t" r="r" b="b"/>
              <a:pathLst>
                <a:path w="1321" h="753" extrusionOk="0">
                  <a:moveTo>
                    <a:pt x="1264" y="0"/>
                  </a:moveTo>
                  <a:cubicBezTo>
                    <a:pt x="1159" y="7"/>
                    <a:pt x="589" y="53"/>
                    <a:pt x="480" y="60"/>
                  </a:cubicBezTo>
                  <a:cubicBezTo>
                    <a:pt x="424" y="93"/>
                    <a:pt x="269" y="183"/>
                    <a:pt x="161" y="183"/>
                  </a:cubicBezTo>
                  <a:cubicBezTo>
                    <a:pt x="155" y="183"/>
                    <a:pt x="150" y="183"/>
                    <a:pt x="144" y="182"/>
                  </a:cubicBezTo>
                  <a:cubicBezTo>
                    <a:pt x="137" y="182"/>
                    <a:pt x="130" y="182"/>
                    <a:pt x="123" y="179"/>
                  </a:cubicBezTo>
                  <a:cubicBezTo>
                    <a:pt x="92" y="168"/>
                    <a:pt x="67" y="147"/>
                    <a:pt x="50" y="119"/>
                  </a:cubicBezTo>
                  <a:lnTo>
                    <a:pt x="46" y="109"/>
                  </a:lnTo>
                  <a:lnTo>
                    <a:pt x="46" y="105"/>
                  </a:lnTo>
                  <a:lnTo>
                    <a:pt x="46" y="102"/>
                  </a:lnTo>
                  <a:lnTo>
                    <a:pt x="43" y="98"/>
                  </a:lnTo>
                  <a:cubicBezTo>
                    <a:pt x="39" y="98"/>
                    <a:pt x="36" y="95"/>
                    <a:pt x="32" y="95"/>
                  </a:cubicBezTo>
                  <a:cubicBezTo>
                    <a:pt x="25" y="92"/>
                    <a:pt x="17" y="90"/>
                    <a:pt x="10" y="90"/>
                  </a:cubicBezTo>
                  <a:cubicBezTo>
                    <a:pt x="7" y="90"/>
                    <a:pt x="4" y="90"/>
                    <a:pt x="1" y="91"/>
                  </a:cubicBezTo>
                  <a:cubicBezTo>
                    <a:pt x="85" y="203"/>
                    <a:pt x="130" y="259"/>
                    <a:pt x="340" y="319"/>
                  </a:cubicBezTo>
                  <a:cubicBezTo>
                    <a:pt x="550" y="378"/>
                    <a:pt x="543" y="480"/>
                    <a:pt x="522" y="581"/>
                  </a:cubicBezTo>
                  <a:cubicBezTo>
                    <a:pt x="512" y="648"/>
                    <a:pt x="505" y="686"/>
                    <a:pt x="589" y="742"/>
                  </a:cubicBezTo>
                  <a:lnTo>
                    <a:pt x="610" y="753"/>
                  </a:lnTo>
                  <a:lnTo>
                    <a:pt x="624" y="742"/>
                  </a:lnTo>
                  <a:lnTo>
                    <a:pt x="634" y="735"/>
                  </a:lnTo>
                  <a:cubicBezTo>
                    <a:pt x="648" y="725"/>
                    <a:pt x="662" y="714"/>
                    <a:pt x="680" y="700"/>
                  </a:cubicBezTo>
                  <a:lnTo>
                    <a:pt x="732" y="662"/>
                  </a:lnTo>
                  <a:cubicBezTo>
                    <a:pt x="893" y="537"/>
                    <a:pt x="1010" y="450"/>
                    <a:pt x="1100" y="450"/>
                  </a:cubicBezTo>
                  <a:cubicBezTo>
                    <a:pt x="1116" y="450"/>
                    <a:pt x="1131" y="453"/>
                    <a:pt x="1145" y="459"/>
                  </a:cubicBezTo>
                  <a:cubicBezTo>
                    <a:pt x="1155" y="461"/>
                    <a:pt x="1164" y="463"/>
                    <a:pt x="1173" y="463"/>
                  </a:cubicBezTo>
                  <a:cubicBezTo>
                    <a:pt x="1200" y="463"/>
                    <a:pt x="1225" y="452"/>
                    <a:pt x="1243" y="434"/>
                  </a:cubicBezTo>
                  <a:cubicBezTo>
                    <a:pt x="1240" y="424"/>
                    <a:pt x="1233" y="413"/>
                    <a:pt x="1226" y="403"/>
                  </a:cubicBezTo>
                  <a:cubicBezTo>
                    <a:pt x="1191" y="347"/>
                    <a:pt x="1145" y="273"/>
                    <a:pt x="1166" y="203"/>
                  </a:cubicBezTo>
                  <a:cubicBezTo>
                    <a:pt x="1184" y="161"/>
                    <a:pt x="1215" y="130"/>
                    <a:pt x="1254" y="119"/>
                  </a:cubicBezTo>
                  <a:cubicBezTo>
                    <a:pt x="1296" y="95"/>
                    <a:pt x="1320" y="53"/>
                    <a:pt x="1320" y="7"/>
                  </a:cubicBezTo>
                  <a:lnTo>
                    <a:pt x="1317" y="7"/>
                  </a:lnTo>
                  <a:lnTo>
                    <a:pt x="1303" y="4"/>
                  </a:lnTo>
                  <a:lnTo>
                    <a:pt x="1299" y="4"/>
                  </a:lnTo>
                  <a:lnTo>
                    <a:pt x="128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689;p59">
              <a:extLst>
                <a:ext uri="{FF2B5EF4-FFF2-40B4-BE49-F238E27FC236}">
                  <a16:creationId xmlns:a16="http://schemas.microsoft.com/office/drawing/2014/main" id="{69593291-E230-80C7-5107-C6F86D4D86C0}"/>
                </a:ext>
              </a:extLst>
            </p:cNvPr>
            <p:cNvSpPr/>
            <p:nvPr/>
          </p:nvSpPr>
          <p:spPr>
            <a:xfrm>
              <a:off x="1944856" y="1949405"/>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690;p59">
              <a:extLst>
                <a:ext uri="{FF2B5EF4-FFF2-40B4-BE49-F238E27FC236}">
                  <a16:creationId xmlns:a16="http://schemas.microsoft.com/office/drawing/2014/main" id="{C8DED09B-71BA-0D64-CE6B-86B789FBE423}"/>
                </a:ext>
              </a:extLst>
            </p:cNvPr>
            <p:cNvSpPr/>
            <p:nvPr/>
          </p:nvSpPr>
          <p:spPr>
            <a:xfrm>
              <a:off x="1945141" y="1949500"/>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691;p59">
              <a:extLst>
                <a:ext uri="{FF2B5EF4-FFF2-40B4-BE49-F238E27FC236}">
                  <a16:creationId xmlns:a16="http://schemas.microsoft.com/office/drawing/2014/main" id="{5AEE64F9-307F-A3AC-B345-970844AB92E7}"/>
                </a:ext>
              </a:extLst>
            </p:cNvPr>
            <p:cNvSpPr/>
            <p:nvPr/>
          </p:nvSpPr>
          <p:spPr>
            <a:xfrm>
              <a:off x="1927938" y="1950967"/>
              <a:ext cx="1018" cy="828"/>
            </a:xfrm>
            <a:custGeom>
              <a:avLst/>
              <a:gdLst/>
              <a:ahLst/>
              <a:cxnLst/>
              <a:rect l="l" t="t" r="r" b="b"/>
              <a:pathLst>
                <a:path w="75" h="61" extrusionOk="0">
                  <a:moveTo>
                    <a:pt x="74" y="60"/>
                  </a:moveTo>
                  <a:cubicBezTo>
                    <a:pt x="43" y="50"/>
                    <a:pt x="15" y="29"/>
                    <a:pt x="1" y="1"/>
                  </a:cubicBezTo>
                  <a:cubicBezTo>
                    <a:pt x="15" y="29"/>
                    <a:pt x="43" y="50"/>
                    <a:pt x="74" y="6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692;p59">
              <a:extLst>
                <a:ext uri="{FF2B5EF4-FFF2-40B4-BE49-F238E27FC236}">
                  <a16:creationId xmlns:a16="http://schemas.microsoft.com/office/drawing/2014/main" id="{878A0AC0-CA75-9D77-44DF-5AA27D605B42}"/>
                </a:ext>
              </a:extLst>
            </p:cNvPr>
            <p:cNvSpPr/>
            <p:nvPr/>
          </p:nvSpPr>
          <p:spPr>
            <a:xfrm>
              <a:off x="1927612" y="195058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693;p59">
              <a:extLst>
                <a:ext uri="{FF2B5EF4-FFF2-40B4-BE49-F238E27FC236}">
                  <a16:creationId xmlns:a16="http://schemas.microsoft.com/office/drawing/2014/main" id="{D4A2308F-189B-2729-AB60-8E88995949E6}"/>
                </a:ext>
              </a:extLst>
            </p:cNvPr>
            <p:cNvSpPr/>
            <p:nvPr/>
          </p:nvSpPr>
          <p:spPr>
            <a:xfrm>
              <a:off x="1927843" y="195077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694;p59">
              <a:extLst>
                <a:ext uri="{FF2B5EF4-FFF2-40B4-BE49-F238E27FC236}">
                  <a16:creationId xmlns:a16="http://schemas.microsoft.com/office/drawing/2014/main" id="{4214CA55-E29A-4A97-0ED2-46EAEA6E512C}"/>
                </a:ext>
              </a:extLst>
            </p:cNvPr>
            <p:cNvSpPr/>
            <p:nvPr/>
          </p:nvSpPr>
          <p:spPr>
            <a:xfrm>
              <a:off x="1944666" y="194935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695;p59">
              <a:extLst>
                <a:ext uri="{FF2B5EF4-FFF2-40B4-BE49-F238E27FC236}">
                  <a16:creationId xmlns:a16="http://schemas.microsoft.com/office/drawing/2014/main" id="{4768D3CF-9B7F-043B-721B-C0F2A02DF2DD}"/>
                </a:ext>
              </a:extLst>
            </p:cNvPr>
            <p:cNvSpPr/>
            <p:nvPr/>
          </p:nvSpPr>
          <p:spPr>
            <a:xfrm>
              <a:off x="1927802" y="1950736"/>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696;p59">
              <a:extLst>
                <a:ext uri="{FF2B5EF4-FFF2-40B4-BE49-F238E27FC236}">
                  <a16:creationId xmlns:a16="http://schemas.microsoft.com/office/drawing/2014/main" id="{F2DF8A99-C8BD-B5F8-BD81-7BE173D80D6A}"/>
                </a:ext>
              </a:extLst>
            </p:cNvPr>
            <p:cNvSpPr/>
            <p:nvPr/>
          </p:nvSpPr>
          <p:spPr>
            <a:xfrm>
              <a:off x="1927748" y="195068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697;p59">
              <a:extLst>
                <a:ext uri="{FF2B5EF4-FFF2-40B4-BE49-F238E27FC236}">
                  <a16:creationId xmlns:a16="http://schemas.microsoft.com/office/drawing/2014/main" id="{92C8F918-003C-C937-1D77-B5F2D2082974}"/>
                </a:ext>
              </a:extLst>
            </p:cNvPr>
            <p:cNvSpPr/>
            <p:nvPr/>
          </p:nvSpPr>
          <p:spPr>
            <a:xfrm>
              <a:off x="1927137" y="1950546"/>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698;p59">
              <a:extLst>
                <a:ext uri="{FF2B5EF4-FFF2-40B4-BE49-F238E27FC236}">
                  <a16:creationId xmlns:a16="http://schemas.microsoft.com/office/drawing/2014/main" id="{8488441C-B1C8-3D88-A56B-049F25B6BF30}"/>
                </a:ext>
              </a:extLst>
            </p:cNvPr>
            <p:cNvSpPr/>
            <p:nvPr/>
          </p:nvSpPr>
          <p:spPr>
            <a:xfrm>
              <a:off x="1944475" y="194931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699;p59">
              <a:extLst>
                <a:ext uri="{FF2B5EF4-FFF2-40B4-BE49-F238E27FC236}">
                  <a16:creationId xmlns:a16="http://schemas.microsoft.com/office/drawing/2014/main" id="{D323D971-9713-6BF5-5334-23952AE0F809}"/>
                </a:ext>
              </a:extLst>
            </p:cNvPr>
            <p:cNvSpPr/>
            <p:nvPr/>
          </p:nvSpPr>
          <p:spPr>
            <a:xfrm>
              <a:off x="2156244" y="1961014"/>
              <a:ext cx="88987" cy="61547"/>
            </a:xfrm>
            <a:custGeom>
              <a:avLst/>
              <a:gdLst/>
              <a:ahLst/>
              <a:cxnLst/>
              <a:rect l="l" t="t" r="r" b="b"/>
              <a:pathLst>
                <a:path w="6554" h="4533" extrusionOk="0">
                  <a:moveTo>
                    <a:pt x="4106" y="0"/>
                  </a:moveTo>
                  <a:cubicBezTo>
                    <a:pt x="4103" y="0"/>
                    <a:pt x="4100" y="1"/>
                    <a:pt x="4096" y="3"/>
                  </a:cubicBezTo>
                  <a:cubicBezTo>
                    <a:pt x="4009" y="6"/>
                    <a:pt x="3862" y="90"/>
                    <a:pt x="3774" y="178"/>
                  </a:cubicBezTo>
                  <a:cubicBezTo>
                    <a:pt x="3743" y="206"/>
                    <a:pt x="3722" y="244"/>
                    <a:pt x="3722" y="286"/>
                  </a:cubicBezTo>
                  <a:cubicBezTo>
                    <a:pt x="3722" y="342"/>
                    <a:pt x="3701" y="395"/>
                    <a:pt x="3662" y="437"/>
                  </a:cubicBezTo>
                  <a:cubicBezTo>
                    <a:pt x="3645" y="454"/>
                    <a:pt x="3617" y="479"/>
                    <a:pt x="3582" y="510"/>
                  </a:cubicBezTo>
                  <a:cubicBezTo>
                    <a:pt x="3421" y="657"/>
                    <a:pt x="3270" y="811"/>
                    <a:pt x="3133" y="979"/>
                  </a:cubicBezTo>
                  <a:cubicBezTo>
                    <a:pt x="3011" y="1135"/>
                    <a:pt x="2798" y="1141"/>
                    <a:pt x="2612" y="1141"/>
                  </a:cubicBezTo>
                  <a:cubicBezTo>
                    <a:pt x="2597" y="1141"/>
                    <a:pt x="2581" y="1141"/>
                    <a:pt x="2566" y="1141"/>
                  </a:cubicBezTo>
                  <a:cubicBezTo>
                    <a:pt x="2540" y="1139"/>
                    <a:pt x="2513" y="1138"/>
                    <a:pt x="2486" y="1138"/>
                  </a:cubicBezTo>
                  <a:cubicBezTo>
                    <a:pt x="2459" y="1138"/>
                    <a:pt x="2432" y="1139"/>
                    <a:pt x="2405" y="1141"/>
                  </a:cubicBezTo>
                  <a:cubicBezTo>
                    <a:pt x="2381" y="1144"/>
                    <a:pt x="2356" y="1148"/>
                    <a:pt x="2335" y="1158"/>
                  </a:cubicBezTo>
                  <a:cubicBezTo>
                    <a:pt x="2311" y="1172"/>
                    <a:pt x="2311" y="1172"/>
                    <a:pt x="2335" y="1232"/>
                  </a:cubicBezTo>
                  <a:cubicBezTo>
                    <a:pt x="2360" y="1281"/>
                    <a:pt x="2398" y="1375"/>
                    <a:pt x="2314" y="1442"/>
                  </a:cubicBezTo>
                  <a:cubicBezTo>
                    <a:pt x="2234" y="1512"/>
                    <a:pt x="2031" y="1606"/>
                    <a:pt x="1898" y="1669"/>
                  </a:cubicBezTo>
                  <a:lnTo>
                    <a:pt x="1817" y="1708"/>
                  </a:lnTo>
                  <a:cubicBezTo>
                    <a:pt x="1754" y="1732"/>
                    <a:pt x="1684" y="1750"/>
                    <a:pt x="1618" y="1753"/>
                  </a:cubicBezTo>
                  <a:cubicBezTo>
                    <a:pt x="1485" y="1771"/>
                    <a:pt x="1299" y="1795"/>
                    <a:pt x="1243" y="1869"/>
                  </a:cubicBezTo>
                  <a:cubicBezTo>
                    <a:pt x="1204" y="1918"/>
                    <a:pt x="1162" y="1934"/>
                    <a:pt x="1122" y="1934"/>
                  </a:cubicBezTo>
                  <a:cubicBezTo>
                    <a:pt x="1066" y="1934"/>
                    <a:pt x="1013" y="1901"/>
                    <a:pt x="980" y="1883"/>
                  </a:cubicBezTo>
                  <a:cubicBezTo>
                    <a:pt x="941" y="1858"/>
                    <a:pt x="922" y="1848"/>
                    <a:pt x="910" y="1848"/>
                  </a:cubicBezTo>
                  <a:cubicBezTo>
                    <a:pt x="899" y="1848"/>
                    <a:pt x="894" y="1856"/>
                    <a:pt x="886" y="1869"/>
                  </a:cubicBezTo>
                  <a:cubicBezTo>
                    <a:pt x="830" y="1960"/>
                    <a:pt x="742" y="2023"/>
                    <a:pt x="641" y="2047"/>
                  </a:cubicBezTo>
                  <a:cubicBezTo>
                    <a:pt x="627" y="2047"/>
                    <a:pt x="616" y="2051"/>
                    <a:pt x="602" y="2051"/>
                  </a:cubicBezTo>
                  <a:lnTo>
                    <a:pt x="592" y="2051"/>
                  </a:lnTo>
                  <a:cubicBezTo>
                    <a:pt x="581" y="2047"/>
                    <a:pt x="571" y="2047"/>
                    <a:pt x="560" y="2047"/>
                  </a:cubicBezTo>
                  <a:lnTo>
                    <a:pt x="550" y="2044"/>
                  </a:lnTo>
                  <a:cubicBezTo>
                    <a:pt x="543" y="2040"/>
                    <a:pt x="532" y="2037"/>
                    <a:pt x="525" y="2033"/>
                  </a:cubicBezTo>
                  <a:lnTo>
                    <a:pt x="515" y="2030"/>
                  </a:lnTo>
                  <a:cubicBezTo>
                    <a:pt x="504" y="2026"/>
                    <a:pt x="494" y="2019"/>
                    <a:pt x="487" y="2012"/>
                  </a:cubicBezTo>
                  <a:cubicBezTo>
                    <a:pt x="480" y="2009"/>
                    <a:pt x="473" y="2005"/>
                    <a:pt x="469" y="1998"/>
                  </a:cubicBezTo>
                  <a:lnTo>
                    <a:pt x="466" y="2005"/>
                  </a:lnTo>
                  <a:lnTo>
                    <a:pt x="452" y="2016"/>
                  </a:lnTo>
                  <a:lnTo>
                    <a:pt x="431" y="2037"/>
                  </a:lnTo>
                  <a:lnTo>
                    <a:pt x="417" y="2047"/>
                  </a:lnTo>
                  <a:lnTo>
                    <a:pt x="396" y="2068"/>
                  </a:lnTo>
                  <a:lnTo>
                    <a:pt x="385" y="2082"/>
                  </a:lnTo>
                  <a:lnTo>
                    <a:pt x="364" y="2103"/>
                  </a:lnTo>
                  <a:lnTo>
                    <a:pt x="354" y="2117"/>
                  </a:lnTo>
                  <a:lnTo>
                    <a:pt x="336" y="2138"/>
                  </a:lnTo>
                  <a:lnTo>
                    <a:pt x="326" y="2152"/>
                  </a:lnTo>
                  <a:cubicBezTo>
                    <a:pt x="319" y="2159"/>
                    <a:pt x="312" y="2166"/>
                    <a:pt x="308" y="2173"/>
                  </a:cubicBezTo>
                  <a:lnTo>
                    <a:pt x="298" y="2187"/>
                  </a:lnTo>
                  <a:cubicBezTo>
                    <a:pt x="294" y="2198"/>
                    <a:pt x="291" y="2205"/>
                    <a:pt x="284" y="2215"/>
                  </a:cubicBezTo>
                  <a:lnTo>
                    <a:pt x="280" y="2226"/>
                  </a:lnTo>
                  <a:cubicBezTo>
                    <a:pt x="273" y="2236"/>
                    <a:pt x="266" y="2250"/>
                    <a:pt x="263" y="2264"/>
                  </a:cubicBezTo>
                  <a:cubicBezTo>
                    <a:pt x="228" y="2369"/>
                    <a:pt x="179" y="2467"/>
                    <a:pt x="119" y="2562"/>
                  </a:cubicBezTo>
                  <a:lnTo>
                    <a:pt x="95" y="2597"/>
                  </a:lnTo>
                  <a:cubicBezTo>
                    <a:pt x="53" y="2670"/>
                    <a:pt x="0" y="2754"/>
                    <a:pt x="0" y="2789"/>
                  </a:cubicBezTo>
                  <a:cubicBezTo>
                    <a:pt x="4" y="2838"/>
                    <a:pt x="11" y="2887"/>
                    <a:pt x="28" y="2936"/>
                  </a:cubicBezTo>
                  <a:cubicBezTo>
                    <a:pt x="56" y="3034"/>
                    <a:pt x="70" y="3136"/>
                    <a:pt x="74" y="3238"/>
                  </a:cubicBezTo>
                  <a:cubicBezTo>
                    <a:pt x="74" y="3413"/>
                    <a:pt x="116" y="3500"/>
                    <a:pt x="217" y="3637"/>
                  </a:cubicBezTo>
                  <a:cubicBezTo>
                    <a:pt x="291" y="3738"/>
                    <a:pt x="326" y="3864"/>
                    <a:pt x="315" y="3990"/>
                  </a:cubicBezTo>
                  <a:cubicBezTo>
                    <a:pt x="347" y="4043"/>
                    <a:pt x="382" y="4095"/>
                    <a:pt x="424" y="4144"/>
                  </a:cubicBezTo>
                  <a:cubicBezTo>
                    <a:pt x="469" y="4197"/>
                    <a:pt x="522" y="4249"/>
                    <a:pt x="581" y="4295"/>
                  </a:cubicBezTo>
                  <a:cubicBezTo>
                    <a:pt x="697" y="4393"/>
                    <a:pt x="767" y="4456"/>
                    <a:pt x="784" y="4519"/>
                  </a:cubicBezTo>
                  <a:lnTo>
                    <a:pt x="784" y="4522"/>
                  </a:lnTo>
                  <a:lnTo>
                    <a:pt x="788" y="4526"/>
                  </a:lnTo>
                  <a:lnTo>
                    <a:pt x="788" y="4529"/>
                  </a:lnTo>
                  <a:lnTo>
                    <a:pt x="791" y="4533"/>
                  </a:lnTo>
                  <a:cubicBezTo>
                    <a:pt x="900" y="4396"/>
                    <a:pt x="882" y="4204"/>
                    <a:pt x="879" y="4183"/>
                  </a:cubicBezTo>
                  <a:lnTo>
                    <a:pt x="879" y="4179"/>
                  </a:lnTo>
                  <a:lnTo>
                    <a:pt x="872" y="4120"/>
                  </a:lnTo>
                  <a:lnTo>
                    <a:pt x="1233" y="4039"/>
                  </a:lnTo>
                  <a:lnTo>
                    <a:pt x="1478" y="3969"/>
                  </a:lnTo>
                  <a:lnTo>
                    <a:pt x="1891" y="4025"/>
                  </a:lnTo>
                  <a:lnTo>
                    <a:pt x="1891" y="3710"/>
                  </a:lnTo>
                  <a:lnTo>
                    <a:pt x="1905" y="3693"/>
                  </a:lnTo>
                  <a:cubicBezTo>
                    <a:pt x="1940" y="3644"/>
                    <a:pt x="2269" y="3227"/>
                    <a:pt x="2528" y="3227"/>
                  </a:cubicBezTo>
                  <a:cubicBezTo>
                    <a:pt x="2759" y="3227"/>
                    <a:pt x="2951" y="3462"/>
                    <a:pt x="3007" y="3539"/>
                  </a:cubicBezTo>
                  <a:lnTo>
                    <a:pt x="3963" y="3724"/>
                  </a:lnTo>
                  <a:cubicBezTo>
                    <a:pt x="3991" y="3619"/>
                    <a:pt x="4051" y="3434"/>
                    <a:pt x="4145" y="3374"/>
                  </a:cubicBezTo>
                  <a:cubicBezTo>
                    <a:pt x="4180" y="3351"/>
                    <a:pt x="4219" y="3342"/>
                    <a:pt x="4260" y="3342"/>
                  </a:cubicBezTo>
                  <a:cubicBezTo>
                    <a:pt x="4305" y="3342"/>
                    <a:pt x="4351" y="3353"/>
                    <a:pt x="4397" y="3364"/>
                  </a:cubicBezTo>
                  <a:cubicBezTo>
                    <a:pt x="4442" y="3372"/>
                    <a:pt x="4489" y="3381"/>
                    <a:pt x="4529" y="3381"/>
                  </a:cubicBezTo>
                  <a:cubicBezTo>
                    <a:pt x="4552" y="3381"/>
                    <a:pt x="4573" y="3378"/>
                    <a:pt x="4590" y="3371"/>
                  </a:cubicBezTo>
                  <a:cubicBezTo>
                    <a:pt x="4733" y="3297"/>
                    <a:pt x="4940" y="3196"/>
                    <a:pt x="5195" y="3196"/>
                  </a:cubicBezTo>
                  <a:cubicBezTo>
                    <a:pt x="5265" y="3196"/>
                    <a:pt x="5335" y="3206"/>
                    <a:pt x="5402" y="3224"/>
                  </a:cubicBezTo>
                  <a:cubicBezTo>
                    <a:pt x="5441" y="3232"/>
                    <a:pt x="5469" y="3239"/>
                    <a:pt x="5490" y="3239"/>
                  </a:cubicBezTo>
                  <a:cubicBezTo>
                    <a:pt x="5527" y="3239"/>
                    <a:pt x="5545" y="3220"/>
                    <a:pt x="5574" y="3164"/>
                  </a:cubicBezTo>
                  <a:cubicBezTo>
                    <a:pt x="5598" y="3115"/>
                    <a:pt x="5640" y="3080"/>
                    <a:pt x="5693" y="3066"/>
                  </a:cubicBezTo>
                  <a:cubicBezTo>
                    <a:pt x="5721" y="3057"/>
                    <a:pt x="5750" y="3051"/>
                    <a:pt x="5781" y="3051"/>
                  </a:cubicBezTo>
                  <a:cubicBezTo>
                    <a:pt x="5788" y="3051"/>
                    <a:pt x="5794" y="3051"/>
                    <a:pt x="5801" y="3052"/>
                  </a:cubicBezTo>
                  <a:cubicBezTo>
                    <a:pt x="5973" y="3059"/>
                    <a:pt x="6179" y="3157"/>
                    <a:pt x="6249" y="3192"/>
                  </a:cubicBezTo>
                  <a:lnTo>
                    <a:pt x="6554" y="3139"/>
                  </a:lnTo>
                  <a:lnTo>
                    <a:pt x="6466" y="2898"/>
                  </a:lnTo>
                  <a:cubicBezTo>
                    <a:pt x="6396" y="2866"/>
                    <a:pt x="6333" y="2835"/>
                    <a:pt x="6270" y="2793"/>
                  </a:cubicBezTo>
                  <a:lnTo>
                    <a:pt x="6263" y="2789"/>
                  </a:lnTo>
                  <a:lnTo>
                    <a:pt x="6260" y="2786"/>
                  </a:lnTo>
                  <a:cubicBezTo>
                    <a:pt x="6239" y="2775"/>
                    <a:pt x="6221" y="2761"/>
                    <a:pt x="6204" y="2751"/>
                  </a:cubicBezTo>
                  <a:cubicBezTo>
                    <a:pt x="6148" y="2716"/>
                    <a:pt x="6106" y="2663"/>
                    <a:pt x="6081" y="2600"/>
                  </a:cubicBezTo>
                  <a:cubicBezTo>
                    <a:pt x="6081" y="2593"/>
                    <a:pt x="6078" y="2586"/>
                    <a:pt x="6078" y="2579"/>
                  </a:cubicBezTo>
                  <a:cubicBezTo>
                    <a:pt x="6078" y="2492"/>
                    <a:pt x="6078" y="2418"/>
                    <a:pt x="5931" y="2285"/>
                  </a:cubicBezTo>
                  <a:lnTo>
                    <a:pt x="5903" y="2261"/>
                  </a:lnTo>
                  <a:cubicBezTo>
                    <a:pt x="5843" y="2212"/>
                    <a:pt x="5780" y="2166"/>
                    <a:pt x="5717" y="2124"/>
                  </a:cubicBezTo>
                  <a:cubicBezTo>
                    <a:pt x="5619" y="2058"/>
                    <a:pt x="5542" y="2005"/>
                    <a:pt x="5542" y="1904"/>
                  </a:cubicBezTo>
                  <a:cubicBezTo>
                    <a:pt x="5542" y="1862"/>
                    <a:pt x="5525" y="1837"/>
                    <a:pt x="5444" y="1750"/>
                  </a:cubicBezTo>
                  <a:cubicBezTo>
                    <a:pt x="5409" y="1715"/>
                    <a:pt x="5371" y="1669"/>
                    <a:pt x="5321" y="1610"/>
                  </a:cubicBezTo>
                  <a:cubicBezTo>
                    <a:pt x="5174" y="1435"/>
                    <a:pt x="4936" y="1431"/>
                    <a:pt x="4933" y="1431"/>
                  </a:cubicBezTo>
                  <a:lnTo>
                    <a:pt x="4887" y="1431"/>
                  </a:lnTo>
                  <a:lnTo>
                    <a:pt x="4817" y="1256"/>
                  </a:lnTo>
                  <a:lnTo>
                    <a:pt x="4604" y="1225"/>
                  </a:lnTo>
                  <a:lnTo>
                    <a:pt x="4590" y="1218"/>
                  </a:lnTo>
                  <a:cubicBezTo>
                    <a:pt x="4544" y="1183"/>
                    <a:pt x="4516" y="1130"/>
                    <a:pt x="4520" y="1074"/>
                  </a:cubicBezTo>
                  <a:cubicBezTo>
                    <a:pt x="4523" y="1007"/>
                    <a:pt x="4572" y="951"/>
                    <a:pt x="4667" y="906"/>
                  </a:cubicBezTo>
                  <a:cubicBezTo>
                    <a:pt x="4688" y="895"/>
                    <a:pt x="4705" y="878"/>
                    <a:pt x="4712" y="857"/>
                  </a:cubicBezTo>
                  <a:cubicBezTo>
                    <a:pt x="4737" y="790"/>
                    <a:pt x="4677" y="678"/>
                    <a:pt x="4639" y="601"/>
                  </a:cubicBezTo>
                  <a:cubicBezTo>
                    <a:pt x="4625" y="573"/>
                    <a:pt x="4611" y="542"/>
                    <a:pt x="4600" y="510"/>
                  </a:cubicBezTo>
                  <a:cubicBezTo>
                    <a:pt x="4597" y="507"/>
                    <a:pt x="4597" y="503"/>
                    <a:pt x="4593" y="500"/>
                  </a:cubicBezTo>
                  <a:lnTo>
                    <a:pt x="4590" y="493"/>
                  </a:lnTo>
                  <a:lnTo>
                    <a:pt x="4586" y="486"/>
                  </a:lnTo>
                  <a:lnTo>
                    <a:pt x="4579" y="475"/>
                  </a:lnTo>
                  <a:lnTo>
                    <a:pt x="4576" y="468"/>
                  </a:lnTo>
                  <a:lnTo>
                    <a:pt x="4565" y="451"/>
                  </a:lnTo>
                  <a:lnTo>
                    <a:pt x="4562" y="444"/>
                  </a:lnTo>
                  <a:lnTo>
                    <a:pt x="4551" y="430"/>
                  </a:lnTo>
                  <a:lnTo>
                    <a:pt x="4541" y="416"/>
                  </a:lnTo>
                  <a:lnTo>
                    <a:pt x="4534" y="405"/>
                  </a:lnTo>
                  <a:lnTo>
                    <a:pt x="4516" y="381"/>
                  </a:lnTo>
                  <a:cubicBezTo>
                    <a:pt x="4446" y="286"/>
                    <a:pt x="4345" y="157"/>
                    <a:pt x="4243" y="38"/>
                  </a:cubicBezTo>
                  <a:lnTo>
                    <a:pt x="4226" y="38"/>
                  </a:lnTo>
                  <a:lnTo>
                    <a:pt x="4208" y="34"/>
                  </a:lnTo>
                  <a:lnTo>
                    <a:pt x="4198" y="31"/>
                  </a:lnTo>
                  <a:lnTo>
                    <a:pt x="4177" y="24"/>
                  </a:lnTo>
                  <a:lnTo>
                    <a:pt x="4170" y="20"/>
                  </a:lnTo>
                  <a:cubicBezTo>
                    <a:pt x="4163" y="17"/>
                    <a:pt x="4156" y="13"/>
                    <a:pt x="4145" y="10"/>
                  </a:cubicBezTo>
                  <a:cubicBezTo>
                    <a:pt x="4142" y="10"/>
                    <a:pt x="4138" y="6"/>
                    <a:pt x="4131" y="3"/>
                  </a:cubicBezTo>
                  <a:lnTo>
                    <a:pt x="4114" y="3"/>
                  </a:lnTo>
                  <a:cubicBezTo>
                    <a:pt x="4112" y="1"/>
                    <a:pt x="4109" y="0"/>
                    <a:pt x="410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700;p59">
              <a:extLst>
                <a:ext uri="{FF2B5EF4-FFF2-40B4-BE49-F238E27FC236}">
                  <a16:creationId xmlns:a16="http://schemas.microsoft.com/office/drawing/2014/main" id="{35D858DF-D475-F186-2BE5-FF0AED448D67}"/>
                </a:ext>
              </a:extLst>
            </p:cNvPr>
            <p:cNvSpPr/>
            <p:nvPr/>
          </p:nvSpPr>
          <p:spPr>
            <a:xfrm>
              <a:off x="2069728" y="1940363"/>
              <a:ext cx="85810" cy="69734"/>
            </a:xfrm>
            <a:custGeom>
              <a:avLst/>
              <a:gdLst/>
              <a:ahLst/>
              <a:cxnLst/>
              <a:rect l="l" t="t" r="r" b="b"/>
              <a:pathLst>
                <a:path w="6320" h="5136" extrusionOk="0">
                  <a:moveTo>
                    <a:pt x="1573" y="0"/>
                  </a:moveTo>
                  <a:cubicBezTo>
                    <a:pt x="1560" y="0"/>
                    <a:pt x="1539" y="14"/>
                    <a:pt x="1496" y="53"/>
                  </a:cubicBezTo>
                  <a:cubicBezTo>
                    <a:pt x="1452" y="94"/>
                    <a:pt x="1400" y="143"/>
                    <a:pt x="1334" y="143"/>
                  </a:cubicBezTo>
                  <a:cubicBezTo>
                    <a:pt x="1326" y="143"/>
                    <a:pt x="1318" y="142"/>
                    <a:pt x="1310" y="141"/>
                  </a:cubicBezTo>
                  <a:lnTo>
                    <a:pt x="1250" y="134"/>
                  </a:lnTo>
                  <a:cubicBezTo>
                    <a:pt x="1186" y="123"/>
                    <a:pt x="1068" y="103"/>
                    <a:pt x="976" y="103"/>
                  </a:cubicBezTo>
                  <a:cubicBezTo>
                    <a:pt x="924" y="103"/>
                    <a:pt x="880" y="109"/>
                    <a:pt x="858" y="127"/>
                  </a:cubicBezTo>
                  <a:cubicBezTo>
                    <a:pt x="820" y="158"/>
                    <a:pt x="802" y="284"/>
                    <a:pt x="792" y="365"/>
                  </a:cubicBezTo>
                  <a:cubicBezTo>
                    <a:pt x="778" y="470"/>
                    <a:pt x="767" y="526"/>
                    <a:pt x="736" y="561"/>
                  </a:cubicBezTo>
                  <a:cubicBezTo>
                    <a:pt x="659" y="638"/>
                    <a:pt x="512" y="831"/>
                    <a:pt x="512" y="901"/>
                  </a:cubicBezTo>
                  <a:cubicBezTo>
                    <a:pt x="512" y="915"/>
                    <a:pt x="508" y="929"/>
                    <a:pt x="508" y="939"/>
                  </a:cubicBezTo>
                  <a:lnTo>
                    <a:pt x="508" y="943"/>
                  </a:lnTo>
                  <a:cubicBezTo>
                    <a:pt x="501" y="978"/>
                    <a:pt x="487" y="1013"/>
                    <a:pt x="463" y="1041"/>
                  </a:cubicBezTo>
                  <a:lnTo>
                    <a:pt x="480" y="1139"/>
                  </a:lnTo>
                  <a:lnTo>
                    <a:pt x="487" y="1184"/>
                  </a:lnTo>
                  <a:lnTo>
                    <a:pt x="487" y="1195"/>
                  </a:lnTo>
                  <a:lnTo>
                    <a:pt x="491" y="1230"/>
                  </a:lnTo>
                  <a:lnTo>
                    <a:pt x="494" y="1244"/>
                  </a:lnTo>
                  <a:lnTo>
                    <a:pt x="498" y="1272"/>
                  </a:lnTo>
                  <a:lnTo>
                    <a:pt x="501" y="1289"/>
                  </a:lnTo>
                  <a:lnTo>
                    <a:pt x="505" y="1310"/>
                  </a:lnTo>
                  <a:lnTo>
                    <a:pt x="508" y="1328"/>
                  </a:lnTo>
                  <a:lnTo>
                    <a:pt x="508" y="1342"/>
                  </a:lnTo>
                  <a:cubicBezTo>
                    <a:pt x="508" y="1352"/>
                    <a:pt x="508" y="1363"/>
                    <a:pt x="512" y="1370"/>
                  </a:cubicBezTo>
                  <a:cubicBezTo>
                    <a:pt x="529" y="1527"/>
                    <a:pt x="575" y="2056"/>
                    <a:pt x="431" y="2199"/>
                  </a:cubicBezTo>
                  <a:cubicBezTo>
                    <a:pt x="351" y="2290"/>
                    <a:pt x="288" y="2388"/>
                    <a:pt x="239" y="2497"/>
                  </a:cubicBezTo>
                  <a:lnTo>
                    <a:pt x="235" y="2500"/>
                  </a:lnTo>
                  <a:lnTo>
                    <a:pt x="232" y="2514"/>
                  </a:lnTo>
                  <a:lnTo>
                    <a:pt x="214" y="2525"/>
                  </a:lnTo>
                  <a:cubicBezTo>
                    <a:pt x="106" y="2613"/>
                    <a:pt x="32" y="2739"/>
                    <a:pt x="11" y="2879"/>
                  </a:cubicBezTo>
                  <a:cubicBezTo>
                    <a:pt x="4" y="2935"/>
                    <a:pt x="1" y="2994"/>
                    <a:pt x="1" y="3050"/>
                  </a:cubicBezTo>
                  <a:cubicBezTo>
                    <a:pt x="1" y="3131"/>
                    <a:pt x="4" y="3215"/>
                    <a:pt x="11" y="3295"/>
                  </a:cubicBezTo>
                  <a:cubicBezTo>
                    <a:pt x="18" y="3365"/>
                    <a:pt x="25" y="3435"/>
                    <a:pt x="25" y="3512"/>
                  </a:cubicBezTo>
                  <a:cubicBezTo>
                    <a:pt x="25" y="3589"/>
                    <a:pt x="57" y="3645"/>
                    <a:pt x="99" y="3722"/>
                  </a:cubicBezTo>
                  <a:lnTo>
                    <a:pt x="120" y="3768"/>
                  </a:lnTo>
                  <a:lnTo>
                    <a:pt x="130" y="3782"/>
                  </a:lnTo>
                  <a:lnTo>
                    <a:pt x="144" y="3813"/>
                  </a:lnTo>
                  <a:lnTo>
                    <a:pt x="151" y="3834"/>
                  </a:lnTo>
                  <a:cubicBezTo>
                    <a:pt x="158" y="3845"/>
                    <a:pt x="162" y="3852"/>
                    <a:pt x="165" y="3862"/>
                  </a:cubicBezTo>
                  <a:cubicBezTo>
                    <a:pt x="169" y="3873"/>
                    <a:pt x="172" y="3880"/>
                    <a:pt x="176" y="3887"/>
                  </a:cubicBezTo>
                  <a:cubicBezTo>
                    <a:pt x="176" y="3894"/>
                    <a:pt x="179" y="3901"/>
                    <a:pt x="183" y="3908"/>
                  </a:cubicBezTo>
                  <a:lnTo>
                    <a:pt x="186" y="3915"/>
                  </a:lnTo>
                  <a:cubicBezTo>
                    <a:pt x="239" y="3985"/>
                    <a:pt x="508" y="4023"/>
                    <a:pt x="704" y="4055"/>
                  </a:cubicBezTo>
                  <a:cubicBezTo>
                    <a:pt x="799" y="4069"/>
                    <a:pt x="890" y="4083"/>
                    <a:pt x="963" y="4097"/>
                  </a:cubicBezTo>
                  <a:cubicBezTo>
                    <a:pt x="1254" y="4163"/>
                    <a:pt x="1545" y="4552"/>
                    <a:pt x="1534" y="4724"/>
                  </a:cubicBezTo>
                  <a:cubicBezTo>
                    <a:pt x="1527" y="4829"/>
                    <a:pt x="1681" y="5074"/>
                    <a:pt x="1790" y="5130"/>
                  </a:cubicBezTo>
                  <a:cubicBezTo>
                    <a:pt x="1798" y="5134"/>
                    <a:pt x="1809" y="5136"/>
                    <a:pt x="1822" y="5136"/>
                  </a:cubicBezTo>
                  <a:cubicBezTo>
                    <a:pt x="1884" y="5136"/>
                    <a:pt x="1992" y="5096"/>
                    <a:pt x="2070" y="5070"/>
                  </a:cubicBezTo>
                  <a:cubicBezTo>
                    <a:pt x="2147" y="5035"/>
                    <a:pt x="2231" y="5011"/>
                    <a:pt x="2315" y="5004"/>
                  </a:cubicBezTo>
                  <a:lnTo>
                    <a:pt x="2350" y="5004"/>
                  </a:lnTo>
                  <a:cubicBezTo>
                    <a:pt x="2850" y="5004"/>
                    <a:pt x="2973" y="4962"/>
                    <a:pt x="2997" y="4937"/>
                  </a:cubicBezTo>
                  <a:cubicBezTo>
                    <a:pt x="3025" y="4916"/>
                    <a:pt x="3057" y="4902"/>
                    <a:pt x="3088" y="4902"/>
                  </a:cubicBezTo>
                  <a:cubicBezTo>
                    <a:pt x="3095" y="4885"/>
                    <a:pt x="3102" y="4867"/>
                    <a:pt x="3109" y="4850"/>
                  </a:cubicBezTo>
                  <a:lnTo>
                    <a:pt x="3113" y="4832"/>
                  </a:lnTo>
                  <a:lnTo>
                    <a:pt x="3123" y="4797"/>
                  </a:lnTo>
                  <a:lnTo>
                    <a:pt x="3130" y="4780"/>
                  </a:lnTo>
                  <a:lnTo>
                    <a:pt x="3141" y="4748"/>
                  </a:lnTo>
                  <a:lnTo>
                    <a:pt x="3144" y="4727"/>
                  </a:lnTo>
                  <a:lnTo>
                    <a:pt x="3155" y="4699"/>
                  </a:lnTo>
                  <a:lnTo>
                    <a:pt x="3158" y="4678"/>
                  </a:lnTo>
                  <a:lnTo>
                    <a:pt x="3165" y="4653"/>
                  </a:lnTo>
                  <a:lnTo>
                    <a:pt x="3172" y="4636"/>
                  </a:lnTo>
                  <a:lnTo>
                    <a:pt x="3176" y="4611"/>
                  </a:lnTo>
                  <a:lnTo>
                    <a:pt x="3183" y="4590"/>
                  </a:lnTo>
                  <a:lnTo>
                    <a:pt x="3186" y="4569"/>
                  </a:lnTo>
                  <a:lnTo>
                    <a:pt x="3190" y="4552"/>
                  </a:lnTo>
                  <a:lnTo>
                    <a:pt x="3197" y="4531"/>
                  </a:lnTo>
                  <a:lnTo>
                    <a:pt x="3200" y="4517"/>
                  </a:lnTo>
                  <a:lnTo>
                    <a:pt x="3204" y="4496"/>
                  </a:lnTo>
                  <a:lnTo>
                    <a:pt x="3207" y="4485"/>
                  </a:lnTo>
                  <a:lnTo>
                    <a:pt x="3211" y="4468"/>
                  </a:lnTo>
                  <a:lnTo>
                    <a:pt x="3211" y="4457"/>
                  </a:lnTo>
                  <a:lnTo>
                    <a:pt x="3214" y="4440"/>
                  </a:lnTo>
                  <a:lnTo>
                    <a:pt x="3214" y="4433"/>
                  </a:lnTo>
                  <a:lnTo>
                    <a:pt x="3218" y="4419"/>
                  </a:lnTo>
                  <a:lnTo>
                    <a:pt x="3218" y="4415"/>
                  </a:lnTo>
                  <a:lnTo>
                    <a:pt x="3218" y="4401"/>
                  </a:lnTo>
                  <a:lnTo>
                    <a:pt x="3218" y="4391"/>
                  </a:lnTo>
                  <a:lnTo>
                    <a:pt x="3221" y="4370"/>
                  </a:lnTo>
                  <a:lnTo>
                    <a:pt x="3235" y="4352"/>
                  </a:lnTo>
                  <a:cubicBezTo>
                    <a:pt x="3617" y="3960"/>
                    <a:pt x="3838" y="3754"/>
                    <a:pt x="3894" y="3740"/>
                  </a:cubicBezTo>
                  <a:cubicBezTo>
                    <a:pt x="3922" y="3733"/>
                    <a:pt x="3953" y="3733"/>
                    <a:pt x="3985" y="3733"/>
                  </a:cubicBezTo>
                  <a:lnTo>
                    <a:pt x="3995" y="3733"/>
                  </a:lnTo>
                  <a:cubicBezTo>
                    <a:pt x="4013" y="3735"/>
                    <a:pt x="4030" y="3736"/>
                    <a:pt x="4047" y="3736"/>
                  </a:cubicBezTo>
                  <a:cubicBezTo>
                    <a:pt x="4081" y="3736"/>
                    <a:pt x="4114" y="3732"/>
                    <a:pt x="4149" y="3722"/>
                  </a:cubicBezTo>
                  <a:cubicBezTo>
                    <a:pt x="4163" y="3719"/>
                    <a:pt x="4181" y="3708"/>
                    <a:pt x="4195" y="3701"/>
                  </a:cubicBezTo>
                  <a:cubicBezTo>
                    <a:pt x="4227" y="3680"/>
                    <a:pt x="4265" y="3669"/>
                    <a:pt x="4304" y="3669"/>
                  </a:cubicBezTo>
                  <a:cubicBezTo>
                    <a:pt x="4335" y="3669"/>
                    <a:pt x="4366" y="3677"/>
                    <a:pt x="4394" y="3691"/>
                  </a:cubicBezTo>
                  <a:cubicBezTo>
                    <a:pt x="4520" y="3743"/>
                    <a:pt x="4618" y="3845"/>
                    <a:pt x="4671" y="3971"/>
                  </a:cubicBezTo>
                  <a:cubicBezTo>
                    <a:pt x="4695" y="3932"/>
                    <a:pt x="4723" y="3880"/>
                    <a:pt x="4744" y="3841"/>
                  </a:cubicBezTo>
                  <a:cubicBezTo>
                    <a:pt x="4758" y="3810"/>
                    <a:pt x="4772" y="3782"/>
                    <a:pt x="4786" y="3754"/>
                  </a:cubicBezTo>
                  <a:lnTo>
                    <a:pt x="4835" y="3663"/>
                  </a:lnTo>
                  <a:cubicBezTo>
                    <a:pt x="4930" y="3491"/>
                    <a:pt x="5182" y="3036"/>
                    <a:pt x="5182" y="2942"/>
                  </a:cubicBezTo>
                  <a:cubicBezTo>
                    <a:pt x="5182" y="2840"/>
                    <a:pt x="5276" y="2763"/>
                    <a:pt x="5357" y="2693"/>
                  </a:cubicBezTo>
                  <a:cubicBezTo>
                    <a:pt x="5388" y="2672"/>
                    <a:pt x="5416" y="2644"/>
                    <a:pt x="5441" y="2616"/>
                  </a:cubicBezTo>
                  <a:lnTo>
                    <a:pt x="5441" y="2584"/>
                  </a:lnTo>
                  <a:cubicBezTo>
                    <a:pt x="5437" y="2476"/>
                    <a:pt x="5434" y="2311"/>
                    <a:pt x="5546" y="2266"/>
                  </a:cubicBezTo>
                  <a:cubicBezTo>
                    <a:pt x="5588" y="2245"/>
                    <a:pt x="5651" y="2052"/>
                    <a:pt x="5634" y="1986"/>
                  </a:cubicBezTo>
                  <a:cubicBezTo>
                    <a:pt x="5609" y="1853"/>
                    <a:pt x="5966" y="1338"/>
                    <a:pt x="5970" y="1335"/>
                  </a:cubicBezTo>
                  <a:cubicBezTo>
                    <a:pt x="6005" y="1289"/>
                    <a:pt x="6064" y="1275"/>
                    <a:pt x="6131" y="1261"/>
                  </a:cubicBezTo>
                  <a:cubicBezTo>
                    <a:pt x="6218" y="1244"/>
                    <a:pt x="6278" y="1230"/>
                    <a:pt x="6281" y="1188"/>
                  </a:cubicBezTo>
                  <a:cubicBezTo>
                    <a:pt x="6285" y="1160"/>
                    <a:pt x="6288" y="1132"/>
                    <a:pt x="6292" y="1100"/>
                  </a:cubicBezTo>
                  <a:cubicBezTo>
                    <a:pt x="6302" y="1037"/>
                    <a:pt x="6320" y="925"/>
                    <a:pt x="6292" y="918"/>
                  </a:cubicBezTo>
                  <a:cubicBezTo>
                    <a:pt x="6183" y="883"/>
                    <a:pt x="6022" y="750"/>
                    <a:pt x="6022" y="631"/>
                  </a:cubicBezTo>
                  <a:lnTo>
                    <a:pt x="6022" y="607"/>
                  </a:lnTo>
                  <a:lnTo>
                    <a:pt x="6022" y="600"/>
                  </a:lnTo>
                  <a:lnTo>
                    <a:pt x="6022" y="579"/>
                  </a:lnTo>
                  <a:lnTo>
                    <a:pt x="6022" y="568"/>
                  </a:lnTo>
                  <a:lnTo>
                    <a:pt x="6022" y="547"/>
                  </a:lnTo>
                  <a:lnTo>
                    <a:pt x="6022" y="533"/>
                  </a:lnTo>
                  <a:lnTo>
                    <a:pt x="6022" y="508"/>
                  </a:lnTo>
                  <a:lnTo>
                    <a:pt x="6022" y="494"/>
                  </a:lnTo>
                  <a:cubicBezTo>
                    <a:pt x="6022" y="480"/>
                    <a:pt x="6026" y="470"/>
                    <a:pt x="6026" y="456"/>
                  </a:cubicBezTo>
                  <a:lnTo>
                    <a:pt x="6026" y="449"/>
                  </a:lnTo>
                  <a:cubicBezTo>
                    <a:pt x="6029" y="438"/>
                    <a:pt x="6029" y="424"/>
                    <a:pt x="6033" y="414"/>
                  </a:cubicBezTo>
                  <a:lnTo>
                    <a:pt x="6033" y="400"/>
                  </a:lnTo>
                  <a:cubicBezTo>
                    <a:pt x="6033" y="393"/>
                    <a:pt x="6033" y="386"/>
                    <a:pt x="6036" y="382"/>
                  </a:cubicBezTo>
                  <a:cubicBezTo>
                    <a:pt x="5987" y="344"/>
                    <a:pt x="5949" y="295"/>
                    <a:pt x="5931" y="235"/>
                  </a:cubicBezTo>
                  <a:cubicBezTo>
                    <a:pt x="5917" y="207"/>
                    <a:pt x="5900" y="183"/>
                    <a:pt x="5879" y="158"/>
                  </a:cubicBezTo>
                  <a:cubicBezTo>
                    <a:pt x="5872" y="148"/>
                    <a:pt x="5865" y="141"/>
                    <a:pt x="5854" y="134"/>
                  </a:cubicBezTo>
                  <a:cubicBezTo>
                    <a:pt x="5847" y="123"/>
                    <a:pt x="5833" y="106"/>
                    <a:pt x="5826" y="95"/>
                  </a:cubicBezTo>
                  <a:cubicBezTo>
                    <a:pt x="5816" y="81"/>
                    <a:pt x="5805" y="71"/>
                    <a:pt x="5788" y="60"/>
                  </a:cubicBezTo>
                  <a:cubicBezTo>
                    <a:pt x="5782" y="59"/>
                    <a:pt x="5776" y="58"/>
                    <a:pt x="5770" y="58"/>
                  </a:cubicBezTo>
                  <a:cubicBezTo>
                    <a:pt x="5763" y="58"/>
                    <a:pt x="5756" y="59"/>
                    <a:pt x="5749" y="60"/>
                  </a:cubicBezTo>
                  <a:cubicBezTo>
                    <a:pt x="5732" y="71"/>
                    <a:pt x="5718" y="81"/>
                    <a:pt x="5704" y="95"/>
                  </a:cubicBezTo>
                  <a:cubicBezTo>
                    <a:pt x="5690" y="106"/>
                    <a:pt x="5679" y="120"/>
                    <a:pt x="5665" y="137"/>
                  </a:cubicBezTo>
                  <a:cubicBezTo>
                    <a:pt x="5651" y="155"/>
                    <a:pt x="5641" y="165"/>
                    <a:pt x="5630" y="179"/>
                  </a:cubicBezTo>
                  <a:lnTo>
                    <a:pt x="5613" y="200"/>
                  </a:lnTo>
                  <a:cubicBezTo>
                    <a:pt x="5536" y="291"/>
                    <a:pt x="5458" y="386"/>
                    <a:pt x="5364" y="417"/>
                  </a:cubicBezTo>
                  <a:cubicBezTo>
                    <a:pt x="5332" y="429"/>
                    <a:pt x="5298" y="433"/>
                    <a:pt x="5263" y="433"/>
                  </a:cubicBezTo>
                  <a:cubicBezTo>
                    <a:pt x="5123" y="433"/>
                    <a:pt x="4971" y="357"/>
                    <a:pt x="4881" y="309"/>
                  </a:cubicBezTo>
                  <a:lnTo>
                    <a:pt x="4863" y="302"/>
                  </a:lnTo>
                  <a:cubicBezTo>
                    <a:pt x="4839" y="289"/>
                    <a:pt x="4764" y="285"/>
                    <a:pt x="4679" y="285"/>
                  </a:cubicBezTo>
                  <a:cubicBezTo>
                    <a:pt x="4628" y="285"/>
                    <a:pt x="4573" y="287"/>
                    <a:pt x="4524" y="288"/>
                  </a:cubicBezTo>
                  <a:lnTo>
                    <a:pt x="4468" y="288"/>
                  </a:lnTo>
                  <a:cubicBezTo>
                    <a:pt x="4412" y="288"/>
                    <a:pt x="4356" y="291"/>
                    <a:pt x="4310" y="295"/>
                  </a:cubicBezTo>
                  <a:cubicBezTo>
                    <a:pt x="4268" y="295"/>
                    <a:pt x="4230" y="295"/>
                    <a:pt x="4191" y="291"/>
                  </a:cubicBezTo>
                  <a:cubicBezTo>
                    <a:pt x="4188" y="291"/>
                    <a:pt x="4185" y="291"/>
                    <a:pt x="4183" y="291"/>
                  </a:cubicBezTo>
                  <a:cubicBezTo>
                    <a:pt x="4117" y="291"/>
                    <a:pt x="4034" y="364"/>
                    <a:pt x="3960" y="431"/>
                  </a:cubicBezTo>
                  <a:cubicBezTo>
                    <a:pt x="3922" y="473"/>
                    <a:pt x="3873" y="508"/>
                    <a:pt x="3824" y="540"/>
                  </a:cubicBezTo>
                  <a:cubicBezTo>
                    <a:pt x="3792" y="558"/>
                    <a:pt x="3761" y="568"/>
                    <a:pt x="3726" y="575"/>
                  </a:cubicBezTo>
                  <a:cubicBezTo>
                    <a:pt x="3670" y="582"/>
                    <a:pt x="3614" y="586"/>
                    <a:pt x="3558" y="586"/>
                  </a:cubicBezTo>
                  <a:cubicBezTo>
                    <a:pt x="3450" y="586"/>
                    <a:pt x="3343" y="572"/>
                    <a:pt x="3239" y="547"/>
                  </a:cubicBezTo>
                  <a:cubicBezTo>
                    <a:pt x="3193" y="526"/>
                    <a:pt x="3148" y="505"/>
                    <a:pt x="3106" y="473"/>
                  </a:cubicBezTo>
                  <a:lnTo>
                    <a:pt x="3053" y="442"/>
                  </a:lnTo>
                  <a:cubicBezTo>
                    <a:pt x="2987" y="396"/>
                    <a:pt x="2875" y="323"/>
                    <a:pt x="2840" y="323"/>
                  </a:cubicBezTo>
                  <a:cubicBezTo>
                    <a:pt x="2689" y="326"/>
                    <a:pt x="2546" y="368"/>
                    <a:pt x="2420" y="442"/>
                  </a:cubicBezTo>
                  <a:cubicBezTo>
                    <a:pt x="2390" y="462"/>
                    <a:pt x="2357" y="473"/>
                    <a:pt x="2323" y="473"/>
                  </a:cubicBezTo>
                  <a:cubicBezTo>
                    <a:pt x="2309" y="473"/>
                    <a:pt x="2294" y="471"/>
                    <a:pt x="2280" y="466"/>
                  </a:cubicBezTo>
                  <a:cubicBezTo>
                    <a:pt x="2192" y="442"/>
                    <a:pt x="2143" y="347"/>
                    <a:pt x="2098" y="256"/>
                  </a:cubicBezTo>
                  <a:cubicBezTo>
                    <a:pt x="2080" y="214"/>
                    <a:pt x="2056" y="176"/>
                    <a:pt x="2028" y="137"/>
                  </a:cubicBezTo>
                  <a:cubicBezTo>
                    <a:pt x="2000" y="102"/>
                    <a:pt x="1937" y="99"/>
                    <a:pt x="1867" y="95"/>
                  </a:cubicBezTo>
                  <a:cubicBezTo>
                    <a:pt x="1779" y="88"/>
                    <a:pt x="1681" y="85"/>
                    <a:pt x="1597" y="15"/>
                  </a:cubicBezTo>
                  <a:cubicBezTo>
                    <a:pt x="1589" y="6"/>
                    <a:pt x="1582" y="0"/>
                    <a:pt x="157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701;p59">
              <a:extLst>
                <a:ext uri="{FF2B5EF4-FFF2-40B4-BE49-F238E27FC236}">
                  <a16:creationId xmlns:a16="http://schemas.microsoft.com/office/drawing/2014/main" id="{8C00FF11-04F1-125F-85F5-79543E612E52}"/>
                </a:ext>
              </a:extLst>
            </p:cNvPr>
            <p:cNvSpPr/>
            <p:nvPr/>
          </p:nvSpPr>
          <p:spPr>
            <a:xfrm>
              <a:off x="2055186" y="1951225"/>
              <a:ext cx="19973" cy="43584"/>
            </a:xfrm>
            <a:custGeom>
              <a:avLst/>
              <a:gdLst/>
              <a:ahLst/>
              <a:cxnLst/>
              <a:rect l="l" t="t" r="r" b="b"/>
              <a:pathLst>
                <a:path w="1471" h="3210" extrusionOk="0">
                  <a:moveTo>
                    <a:pt x="1062" y="0"/>
                  </a:moveTo>
                  <a:cubicBezTo>
                    <a:pt x="1045" y="0"/>
                    <a:pt x="1029" y="6"/>
                    <a:pt x="1016" y="17"/>
                  </a:cubicBezTo>
                  <a:cubicBezTo>
                    <a:pt x="1009" y="20"/>
                    <a:pt x="1005" y="24"/>
                    <a:pt x="1005" y="31"/>
                  </a:cubicBezTo>
                  <a:cubicBezTo>
                    <a:pt x="1002" y="34"/>
                    <a:pt x="998" y="38"/>
                    <a:pt x="995" y="41"/>
                  </a:cubicBezTo>
                  <a:lnTo>
                    <a:pt x="995" y="48"/>
                  </a:lnTo>
                  <a:cubicBezTo>
                    <a:pt x="995" y="52"/>
                    <a:pt x="991" y="55"/>
                    <a:pt x="988" y="59"/>
                  </a:cubicBezTo>
                  <a:lnTo>
                    <a:pt x="984" y="66"/>
                  </a:lnTo>
                  <a:cubicBezTo>
                    <a:pt x="984" y="73"/>
                    <a:pt x="984" y="76"/>
                    <a:pt x="981" y="83"/>
                  </a:cubicBezTo>
                  <a:lnTo>
                    <a:pt x="981" y="87"/>
                  </a:lnTo>
                  <a:cubicBezTo>
                    <a:pt x="974" y="118"/>
                    <a:pt x="974" y="150"/>
                    <a:pt x="981" y="181"/>
                  </a:cubicBezTo>
                  <a:lnTo>
                    <a:pt x="1030" y="388"/>
                  </a:lnTo>
                  <a:lnTo>
                    <a:pt x="967" y="328"/>
                  </a:lnTo>
                  <a:lnTo>
                    <a:pt x="963" y="335"/>
                  </a:lnTo>
                  <a:lnTo>
                    <a:pt x="956" y="339"/>
                  </a:lnTo>
                  <a:lnTo>
                    <a:pt x="953" y="346"/>
                  </a:lnTo>
                  <a:lnTo>
                    <a:pt x="946" y="353"/>
                  </a:lnTo>
                  <a:lnTo>
                    <a:pt x="942" y="356"/>
                  </a:lnTo>
                  <a:lnTo>
                    <a:pt x="939" y="360"/>
                  </a:lnTo>
                  <a:lnTo>
                    <a:pt x="932" y="367"/>
                  </a:lnTo>
                  <a:lnTo>
                    <a:pt x="925" y="370"/>
                  </a:lnTo>
                  <a:lnTo>
                    <a:pt x="921" y="374"/>
                  </a:lnTo>
                  <a:lnTo>
                    <a:pt x="914" y="377"/>
                  </a:lnTo>
                  <a:lnTo>
                    <a:pt x="907" y="384"/>
                  </a:lnTo>
                  <a:lnTo>
                    <a:pt x="904" y="384"/>
                  </a:lnTo>
                  <a:lnTo>
                    <a:pt x="897" y="391"/>
                  </a:lnTo>
                  <a:lnTo>
                    <a:pt x="886" y="398"/>
                  </a:lnTo>
                  <a:cubicBezTo>
                    <a:pt x="865" y="409"/>
                    <a:pt x="844" y="426"/>
                    <a:pt x="827" y="444"/>
                  </a:cubicBezTo>
                  <a:cubicBezTo>
                    <a:pt x="736" y="559"/>
                    <a:pt x="389" y="566"/>
                    <a:pt x="322" y="566"/>
                  </a:cubicBezTo>
                  <a:cubicBezTo>
                    <a:pt x="294" y="566"/>
                    <a:pt x="235" y="622"/>
                    <a:pt x="196" y="657"/>
                  </a:cubicBezTo>
                  <a:cubicBezTo>
                    <a:pt x="151" y="706"/>
                    <a:pt x="98" y="745"/>
                    <a:pt x="35" y="773"/>
                  </a:cubicBezTo>
                  <a:cubicBezTo>
                    <a:pt x="25" y="776"/>
                    <a:pt x="11" y="780"/>
                    <a:pt x="0" y="780"/>
                  </a:cubicBezTo>
                  <a:lnTo>
                    <a:pt x="0" y="801"/>
                  </a:lnTo>
                  <a:lnTo>
                    <a:pt x="0" y="825"/>
                  </a:lnTo>
                  <a:cubicBezTo>
                    <a:pt x="0" y="832"/>
                    <a:pt x="0" y="843"/>
                    <a:pt x="4" y="850"/>
                  </a:cubicBezTo>
                  <a:cubicBezTo>
                    <a:pt x="4" y="857"/>
                    <a:pt x="4" y="864"/>
                    <a:pt x="4" y="867"/>
                  </a:cubicBezTo>
                  <a:cubicBezTo>
                    <a:pt x="4" y="881"/>
                    <a:pt x="4" y="895"/>
                    <a:pt x="7" y="906"/>
                  </a:cubicBezTo>
                  <a:cubicBezTo>
                    <a:pt x="7" y="909"/>
                    <a:pt x="7" y="916"/>
                    <a:pt x="11" y="920"/>
                  </a:cubicBezTo>
                  <a:cubicBezTo>
                    <a:pt x="14" y="923"/>
                    <a:pt x="11" y="934"/>
                    <a:pt x="14" y="937"/>
                  </a:cubicBezTo>
                  <a:cubicBezTo>
                    <a:pt x="14" y="944"/>
                    <a:pt x="14" y="948"/>
                    <a:pt x="18" y="951"/>
                  </a:cubicBezTo>
                  <a:cubicBezTo>
                    <a:pt x="21" y="955"/>
                    <a:pt x="18" y="962"/>
                    <a:pt x="21" y="969"/>
                  </a:cubicBezTo>
                  <a:lnTo>
                    <a:pt x="25" y="979"/>
                  </a:lnTo>
                  <a:cubicBezTo>
                    <a:pt x="25" y="983"/>
                    <a:pt x="28" y="990"/>
                    <a:pt x="28" y="993"/>
                  </a:cubicBezTo>
                  <a:lnTo>
                    <a:pt x="32" y="1004"/>
                  </a:lnTo>
                  <a:lnTo>
                    <a:pt x="39" y="1014"/>
                  </a:lnTo>
                  <a:lnTo>
                    <a:pt x="42" y="1025"/>
                  </a:lnTo>
                  <a:lnTo>
                    <a:pt x="49" y="1032"/>
                  </a:lnTo>
                  <a:lnTo>
                    <a:pt x="53" y="1042"/>
                  </a:lnTo>
                  <a:lnTo>
                    <a:pt x="60" y="1049"/>
                  </a:lnTo>
                  <a:lnTo>
                    <a:pt x="67" y="1056"/>
                  </a:lnTo>
                  <a:lnTo>
                    <a:pt x="74" y="1063"/>
                  </a:lnTo>
                  <a:lnTo>
                    <a:pt x="81" y="1070"/>
                  </a:lnTo>
                  <a:lnTo>
                    <a:pt x="88" y="1077"/>
                  </a:lnTo>
                  <a:lnTo>
                    <a:pt x="95" y="1081"/>
                  </a:lnTo>
                  <a:lnTo>
                    <a:pt x="105" y="1088"/>
                  </a:lnTo>
                  <a:lnTo>
                    <a:pt x="112" y="1091"/>
                  </a:lnTo>
                  <a:lnTo>
                    <a:pt x="123" y="1098"/>
                  </a:lnTo>
                  <a:lnTo>
                    <a:pt x="130" y="1105"/>
                  </a:lnTo>
                  <a:lnTo>
                    <a:pt x="144" y="1112"/>
                  </a:lnTo>
                  <a:lnTo>
                    <a:pt x="151" y="1116"/>
                  </a:lnTo>
                  <a:lnTo>
                    <a:pt x="172" y="1126"/>
                  </a:lnTo>
                  <a:cubicBezTo>
                    <a:pt x="196" y="1140"/>
                    <a:pt x="224" y="1154"/>
                    <a:pt x="256" y="1172"/>
                  </a:cubicBezTo>
                  <a:cubicBezTo>
                    <a:pt x="435" y="1273"/>
                    <a:pt x="403" y="1420"/>
                    <a:pt x="382" y="1504"/>
                  </a:cubicBezTo>
                  <a:cubicBezTo>
                    <a:pt x="372" y="1557"/>
                    <a:pt x="365" y="1581"/>
                    <a:pt x="379" y="1592"/>
                  </a:cubicBezTo>
                  <a:cubicBezTo>
                    <a:pt x="442" y="1658"/>
                    <a:pt x="459" y="1760"/>
                    <a:pt x="466" y="1886"/>
                  </a:cubicBezTo>
                  <a:cubicBezTo>
                    <a:pt x="466" y="1932"/>
                    <a:pt x="470" y="1974"/>
                    <a:pt x="470" y="2023"/>
                  </a:cubicBezTo>
                  <a:cubicBezTo>
                    <a:pt x="470" y="2100"/>
                    <a:pt x="473" y="2187"/>
                    <a:pt x="480" y="2275"/>
                  </a:cubicBezTo>
                  <a:lnTo>
                    <a:pt x="480" y="2303"/>
                  </a:lnTo>
                  <a:lnTo>
                    <a:pt x="480" y="2320"/>
                  </a:lnTo>
                  <a:lnTo>
                    <a:pt x="480" y="2338"/>
                  </a:lnTo>
                  <a:lnTo>
                    <a:pt x="480" y="2359"/>
                  </a:lnTo>
                  <a:lnTo>
                    <a:pt x="480" y="2373"/>
                  </a:lnTo>
                  <a:lnTo>
                    <a:pt x="480" y="2404"/>
                  </a:lnTo>
                  <a:lnTo>
                    <a:pt x="480" y="2415"/>
                  </a:lnTo>
                  <a:lnTo>
                    <a:pt x="480" y="2450"/>
                  </a:lnTo>
                  <a:lnTo>
                    <a:pt x="480" y="2457"/>
                  </a:lnTo>
                  <a:lnTo>
                    <a:pt x="484" y="2502"/>
                  </a:lnTo>
                  <a:lnTo>
                    <a:pt x="484" y="2506"/>
                  </a:lnTo>
                  <a:cubicBezTo>
                    <a:pt x="487" y="2621"/>
                    <a:pt x="494" y="2772"/>
                    <a:pt x="501" y="2954"/>
                  </a:cubicBezTo>
                  <a:lnTo>
                    <a:pt x="501" y="2968"/>
                  </a:lnTo>
                  <a:cubicBezTo>
                    <a:pt x="501" y="2985"/>
                    <a:pt x="501" y="3006"/>
                    <a:pt x="505" y="3024"/>
                  </a:cubicBezTo>
                  <a:lnTo>
                    <a:pt x="505" y="3076"/>
                  </a:lnTo>
                  <a:lnTo>
                    <a:pt x="505" y="3104"/>
                  </a:lnTo>
                  <a:cubicBezTo>
                    <a:pt x="505" y="3139"/>
                    <a:pt x="508" y="3174"/>
                    <a:pt x="508" y="3209"/>
                  </a:cubicBezTo>
                  <a:cubicBezTo>
                    <a:pt x="610" y="3195"/>
                    <a:pt x="711" y="3188"/>
                    <a:pt x="813" y="3188"/>
                  </a:cubicBezTo>
                  <a:cubicBezTo>
                    <a:pt x="869" y="3188"/>
                    <a:pt x="921" y="3150"/>
                    <a:pt x="974" y="3111"/>
                  </a:cubicBezTo>
                  <a:cubicBezTo>
                    <a:pt x="1005" y="3087"/>
                    <a:pt x="1040" y="3066"/>
                    <a:pt x="1079" y="3052"/>
                  </a:cubicBezTo>
                  <a:lnTo>
                    <a:pt x="1075" y="3041"/>
                  </a:lnTo>
                  <a:cubicBezTo>
                    <a:pt x="1065" y="3020"/>
                    <a:pt x="1054" y="2999"/>
                    <a:pt x="1040" y="2978"/>
                  </a:cubicBezTo>
                  <a:cubicBezTo>
                    <a:pt x="998" y="2891"/>
                    <a:pt x="953" y="2807"/>
                    <a:pt x="953" y="2705"/>
                  </a:cubicBezTo>
                  <a:cubicBezTo>
                    <a:pt x="953" y="2635"/>
                    <a:pt x="949" y="2569"/>
                    <a:pt x="942" y="2499"/>
                  </a:cubicBezTo>
                  <a:cubicBezTo>
                    <a:pt x="925" y="2352"/>
                    <a:pt x="925" y="2201"/>
                    <a:pt x="942" y="2054"/>
                  </a:cubicBezTo>
                  <a:cubicBezTo>
                    <a:pt x="960" y="1907"/>
                    <a:pt x="1026" y="1774"/>
                    <a:pt x="1131" y="1669"/>
                  </a:cubicBezTo>
                  <a:cubicBezTo>
                    <a:pt x="1142" y="1658"/>
                    <a:pt x="1152" y="1648"/>
                    <a:pt x="1159" y="1641"/>
                  </a:cubicBezTo>
                  <a:cubicBezTo>
                    <a:pt x="1170" y="1630"/>
                    <a:pt x="1177" y="1623"/>
                    <a:pt x="1184" y="1620"/>
                  </a:cubicBezTo>
                  <a:cubicBezTo>
                    <a:pt x="1236" y="1501"/>
                    <a:pt x="1310" y="1396"/>
                    <a:pt x="1397" y="1301"/>
                  </a:cubicBezTo>
                  <a:cubicBezTo>
                    <a:pt x="1467" y="1231"/>
                    <a:pt x="1471" y="878"/>
                    <a:pt x="1439" y="577"/>
                  </a:cubicBezTo>
                  <a:cubicBezTo>
                    <a:pt x="1439" y="570"/>
                    <a:pt x="1439" y="563"/>
                    <a:pt x="1439" y="556"/>
                  </a:cubicBezTo>
                  <a:lnTo>
                    <a:pt x="1439" y="552"/>
                  </a:lnTo>
                  <a:lnTo>
                    <a:pt x="1436" y="528"/>
                  </a:lnTo>
                  <a:lnTo>
                    <a:pt x="1436" y="524"/>
                  </a:lnTo>
                  <a:cubicBezTo>
                    <a:pt x="1432" y="503"/>
                    <a:pt x="1429" y="479"/>
                    <a:pt x="1425" y="454"/>
                  </a:cubicBezTo>
                  <a:cubicBezTo>
                    <a:pt x="1422" y="426"/>
                    <a:pt x="1415" y="398"/>
                    <a:pt x="1411" y="370"/>
                  </a:cubicBezTo>
                  <a:lnTo>
                    <a:pt x="1408" y="332"/>
                  </a:lnTo>
                  <a:lnTo>
                    <a:pt x="1404" y="314"/>
                  </a:lnTo>
                  <a:lnTo>
                    <a:pt x="1404" y="304"/>
                  </a:lnTo>
                  <a:lnTo>
                    <a:pt x="1401" y="286"/>
                  </a:lnTo>
                  <a:cubicBezTo>
                    <a:pt x="1369" y="286"/>
                    <a:pt x="1338" y="286"/>
                    <a:pt x="1306" y="279"/>
                  </a:cubicBezTo>
                  <a:cubicBezTo>
                    <a:pt x="1289" y="272"/>
                    <a:pt x="1275" y="269"/>
                    <a:pt x="1261" y="262"/>
                  </a:cubicBezTo>
                  <a:cubicBezTo>
                    <a:pt x="1194" y="234"/>
                    <a:pt x="1149" y="171"/>
                    <a:pt x="1142" y="101"/>
                  </a:cubicBezTo>
                  <a:cubicBezTo>
                    <a:pt x="1142" y="90"/>
                    <a:pt x="1142" y="83"/>
                    <a:pt x="1142" y="80"/>
                  </a:cubicBezTo>
                  <a:cubicBezTo>
                    <a:pt x="1135" y="31"/>
                    <a:pt x="1135" y="17"/>
                    <a:pt x="1093" y="6"/>
                  </a:cubicBezTo>
                  <a:cubicBezTo>
                    <a:pt x="1082" y="2"/>
                    <a:pt x="1072" y="0"/>
                    <a:pt x="106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702;p59">
              <a:extLst>
                <a:ext uri="{FF2B5EF4-FFF2-40B4-BE49-F238E27FC236}">
                  <a16:creationId xmlns:a16="http://schemas.microsoft.com/office/drawing/2014/main" id="{4B99A641-34B8-46F2-6A1F-46696107660A}"/>
                </a:ext>
              </a:extLst>
            </p:cNvPr>
            <p:cNvSpPr/>
            <p:nvPr/>
          </p:nvSpPr>
          <p:spPr>
            <a:xfrm>
              <a:off x="2074819" y="195847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703;p59">
              <a:extLst>
                <a:ext uri="{FF2B5EF4-FFF2-40B4-BE49-F238E27FC236}">
                  <a16:creationId xmlns:a16="http://schemas.microsoft.com/office/drawing/2014/main" id="{36254C48-E3A1-52A0-D9D6-01EB79F06F3C}"/>
                </a:ext>
              </a:extLst>
            </p:cNvPr>
            <p:cNvSpPr/>
            <p:nvPr/>
          </p:nvSpPr>
          <p:spPr>
            <a:xfrm>
              <a:off x="2069972" y="1992704"/>
              <a:ext cx="109" cy="109"/>
            </a:xfrm>
            <a:custGeom>
              <a:avLst/>
              <a:gdLst/>
              <a:ahLst/>
              <a:cxnLst/>
              <a:rect l="l" t="t" r="r" b="b"/>
              <a:pathLst>
                <a:path w="8" h="8" extrusionOk="0">
                  <a:moveTo>
                    <a:pt x="7"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704;p59">
              <a:extLst>
                <a:ext uri="{FF2B5EF4-FFF2-40B4-BE49-F238E27FC236}">
                  <a16:creationId xmlns:a16="http://schemas.microsoft.com/office/drawing/2014/main" id="{A0042BBB-5894-7DD0-8FE9-4CC2A91C45D8}"/>
                </a:ext>
              </a:extLst>
            </p:cNvPr>
            <p:cNvSpPr/>
            <p:nvPr/>
          </p:nvSpPr>
          <p:spPr>
            <a:xfrm>
              <a:off x="2074860" y="1958855"/>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705;p59">
              <a:extLst>
                <a:ext uri="{FF2B5EF4-FFF2-40B4-BE49-F238E27FC236}">
                  <a16:creationId xmlns:a16="http://schemas.microsoft.com/office/drawing/2014/main" id="{9D42934F-16AD-A967-2B02-EBA4EE9AB4AE}"/>
                </a:ext>
              </a:extLst>
            </p:cNvPr>
            <p:cNvSpPr/>
            <p:nvPr/>
          </p:nvSpPr>
          <p:spPr>
            <a:xfrm>
              <a:off x="2074670" y="1957525"/>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706;p59">
              <a:extLst>
                <a:ext uri="{FF2B5EF4-FFF2-40B4-BE49-F238E27FC236}">
                  <a16:creationId xmlns:a16="http://schemas.microsoft.com/office/drawing/2014/main" id="{7EC3C3D4-8E70-AAD8-435E-57936F2ECADD}"/>
                </a:ext>
              </a:extLst>
            </p:cNvPr>
            <p:cNvSpPr/>
            <p:nvPr/>
          </p:nvSpPr>
          <p:spPr>
            <a:xfrm>
              <a:off x="2074385" y="1955678"/>
              <a:ext cx="68" cy="204"/>
            </a:xfrm>
            <a:custGeom>
              <a:avLst/>
              <a:gdLst/>
              <a:ahLst/>
              <a:cxnLst/>
              <a:rect l="l" t="t" r="r" b="b"/>
              <a:pathLst>
                <a:path w="5" h="15" extrusionOk="0">
                  <a:moveTo>
                    <a:pt x="1" y="0"/>
                  </a:moveTo>
                  <a:lnTo>
                    <a:pt x="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707;p59">
              <a:extLst>
                <a:ext uri="{FF2B5EF4-FFF2-40B4-BE49-F238E27FC236}">
                  <a16:creationId xmlns:a16="http://schemas.microsoft.com/office/drawing/2014/main" id="{BAE262F5-DD35-3847-1B91-1128EED64E6F}"/>
                </a:ext>
              </a:extLst>
            </p:cNvPr>
            <p:cNvSpPr/>
            <p:nvPr/>
          </p:nvSpPr>
          <p:spPr>
            <a:xfrm>
              <a:off x="2074480" y="195638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708;p59">
              <a:extLst>
                <a:ext uri="{FF2B5EF4-FFF2-40B4-BE49-F238E27FC236}">
                  <a16:creationId xmlns:a16="http://schemas.microsoft.com/office/drawing/2014/main" id="{854E6E96-2A10-D64C-126D-30AE3CE29563}"/>
                </a:ext>
              </a:extLst>
            </p:cNvPr>
            <p:cNvSpPr/>
            <p:nvPr/>
          </p:nvSpPr>
          <p:spPr>
            <a:xfrm>
              <a:off x="2074344" y="1955244"/>
              <a:ext cx="54" cy="258"/>
            </a:xfrm>
            <a:custGeom>
              <a:avLst/>
              <a:gdLst/>
              <a:ahLst/>
              <a:cxnLst/>
              <a:rect l="l" t="t" r="r" b="b"/>
              <a:pathLst>
                <a:path w="4" h="19" extrusionOk="0">
                  <a:moveTo>
                    <a:pt x="4" y="18"/>
                  </a:moveTo>
                  <a:lnTo>
                    <a:pt x="0" y="1"/>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709;p59">
              <a:extLst>
                <a:ext uri="{FF2B5EF4-FFF2-40B4-BE49-F238E27FC236}">
                  <a16:creationId xmlns:a16="http://schemas.microsoft.com/office/drawing/2014/main" id="{84EC59B3-C084-A640-20B1-3C2C6EB26C81}"/>
                </a:ext>
              </a:extLst>
            </p:cNvPr>
            <p:cNvSpPr/>
            <p:nvPr/>
          </p:nvSpPr>
          <p:spPr>
            <a:xfrm>
              <a:off x="2048669" y="1961041"/>
              <a:ext cx="11704" cy="36279"/>
            </a:xfrm>
            <a:custGeom>
              <a:avLst/>
              <a:gdLst/>
              <a:ahLst/>
              <a:cxnLst/>
              <a:rect l="l" t="t" r="r" b="b"/>
              <a:pathLst>
                <a:path w="862" h="2672" extrusionOk="0">
                  <a:moveTo>
                    <a:pt x="1" y="1"/>
                  </a:moveTo>
                  <a:lnTo>
                    <a:pt x="1" y="11"/>
                  </a:lnTo>
                  <a:lnTo>
                    <a:pt x="4" y="25"/>
                  </a:lnTo>
                  <a:lnTo>
                    <a:pt x="8" y="46"/>
                  </a:lnTo>
                  <a:lnTo>
                    <a:pt x="8" y="57"/>
                  </a:lnTo>
                  <a:lnTo>
                    <a:pt x="11" y="81"/>
                  </a:lnTo>
                  <a:lnTo>
                    <a:pt x="11" y="88"/>
                  </a:lnTo>
                  <a:lnTo>
                    <a:pt x="18" y="109"/>
                  </a:lnTo>
                  <a:lnTo>
                    <a:pt x="18" y="113"/>
                  </a:lnTo>
                  <a:cubicBezTo>
                    <a:pt x="25" y="141"/>
                    <a:pt x="29" y="158"/>
                    <a:pt x="36" y="176"/>
                  </a:cubicBezTo>
                  <a:lnTo>
                    <a:pt x="39" y="190"/>
                  </a:lnTo>
                  <a:lnTo>
                    <a:pt x="39" y="193"/>
                  </a:lnTo>
                  <a:lnTo>
                    <a:pt x="43" y="204"/>
                  </a:lnTo>
                  <a:lnTo>
                    <a:pt x="43" y="207"/>
                  </a:lnTo>
                  <a:lnTo>
                    <a:pt x="46" y="214"/>
                  </a:lnTo>
                  <a:lnTo>
                    <a:pt x="46" y="218"/>
                  </a:lnTo>
                  <a:lnTo>
                    <a:pt x="50" y="221"/>
                  </a:lnTo>
                  <a:lnTo>
                    <a:pt x="53" y="228"/>
                  </a:lnTo>
                  <a:lnTo>
                    <a:pt x="53" y="232"/>
                  </a:lnTo>
                  <a:lnTo>
                    <a:pt x="57" y="239"/>
                  </a:lnTo>
                  <a:cubicBezTo>
                    <a:pt x="134" y="284"/>
                    <a:pt x="186" y="358"/>
                    <a:pt x="207" y="442"/>
                  </a:cubicBezTo>
                  <a:cubicBezTo>
                    <a:pt x="221" y="501"/>
                    <a:pt x="225" y="564"/>
                    <a:pt x="221" y="624"/>
                  </a:cubicBezTo>
                  <a:cubicBezTo>
                    <a:pt x="221" y="652"/>
                    <a:pt x="218" y="683"/>
                    <a:pt x="214" y="722"/>
                  </a:cubicBezTo>
                  <a:lnTo>
                    <a:pt x="211" y="757"/>
                  </a:lnTo>
                  <a:cubicBezTo>
                    <a:pt x="200" y="858"/>
                    <a:pt x="193" y="984"/>
                    <a:pt x="193" y="1104"/>
                  </a:cubicBezTo>
                  <a:cubicBezTo>
                    <a:pt x="190" y="1191"/>
                    <a:pt x="204" y="1279"/>
                    <a:pt x="228" y="1359"/>
                  </a:cubicBezTo>
                  <a:cubicBezTo>
                    <a:pt x="316" y="1590"/>
                    <a:pt x="368" y="1835"/>
                    <a:pt x="379" y="2080"/>
                  </a:cubicBezTo>
                  <a:lnTo>
                    <a:pt x="379" y="2136"/>
                  </a:lnTo>
                  <a:cubicBezTo>
                    <a:pt x="379" y="2157"/>
                    <a:pt x="379" y="2178"/>
                    <a:pt x="382" y="2199"/>
                  </a:cubicBezTo>
                  <a:cubicBezTo>
                    <a:pt x="382" y="2206"/>
                    <a:pt x="386" y="2217"/>
                    <a:pt x="386" y="2224"/>
                  </a:cubicBezTo>
                  <a:cubicBezTo>
                    <a:pt x="389" y="2238"/>
                    <a:pt x="389" y="2252"/>
                    <a:pt x="393" y="2266"/>
                  </a:cubicBezTo>
                  <a:cubicBezTo>
                    <a:pt x="396" y="2280"/>
                    <a:pt x="396" y="2287"/>
                    <a:pt x="400" y="2294"/>
                  </a:cubicBezTo>
                  <a:cubicBezTo>
                    <a:pt x="403" y="2304"/>
                    <a:pt x="407" y="2325"/>
                    <a:pt x="410" y="2339"/>
                  </a:cubicBezTo>
                  <a:cubicBezTo>
                    <a:pt x="417" y="2353"/>
                    <a:pt x="417" y="2360"/>
                    <a:pt x="421" y="2371"/>
                  </a:cubicBezTo>
                  <a:cubicBezTo>
                    <a:pt x="424" y="2381"/>
                    <a:pt x="431" y="2399"/>
                    <a:pt x="435" y="2413"/>
                  </a:cubicBezTo>
                  <a:lnTo>
                    <a:pt x="445" y="2444"/>
                  </a:lnTo>
                  <a:cubicBezTo>
                    <a:pt x="452" y="2458"/>
                    <a:pt x="456" y="2476"/>
                    <a:pt x="463" y="2490"/>
                  </a:cubicBezTo>
                  <a:lnTo>
                    <a:pt x="473" y="2518"/>
                  </a:lnTo>
                  <a:cubicBezTo>
                    <a:pt x="480" y="2535"/>
                    <a:pt x="487" y="2549"/>
                    <a:pt x="494" y="2567"/>
                  </a:cubicBezTo>
                  <a:lnTo>
                    <a:pt x="505" y="2595"/>
                  </a:lnTo>
                  <a:cubicBezTo>
                    <a:pt x="512" y="2609"/>
                    <a:pt x="519" y="2626"/>
                    <a:pt x="526" y="2644"/>
                  </a:cubicBezTo>
                  <a:lnTo>
                    <a:pt x="536" y="2665"/>
                  </a:lnTo>
                  <a:lnTo>
                    <a:pt x="540" y="2672"/>
                  </a:lnTo>
                  <a:cubicBezTo>
                    <a:pt x="554" y="2661"/>
                    <a:pt x="568" y="2651"/>
                    <a:pt x="582" y="2640"/>
                  </a:cubicBezTo>
                  <a:cubicBezTo>
                    <a:pt x="662" y="2577"/>
                    <a:pt x="760" y="2535"/>
                    <a:pt x="862" y="2518"/>
                  </a:cubicBezTo>
                  <a:lnTo>
                    <a:pt x="862" y="2483"/>
                  </a:lnTo>
                  <a:lnTo>
                    <a:pt x="862" y="2469"/>
                  </a:lnTo>
                  <a:lnTo>
                    <a:pt x="859" y="2399"/>
                  </a:lnTo>
                  <a:lnTo>
                    <a:pt x="859" y="2367"/>
                  </a:lnTo>
                  <a:lnTo>
                    <a:pt x="859" y="2311"/>
                  </a:lnTo>
                  <a:lnTo>
                    <a:pt x="859" y="2280"/>
                  </a:lnTo>
                  <a:lnTo>
                    <a:pt x="859" y="2234"/>
                  </a:lnTo>
                  <a:lnTo>
                    <a:pt x="859" y="2199"/>
                  </a:lnTo>
                  <a:lnTo>
                    <a:pt x="859" y="2154"/>
                  </a:lnTo>
                  <a:lnTo>
                    <a:pt x="859" y="2119"/>
                  </a:lnTo>
                  <a:lnTo>
                    <a:pt x="859" y="2080"/>
                  </a:lnTo>
                  <a:lnTo>
                    <a:pt x="859" y="2045"/>
                  </a:lnTo>
                  <a:lnTo>
                    <a:pt x="859" y="2010"/>
                  </a:lnTo>
                  <a:lnTo>
                    <a:pt x="859" y="1982"/>
                  </a:lnTo>
                  <a:lnTo>
                    <a:pt x="859" y="1940"/>
                  </a:lnTo>
                  <a:lnTo>
                    <a:pt x="859" y="1919"/>
                  </a:lnTo>
                  <a:lnTo>
                    <a:pt x="859" y="1874"/>
                  </a:lnTo>
                  <a:lnTo>
                    <a:pt x="859" y="1860"/>
                  </a:lnTo>
                  <a:lnTo>
                    <a:pt x="859" y="1814"/>
                  </a:lnTo>
                  <a:lnTo>
                    <a:pt x="859" y="1800"/>
                  </a:lnTo>
                  <a:lnTo>
                    <a:pt x="859" y="1762"/>
                  </a:lnTo>
                  <a:lnTo>
                    <a:pt x="859" y="1751"/>
                  </a:lnTo>
                  <a:lnTo>
                    <a:pt x="859" y="1713"/>
                  </a:lnTo>
                  <a:lnTo>
                    <a:pt x="859" y="1706"/>
                  </a:lnTo>
                  <a:lnTo>
                    <a:pt x="859" y="1671"/>
                  </a:lnTo>
                  <a:lnTo>
                    <a:pt x="859" y="1664"/>
                  </a:lnTo>
                  <a:lnTo>
                    <a:pt x="859" y="1632"/>
                  </a:lnTo>
                  <a:lnTo>
                    <a:pt x="859" y="1625"/>
                  </a:lnTo>
                  <a:lnTo>
                    <a:pt x="859" y="1594"/>
                  </a:lnTo>
                  <a:lnTo>
                    <a:pt x="859" y="1562"/>
                  </a:lnTo>
                  <a:cubicBezTo>
                    <a:pt x="852" y="1471"/>
                    <a:pt x="848" y="1380"/>
                    <a:pt x="848" y="1300"/>
                  </a:cubicBezTo>
                  <a:cubicBezTo>
                    <a:pt x="845" y="1146"/>
                    <a:pt x="841" y="1009"/>
                    <a:pt x="792" y="960"/>
                  </a:cubicBezTo>
                  <a:cubicBezTo>
                    <a:pt x="764" y="932"/>
                    <a:pt x="750" y="893"/>
                    <a:pt x="750" y="855"/>
                  </a:cubicBezTo>
                  <a:cubicBezTo>
                    <a:pt x="750" y="820"/>
                    <a:pt x="753" y="785"/>
                    <a:pt x="764" y="750"/>
                  </a:cubicBezTo>
                  <a:cubicBezTo>
                    <a:pt x="781" y="666"/>
                    <a:pt x="795" y="613"/>
                    <a:pt x="697" y="557"/>
                  </a:cubicBezTo>
                  <a:cubicBezTo>
                    <a:pt x="669" y="543"/>
                    <a:pt x="645" y="529"/>
                    <a:pt x="620" y="515"/>
                  </a:cubicBezTo>
                  <a:lnTo>
                    <a:pt x="592" y="498"/>
                  </a:lnTo>
                  <a:lnTo>
                    <a:pt x="578" y="491"/>
                  </a:lnTo>
                  <a:lnTo>
                    <a:pt x="564" y="484"/>
                  </a:lnTo>
                  <a:lnTo>
                    <a:pt x="550" y="477"/>
                  </a:lnTo>
                  <a:lnTo>
                    <a:pt x="536" y="466"/>
                  </a:lnTo>
                  <a:lnTo>
                    <a:pt x="526" y="459"/>
                  </a:lnTo>
                  <a:lnTo>
                    <a:pt x="512" y="449"/>
                  </a:lnTo>
                  <a:lnTo>
                    <a:pt x="505" y="442"/>
                  </a:lnTo>
                  <a:lnTo>
                    <a:pt x="491" y="431"/>
                  </a:lnTo>
                  <a:lnTo>
                    <a:pt x="484" y="421"/>
                  </a:lnTo>
                  <a:lnTo>
                    <a:pt x="473" y="410"/>
                  </a:lnTo>
                  <a:lnTo>
                    <a:pt x="463" y="400"/>
                  </a:lnTo>
                  <a:lnTo>
                    <a:pt x="456" y="389"/>
                  </a:lnTo>
                  <a:lnTo>
                    <a:pt x="449" y="379"/>
                  </a:lnTo>
                  <a:lnTo>
                    <a:pt x="438" y="365"/>
                  </a:lnTo>
                  <a:lnTo>
                    <a:pt x="435" y="351"/>
                  </a:lnTo>
                  <a:lnTo>
                    <a:pt x="428" y="337"/>
                  </a:lnTo>
                  <a:lnTo>
                    <a:pt x="421" y="323"/>
                  </a:lnTo>
                  <a:lnTo>
                    <a:pt x="414" y="305"/>
                  </a:lnTo>
                  <a:lnTo>
                    <a:pt x="410" y="288"/>
                  </a:lnTo>
                  <a:cubicBezTo>
                    <a:pt x="410" y="284"/>
                    <a:pt x="407" y="277"/>
                    <a:pt x="403" y="270"/>
                  </a:cubicBezTo>
                  <a:cubicBezTo>
                    <a:pt x="403" y="263"/>
                    <a:pt x="400" y="256"/>
                    <a:pt x="400" y="253"/>
                  </a:cubicBezTo>
                  <a:cubicBezTo>
                    <a:pt x="400" y="246"/>
                    <a:pt x="396" y="239"/>
                    <a:pt x="396" y="232"/>
                  </a:cubicBezTo>
                  <a:cubicBezTo>
                    <a:pt x="393" y="221"/>
                    <a:pt x="393" y="218"/>
                    <a:pt x="389" y="211"/>
                  </a:cubicBezTo>
                  <a:cubicBezTo>
                    <a:pt x="389" y="204"/>
                    <a:pt x="389" y="193"/>
                    <a:pt x="386" y="186"/>
                  </a:cubicBezTo>
                  <a:cubicBezTo>
                    <a:pt x="386" y="176"/>
                    <a:pt x="386" y="172"/>
                    <a:pt x="382" y="165"/>
                  </a:cubicBezTo>
                  <a:cubicBezTo>
                    <a:pt x="382" y="155"/>
                    <a:pt x="382" y="144"/>
                    <a:pt x="379" y="134"/>
                  </a:cubicBezTo>
                  <a:cubicBezTo>
                    <a:pt x="379" y="123"/>
                    <a:pt x="379" y="120"/>
                    <a:pt x="379" y="113"/>
                  </a:cubicBezTo>
                  <a:cubicBezTo>
                    <a:pt x="375" y="102"/>
                    <a:pt x="379" y="88"/>
                    <a:pt x="375" y="78"/>
                  </a:cubicBezTo>
                  <a:cubicBezTo>
                    <a:pt x="372" y="67"/>
                    <a:pt x="375" y="60"/>
                    <a:pt x="375" y="53"/>
                  </a:cubicBezTo>
                  <a:lnTo>
                    <a:pt x="375" y="50"/>
                  </a:lnTo>
                  <a:cubicBezTo>
                    <a:pt x="364" y="50"/>
                    <a:pt x="354" y="50"/>
                    <a:pt x="343" y="50"/>
                  </a:cubicBezTo>
                  <a:cubicBezTo>
                    <a:pt x="276" y="50"/>
                    <a:pt x="224" y="41"/>
                    <a:pt x="176" y="29"/>
                  </a:cubicBezTo>
                  <a:cubicBezTo>
                    <a:pt x="144" y="22"/>
                    <a:pt x="109" y="18"/>
                    <a:pt x="78" y="11"/>
                  </a:cubicBezTo>
                  <a:lnTo>
                    <a:pt x="71" y="11"/>
                  </a:lnTo>
                  <a:lnTo>
                    <a:pt x="36" y="4"/>
                  </a:ln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710;p59">
              <a:extLst>
                <a:ext uri="{FF2B5EF4-FFF2-40B4-BE49-F238E27FC236}">
                  <a16:creationId xmlns:a16="http://schemas.microsoft.com/office/drawing/2014/main" id="{4302A471-E9F2-8138-F870-473ABF82AC54}"/>
                </a:ext>
              </a:extLst>
            </p:cNvPr>
            <p:cNvSpPr/>
            <p:nvPr/>
          </p:nvSpPr>
          <p:spPr>
            <a:xfrm>
              <a:off x="2054141" y="1965983"/>
              <a:ext cx="109" cy="204"/>
            </a:xfrm>
            <a:custGeom>
              <a:avLst/>
              <a:gdLst/>
              <a:ahLst/>
              <a:cxnLst/>
              <a:rect l="l" t="t" r="r" b="b"/>
              <a:pathLst>
                <a:path w="8" h="15" extrusionOk="0">
                  <a:moveTo>
                    <a:pt x="0" y="1"/>
                  </a:moveTo>
                  <a:lnTo>
                    <a:pt x="7"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711;p59">
              <a:extLst>
                <a:ext uri="{FF2B5EF4-FFF2-40B4-BE49-F238E27FC236}">
                  <a16:creationId xmlns:a16="http://schemas.microsoft.com/office/drawing/2014/main" id="{D29697C4-F541-93DD-4427-7930ABF11CE1}"/>
                </a:ext>
              </a:extLst>
            </p:cNvPr>
            <p:cNvSpPr/>
            <p:nvPr/>
          </p:nvSpPr>
          <p:spPr>
            <a:xfrm>
              <a:off x="2054331" y="1966323"/>
              <a:ext cx="109" cy="204"/>
            </a:xfrm>
            <a:custGeom>
              <a:avLst/>
              <a:gdLst/>
              <a:ahLst/>
              <a:cxnLst/>
              <a:rect l="l" t="t" r="r" b="b"/>
              <a:pathLst>
                <a:path w="8" h="15" extrusionOk="0">
                  <a:moveTo>
                    <a:pt x="0" y="0"/>
                  </a:moveTo>
                  <a:lnTo>
                    <a:pt x="7"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712;p59">
              <a:extLst>
                <a:ext uri="{FF2B5EF4-FFF2-40B4-BE49-F238E27FC236}">
                  <a16:creationId xmlns:a16="http://schemas.microsoft.com/office/drawing/2014/main" id="{DEBBD4CC-64D6-7728-C163-E0D60259B538}"/>
                </a:ext>
              </a:extLst>
            </p:cNvPr>
            <p:cNvSpPr/>
            <p:nvPr/>
          </p:nvSpPr>
          <p:spPr>
            <a:xfrm>
              <a:off x="2053476" y="1963417"/>
              <a:ext cx="54" cy="299"/>
            </a:xfrm>
            <a:custGeom>
              <a:avLst/>
              <a:gdLst/>
              <a:ahLst/>
              <a:cxnLst/>
              <a:rect l="l" t="t" r="r" b="b"/>
              <a:pathLst>
                <a:path w="4" h="22" extrusionOk="0">
                  <a:moveTo>
                    <a:pt x="0" y="1"/>
                  </a:moveTo>
                  <a:cubicBezTo>
                    <a:pt x="0" y="8"/>
                    <a:pt x="0" y="15"/>
                    <a:pt x="4" y="22"/>
                  </a:cubicBezTo>
                  <a:cubicBezTo>
                    <a:pt x="0" y="15"/>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713;p59">
              <a:extLst>
                <a:ext uri="{FF2B5EF4-FFF2-40B4-BE49-F238E27FC236}">
                  <a16:creationId xmlns:a16="http://schemas.microsoft.com/office/drawing/2014/main" id="{A58503E0-9879-0FB3-8221-5F0C78379243}"/>
                </a:ext>
              </a:extLst>
            </p:cNvPr>
            <p:cNvSpPr/>
            <p:nvPr/>
          </p:nvSpPr>
          <p:spPr>
            <a:xfrm>
              <a:off x="2053326" y="1961897"/>
              <a:ext cx="14" cy="394"/>
            </a:xfrm>
            <a:custGeom>
              <a:avLst/>
              <a:gdLst/>
              <a:ahLst/>
              <a:cxnLst/>
              <a:rect l="l" t="t" r="r" b="b"/>
              <a:pathLst>
                <a:path w="1" h="29" extrusionOk="0">
                  <a:moveTo>
                    <a:pt x="1" y="1"/>
                  </a:moveTo>
                  <a:lnTo>
                    <a:pt x="1" y="29"/>
                  </a:lnTo>
                  <a:cubicBezTo>
                    <a:pt x="1" y="22"/>
                    <a:pt x="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714;p59">
              <a:extLst>
                <a:ext uri="{FF2B5EF4-FFF2-40B4-BE49-F238E27FC236}">
                  <a16:creationId xmlns:a16="http://schemas.microsoft.com/office/drawing/2014/main" id="{7263BBEC-AF43-7083-F15A-D3066FCFEA98}"/>
                </a:ext>
              </a:extLst>
            </p:cNvPr>
            <p:cNvSpPr/>
            <p:nvPr/>
          </p:nvSpPr>
          <p:spPr>
            <a:xfrm>
              <a:off x="2060414" y="1992514"/>
              <a:ext cx="14" cy="774"/>
            </a:xfrm>
            <a:custGeom>
              <a:avLst/>
              <a:gdLst/>
              <a:ahLst/>
              <a:cxnLst/>
              <a:rect l="l" t="t" r="r" b="b"/>
              <a:pathLst>
                <a:path w="1" h="57" extrusionOk="0">
                  <a:moveTo>
                    <a:pt x="1" y="0"/>
                  </a:moveTo>
                  <a:lnTo>
                    <a:pt x="1" y="5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715;p59">
              <a:extLst>
                <a:ext uri="{FF2B5EF4-FFF2-40B4-BE49-F238E27FC236}">
                  <a16:creationId xmlns:a16="http://schemas.microsoft.com/office/drawing/2014/main" id="{640ADAD4-6F36-D1EB-91FB-AEB80FC802B2}"/>
                </a:ext>
              </a:extLst>
            </p:cNvPr>
            <p:cNvSpPr/>
            <p:nvPr/>
          </p:nvSpPr>
          <p:spPr>
            <a:xfrm>
              <a:off x="2053666" y="1964653"/>
              <a:ext cx="54" cy="258"/>
            </a:xfrm>
            <a:custGeom>
              <a:avLst/>
              <a:gdLst/>
              <a:ahLst/>
              <a:cxnLst/>
              <a:rect l="l" t="t" r="r" b="b"/>
              <a:pathLst>
                <a:path w="4" h="19" extrusionOk="0">
                  <a:moveTo>
                    <a:pt x="0" y="1"/>
                  </a:moveTo>
                  <a:lnTo>
                    <a:pt x="0" y="1"/>
                  </a:lnTo>
                  <a:cubicBezTo>
                    <a:pt x="0" y="4"/>
                    <a:pt x="4" y="11"/>
                    <a:pt x="4" y="18"/>
                  </a:cubicBezTo>
                  <a:cubicBezTo>
                    <a:pt x="4" y="11"/>
                    <a:pt x="4"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716;p59">
              <a:extLst>
                <a:ext uri="{FF2B5EF4-FFF2-40B4-BE49-F238E27FC236}">
                  <a16:creationId xmlns:a16="http://schemas.microsoft.com/office/drawing/2014/main" id="{D03813B3-8C08-52C0-09D2-54A336C47407}"/>
                </a:ext>
              </a:extLst>
            </p:cNvPr>
            <p:cNvSpPr/>
            <p:nvPr/>
          </p:nvSpPr>
          <p:spPr>
            <a:xfrm>
              <a:off x="2053571" y="1964083"/>
              <a:ext cx="54" cy="258"/>
            </a:xfrm>
            <a:custGeom>
              <a:avLst/>
              <a:gdLst/>
              <a:ahLst/>
              <a:cxnLst/>
              <a:rect l="l" t="t" r="r" b="b"/>
              <a:pathLst>
                <a:path w="4" h="19" extrusionOk="0">
                  <a:moveTo>
                    <a:pt x="0" y="1"/>
                  </a:moveTo>
                  <a:lnTo>
                    <a:pt x="0" y="1"/>
                  </a:lnTo>
                  <a:cubicBezTo>
                    <a:pt x="0" y="8"/>
                    <a:pt x="4" y="11"/>
                    <a:pt x="4" y="18"/>
                  </a:cubicBezTo>
                  <a:cubicBezTo>
                    <a:pt x="4" y="11"/>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717;p59">
              <a:extLst>
                <a:ext uri="{FF2B5EF4-FFF2-40B4-BE49-F238E27FC236}">
                  <a16:creationId xmlns:a16="http://schemas.microsoft.com/office/drawing/2014/main" id="{7BB0F515-C492-6642-6ED4-92A5E1559A25}"/>
                </a:ext>
              </a:extLst>
            </p:cNvPr>
            <p:cNvSpPr/>
            <p:nvPr/>
          </p:nvSpPr>
          <p:spPr>
            <a:xfrm>
              <a:off x="2053381" y="1962711"/>
              <a:ext cx="54" cy="339"/>
            </a:xfrm>
            <a:custGeom>
              <a:avLst/>
              <a:gdLst/>
              <a:ahLst/>
              <a:cxnLst/>
              <a:rect l="l" t="t" r="r" b="b"/>
              <a:pathLst>
                <a:path w="4" h="25" extrusionOk="0">
                  <a:moveTo>
                    <a:pt x="0" y="0"/>
                  </a:moveTo>
                  <a:cubicBezTo>
                    <a:pt x="0" y="11"/>
                    <a:pt x="0" y="18"/>
                    <a:pt x="4" y="25"/>
                  </a:cubicBezTo>
                  <a:cubicBezTo>
                    <a:pt x="0" y="18"/>
                    <a:pt x="0"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718;p59">
              <a:extLst>
                <a:ext uri="{FF2B5EF4-FFF2-40B4-BE49-F238E27FC236}">
                  <a16:creationId xmlns:a16="http://schemas.microsoft.com/office/drawing/2014/main" id="{64BFC41B-0F0F-C786-D55D-1D9645AD67C5}"/>
                </a:ext>
              </a:extLst>
            </p:cNvPr>
            <p:cNvSpPr/>
            <p:nvPr/>
          </p:nvSpPr>
          <p:spPr>
            <a:xfrm>
              <a:off x="2060319" y="1990369"/>
              <a:ext cx="14" cy="638"/>
            </a:xfrm>
            <a:custGeom>
              <a:avLst/>
              <a:gdLst/>
              <a:ahLst/>
              <a:cxnLst/>
              <a:rect l="l" t="t" r="r" b="b"/>
              <a:pathLst>
                <a:path w="1" h="47" extrusionOk="0">
                  <a:moveTo>
                    <a:pt x="1" y="1"/>
                  </a:moveTo>
                  <a:lnTo>
                    <a:pt x="1" y="4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719;p59">
              <a:extLst>
                <a:ext uri="{FF2B5EF4-FFF2-40B4-BE49-F238E27FC236}">
                  <a16:creationId xmlns:a16="http://schemas.microsoft.com/office/drawing/2014/main" id="{C52333C1-DB7F-9D44-682C-DDF86C5031E8}"/>
                </a:ext>
              </a:extLst>
            </p:cNvPr>
            <p:cNvSpPr/>
            <p:nvPr/>
          </p:nvSpPr>
          <p:spPr>
            <a:xfrm>
              <a:off x="2060319" y="1989378"/>
              <a:ext cx="14" cy="584"/>
            </a:xfrm>
            <a:custGeom>
              <a:avLst/>
              <a:gdLst/>
              <a:ahLst/>
              <a:cxnLst/>
              <a:rect l="l" t="t" r="r" b="b"/>
              <a:pathLst>
                <a:path w="1" h="43" extrusionOk="0">
                  <a:moveTo>
                    <a:pt x="1" y="0"/>
                  </a:moveTo>
                  <a:lnTo>
                    <a:pt x="1" y="4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720;p59">
              <a:extLst>
                <a:ext uri="{FF2B5EF4-FFF2-40B4-BE49-F238E27FC236}">
                  <a16:creationId xmlns:a16="http://schemas.microsoft.com/office/drawing/2014/main" id="{8C60956E-8816-66FD-9A03-D47435BFE522}"/>
                </a:ext>
              </a:extLst>
            </p:cNvPr>
            <p:cNvSpPr/>
            <p:nvPr/>
          </p:nvSpPr>
          <p:spPr>
            <a:xfrm>
              <a:off x="2058459" y="1972786"/>
              <a:ext cx="584" cy="1439"/>
            </a:xfrm>
            <a:custGeom>
              <a:avLst/>
              <a:gdLst/>
              <a:ahLst/>
              <a:cxnLst/>
              <a:rect l="l" t="t" r="r" b="b"/>
              <a:pathLst>
                <a:path w="43" h="106" extrusionOk="0">
                  <a:moveTo>
                    <a:pt x="43" y="105"/>
                  </a:moveTo>
                  <a:cubicBezTo>
                    <a:pt x="15" y="77"/>
                    <a:pt x="1" y="42"/>
                    <a:pt x="1" y="0"/>
                  </a:cubicBezTo>
                  <a:cubicBezTo>
                    <a:pt x="1" y="42"/>
                    <a:pt x="15" y="77"/>
                    <a:pt x="43" y="10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721;p59">
              <a:extLst>
                <a:ext uri="{FF2B5EF4-FFF2-40B4-BE49-F238E27FC236}">
                  <a16:creationId xmlns:a16="http://schemas.microsoft.com/office/drawing/2014/main" id="{B37B1D09-FB98-9D98-0FA3-0BE3B6A438DD}"/>
                </a:ext>
              </a:extLst>
            </p:cNvPr>
            <p:cNvSpPr/>
            <p:nvPr/>
          </p:nvSpPr>
          <p:spPr>
            <a:xfrm>
              <a:off x="2054806" y="1966934"/>
              <a:ext cx="149" cy="163"/>
            </a:xfrm>
            <a:custGeom>
              <a:avLst/>
              <a:gdLst/>
              <a:ahLst/>
              <a:cxnLst/>
              <a:rect l="l" t="t" r="r" b="b"/>
              <a:pathLst>
                <a:path w="11" h="12" extrusionOk="0">
                  <a:moveTo>
                    <a:pt x="11"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722;p59">
              <a:extLst>
                <a:ext uri="{FF2B5EF4-FFF2-40B4-BE49-F238E27FC236}">
                  <a16:creationId xmlns:a16="http://schemas.microsoft.com/office/drawing/2014/main" id="{D07A2301-4DEE-D9ED-94C0-764828829BB8}"/>
                </a:ext>
              </a:extLst>
            </p:cNvPr>
            <p:cNvSpPr/>
            <p:nvPr/>
          </p:nvSpPr>
          <p:spPr>
            <a:xfrm>
              <a:off x="2053951" y="1965603"/>
              <a:ext cx="109" cy="204"/>
            </a:xfrm>
            <a:custGeom>
              <a:avLst/>
              <a:gdLst/>
              <a:ahLst/>
              <a:cxnLst/>
              <a:rect l="l" t="t" r="r" b="b"/>
              <a:pathLst>
                <a:path w="8" h="15" extrusionOk="0">
                  <a:moveTo>
                    <a:pt x="0" y="1"/>
                  </a:moveTo>
                  <a:lnTo>
                    <a:pt x="7"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723;p59">
              <a:extLst>
                <a:ext uri="{FF2B5EF4-FFF2-40B4-BE49-F238E27FC236}">
                  <a16:creationId xmlns:a16="http://schemas.microsoft.com/office/drawing/2014/main" id="{024F1189-5414-9D15-B8D1-839CA3BBA21F}"/>
                </a:ext>
              </a:extLst>
            </p:cNvPr>
            <p:cNvSpPr/>
            <p:nvPr/>
          </p:nvSpPr>
          <p:spPr>
            <a:xfrm>
              <a:off x="2060373" y="1991414"/>
              <a:ext cx="0" cy="679"/>
            </a:xfrm>
            <a:custGeom>
              <a:avLst/>
              <a:gdLst/>
              <a:ahLst/>
              <a:cxnLst/>
              <a:rect l="l" t="t" r="r" b="b"/>
              <a:pathLst>
                <a:path h="50" extrusionOk="0">
                  <a:moveTo>
                    <a:pt x="0" y="1"/>
                  </a:moveTo>
                  <a:lnTo>
                    <a:pt x="0" y="5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724;p59">
              <a:extLst>
                <a:ext uri="{FF2B5EF4-FFF2-40B4-BE49-F238E27FC236}">
                  <a16:creationId xmlns:a16="http://schemas.microsoft.com/office/drawing/2014/main" id="{7F6836B4-CEF7-1495-E92C-7D5AD72257B3}"/>
                </a:ext>
              </a:extLst>
            </p:cNvPr>
            <p:cNvSpPr/>
            <p:nvPr/>
          </p:nvSpPr>
          <p:spPr>
            <a:xfrm>
              <a:off x="2053801" y="1965128"/>
              <a:ext cx="109" cy="258"/>
            </a:xfrm>
            <a:custGeom>
              <a:avLst/>
              <a:gdLst/>
              <a:ahLst/>
              <a:cxnLst/>
              <a:rect l="l" t="t" r="r" b="b"/>
              <a:pathLst>
                <a:path w="8" h="19" extrusionOk="0">
                  <a:moveTo>
                    <a:pt x="1" y="1"/>
                  </a:moveTo>
                  <a:lnTo>
                    <a:pt x="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725;p59">
              <a:extLst>
                <a:ext uri="{FF2B5EF4-FFF2-40B4-BE49-F238E27FC236}">
                  <a16:creationId xmlns:a16="http://schemas.microsoft.com/office/drawing/2014/main" id="{49BFFC5A-291D-42FB-8B4B-129DC8AAA9FF}"/>
                </a:ext>
              </a:extLst>
            </p:cNvPr>
            <p:cNvSpPr/>
            <p:nvPr/>
          </p:nvSpPr>
          <p:spPr>
            <a:xfrm>
              <a:off x="2060224" y="1987477"/>
              <a:ext cx="14" cy="584"/>
            </a:xfrm>
            <a:custGeom>
              <a:avLst/>
              <a:gdLst/>
              <a:ahLst/>
              <a:cxnLst/>
              <a:rect l="l" t="t" r="r" b="b"/>
              <a:pathLst>
                <a:path w="1" h="43" extrusionOk="0">
                  <a:moveTo>
                    <a:pt x="1" y="0"/>
                  </a:moveTo>
                  <a:lnTo>
                    <a:pt x="1" y="4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726;p59">
              <a:extLst>
                <a:ext uri="{FF2B5EF4-FFF2-40B4-BE49-F238E27FC236}">
                  <a16:creationId xmlns:a16="http://schemas.microsoft.com/office/drawing/2014/main" id="{B679F81B-30A8-8030-791C-EE23C7A071FD}"/>
                </a:ext>
              </a:extLst>
            </p:cNvPr>
            <p:cNvSpPr/>
            <p:nvPr/>
          </p:nvSpPr>
          <p:spPr>
            <a:xfrm>
              <a:off x="2060034" y="1983865"/>
              <a:ext cx="14" cy="489"/>
            </a:xfrm>
            <a:custGeom>
              <a:avLst/>
              <a:gdLst/>
              <a:ahLst/>
              <a:cxnLst/>
              <a:rect l="l" t="t" r="r" b="b"/>
              <a:pathLst>
                <a:path w="1" h="36" extrusionOk="0">
                  <a:moveTo>
                    <a:pt x="1" y="0"/>
                  </a:moveTo>
                  <a:lnTo>
                    <a:pt x="1" y="35"/>
                  </a:lnTo>
                  <a:cubicBezTo>
                    <a:pt x="1" y="21"/>
                    <a:pt x="1"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727;p59">
              <a:extLst>
                <a:ext uri="{FF2B5EF4-FFF2-40B4-BE49-F238E27FC236}">
                  <a16:creationId xmlns:a16="http://schemas.microsoft.com/office/drawing/2014/main" id="{70F180EF-E63A-BD14-7662-AD3AB2EA8709}"/>
                </a:ext>
              </a:extLst>
            </p:cNvPr>
            <p:cNvSpPr/>
            <p:nvPr/>
          </p:nvSpPr>
          <p:spPr>
            <a:xfrm>
              <a:off x="2059939" y="1982820"/>
              <a:ext cx="14" cy="434"/>
            </a:xfrm>
            <a:custGeom>
              <a:avLst/>
              <a:gdLst/>
              <a:ahLst/>
              <a:cxnLst/>
              <a:rect l="l" t="t" r="r" b="b"/>
              <a:pathLst>
                <a:path w="1" h="32" extrusionOk="0">
                  <a:moveTo>
                    <a:pt x="1" y="0"/>
                  </a:moveTo>
                  <a:lnTo>
                    <a:pt x="1"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728;p59">
              <a:extLst>
                <a:ext uri="{FF2B5EF4-FFF2-40B4-BE49-F238E27FC236}">
                  <a16:creationId xmlns:a16="http://schemas.microsoft.com/office/drawing/2014/main" id="{A94E5788-D30D-8CA9-56B9-80422CC543D8}"/>
                </a:ext>
              </a:extLst>
            </p:cNvPr>
            <p:cNvSpPr/>
            <p:nvPr/>
          </p:nvSpPr>
          <p:spPr>
            <a:xfrm>
              <a:off x="2060088" y="1984435"/>
              <a:ext cx="0" cy="530"/>
            </a:xfrm>
            <a:custGeom>
              <a:avLst/>
              <a:gdLst/>
              <a:ahLst/>
              <a:cxnLst/>
              <a:rect l="l" t="t" r="r" b="b"/>
              <a:pathLst>
                <a:path h="39" extrusionOk="0">
                  <a:moveTo>
                    <a:pt x="0" y="0"/>
                  </a:moveTo>
                  <a:lnTo>
                    <a:pt x="0" y="3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729;p59">
              <a:extLst>
                <a:ext uri="{FF2B5EF4-FFF2-40B4-BE49-F238E27FC236}">
                  <a16:creationId xmlns:a16="http://schemas.microsoft.com/office/drawing/2014/main" id="{0B7405BD-EF6B-7932-9CA8-20124D2038E4}"/>
                </a:ext>
              </a:extLst>
            </p:cNvPr>
            <p:cNvSpPr/>
            <p:nvPr/>
          </p:nvSpPr>
          <p:spPr>
            <a:xfrm>
              <a:off x="2059993" y="1983295"/>
              <a:ext cx="54" cy="434"/>
            </a:xfrm>
            <a:custGeom>
              <a:avLst/>
              <a:gdLst/>
              <a:ahLst/>
              <a:cxnLst/>
              <a:rect l="l" t="t" r="r" b="b"/>
              <a:pathLst>
                <a:path w="4" h="32" extrusionOk="0">
                  <a:moveTo>
                    <a:pt x="0" y="0"/>
                  </a:moveTo>
                  <a:lnTo>
                    <a:pt x="0" y="32"/>
                  </a:lnTo>
                  <a:cubicBezTo>
                    <a:pt x="4" y="21"/>
                    <a:pt x="0"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730;p59">
              <a:extLst>
                <a:ext uri="{FF2B5EF4-FFF2-40B4-BE49-F238E27FC236}">
                  <a16:creationId xmlns:a16="http://schemas.microsoft.com/office/drawing/2014/main" id="{01558384-BAF3-BF22-7879-9B7788EC16A5}"/>
                </a:ext>
              </a:extLst>
            </p:cNvPr>
            <p:cNvSpPr/>
            <p:nvPr/>
          </p:nvSpPr>
          <p:spPr>
            <a:xfrm>
              <a:off x="2060468" y="1993695"/>
              <a:ext cx="54" cy="923"/>
            </a:xfrm>
            <a:custGeom>
              <a:avLst/>
              <a:gdLst/>
              <a:ahLst/>
              <a:cxnLst/>
              <a:rect l="l" t="t" r="r" b="b"/>
              <a:pathLst>
                <a:path w="4" h="68" extrusionOk="0">
                  <a:moveTo>
                    <a:pt x="0" y="1"/>
                  </a:moveTo>
                  <a:lnTo>
                    <a:pt x="4" y="6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731;p59">
              <a:extLst>
                <a:ext uri="{FF2B5EF4-FFF2-40B4-BE49-F238E27FC236}">
                  <a16:creationId xmlns:a16="http://schemas.microsoft.com/office/drawing/2014/main" id="{A0B1AFDD-B1E2-A1AF-315D-E7221DD94B03}"/>
                </a:ext>
              </a:extLst>
            </p:cNvPr>
            <p:cNvSpPr/>
            <p:nvPr/>
          </p:nvSpPr>
          <p:spPr>
            <a:xfrm>
              <a:off x="2060183" y="1986621"/>
              <a:ext cx="0" cy="584"/>
            </a:xfrm>
            <a:custGeom>
              <a:avLst/>
              <a:gdLst/>
              <a:ahLst/>
              <a:cxnLst/>
              <a:rect l="l" t="t" r="r" b="b"/>
              <a:pathLst>
                <a:path h="43" extrusionOk="0">
                  <a:moveTo>
                    <a:pt x="0" y="0"/>
                  </a:moveTo>
                  <a:lnTo>
                    <a:pt x="0" y="4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732;p59">
              <a:extLst>
                <a:ext uri="{FF2B5EF4-FFF2-40B4-BE49-F238E27FC236}">
                  <a16:creationId xmlns:a16="http://schemas.microsoft.com/office/drawing/2014/main" id="{2D028FD0-DF48-ED95-5B60-7261FEA466FA}"/>
                </a:ext>
              </a:extLst>
            </p:cNvPr>
            <p:cNvSpPr/>
            <p:nvPr/>
          </p:nvSpPr>
          <p:spPr>
            <a:xfrm>
              <a:off x="2060129" y="1985807"/>
              <a:ext cx="14" cy="638"/>
            </a:xfrm>
            <a:custGeom>
              <a:avLst/>
              <a:gdLst/>
              <a:ahLst/>
              <a:cxnLst/>
              <a:rect l="l" t="t" r="r" b="b"/>
              <a:pathLst>
                <a:path w="1" h="47" extrusionOk="0">
                  <a:moveTo>
                    <a:pt x="1" y="1"/>
                  </a:moveTo>
                  <a:lnTo>
                    <a:pt x="1" y="4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733;p59">
              <a:extLst>
                <a:ext uri="{FF2B5EF4-FFF2-40B4-BE49-F238E27FC236}">
                  <a16:creationId xmlns:a16="http://schemas.microsoft.com/office/drawing/2014/main" id="{9CE06E96-F067-D27D-4211-FA1317A67681}"/>
                </a:ext>
              </a:extLst>
            </p:cNvPr>
            <p:cNvSpPr/>
            <p:nvPr/>
          </p:nvSpPr>
          <p:spPr>
            <a:xfrm>
              <a:off x="2060088" y="1985101"/>
              <a:ext cx="0" cy="530"/>
            </a:xfrm>
            <a:custGeom>
              <a:avLst/>
              <a:gdLst/>
              <a:ahLst/>
              <a:cxnLst/>
              <a:rect l="l" t="t" r="r" b="b"/>
              <a:pathLst>
                <a:path h="39" extrusionOk="0">
                  <a:moveTo>
                    <a:pt x="0" y="0"/>
                  </a:moveTo>
                  <a:lnTo>
                    <a:pt x="0" y="3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734;p59">
              <a:extLst>
                <a:ext uri="{FF2B5EF4-FFF2-40B4-BE49-F238E27FC236}">
                  <a16:creationId xmlns:a16="http://schemas.microsoft.com/office/drawing/2014/main" id="{06BC69A4-EB22-04B1-879E-556603C7852B}"/>
                </a:ext>
              </a:extLst>
            </p:cNvPr>
            <p:cNvSpPr/>
            <p:nvPr/>
          </p:nvSpPr>
          <p:spPr>
            <a:xfrm>
              <a:off x="2054562" y="1966649"/>
              <a:ext cx="109" cy="163"/>
            </a:xfrm>
            <a:custGeom>
              <a:avLst/>
              <a:gdLst/>
              <a:ahLst/>
              <a:cxnLst/>
              <a:rect l="l" t="t" r="r" b="b"/>
              <a:pathLst>
                <a:path w="8" h="12" extrusionOk="0">
                  <a:moveTo>
                    <a:pt x="1" y="1"/>
                  </a:moveTo>
                  <a:lnTo>
                    <a:pt x="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735;p59">
              <a:extLst>
                <a:ext uri="{FF2B5EF4-FFF2-40B4-BE49-F238E27FC236}">
                  <a16:creationId xmlns:a16="http://schemas.microsoft.com/office/drawing/2014/main" id="{51A26165-0DDC-EC96-6723-227E6E7655FC}"/>
                </a:ext>
              </a:extLst>
            </p:cNvPr>
            <p:cNvSpPr/>
            <p:nvPr/>
          </p:nvSpPr>
          <p:spPr>
            <a:xfrm>
              <a:off x="2060509" y="1994795"/>
              <a:ext cx="14" cy="530"/>
            </a:xfrm>
            <a:custGeom>
              <a:avLst/>
              <a:gdLst/>
              <a:ahLst/>
              <a:cxnLst/>
              <a:rect l="l" t="t" r="r" b="b"/>
              <a:pathLst>
                <a:path w="1" h="39" extrusionOk="0">
                  <a:moveTo>
                    <a:pt x="1" y="39"/>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736;p59">
              <a:extLst>
                <a:ext uri="{FF2B5EF4-FFF2-40B4-BE49-F238E27FC236}">
                  <a16:creationId xmlns:a16="http://schemas.microsoft.com/office/drawing/2014/main" id="{EE94259F-A5BF-06C6-7A19-916DE2131C3A}"/>
                </a:ext>
              </a:extLst>
            </p:cNvPr>
            <p:cNvSpPr/>
            <p:nvPr/>
          </p:nvSpPr>
          <p:spPr>
            <a:xfrm>
              <a:off x="2055091" y="1967178"/>
              <a:ext cx="149" cy="149"/>
            </a:xfrm>
            <a:custGeom>
              <a:avLst/>
              <a:gdLst/>
              <a:ahLst/>
              <a:cxnLst/>
              <a:rect l="l" t="t" r="r" b="b"/>
              <a:pathLst>
                <a:path w="11" h="11" extrusionOk="0">
                  <a:moveTo>
                    <a:pt x="0" y="0"/>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737;p59">
              <a:extLst>
                <a:ext uri="{FF2B5EF4-FFF2-40B4-BE49-F238E27FC236}">
                  <a16:creationId xmlns:a16="http://schemas.microsoft.com/office/drawing/2014/main" id="{20BB7578-6395-CE89-ADB0-9356D071377B}"/>
                </a:ext>
              </a:extLst>
            </p:cNvPr>
            <p:cNvSpPr/>
            <p:nvPr/>
          </p:nvSpPr>
          <p:spPr>
            <a:xfrm>
              <a:off x="2055376" y="1967463"/>
              <a:ext cx="149" cy="109"/>
            </a:xfrm>
            <a:custGeom>
              <a:avLst/>
              <a:gdLst/>
              <a:ahLst/>
              <a:cxnLst/>
              <a:rect l="l" t="t" r="r" b="b"/>
              <a:pathLst>
                <a:path w="11" h="8" extrusionOk="0">
                  <a:moveTo>
                    <a:pt x="0" y="0"/>
                  </a:moveTo>
                  <a:lnTo>
                    <a:pt x="1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738;p59">
              <a:extLst>
                <a:ext uri="{FF2B5EF4-FFF2-40B4-BE49-F238E27FC236}">
                  <a16:creationId xmlns:a16="http://schemas.microsoft.com/office/drawing/2014/main" id="{F7EBC463-9E9D-FD43-5ACF-CA15BC2E8832}"/>
                </a:ext>
              </a:extLst>
            </p:cNvPr>
            <p:cNvSpPr/>
            <p:nvPr/>
          </p:nvSpPr>
          <p:spPr>
            <a:xfrm>
              <a:off x="2059939" y="1982385"/>
              <a:ext cx="14" cy="448"/>
            </a:xfrm>
            <a:custGeom>
              <a:avLst/>
              <a:gdLst/>
              <a:ahLst/>
              <a:cxnLst/>
              <a:rect l="l" t="t" r="r" b="b"/>
              <a:pathLst>
                <a:path w="1" h="33" extrusionOk="0">
                  <a:moveTo>
                    <a:pt x="1" y="1"/>
                  </a:moveTo>
                  <a:lnTo>
                    <a:pt x="1" y="32"/>
                  </a:lnTo>
                  <a:cubicBezTo>
                    <a:pt x="1" y="22"/>
                    <a:pt x="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739;p59">
              <a:extLst>
                <a:ext uri="{FF2B5EF4-FFF2-40B4-BE49-F238E27FC236}">
                  <a16:creationId xmlns:a16="http://schemas.microsoft.com/office/drawing/2014/main" id="{AA3BC5AB-E066-80D7-32AD-AC8351CDBEDD}"/>
                </a:ext>
              </a:extLst>
            </p:cNvPr>
            <p:cNvSpPr/>
            <p:nvPr/>
          </p:nvSpPr>
          <p:spPr>
            <a:xfrm>
              <a:off x="2060278" y="1988427"/>
              <a:ext cx="0" cy="530"/>
            </a:xfrm>
            <a:custGeom>
              <a:avLst/>
              <a:gdLst/>
              <a:ahLst/>
              <a:cxnLst/>
              <a:rect l="l" t="t" r="r" b="b"/>
              <a:pathLst>
                <a:path h="39" extrusionOk="0">
                  <a:moveTo>
                    <a:pt x="0" y="0"/>
                  </a:moveTo>
                  <a:lnTo>
                    <a:pt x="0" y="3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740;p59">
              <a:extLst>
                <a:ext uri="{FF2B5EF4-FFF2-40B4-BE49-F238E27FC236}">
                  <a16:creationId xmlns:a16="http://schemas.microsoft.com/office/drawing/2014/main" id="{28F0E8CC-2104-AA9F-2746-B08DD88E036C}"/>
                </a:ext>
              </a:extLst>
            </p:cNvPr>
            <p:cNvSpPr/>
            <p:nvPr/>
          </p:nvSpPr>
          <p:spPr>
            <a:xfrm>
              <a:off x="2056137" y="1967884"/>
              <a:ext cx="149" cy="109"/>
            </a:xfrm>
            <a:custGeom>
              <a:avLst/>
              <a:gdLst/>
              <a:ahLst/>
              <a:cxnLst/>
              <a:rect l="l" t="t" r="r" b="b"/>
              <a:pathLst>
                <a:path w="11" h="8" extrusionOk="0">
                  <a:moveTo>
                    <a:pt x="0"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741;p59">
              <a:extLst>
                <a:ext uri="{FF2B5EF4-FFF2-40B4-BE49-F238E27FC236}">
                  <a16:creationId xmlns:a16="http://schemas.microsoft.com/office/drawing/2014/main" id="{0DB79881-BAE2-9836-5E96-980D7471FE1E}"/>
                </a:ext>
              </a:extLst>
            </p:cNvPr>
            <p:cNvSpPr/>
            <p:nvPr/>
          </p:nvSpPr>
          <p:spPr>
            <a:xfrm>
              <a:off x="2055757" y="1967654"/>
              <a:ext cx="149" cy="109"/>
            </a:xfrm>
            <a:custGeom>
              <a:avLst/>
              <a:gdLst/>
              <a:ahLst/>
              <a:cxnLst/>
              <a:rect l="l" t="t" r="r" b="b"/>
              <a:pathLst>
                <a:path w="11" h="8" extrusionOk="0">
                  <a:moveTo>
                    <a:pt x="0" y="0"/>
                  </a:moveTo>
                  <a:lnTo>
                    <a:pt x="1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742;p59">
              <a:extLst>
                <a:ext uri="{FF2B5EF4-FFF2-40B4-BE49-F238E27FC236}">
                  <a16:creationId xmlns:a16="http://schemas.microsoft.com/office/drawing/2014/main" id="{D8205BF4-5FB0-9813-C1D5-E6F634A52C46}"/>
                </a:ext>
              </a:extLst>
            </p:cNvPr>
            <p:cNvSpPr/>
            <p:nvPr/>
          </p:nvSpPr>
          <p:spPr>
            <a:xfrm>
              <a:off x="2153623" y="1945930"/>
              <a:ext cx="3720" cy="6381"/>
            </a:xfrm>
            <a:custGeom>
              <a:avLst/>
              <a:gdLst/>
              <a:ahLst/>
              <a:cxnLst/>
              <a:rect l="l" t="t" r="r" b="b"/>
              <a:pathLst>
                <a:path w="274" h="470" extrusionOk="0">
                  <a:moveTo>
                    <a:pt x="15" y="0"/>
                  </a:moveTo>
                  <a:lnTo>
                    <a:pt x="11" y="14"/>
                  </a:lnTo>
                  <a:lnTo>
                    <a:pt x="8" y="28"/>
                  </a:lnTo>
                  <a:cubicBezTo>
                    <a:pt x="8" y="35"/>
                    <a:pt x="8" y="46"/>
                    <a:pt x="4" y="53"/>
                  </a:cubicBezTo>
                  <a:lnTo>
                    <a:pt x="4" y="63"/>
                  </a:lnTo>
                  <a:cubicBezTo>
                    <a:pt x="4" y="77"/>
                    <a:pt x="4" y="88"/>
                    <a:pt x="1" y="98"/>
                  </a:cubicBezTo>
                  <a:lnTo>
                    <a:pt x="1" y="109"/>
                  </a:lnTo>
                  <a:lnTo>
                    <a:pt x="1" y="134"/>
                  </a:lnTo>
                  <a:lnTo>
                    <a:pt x="1" y="144"/>
                  </a:lnTo>
                  <a:lnTo>
                    <a:pt x="1" y="165"/>
                  </a:lnTo>
                  <a:lnTo>
                    <a:pt x="1" y="176"/>
                  </a:lnTo>
                  <a:lnTo>
                    <a:pt x="1" y="193"/>
                  </a:lnTo>
                  <a:lnTo>
                    <a:pt x="1" y="200"/>
                  </a:lnTo>
                  <a:lnTo>
                    <a:pt x="1" y="221"/>
                  </a:lnTo>
                  <a:cubicBezTo>
                    <a:pt x="1" y="260"/>
                    <a:pt x="92" y="354"/>
                    <a:pt x="183" y="386"/>
                  </a:cubicBezTo>
                  <a:cubicBezTo>
                    <a:pt x="193" y="389"/>
                    <a:pt x="204" y="393"/>
                    <a:pt x="211" y="400"/>
                  </a:cubicBezTo>
                  <a:lnTo>
                    <a:pt x="218" y="403"/>
                  </a:lnTo>
                  <a:cubicBezTo>
                    <a:pt x="225" y="407"/>
                    <a:pt x="232" y="414"/>
                    <a:pt x="239" y="421"/>
                  </a:cubicBezTo>
                  <a:cubicBezTo>
                    <a:pt x="246" y="424"/>
                    <a:pt x="249" y="435"/>
                    <a:pt x="256" y="442"/>
                  </a:cubicBezTo>
                  <a:lnTo>
                    <a:pt x="260" y="445"/>
                  </a:lnTo>
                  <a:cubicBezTo>
                    <a:pt x="261" y="448"/>
                    <a:pt x="263" y="452"/>
                    <a:pt x="265" y="456"/>
                  </a:cubicBezTo>
                  <a:lnTo>
                    <a:pt x="265" y="456"/>
                  </a:lnTo>
                  <a:cubicBezTo>
                    <a:pt x="263" y="450"/>
                    <a:pt x="263" y="444"/>
                    <a:pt x="263" y="438"/>
                  </a:cubicBezTo>
                  <a:cubicBezTo>
                    <a:pt x="274" y="365"/>
                    <a:pt x="197" y="176"/>
                    <a:pt x="99" y="67"/>
                  </a:cubicBezTo>
                  <a:cubicBezTo>
                    <a:pt x="92" y="60"/>
                    <a:pt x="85" y="53"/>
                    <a:pt x="78" y="46"/>
                  </a:cubicBezTo>
                  <a:lnTo>
                    <a:pt x="71" y="39"/>
                  </a:lnTo>
                  <a:cubicBezTo>
                    <a:pt x="64" y="35"/>
                    <a:pt x="57" y="28"/>
                    <a:pt x="53" y="25"/>
                  </a:cubicBezTo>
                  <a:cubicBezTo>
                    <a:pt x="46" y="18"/>
                    <a:pt x="39" y="14"/>
                    <a:pt x="36" y="11"/>
                  </a:cubicBezTo>
                  <a:lnTo>
                    <a:pt x="29" y="7"/>
                  </a:lnTo>
                  <a:cubicBezTo>
                    <a:pt x="25" y="4"/>
                    <a:pt x="18" y="4"/>
                    <a:pt x="15" y="0"/>
                  </a:cubicBezTo>
                  <a:close/>
                  <a:moveTo>
                    <a:pt x="265" y="456"/>
                  </a:moveTo>
                  <a:cubicBezTo>
                    <a:pt x="266" y="461"/>
                    <a:pt x="267" y="465"/>
                    <a:pt x="270" y="470"/>
                  </a:cubicBezTo>
                  <a:cubicBezTo>
                    <a:pt x="268" y="466"/>
                    <a:pt x="266" y="461"/>
                    <a:pt x="265" y="45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743;p59">
              <a:extLst>
                <a:ext uri="{FF2B5EF4-FFF2-40B4-BE49-F238E27FC236}">
                  <a16:creationId xmlns:a16="http://schemas.microsoft.com/office/drawing/2014/main" id="{A94920B3-ED04-5495-3702-382D0D0614C2}"/>
                </a:ext>
              </a:extLst>
            </p:cNvPr>
            <p:cNvSpPr/>
            <p:nvPr/>
          </p:nvSpPr>
          <p:spPr>
            <a:xfrm>
              <a:off x="2113366" y="1953723"/>
              <a:ext cx="52776" cy="75260"/>
            </a:xfrm>
            <a:custGeom>
              <a:avLst/>
              <a:gdLst/>
              <a:ahLst/>
              <a:cxnLst/>
              <a:rect l="l" t="t" r="r" b="b"/>
              <a:pathLst>
                <a:path w="3887" h="5543" extrusionOk="0">
                  <a:moveTo>
                    <a:pt x="3239" y="1"/>
                  </a:moveTo>
                  <a:cubicBezTo>
                    <a:pt x="3239" y="22"/>
                    <a:pt x="3235" y="46"/>
                    <a:pt x="3235" y="64"/>
                  </a:cubicBezTo>
                  <a:lnTo>
                    <a:pt x="3235" y="67"/>
                  </a:lnTo>
                  <a:cubicBezTo>
                    <a:pt x="3232" y="88"/>
                    <a:pt x="3228" y="109"/>
                    <a:pt x="3225" y="130"/>
                  </a:cubicBezTo>
                  <a:cubicBezTo>
                    <a:pt x="3221" y="158"/>
                    <a:pt x="3218" y="183"/>
                    <a:pt x="3214" y="211"/>
                  </a:cubicBezTo>
                  <a:cubicBezTo>
                    <a:pt x="3200" y="347"/>
                    <a:pt x="3057" y="379"/>
                    <a:pt x="2962" y="400"/>
                  </a:cubicBezTo>
                  <a:cubicBezTo>
                    <a:pt x="2931" y="403"/>
                    <a:pt x="2903" y="410"/>
                    <a:pt x="2875" y="424"/>
                  </a:cubicBezTo>
                  <a:cubicBezTo>
                    <a:pt x="2812" y="508"/>
                    <a:pt x="2574" y="893"/>
                    <a:pt x="2567" y="970"/>
                  </a:cubicBezTo>
                  <a:cubicBezTo>
                    <a:pt x="2584" y="1068"/>
                    <a:pt x="2521" y="1348"/>
                    <a:pt x="2399" y="1397"/>
                  </a:cubicBezTo>
                  <a:cubicBezTo>
                    <a:pt x="2388" y="1401"/>
                    <a:pt x="2371" y="1425"/>
                    <a:pt x="2374" y="1590"/>
                  </a:cubicBezTo>
                  <a:lnTo>
                    <a:pt x="2374" y="1629"/>
                  </a:lnTo>
                  <a:cubicBezTo>
                    <a:pt x="2374" y="1695"/>
                    <a:pt x="2315" y="1744"/>
                    <a:pt x="2241" y="1804"/>
                  </a:cubicBezTo>
                  <a:cubicBezTo>
                    <a:pt x="2188" y="1846"/>
                    <a:pt x="2115" y="1909"/>
                    <a:pt x="2115" y="1951"/>
                  </a:cubicBezTo>
                  <a:cubicBezTo>
                    <a:pt x="2115" y="2059"/>
                    <a:pt x="1975" y="2329"/>
                    <a:pt x="1751" y="2731"/>
                  </a:cubicBezTo>
                  <a:lnTo>
                    <a:pt x="1702" y="2819"/>
                  </a:lnTo>
                  <a:cubicBezTo>
                    <a:pt x="1688" y="2847"/>
                    <a:pt x="1670" y="2875"/>
                    <a:pt x="1656" y="2903"/>
                  </a:cubicBezTo>
                  <a:cubicBezTo>
                    <a:pt x="1578" y="3057"/>
                    <a:pt x="1527" y="3153"/>
                    <a:pt x="1454" y="3153"/>
                  </a:cubicBezTo>
                  <a:cubicBezTo>
                    <a:pt x="1449" y="3153"/>
                    <a:pt x="1444" y="3152"/>
                    <a:pt x="1439" y="3151"/>
                  </a:cubicBezTo>
                  <a:cubicBezTo>
                    <a:pt x="1394" y="3144"/>
                    <a:pt x="1366" y="3109"/>
                    <a:pt x="1352" y="3046"/>
                  </a:cubicBezTo>
                  <a:cubicBezTo>
                    <a:pt x="1334" y="2962"/>
                    <a:pt x="1236" y="2854"/>
                    <a:pt x="1142" y="2815"/>
                  </a:cubicBezTo>
                  <a:cubicBezTo>
                    <a:pt x="1129" y="2808"/>
                    <a:pt x="1114" y="2804"/>
                    <a:pt x="1100" y="2804"/>
                  </a:cubicBezTo>
                  <a:cubicBezTo>
                    <a:pt x="1088" y="2804"/>
                    <a:pt x="1076" y="2807"/>
                    <a:pt x="1065" y="2812"/>
                  </a:cubicBezTo>
                  <a:cubicBezTo>
                    <a:pt x="1006" y="2851"/>
                    <a:pt x="936" y="2872"/>
                    <a:pt x="864" y="2872"/>
                  </a:cubicBezTo>
                  <a:cubicBezTo>
                    <a:pt x="859" y="2872"/>
                    <a:pt x="853" y="2872"/>
                    <a:pt x="848" y="2871"/>
                  </a:cubicBezTo>
                  <a:lnTo>
                    <a:pt x="785" y="2871"/>
                  </a:lnTo>
                  <a:cubicBezTo>
                    <a:pt x="774" y="2870"/>
                    <a:pt x="764" y="2869"/>
                    <a:pt x="753" y="2869"/>
                  </a:cubicBezTo>
                  <a:cubicBezTo>
                    <a:pt x="743" y="2869"/>
                    <a:pt x="732" y="2870"/>
                    <a:pt x="722" y="2871"/>
                  </a:cubicBezTo>
                  <a:cubicBezTo>
                    <a:pt x="666" y="2906"/>
                    <a:pt x="386" y="3179"/>
                    <a:pt x="137" y="3438"/>
                  </a:cubicBezTo>
                  <a:lnTo>
                    <a:pt x="137" y="3452"/>
                  </a:lnTo>
                  <a:lnTo>
                    <a:pt x="137" y="3459"/>
                  </a:lnTo>
                  <a:lnTo>
                    <a:pt x="137" y="3470"/>
                  </a:lnTo>
                  <a:lnTo>
                    <a:pt x="137" y="3477"/>
                  </a:lnTo>
                  <a:lnTo>
                    <a:pt x="133" y="3491"/>
                  </a:lnTo>
                  <a:lnTo>
                    <a:pt x="133" y="3501"/>
                  </a:lnTo>
                  <a:lnTo>
                    <a:pt x="130" y="3515"/>
                  </a:lnTo>
                  <a:lnTo>
                    <a:pt x="126" y="3529"/>
                  </a:lnTo>
                  <a:lnTo>
                    <a:pt x="123" y="3543"/>
                  </a:lnTo>
                  <a:lnTo>
                    <a:pt x="119" y="3557"/>
                  </a:lnTo>
                  <a:lnTo>
                    <a:pt x="116" y="3575"/>
                  </a:lnTo>
                  <a:lnTo>
                    <a:pt x="112" y="3589"/>
                  </a:lnTo>
                  <a:lnTo>
                    <a:pt x="109" y="3606"/>
                  </a:lnTo>
                  <a:lnTo>
                    <a:pt x="105" y="3624"/>
                  </a:lnTo>
                  <a:lnTo>
                    <a:pt x="98" y="3645"/>
                  </a:lnTo>
                  <a:lnTo>
                    <a:pt x="95" y="3659"/>
                  </a:lnTo>
                  <a:lnTo>
                    <a:pt x="91" y="3680"/>
                  </a:lnTo>
                  <a:lnTo>
                    <a:pt x="84" y="3701"/>
                  </a:lnTo>
                  <a:lnTo>
                    <a:pt x="81" y="3722"/>
                  </a:lnTo>
                  <a:lnTo>
                    <a:pt x="74" y="3740"/>
                  </a:lnTo>
                  <a:lnTo>
                    <a:pt x="67" y="3764"/>
                  </a:lnTo>
                  <a:lnTo>
                    <a:pt x="63" y="3782"/>
                  </a:lnTo>
                  <a:lnTo>
                    <a:pt x="53" y="3810"/>
                  </a:lnTo>
                  <a:lnTo>
                    <a:pt x="49" y="3827"/>
                  </a:lnTo>
                  <a:lnTo>
                    <a:pt x="39" y="3855"/>
                  </a:lnTo>
                  <a:lnTo>
                    <a:pt x="35" y="3873"/>
                  </a:lnTo>
                  <a:lnTo>
                    <a:pt x="25" y="3904"/>
                  </a:lnTo>
                  <a:lnTo>
                    <a:pt x="18" y="3918"/>
                  </a:lnTo>
                  <a:lnTo>
                    <a:pt x="7" y="3953"/>
                  </a:lnTo>
                  <a:lnTo>
                    <a:pt x="0" y="3967"/>
                  </a:lnTo>
                  <a:lnTo>
                    <a:pt x="0" y="3971"/>
                  </a:lnTo>
                  <a:cubicBezTo>
                    <a:pt x="53" y="4030"/>
                    <a:pt x="102" y="4093"/>
                    <a:pt x="140" y="4160"/>
                  </a:cubicBezTo>
                  <a:cubicBezTo>
                    <a:pt x="161" y="4191"/>
                    <a:pt x="182" y="4226"/>
                    <a:pt x="207" y="4258"/>
                  </a:cubicBezTo>
                  <a:cubicBezTo>
                    <a:pt x="240" y="4305"/>
                    <a:pt x="285" y="4319"/>
                    <a:pt x="346" y="4319"/>
                  </a:cubicBezTo>
                  <a:cubicBezTo>
                    <a:pt x="371" y="4319"/>
                    <a:pt x="398" y="4317"/>
                    <a:pt x="428" y="4314"/>
                  </a:cubicBezTo>
                  <a:cubicBezTo>
                    <a:pt x="449" y="4309"/>
                    <a:pt x="470" y="4306"/>
                    <a:pt x="491" y="4306"/>
                  </a:cubicBezTo>
                  <a:cubicBezTo>
                    <a:pt x="529" y="4306"/>
                    <a:pt x="566" y="4314"/>
                    <a:pt x="603" y="4328"/>
                  </a:cubicBezTo>
                  <a:cubicBezTo>
                    <a:pt x="729" y="4394"/>
                    <a:pt x="827" y="4814"/>
                    <a:pt x="788" y="4940"/>
                  </a:cubicBezTo>
                  <a:cubicBezTo>
                    <a:pt x="781" y="4965"/>
                    <a:pt x="767" y="4996"/>
                    <a:pt x="753" y="5031"/>
                  </a:cubicBezTo>
                  <a:cubicBezTo>
                    <a:pt x="722" y="5115"/>
                    <a:pt x="666" y="5255"/>
                    <a:pt x="673" y="5339"/>
                  </a:cubicBezTo>
                  <a:lnTo>
                    <a:pt x="1373" y="5339"/>
                  </a:lnTo>
                  <a:lnTo>
                    <a:pt x="1597" y="5273"/>
                  </a:lnTo>
                  <a:lnTo>
                    <a:pt x="1607" y="5276"/>
                  </a:lnTo>
                  <a:lnTo>
                    <a:pt x="1625" y="5276"/>
                  </a:lnTo>
                  <a:cubicBezTo>
                    <a:pt x="1677" y="5280"/>
                    <a:pt x="2069" y="5301"/>
                    <a:pt x="2427" y="5311"/>
                  </a:cubicBezTo>
                  <a:cubicBezTo>
                    <a:pt x="2610" y="5317"/>
                    <a:pt x="2740" y="5319"/>
                    <a:pt x="2833" y="5319"/>
                  </a:cubicBezTo>
                  <a:cubicBezTo>
                    <a:pt x="2959" y="5319"/>
                    <a:pt x="3015" y="5315"/>
                    <a:pt x="3039" y="5311"/>
                  </a:cubicBezTo>
                  <a:lnTo>
                    <a:pt x="3050" y="5311"/>
                  </a:lnTo>
                  <a:cubicBezTo>
                    <a:pt x="3060" y="5311"/>
                    <a:pt x="3074" y="5308"/>
                    <a:pt x="3085" y="5308"/>
                  </a:cubicBezTo>
                  <a:lnTo>
                    <a:pt x="3120" y="5308"/>
                  </a:lnTo>
                  <a:lnTo>
                    <a:pt x="3151" y="5311"/>
                  </a:lnTo>
                  <a:lnTo>
                    <a:pt x="3158" y="5311"/>
                  </a:lnTo>
                  <a:cubicBezTo>
                    <a:pt x="3225" y="5325"/>
                    <a:pt x="3288" y="5343"/>
                    <a:pt x="3351" y="5364"/>
                  </a:cubicBezTo>
                  <a:lnTo>
                    <a:pt x="3403" y="5381"/>
                  </a:lnTo>
                  <a:lnTo>
                    <a:pt x="3407" y="5381"/>
                  </a:lnTo>
                  <a:lnTo>
                    <a:pt x="3452" y="5399"/>
                  </a:lnTo>
                  <a:lnTo>
                    <a:pt x="3459" y="5402"/>
                  </a:lnTo>
                  <a:lnTo>
                    <a:pt x="3505" y="5420"/>
                  </a:lnTo>
                  <a:lnTo>
                    <a:pt x="3512" y="5423"/>
                  </a:lnTo>
                  <a:lnTo>
                    <a:pt x="3557" y="5441"/>
                  </a:lnTo>
                  <a:lnTo>
                    <a:pt x="3564" y="5444"/>
                  </a:lnTo>
                  <a:lnTo>
                    <a:pt x="3606" y="5462"/>
                  </a:lnTo>
                  <a:lnTo>
                    <a:pt x="3617" y="5465"/>
                  </a:lnTo>
                  <a:lnTo>
                    <a:pt x="3652" y="5483"/>
                  </a:lnTo>
                  <a:lnTo>
                    <a:pt x="3662" y="5486"/>
                  </a:lnTo>
                  <a:lnTo>
                    <a:pt x="3697" y="5504"/>
                  </a:lnTo>
                  <a:lnTo>
                    <a:pt x="3708" y="5507"/>
                  </a:lnTo>
                  <a:lnTo>
                    <a:pt x="3743" y="5525"/>
                  </a:lnTo>
                  <a:lnTo>
                    <a:pt x="3746" y="5525"/>
                  </a:lnTo>
                  <a:lnTo>
                    <a:pt x="3785" y="5542"/>
                  </a:lnTo>
                  <a:cubicBezTo>
                    <a:pt x="3802" y="5416"/>
                    <a:pt x="3837" y="5290"/>
                    <a:pt x="3886" y="5175"/>
                  </a:cubicBezTo>
                  <a:lnTo>
                    <a:pt x="3883" y="5171"/>
                  </a:lnTo>
                  <a:cubicBezTo>
                    <a:pt x="3876" y="5168"/>
                    <a:pt x="3869" y="5161"/>
                    <a:pt x="3865" y="5157"/>
                  </a:cubicBezTo>
                  <a:lnTo>
                    <a:pt x="3858" y="5150"/>
                  </a:lnTo>
                  <a:cubicBezTo>
                    <a:pt x="3855" y="5147"/>
                    <a:pt x="3848" y="5140"/>
                    <a:pt x="3841" y="5133"/>
                  </a:cubicBezTo>
                  <a:lnTo>
                    <a:pt x="3837" y="5126"/>
                  </a:lnTo>
                  <a:cubicBezTo>
                    <a:pt x="3834" y="5122"/>
                    <a:pt x="3830" y="5115"/>
                    <a:pt x="3827" y="5108"/>
                  </a:cubicBezTo>
                  <a:lnTo>
                    <a:pt x="3823" y="5101"/>
                  </a:lnTo>
                  <a:cubicBezTo>
                    <a:pt x="3820" y="5094"/>
                    <a:pt x="3816" y="5087"/>
                    <a:pt x="3816" y="5080"/>
                  </a:cubicBezTo>
                  <a:cubicBezTo>
                    <a:pt x="3806" y="5049"/>
                    <a:pt x="3708" y="4965"/>
                    <a:pt x="3652" y="4916"/>
                  </a:cubicBezTo>
                  <a:cubicBezTo>
                    <a:pt x="3589" y="4867"/>
                    <a:pt x="3529" y="4811"/>
                    <a:pt x="3477" y="4748"/>
                  </a:cubicBezTo>
                  <a:cubicBezTo>
                    <a:pt x="3428" y="4688"/>
                    <a:pt x="3386" y="4625"/>
                    <a:pt x="3347" y="4555"/>
                  </a:cubicBezTo>
                  <a:lnTo>
                    <a:pt x="3340" y="4538"/>
                  </a:lnTo>
                  <a:lnTo>
                    <a:pt x="3340" y="4520"/>
                  </a:lnTo>
                  <a:cubicBezTo>
                    <a:pt x="3351" y="4419"/>
                    <a:pt x="3326" y="4321"/>
                    <a:pt x="3270" y="4240"/>
                  </a:cubicBezTo>
                  <a:cubicBezTo>
                    <a:pt x="3155" y="4086"/>
                    <a:pt x="3099" y="3974"/>
                    <a:pt x="3099" y="3764"/>
                  </a:cubicBezTo>
                  <a:cubicBezTo>
                    <a:pt x="3095" y="3669"/>
                    <a:pt x="3081" y="3578"/>
                    <a:pt x="3057" y="3491"/>
                  </a:cubicBezTo>
                  <a:cubicBezTo>
                    <a:pt x="3039" y="3435"/>
                    <a:pt x="3029" y="3375"/>
                    <a:pt x="3025" y="3316"/>
                  </a:cubicBezTo>
                  <a:cubicBezTo>
                    <a:pt x="3025" y="3242"/>
                    <a:pt x="3074" y="3158"/>
                    <a:pt x="3141" y="3053"/>
                  </a:cubicBezTo>
                  <a:cubicBezTo>
                    <a:pt x="3204" y="2959"/>
                    <a:pt x="3256" y="2854"/>
                    <a:pt x="3295" y="2749"/>
                  </a:cubicBezTo>
                  <a:cubicBezTo>
                    <a:pt x="3298" y="2731"/>
                    <a:pt x="3305" y="2714"/>
                    <a:pt x="3312" y="2696"/>
                  </a:cubicBezTo>
                  <a:cubicBezTo>
                    <a:pt x="3316" y="2693"/>
                    <a:pt x="3319" y="2686"/>
                    <a:pt x="3323" y="2682"/>
                  </a:cubicBezTo>
                  <a:cubicBezTo>
                    <a:pt x="3326" y="2675"/>
                    <a:pt x="3333" y="2661"/>
                    <a:pt x="3340" y="2651"/>
                  </a:cubicBezTo>
                  <a:cubicBezTo>
                    <a:pt x="3347" y="2640"/>
                    <a:pt x="3347" y="2637"/>
                    <a:pt x="3351" y="2630"/>
                  </a:cubicBezTo>
                  <a:cubicBezTo>
                    <a:pt x="3354" y="2626"/>
                    <a:pt x="3361" y="2612"/>
                    <a:pt x="3368" y="2605"/>
                  </a:cubicBezTo>
                  <a:lnTo>
                    <a:pt x="3386" y="2584"/>
                  </a:lnTo>
                  <a:cubicBezTo>
                    <a:pt x="3389" y="2577"/>
                    <a:pt x="3396" y="2570"/>
                    <a:pt x="3403" y="2563"/>
                  </a:cubicBezTo>
                  <a:lnTo>
                    <a:pt x="3421" y="2542"/>
                  </a:lnTo>
                  <a:lnTo>
                    <a:pt x="3438" y="2521"/>
                  </a:lnTo>
                  <a:lnTo>
                    <a:pt x="3456" y="2504"/>
                  </a:lnTo>
                  <a:lnTo>
                    <a:pt x="3477" y="2483"/>
                  </a:lnTo>
                  <a:lnTo>
                    <a:pt x="3498" y="2465"/>
                  </a:lnTo>
                  <a:lnTo>
                    <a:pt x="3519" y="2444"/>
                  </a:lnTo>
                  <a:lnTo>
                    <a:pt x="3536" y="2427"/>
                  </a:lnTo>
                  <a:lnTo>
                    <a:pt x="3550" y="2416"/>
                  </a:lnTo>
                  <a:cubicBezTo>
                    <a:pt x="3491" y="2297"/>
                    <a:pt x="3442" y="2175"/>
                    <a:pt x="3407" y="2052"/>
                  </a:cubicBezTo>
                  <a:cubicBezTo>
                    <a:pt x="3403" y="2035"/>
                    <a:pt x="3396" y="2021"/>
                    <a:pt x="3389" y="2007"/>
                  </a:cubicBezTo>
                  <a:cubicBezTo>
                    <a:pt x="3389" y="2003"/>
                    <a:pt x="3386" y="1996"/>
                    <a:pt x="3382" y="1993"/>
                  </a:cubicBezTo>
                  <a:cubicBezTo>
                    <a:pt x="3382" y="1989"/>
                    <a:pt x="3375" y="1975"/>
                    <a:pt x="3368" y="1968"/>
                  </a:cubicBezTo>
                  <a:cubicBezTo>
                    <a:pt x="3340" y="1923"/>
                    <a:pt x="3302" y="1881"/>
                    <a:pt x="3260" y="1846"/>
                  </a:cubicBezTo>
                  <a:cubicBezTo>
                    <a:pt x="3242" y="1832"/>
                    <a:pt x="3225" y="1818"/>
                    <a:pt x="3204" y="1800"/>
                  </a:cubicBezTo>
                  <a:lnTo>
                    <a:pt x="3162" y="1769"/>
                  </a:lnTo>
                  <a:cubicBezTo>
                    <a:pt x="3102" y="1723"/>
                    <a:pt x="3039" y="1674"/>
                    <a:pt x="2973" y="1611"/>
                  </a:cubicBezTo>
                  <a:cubicBezTo>
                    <a:pt x="2777" y="1432"/>
                    <a:pt x="2801" y="1296"/>
                    <a:pt x="2815" y="1215"/>
                  </a:cubicBezTo>
                  <a:cubicBezTo>
                    <a:pt x="2819" y="1201"/>
                    <a:pt x="2822" y="1187"/>
                    <a:pt x="2822" y="1177"/>
                  </a:cubicBezTo>
                  <a:cubicBezTo>
                    <a:pt x="2822" y="1145"/>
                    <a:pt x="2836" y="1117"/>
                    <a:pt x="2857" y="1100"/>
                  </a:cubicBezTo>
                  <a:cubicBezTo>
                    <a:pt x="2909" y="1050"/>
                    <a:pt x="3035" y="1036"/>
                    <a:pt x="3169" y="1036"/>
                  </a:cubicBezTo>
                  <a:cubicBezTo>
                    <a:pt x="3234" y="1036"/>
                    <a:pt x="3301" y="1039"/>
                    <a:pt x="3361" y="1044"/>
                  </a:cubicBezTo>
                  <a:cubicBezTo>
                    <a:pt x="3386" y="1047"/>
                    <a:pt x="3409" y="1049"/>
                    <a:pt x="3433" y="1049"/>
                  </a:cubicBezTo>
                  <a:cubicBezTo>
                    <a:pt x="3456" y="1049"/>
                    <a:pt x="3479" y="1047"/>
                    <a:pt x="3501" y="1044"/>
                  </a:cubicBezTo>
                  <a:cubicBezTo>
                    <a:pt x="3396" y="914"/>
                    <a:pt x="3277" y="575"/>
                    <a:pt x="3291" y="347"/>
                  </a:cubicBezTo>
                  <a:cubicBezTo>
                    <a:pt x="3298" y="249"/>
                    <a:pt x="3284" y="155"/>
                    <a:pt x="3253" y="64"/>
                  </a:cubicBezTo>
                  <a:cubicBezTo>
                    <a:pt x="3249" y="43"/>
                    <a:pt x="3246" y="25"/>
                    <a:pt x="3239" y="8"/>
                  </a:cubicBezTo>
                  <a:lnTo>
                    <a:pt x="323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744;p59">
              <a:extLst>
                <a:ext uri="{FF2B5EF4-FFF2-40B4-BE49-F238E27FC236}">
                  <a16:creationId xmlns:a16="http://schemas.microsoft.com/office/drawing/2014/main" id="{401E1B51-DFCA-49A7-53EF-E125743AC156}"/>
                </a:ext>
              </a:extLst>
            </p:cNvPr>
            <p:cNvSpPr/>
            <p:nvPr/>
          </p:nvSpPr>
          <p:spPr>
            <a:xfrm>
              <a:off x="2165368" y="2023172"/>
              <a:ext cx="149" cy="244"/>
            </a:xfrm>
            <a:custGeom>
              <a:avLst/>
              <a:gdLst/>
              <a:ahLst/>
              <a:cxnLst/>
              <a:rect l="l" t="t" r="r" b="b"/>
              <a:pathLst>
                <a:path w="11" h="18" extrusionOk="0">
                  <a:moveTo>
                    <a:pt x="11" y="18"/>
                  </a:moveTo>
                  <a:cubicBezTo>
                    <a:pt x="7" y="11"/>
                    <a:pt x="4" y="7"/>
                    <a:pt x="0" y="0"/>
                  </a:cubicBezTo>
                  <a:cubicBezTo>
                    <a:pt x="4" y="7"/>
                    <a:pt x="7" y="11"/>
                    <a:pt x="1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745;p59">
              <a:extLst>
                <a:ext uri="{FF2B5EF4-FFF2-40B4-BE49-F238E27FC236}">
                  <a16:creationId xmlns:a16="http://schemas.microsoft.com/office/drawing/2014/main" id="{2A56C8F6-98A6-011E-4CE6-44343131C158}"/>
                </a:ext>
              </a:extLst>
            </p:cNvPr>
            <p:cNvSpPr/>
            <p:nvPr/>
          </p:nvSpPr>
          <p:spPr>
            <a:xfrm>
              <a:off x="2165178" y="2022792"/>
              <a:ext cx="149" cy="339"/>
            </a:xfrm>
            <a:custGeom>
              <a:avLst/>
              <a:gdLst/>
              <a:ahLst/>
              <a:cxnLst/>
              <a:rect l="l" t="t" r="r" b="b"/>
              <a:pathLst>
                <a:path w="11" h="25" extrusionOk="0">
                  <a:moveTo>
                    <a:pt x="11" y="25"/>
                  </a:moveTo>
                  <a:cubicBezTo>
                    <a:pt x="4" y="14"/>
                    <a:pt x="4" y="7"/>
                    <a:pt x="0" y="0"/>
                  </a:cubicBezTo>
                  <a:cubicBezTo>
                    <a:pt x="4" y="7"/>
                    <a:pt x="4" y="14"/>
                    <a:pt x="1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746;p59">
              <a:extLst>
                <a:ext uri="{FF2B5EF4-FFF2-40B4-BE49-F238E27FC236}">
                  <a16:creationId xmlns:a16="http://schemas.microsoft.com/office/drawing/2014/main" id="{E6BC5AAD-D834-6E6B-0D14-74973B15844A}"/>
                </a:ext>
              </a:extLst>
            </p:cNvPr>
            <p:cNvSpPr/>
            <p:nvPr/>
          </p:nvSpPr>
          <p:spPr>
            <a:xfrm>
              <a:off x="2159136" y="1988902"/>
              <a:ext cx="204" cy="299"/>
            </a:xfrm>
            <a:custGeom>
              <a:avLst/>
              <a:gdLst/>
              <a:ahLst/>
              <a:cxnLst/>
              <a:rect l="l" t="t" r="r" b="b"/>
              <a:pathLst>
                <a:path w="15" h="22" extrusionOk="0">
                  <a:moveTo>
                    <a:pt x="1" y="21"/>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747;p59">
              <a:extLst>
                <a:ext uri="{FF2B5EF4-FFF2-40B4-BE49-F238E27FC236}">
                  <a16:creationId xmlns:a16="http://schemas.microsoft.com/office/drawing/2014/main" id="{CF4B7D6E-3F7C-1F78-6B65-C382B3F6725E}"/>
                </a:ext>
              </a:extLst>
            </p:cNvPr>
            <p:cNvSpPr/>
            <p:nvPr/>
          </p:nvSpPr>
          <p:spPr>
            <a:xfrm>
              <a:off x="2158715" y="1989568"/>
              <a:ext cx="204" cy="244"/>
            </a:xfrm>
            <a:custGeom>
              <a:avLst/>
              <a:gdLst/>
              <a:ahLst/>
              <a:cxnLst/>
              <a:rect l="l" t="t" r="r" b="b"/>
              <a:pathLst>
                <a:path w="15" h="18" extrusionOk="0">
                  <a:moveTo>
                    <a:pt x="0" y="18"/>
                  </a:moveTo>
                  <a:cubicBezTo>
                    <a:pt x="4" y="11"/>
                    <a:pt x="11" y="4"/>
                    <a:pt x="14" y="0"/>
                  </a:cubicBezTo>
                  <a:cubicBezTo>
                    <a:pt x="11" y="4"/>
                    <a:pt x="4" y="11"/>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748;p59">
              <a:extLst>
                <a:ext uri="{FF2B5EF4-FFF2-40B4-BE49-F238E27FC236}">
                  <a16:creationId xmlns:a16="http://schemas.microsoft.com/office/drawing/2014/main" id="{06797851-436E-E9F1-2C89-7971E8BC6819}"/>
                </a:ext>
              </a:extLst>
            </p:cNvPr>
            <p:cNvSpPr/>
            <p:nvPr/>
          </p:nvSpPr>
          <p:spPr>
            <a:xfrm>
              <a:off x="2158375" y="1990179"/>
              <a:ext cx="109" cy="258"/>
            </a:xfrm>
            <a:custGeom>
              <a:avLst/>
              <a:gdLst/>
              <a:ahLst/>
              <a:cxnLst/>
              <a:rect l="l" t="t" r="r" b="b"/>
              <a:pathLst>
                <a:path w="8" h="19" extrusionOk="0">
                  <a:moveTo>
                    <a:pt x="1" y="18"/>
                  </a:moveTo>
                  <a:cubicBezTo>
                    <a:pt x="4" y="15"/>
                    <a:pt x="8" y="8"/>
                    <a:pt x="8" y="1"/>
                  </a:cubicBezTo>
                  <a:cubicBezTo>
                    <a:pt x="8" y="8"/>
                    <a:pt x="4" y="15"/>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749;p59">
              <a:extLst>
                <a:ext uri="{FF2B5EF4-FFF2-40B4-BE49-F238E27FC236}">
                  <a16:creationId xmlns:a16="http://schemas.microsoft.com/office/drawing/2014/main" id="{5EE87C44-0BFD-5C18-FE07-D080F6F1C948}"/>
                </a:ext>
              </a:extLst>
            </p:cNvPr>
            <p:cNvSpPr/>
            <p:nvPr/>
          </p:nvSpPr>
          <p:spPr>
            <a:xfrm>
              <a:off x="2159611" y="1988332"/>
              <a:ext cx="204" cy="299"/>
            </a:xfrm>
            <a:custGeom>
              <a:avLst/>
              <a:gdLst/>
              <a:ahLst/>
              <a:cxnLst/>
              <a:rect l="l" t="t" r="r" b="b"/>
              <a:pathLst>
                <a:path w="15" h="22" extrusionOk="0">
                  <a:moveTo>
                    <a:pt x="1" y="21"/>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750;p59">
              <a:extLst>
                <a:ext uri="{FF2B5EF4-FFF2-40B4-BE49-F238E27FC236}">
                  <a16:creationId xmlns:a16="http://schemas.microsoft.com/office/drawing/2014/main" id="{FA4A028C-1730-743D-948C-603DF6A08496}"/>
                </a:ext>
              </a:extLst>
            </p:cNvPr>
            <p:cNvSpPr/>
            <p:nvPr/>
          </p:nvSpPr>
          <p:spPr>
            <a:xfrm>
              <a:off x="2161132" y="1986757"/>
              <a:ext cx="258" cy="258"/>
            </a:xfrm>
            <a:custGeom>
              <a:avLst/>
              <a:gdLst/>
              <a:ahLst/>
              <a:cxnLst/>
              <a:rect l="l" t="t" r="r" b="b"/>
              <a:pathLst>
                <a:path w="19" h="19" extrusionOk="0">
                  <a:moveTo>
                    <a:pt x="1" y="18"/>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751;p59">
              <a:extLst>
                <a:ext uri="{FF2B5EF4-FFF2-40B4-BE49-F238E27FC236}">
                  <a16:creationId xmlns:a16="http://schemas.microsoft.com/office/drawing/2014/main" id="{0CE81503-763D-D621-34D9-AD4EE3C22AEE}"/>
                </a:ext>
              </a:extLst>
            </p:cNvPr>
            <p:cNvSpPr/>
            <p:nvPr/>
          </p:nvSpPr>
          <p:spPr>
            <a:xfrm>
              <a:off x="2160086" y="1987803"/>
              <a:ext cx="258" cy="258"/>
            </a:xfrm>
            <a:custGeom>
              <a:avLst/>
              <a:gdLst/>
              <a:ahLst/>
              <a:cxnLst/>
              <a:rect l="l" t="t" r="r" b="b"/>
              <a:pathLst>
                <a:path w="19" h="19" extrusionOk="0">
                  <a:moveTo>
                    <a:pt x="1" y="18"/>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752;p59">
              <a:extLst>
                <a:ext uri="{FF2B5EF4-FFF2-40B4-BE49-F238E27FC236}">
                  <a16:creationId xmlns:a16="http://schemas.microsoft.com/office/drawing/2014/main" id="{812F03E5-827D-42EB-317E-40E0F03A6B2A}"/>
                </a:ext>
              </a:extLst>
            </p:cNvPr>
            <p:cNvSpPr/>
            <p:nvPr/>
          </p:nvSpPr>
          <p:spPr>
            <a:xfrm>
              <a:off x="2165884" y="2023837"/>
              <a:ext cx="258" cy="204"/>
            </a:xfrm>
            <a:custGeom>
              <a:avLst/>
              <a:gdLst/>
              <a:ahLst/>
              <a:cxnLst/>
              <a:rect l="l" t="t" r="r" b="b"/>
              <a:pathLst>
                <a:path w="19" h="15" extrusionOk="0">
                  <a:moveTo>
                    <a:pt x="18" y="14"/>
                  </a:moveTo>
                  <a:cubicBezTo>
                    <a:pt x="11" y="11"/>
                    <a:pt x="4" y="4"/>
                    <a:pt x="1" y="0"/>
                  </a:cubicBezTo>
                  <a:cubicBezTo>
                    <a:pt x="4" y="4"/>
                    <a:pt x="11" y="11"/>
                    <a:pt x="18"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753;p59">
              <a:extLst>
                <a:ext uri="{FF2B5EF4-FFF2-40B4-BE49-F238E27FC236}">
                  <a16:creationId xmlns:a16="http://schemas.microsoft.com/office/drawing/2014/main" id="{13F50E6E-B542-7C5F-7EC3-035B9FBBECDB}"/>
                </a:ext>
              </a:extLst>
            </p:cNvPr>
            <p:cNvSpPr/>
            <p:nvPr/>
          </p:nvSpPr>
          <p:spPr>
            <a:xfrm>
              <a:off x="2160616" y="1987287"/>
              <a:ext cx="244" cy="244"/>
            </a:xfrm>
            <a:custGeom>
              <a:avLst/>
              <a:gdLst/>
              <a:ahLst/>
              <a:cxnLst/>
              <a:rect l="l" t="t" r="r" b="b"/>
              <a:pathLst>
                <a:path w="18" h="18" extrusionOk="0">
                  <a:moveTo>
                    <a:pt x="0" y="18"/>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754;p59">
              <a:extLst>
                <a:ext uri="{FF2B5EF4-FFF2-40B4-BE49-F238E27FC236}">
                  <a16:creationId xmlns:a16="http://schemas.microsoft.com/office/drawing/2014/main" id="{9331AE2D-56D4-3AB7-7E95-B1EA03515F6B}"/>
                </a:ext>
              </a:extLst>
            </p:cNvPr>
            <p:cNvSpPr/>
            <p:nvPr/>
          </p:nvSpPr>
          <p:spPr>
            <a:xfrm>
              <a:off x="2165558" y="2023457"/>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755;p59">
              <a:extLst>
                <a:ext uri="{FF2B5EF4-FFF2-40B4-BE49-F238E27FC236}">
                  <a16:creationId xmlns:a16="http://schemas.microsoft.com/office/drawing/2014/main" id="{49B889EF-19AC-F896-648F-01983C590C3B}"/>
                </a:ext>
              </a:extLst>
            </p:cNvPr>
            <p:cNvSpPr/>
            <p:nvPr/>
          </p:nvSpPr>
          <p:spPr>
            <a:xfrm>
              <a:off x="2157289" y="1953832"/>
              <a:ext cx="54" cy="855"/>
            </a:xfrm>
            <a:custGeom>
              <a:avLst/>
              <a:gdLst/>
              <a:ahLst/>
              <a:cxnLst/>
              <a:rect l="l" t="t" r="r" b="b"/>
              <a:pathLst>
                <a:path w="4" h="63" extrusionOk="0">
                  <a:moveTo>
                    <a:pt x="4" y="1"/>
                  </a:moveTo>
                  <a:cubicBezTo>
                    <a:pt x="4" y="18"/>
                    <a:pt x="4" y="42"/>
                    <a:pt x="0" y="63"/>
                  </a:cubicBezTo>
                  <a:cubicBezTo>
                    <a:pt x="4" y="42"/>
                    <a:pt x="4" y="21"/>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756;p59">
              <a:extLst>
                <a:ext uri="{FF2B5EF4-FFF2-40B4-BE49-F238E27FC236}">
                  <a16:creationId xmlns:a16="http://schemas.microsoft.com/office/drawing/2014/main" id="{0917F4FA-1816-6E10-8E04-73327BC9D055}"/>
                </a:ext>
              </a:extLst>
            </p:cNvPr>
            <p:cNvSpPr/>
            <p:nvPr/>
          </p:nvSpPr>
          <p:spPr>
            <a:xfrm>
              <a:off x="2157140" y="1954728"/>
              <a:ext cx="163" cy="869"/>
            </a:xfrm>
            <a:custGeom>
              <a:avLst/>
              <a:gdLst/>
              <a:ahLst/>
              <a:cxnLst/>
              <a:rect l="l" t="t" r="r" b="b"/>
              <a:pathLst>
                <a:path w="12" h="64" extrusionOk="0">
                  <a:moveTo>
                    <a:pt x="1" y="63"/>
                  </a:moveTo>
                  <a:cubicBezTo>
                    <a:pt x="4" y="42"/>
                    <a:pt x="8" y="21"/>
                    <a:pt x="11" y="0"/>
                  </a:cubicBezTo>
                  <a:cubicBezTo>
                    <a:pt x="8" y="21"/>
                    <a:pt x="4" y="42"/>
                    <a:pt x="1" y="6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757;p59">
              <a:extLst>
                <a:ext uri="{FF2B5EF4-FFF2-40B4-BE49-F238E27FC236}">
                  <a16:creationId xmlns:a16="http://schemas.microsoft.com/office/drawing/2014/main" id="{DC56CD64-8956-D756-0A5B-4E18910F34BE}"/>
                </a:ext>
              </a:extLst>
            </p:cNvPr>
            <p:cNvSpPr/>
            <p:nvPr/>
          </p:nvSpPr>
          <p:spPr>
            <a:xfrm>
              <a:off x="2157004" y="1951971"/>
              <a:ext cx="149" cy="339"/>
            </a:xfrm>
            <a:custGeom>
              <a:avLst/>
              <a:gdLst/>
              <a:ahLst/>
              <a:cxnLst/>
              <a:rect l="l" t="t" r="r" b="b"/>
              <a:pathLst>
                <a:path w="11" h="25" extrusionOk="0">
                  <a:moveTo>
                    <a:pt x="11" y="25"/>
                  </a:moveTo>
                  <a:cubicBezTo>
                    <a:pt x="7" y="14"/>
                    <a:pt x="4" y="7"/>
                    <a:pt x="0" y="0"/>
                  </a:cubicBezTo>
                  <a:cubicBezTo>
                    <a:pt x="4" y="7"/>
                    <a:pt x="7" y="14"/>
                    <a:pt x="1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758;p59">
              <a:extLst>
                <a:ext uri="{FF2B5EF4-FFF2-40B4-BE49-F238E27FC236}">
                  <a16:creationId xmlns:a16="http://schemas.microsoft.com/office/drawing/2014/main" id="{B8246318-BA00-8C5B-E952-09A76A65DE6E}"/>
                </a:ext>
              </a:extLst>
            </p:cNvPr>
            <p:cNvSpPr/>
            <p:nvPr/>
          </p:nvSpPr>
          <p:spPr>
            <a:xfrm>
              <a:off x="2115213" y="2000688"/>
              <a:ext cx="14" cy="109"/>
            </a:xfrm>
            <a:custGeom>
              <a:avLst/>
              <a:gdLst/>
              <a:ahLst/>
              <a:cxnLst/>
              <a:rect l="l" t="t" r="r" b="b"/>
              <a:pathLst>
                <a:path w="1" h="8" extrusionOk="0">
                  <a:moveTo>
                    <a:pt x="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759;p59">
              <a:extLst>
                <a:ext uri="{FF2B5EF4-FFF2-40B4-BE49-F238E27FC236}">
                  <a16:creationId xmlns:a16="http://schemas.microsoft.com/office/drawing/2014/main" id="{4DC20E94-0FDF-7EBE-30BD-0509BDD18E04}"/>
                </a:ext>
              </a:extLst>
            </p:cNvPr>
            <p:cNvSpPr/>
            <p:nvPr/>
          </p:nvSpPr>
          <p:spPr>
            <a:xfrm>
              <a:off x="2124011" y="1992826"/>
              <a:ext cx="923" cy="27"/>
            </a:xfrm>
            <a:custGeom>
              <a:avLst/>
              <a:gdLst/>
              <a:ahLst/>
              <a:cxnLst/>
              <a:rect l="l" t="t" r="r" b="b"/>
              <a:pathLst>
                <a:path w="68" h="2" extrusionOk="0">
                  <a:moveTo>
                    <a:pt x="23" y="0"/>
                  </a:moveTo>
                  <a:cubicBezTo>
                    <a:pt x="15" y="0"/>
                    <a:pt x="8" y="1"/>
                    <a:pt x="1" y="2"/>
                  </a:cubicBezTo>
                  <a:lnTo>
                    <a:pt x="67" y="2"/>
                  </a:lnTo>
                  <a:cubicBezTo>
                    <a:pt x="53" y="2"/>
                    <a:pt x="38" y="0"/>
                    <a:pt x="2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760;p59">
              <a:extLst>
                <a:ext uri="{FF2B5EF4-FFF2-40B4-BE49-F238E27FC236}">
                  <a16:creationId xmlns:a16="http://schemas.microsoft.com/office/drawing/2014/main" id="{2A1BC020-D4B2-9864-AF61-D9C944C7F4CC}"/>
                </a:ext>
              </a:extLst>
            </p:cNvPr>
            <p:cNvSpPr/>
            <p:nvPr/>
          </p:nvSpPr>
          <p:spPr>
            <a:xfrm>
              <a:off x="2153528" y="1947885"/>
              <a:ext cx="14" cy="244"/>
            </a:xfrm>
            <a:custGeom>
              <a:avLst/>
              <a:gdLst/>
              <a:ahLst/>
              <a:cxnLst/>
              <a:rect l="l" t="t" r="r" b="b"/>
              <a:pathLst>
                <a:path w="1" h="18" extrusionOk="0">
                  <a:moveTo>
                    <a:pt x="1" y="18"/>
                  </a:moveTo>
                  <a:lnTo>
                    <a:pt x="1" y="0"/>
                  </a:lnTo>
                  <a:cubicBezTo>
                    <a:pt x="1" y="7"/>
                    <a:pt x="1" y="14"/>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761;p59">
              <a:extLst>
                <a:ext uri="{FF2B5EF4-FFF2-40B4-BE49-F238E27FC236}">
                  <a16:creationId xmlns:a16="http://schemas.microsoft.com/office/drawing/2014/main" id="{F7091E0B-A41F-6A18-8D12-F012383927FA}"/>
                </a:ext>
              </a:extLst>
            </p:cNvPr>
            <p:cNvSpPr/>
            <p:nvPr/>
          </p:nvSpPr>
          <p:spPr>
            <a:xfrm>
              <a:off x="2153528" y="1947409"/>
              <a:ext cx="68" cy="339"/>
            </a:xfrm>
            <a:custGeom>
              <a:avLst/>
              <a:gdLst/>
              <a:ahLst/>
              <a:cxnLst/>
              <a:rect l="l" t="t" r="r" b="b"/>
              <a:pathLst>
                <a:path w="5" h="25" extrusionOk="0">
                  <a:moveTo>
                    <a:pt x="1" y="0"/>
                  </a:moveTo>
                  <a:lnTo>
                    <a:pt x="1" y="25"/>
                  </a:lnTo>
                  <a:cubicBezTo>
                    <a:pt x="1" y="18"/>
                    <a:pt x="4"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762;p59">
              <a:extLst>
                <a:ext uri="{FF2B5EF4-FFF2-40B4-BE49-F238E27FC236}">
                  <a16:creationId xmlns:a16="http://schemas.microsoft.com/office/drawing/2014/main" id="{044CCC18-15F7-B3F9-3B2C-4125BAF9F51D}"/>
                </a:ext>
              </a:extLst>
            </p:cNvPr>
            <p:cNvSpPr/>
            <p:nvPr/>
          </p:nvSpPr>
          <p:spPr>
            <a:xfrm>
              <a:off x="2153487" y="1948306"/>
              <a:ext cx="14" cy="258"/>
            </a:xfrm>
            <a:custGeom>
              <a:avLst/>
              <a:gdLst/>
              <a:ahLst/>
              <a:cxnLst/>
              <a:rect l="l" t="t" r="r" b="b"/>
              <a:pathLst>
                <a:path w="1" h="19" extrusionOk="0">
                  <a:moveTo>
                    <a:pt x="0" y="18"/>
                  </a:moveTo>
                  <a:lnTo>
                    <a:pt x="0" y="1"/>
                  </a:lnTo>
                  <a:cubicBezTo>
                    <a:pt x="0" y="4"/>
                    <a:pt x="0" y="11"/>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763;p59">
              <a:extLst>
                <a:ext uri="{FF2B5EF4-FFF2-40B4-BE49-F238E27FC236}">
                  <a16:creationId xmlns:a16="http://schemas.microsoft.com/office/drawing/2014/main" id="{428A72B4-F551-0006-9DEC-FD70F302A858}"/>
                </a:ext>
              </a:extLst>
            </p:cNvPr>
            <p:cNvSpPr/>
            <p:nvPr/>
          </p:nvSpPr>
          <p:spPr>
            <a:xfrm>
              <a:off x="2153678" y="1946255"/>
              <a:ext cx="54" cy="394"/>
            </a:xfrm>
            <a:custGeom>
              <a:avLst/>
              <a:gdLst/>
              <a:ahLst/>
              <a:cxnLst/>
              <a:rect l="l" t="t" r="r" b="b"/>
              <a:pathLst>
                <a:path w="4" h="29" extrusionOk="0">
                  <a:moveTo>
                    <a:pt x="0" y="29"/>
                  </a:moveTo>
                  <a:cubicBezTo>
                    <a:pt x="0" y="18"/>
                    <a:pt x="0" y="11"/>
                    <a:pt x="4" y="1"/>
                  </a:cubicBezTo>
                  <a:cubicBezTo>
                    <a:pt x="0" y="11"/>
                    <a:pt x="0" y="18"/>
                    <a:pt x="0"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764;p59">
              <a:extLst>
                <a:ext uri="{FF2B5EF4-FFF2-40B4-BE49-F238E27FC236}">
                  <a16:creationId xmlns:a16="http://schemas.microsoft.com/office/drawing/2014/main" id="{BFE1C998-CE68-4249-2896-622D1CE039FB}"/>
                </a:ext>
              </a:extLst>
            </p:cNvPr>
            <p:cNvSpPr/>
            <p:nvPr/>
          </p:nvSpPr>
          <p:spPr>
            <a:xfrm>
              <a:off x="2153583" y="1946785"/>
              <a:ext cx="54" cy="489"/>
            </a:xfrm>
            <a:custGeom>
              <a:avLst/>
              <a:gdLst/>
              <a:ahLst/>
              <a:cxnLst/>
              <a:rect l="l" t="t" r="r" b="b"/>
              <a:pathLst>
                <a:path w="4" h="36" extrusionOk="0">
                  <a:moveTo>
                    <a:pt x="4" y="0"/>
                  </a:moveTo>
                  <a:cubicBezTo>
                    <a:pt x="0" y="11"/>
                    <a:pt x="0" y="25"/>
                    <a:pt x="0" y="35"/>
                  </a:cubicBezTo>
                  <a:cubicBezTo>
                    <a:pt x="0" y="25"/>
                    <a:pt x="4" y="1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765;p59">
              <a:extLst>
                <a:ext uri="{FF2B5EF4-FFF2-40B4-BE49-F238E27FC236}">
                  <a16:creationId xmlns:a16="http://schemas.microsoft.com/office/drawing/2014/main" id="{A6664B6D-9356-3BA6-B008-EB1697C25970}"/>
                </a:ext>
              </a:extLst>
            </p:cNvPr>
            <p:cNvSpPr/>
            <p:nvPr/>
          </p:nvSpPr>
          <p:spPr>
            <a:xfrm>
              <a:off x="2153718" y="1945875"/>
              <a:ext cx="68" cy="204"/>
            </a:xfrm>
            <a:custGeom>
              <a:avLst/>
              <a:gdLst/>
              <a:ahLst/>
              <a:cxnLst/>
              <a:rect l="l" t="t" r="r" b="b"/>
              <a:pathLst>
                <a:path w="5" h="15" extrusionOk="0">
                  <a:moveTo>
                    <a:pt x="4"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766;p59">
              <a:extLst>
                <a:ext uri="{FF2B5EF4-FFF2-40B4-BE49-F238E27FC236}">
                  <a16:creationId xmlns:a16="http://schemas.microsoft.com/office/drawing/2014/main" id="{48F4BD7A-14BF-18C4-40BC-7E11648BD733}"/>
                </a:ext>
              </a:extLst>
            </p:cNvPr>
            <p:cNvSpPr/>
            <p:nvPr/>
          </p:nvSpPr>
          <p:spPr>
            <a:xfrm>
              <a:off x="2155959" y="1951116"/>
              <a:ext cx="394" cy="204"/>
            </a:xfrm>
            <a:custGeom>
              <a:avLst/>
              <a:gdLst/>
              <a:ahLst/>
              <a:cxnLst/>
              <a:rect l="l" t="t" r="r" b="b"/>
              <a:pathLst>
                <a:path w="29" h="15" extrusionOk="0">
                  <a:moveTo>
                    <a:pt x="28" y="14"/>
                  </a:moveTo>
                  <a:cubicBezTo>
                    <a:pt x="21" y="11"/>
                    <a:pt x="11" y="4"/>
                    <a:pt x="0" y="0"/>
                  </a:cubicBezTo>
                  <a:cubicBezTo>
                    <a:pt x="11" y="4"/>
                    <a:pt x="21" y="11"/>
                    <a:pt x="28"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767;p59">
              <a:extLst>
                <a:ext uri="{FF2B5EF4-FFF2-40B4-BE49-F238E27FC236}">
                  <a16:creationId xmlns:a16="http://schemas.microsoft.com/office/drawing/2014/main" id="{555982DC-BAD5-DE83-BAC7-F14641AD4E10}"/>
                </a:ext>
              </a:extLst>
            </p:cNvPr>
            <p:cNvSpPr/>
            <p:nvPr/>
          </p:nvSpPr>
          <p:spPr>
            <a:xfrm>
              <a:off x="2156760" y="1951591"/>
              <a:ext cx="204" cy="339"/>
            </a:xfrm>
            <a:custGeom>
              <a:avLst/>
              <a:gdLst/>
              <a:ahLst/>
              <a:cxnLst/>
              <a:rect l="l" t="t" r="r" b="b"/>
              <a:pathLst>
                <a:path w="15" h="25" extrusionOk="0">
                  <a:moveTo>
                    <a:pt x="1" y="0"/>
                  </a:moveTo>
                  <a:cubicBezTo>
                    <a:pt x="4" y="7"/>
                    <a:pt x="11" y="14"/>
                    <a:pt x="15" y="25"/>
                  </a:cubicBezTo>
                  <a:cubicBezTo>
                    <a:pt x="11" y="14"/>
                    <a:pt x="4"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768;p59">
              <a:extLst>
                <a:ext uri="{FF2B5EF4-FFF2-40B4-BE49-F238E27FC236}">
                  <a16:creationId xmlns:a16="http://schemas.microsoft.com/office/drawing/2014/main" id="{DD7FA066-E13F-156A-9E04-DE5A278BF439}"/>
                </a:ext>
              </a:extLst>
            </p:cNvPr>
            <p:cNvSpPr/>
            <p:nvPr/>
          </p:nvSpPr>
          <p:spPr>
            <a:xfrm>
              <a:off x="2115172" y="2000918"/>
              <a:ext cx="14" cy="109"/>
            </a:xfrm>
            <a:custGeom>
              <a:avLst/>
              <a:gdLst/>
              <a:ahLst/>
              <a:cxnLst/>
              <a:rect l="l" t="t" r="r" b="b"/>
              <a:pathLst>
                <a:path w="1" h="8" extrusionOk="0">
                  <a:moveTo>
                    <a:pt x="0"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69;p59">
              <a:extLst>
                <a:ext uri="{FF2B5EF4-FFF2-40B4-BE49-F238E27FC236}">
                  <a16:creationId xmlns:a16="http://schemas.microsoft.com/office/drawing/2014/main" id="{539103B7-B24E-CDEA-1440-D82E96AE31BB}"/>
                </a:ext>
              </a:extLst>
            </p:cNvPr>
            <p:cNvSpPr/>
            <p:nvPr/>
          </p:nvSpPr>
          <p:spPr>
            <a:xfrm>
              <a:off x="2153487" y="1948645"/>
              <a:ext cx="14" cy="299"/>
            </a:xfrm>
            <a:custGeom>
              <a:avLst/>
              <a:gdLst/>
              <a:ahLst/>
              <a:cxnLst/>
              <a:rect l="l" t="t" r="r" b="b"/>
              <a:pathLst>
                <a:path w="1" h="22" extrusionOk="0">
                  <a:moveTo>
                    <a:pt x="0" y="2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70;p59">
              <a:extLst>
                <a:ext uri="{FF2B5EF4-FFF2-40B4-BE49-F238E27FC236}">
                  <a16:creationId xmlns:a16="http://schemas.microsoft.com/office/drawing/2014/main" id="{B6B99B61-B895-6A94-92FE-EF7A34817D2C}"/>
                </a:ext>
              </a:extLst>
            </p:cNvPr>
            <p:cNvSpPr/>
            <p:nvPr/>
          </p:nvSpPr>
          <p:spPr>
            <a:xfrm>
              <a:off x="2156434" y="1951347"/>
              <a:ext cx="299" cy="258"/>
            </a:xfrm>
            <a:custGeom>
              <a:avLst/>
              <a:gdLst/>
              <a:ahLst/>
              <a:cxnLst/>
              <a:rect l="l" t="t" r="r" b="b"/>
              <a:pathLst>
                <a:path w="22" h="19" extrusionOk="0">
                  <a:moveTo>
                    <a:pt x="21" y="18"/>
                  </a:moveTo>
                  <a:cubicBezTo>
                    <a:pt x="14" y="11"/>
                    <a:pt x="7" y="8"/>
                    <a:pt x="0" y="1"/>
                  </a:cubicBezTo>
                  <a:cubicBezTo>
                    <a:pt x="7" y="8"/>
                    <a:pt x="14" y="11"/>
                    <a:pt x="2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71;p59">
              <a:extLst>
                <a:ext uri="{FF2B5EF4-FFF2-40B4-BE49-F238E27FC236}">
                  <a16:creationId xmlns:a16="http://schemas.microsoft.com/office/drawing/2014/main" id="{26F04DC4-E45D-C872-AD53-AD110C1B2C3C}"/>
                </a:ext>
              </a:extLst>
            </p:cNvPr>
            <p:cNvSpPr/>
            <p:nvPr/>
          </p:nvSpPr>
          <p:spPr>
            <a:xfrm>
              <a:off x="2113597" y="2006825"/>
              <a:ext cx="109" cy="204"/>
            </a:xfrm>
            <a:custGeom>
              <a:avLst/>
              <a:gdLst/>
              <a:ahLst/>
              <a:cxnLst/>
              <a:rect l="l" t="t" r="r" b="b"/>
              <a:pathLst>
                <a:path w="8" h="15" extrusionOk="0">
                  <a:moveTo>
                    <a:pt x="1" y="1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72;p59">
              <a:extLst>
                <a:ext uri="{FF2B5EF4-FFF2-40B4-BE49-F238E27FC236}">
                  <a16:creationId xmlns:a16="http://schemas.microsoft.com/office/drawing/2014/main" id="{D5E2A974-C334-6B16-D3B7-797A8B6276B8}"/>
                </a:ext>
              </a:extLst>
            </p:cNvPr>
            <p:cNvSpPr/>
            <p:nvPr/>
          </p:nvSpPr>
          <p:spPr>
            <a:xfrm>
              <a:off x="2114506" y="2003824"/>
              <a:ext cx="54" cy="244"/>
            </a:xfrm>
            <a:custGeom>
              <a:avLst/>
              <a:gdLst/>
              <a:ahLst/>
              <a:cxnLst/>
              <a:rect l="l" t="t" r="r" b="b"/>
              <a:pathLst>
                <a:path w="4" h="18" extrusionOk="0">
                  <a:moveTo>
                    <a:pt x="0"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73;p59">
              <a:extLst>
                <a:ext uri="{FF2B5EF4-FFF2-40B4-BE49-F238E27FC236}">
                  <a16:creationId xmlns:a16="http://schemas.microsoft.com/office/drawing/2014/main" id="{C90FF086-5A77-BD4F-B722-69AB9B33F84D}"/>
                </a:ext>
              </a:extLst>
            </p:cNvPr>
            <p:cNvSpPr/>
            <p:nvPr/>
          </p:nvSpPr>
          <p:spPr>
            <a:xfrm>
              <a:off x="2115117" y="2001204"/>
              <a:ext cx="14" cy="163"/>
            </a:xfrm>
            <a:custGeom>
              <a:avLst/>
              <a:gdLst/>
              <a:ahLst/>
              <a:cxnLst/>
              <a:rect l="l" t="t" r="r" b="b"/>
              <a:pathLst>
                <a:path w="1" h="12" extrusionOk="0">
                  <a:moveTo>
                    <a:pt x="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74;p59">
              <a:extLst>
                <a:ext uri="{FF2B5EF4-FFF2-40B4-BE49-F238E27FC236}">
                  <a16:creationId xmlns:a16="http://schemas.microsoft.com/office/drawing/2014/main" id="{C89C52A6-EFB4-490D-443C-DE92A1B5732C}"/>
                </a:ext>
              </a:extLst>
            </p:cNvPr>
            <p:cNvSpPr/>
            <p:nvPr/>
          </p:nvSpPr>
          <p:spPr>
            <a:xfrm>
              <a:off x="2113977" y="2005535"/>
              <a:ext cx="109" cy="258"/>
            </a:xfrm>
            <a:custGeom>
              <a:avLst/>
              <a:gdLst/>
              <a:ahLst/>
              <a:cxnLst/>
              <a:rect l="l" t="t" r="r" b="b"/>
              <a:pathLst>
                <a:path w="8" h="19" extrusionOk="0">
                  <a:moveTo>
                    <a:pt x="1" y="1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75;p59">
              <a:extLst>
                <a:ext uri="{FF2B5EF4-FFF2-40B4-BE49-F238E27FC236}">
                  <a16:creationId xmlns:a16="http://schemas.microsoft.com/office/drawing/2014/main" id="{68F9BD69-8096-B497-6C6C-988C3F342341}"/>
                </a:ext>
              </a:extLst>
            </p:cNvPr>
            <p:cNvSpPr/>
            <p:nvPr/>
          </p:nvSpPr>
          <p:spPr>
            <a:xfrm>
              <a:off x="2114602" y="2003254"/>
              <a:ext cx="109" cy="244"/>
            </a:xfrm>
            <a:custGeom>
              <a:avLst/>
              <a:gdLst/>
              <a:ahLst/>
              <a:cxnLst/>
              <a:rect l="l" t="t" r="r" b="b"/>
              <a:pathLst>
                <a:path w="8" h="18" extrusionOk="0">
                  <a:moveTo>
                    <a:pt x="0" y="18"/>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6;p59">
              <a:extLst>
                <a:ext uri="{FF2B5EF4-FFF2-40B4-BE49-F238E27FC236}">
                  <a16:creationId xmlns:a16="http://schemas.microsoft.com/office/drawing/2014/main" id="{5FE79BE0-2F16-7C6A-D0C9-E43B618BD0BB}"/>
                </a:ext>
              </a:extLst>
            </p:cNvPr>
            <p:cNvSpPr/>
            <p:nvPr/>
          </p:nvSpPr>
          <p:spPr>
            <a:xfrm>
              <a:off x="2114221" y="2004924"/>
              <a:ext cx="54" cy="299"/>
            </a:xfrm>
            <a:custGeom>
              <a:avLst/>
              <a:gdLst/>
              <a:ahLst/>
              <a:cxnLst/>
              <a:rect l="l" t="t" r="r" b="b"/>
              <a:pathLst>
                <a:path w="4" h="22" extrusionOk="0">
                  <a:moveTo>
                    <a:pt x="0" y="21"/>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77;p59">
              <a:extLst>
                <a:ext uri="{FF2B5EF4-FFF2-40B4-BE49-F238E27FC236}">
                  <a16:creationId xmlns:a16="http://schemas.microsoft.com/office/drawing/2014/main" id="{4CB63877-983C-B9C4-59D0-7D16105104F5}"/>
                </a:ext>
              </a:extLst>
            </p:cNvPr>
            <p:cNvSpPr/>
            <p:nvPr/>
          </p:nvSpPr>
          <p:spPr>
            <a:xfrm>
              <a:off x="2113787" y="2006159"/>
              <a:ext cx="109" cy="244"/>
            </a:xfrm>
            <a:custGeom>
              <a:avLst/>
              <a:gdLst/>
              <a:ahLst/>
              <a:cxnLst/>
              <a:rect l="l" t="t" r="r" b="b"/>
              <a:pathLst>
                <a:path w="8" h="18" extrusionOk="0">
                  <a:moveTo>
                    <a:pt x="1" y="18"/>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78;p59">
              <a:extLst>
                <a:ext uri="{FF2B5EF4-FFF2-40B4-BE49-F238E27FC236}">
                  <a16:creationId xmlns:a16="http://schemas.microsoft.com/office/drawing/2014/main" id="{23AB2D7C-4506-058A-72E2-0FE4E5CDB1A3}"/>
                </a:ext>
              </a:extLst>
            </p:cNvPr>
            <p:cNvSpPr/>
            <p:nvPr/>
          </p:nvSpPr>
          <p:spPr>
            <a:xfrm>
              <a:off x="2114316" y="2004353"/>
              <a:ext cx="109" cy="244"/>
            </a:xfrm>
            <a:custGeom>
              <a:avLst/>
              <a:gdLst/>
              <a:ahLst/>
              <a:cxnLst/>
              <a:rect l="l" t="t" r="r" b="b"/>
              <a:pathLst>
                <a:path w="8" h="18" extrusionOk="0">
                  <a:moveTo>
                    <a:pt x="0" y="18"/>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779;p59">
              <a:extLst>
                <a:ext uri="{FF2B5EF4-FFF2-40B4-BE49-F238E27FC236}">
                  <a16:creationId xmlns:a16="http://schemas.microsoft.com/office/drawing/2014/main" id="{18AE1EF9-548A-B272-DF65-1EC8784EE6E6}"/>
                </a:ext>
              </a:extLst>
            </p:cNvPr>
            <p:cNvSpPr/>
            <p:nvPr/>
          </p:nvSpPr>
          <p:spPr>
            <a:xfrm>
              <a:off x="2114982" y="2001923"/>
              <a:ext cx="14" cy="204"/>
            </a:xfrm>
            <a:custGeom>
              <a:avLst/>
              <a:gdLst/>
              <a:ahLst/>
              <a:cxnLst/>
              <a:rect l="l" t="t" r="r" b="b"/>
              <a:pathLst>
                <a:path w="1" h="15" extrusionOk="0">
                  <a:moveTo>
                    <a:pt x="0"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780;p59">
              <a:extLst>
                <a:ext uri="{FF2B5EF4-FFF2-40B4-BE49-F238E27FC236}">
                  <a16:creationId xmlns:a16="http://schemas.microsoft.com/office/drawing/2014/main" id="{0C3D06DF-9748-7367-B359-A74CB301BF89}"/>
                </a:ext>
              </a:extLst>
            </p:cNvPr>
            <p:cNvSpPr/>
            <p:nvPr/>
          </p:nvSpPr>
          <p:spPr>
            <a:xfrm>
              <a:off x="2114737" y="2002779"/>
              <a:ext cx="68" cy="244"/>
            </a:xfrm>
            <a:custGeom>
              <a:avLst/>
              <a:gdLst/>
              <a:ahLst/>
              <a:cxnLst/>
              <a:rect l="l" t="t" r="r" b="b"/>
              <a:pathLst>
                <a:path w="5" h="18" extrusionOk="0">
                  <a:moveTo>
                    <a:pt x="1" y="18"/>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781;p59">
              <a:extLst>
                <a:ext uri="{FF2B5EF4-FFF2-40B4-BE49-F238E27FC236}">
                  <a16:creationId xmlns:a16="http://schemas.microsoft.com/office/drawing/2014/main" id="{5C95694B-C442-D143-8BE4-819AB17A5439}"/>
                </a:ext>
              </a:extLst>
            </p:cNvPr>
            <p:cNvSpPr/>
            <p:nvPr/>
          </p:nvSpPr>
          <p:spPr>
            <a:xfrm>
              <a:off x="2114832" y="2002344"/>
              <a:ext cx="68" cy="204"/>
            </a:xfrm>
            <a:custGeom>
              <a:avLst/>
              <a:gdLst/>
              <a:ahLst/>
              <a:cxnLst/>
              <a:rect l="l" t="t" r="r" b="b"/>
              <a:pathLst>
                <a:path w="5" h="15" extrusionOk="0">
                  <a:moveTo>
                    <a:pt x="1" y="15"/>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782;p59">
              <a:extLst>
                <a:ext uri="{FF2B5EF4-FFF2-40B4-BE49-F238E27FC236}">
                  <a16:creationId xmlns:a16="http://schemas.microsoft.com/office/drawing/2014/main" id="{130BF3E9-3302-E532-06DA-5DE48B443C8A}"/>
                </a:ext>
              </a:extLst>
            </p:cNvPr>
            <p:cNvSpPr/>
            <p:nvPr/>
          </p:nvSpPr>
          <p:spPr>
            <a:xfrm>
              <a:off x="2113366" y="2007490"/>
              <a:ext cx="54" cy="204"/>
            </a:xfrm>
            <a:custGeom>
              <a:avLst/>
              <a:gdLst/>
              <a:ahLst/>
              <a:cxnLst/>
              <a:rect l="l" t="t" r="r" b="b"/>
              <a:pathLst>
                <a:path w="4" h="15" extrusionOk="0">
                  <a:moveTo>
                    <a:pt x="0" y="14"/>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783;p59">
              <a:extLst>
                <a:ext uri="{FF2B5EF4-FFF2-40B4-BE49-F238E27FC236}">
                  <a16:creationId xmlns:a16="http://schemas.microsoft.com/office/drawing/2014/main" id="{8D5D7E54-C646-1249-5884-16AA944BCF45}"/>
                </a:ext>
              </a:extLst>
            </p:cNvPr>
            <p:cNvSpPr/>
            <p:nvPr/>
          </p:nvSpPr>
          <p:spPr>
            <a:xfrm>
              <a:off x="2115022" y="2001543"/>
              <a:ext cx="68" cy="204"/>
            </a:xfrm>
            <a:custGeom>
              <a:avLst/>
              <a:gdLst/>
              <a:ahLst/>
              <a:cxnLst/>
              <a:rect l="l" t="t" r="r" b="b"/>
              <a:pathLst>
                <a:path w="5" h="15" extrusionOk="0">
                  <a:moveTo>
                    <a:pt x="1" y="14"/>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784;p59">
              <a:extLst>
                <a:ext uri="{FF2B5EF4-FFF2-40B4-BE49-F238E27FC236}">
                  <a16:creationId xmlns:a16="http://schemas.microsoft.com/office/drawing/2014/main" id="{78CCA473-FBF6-5C71-C1E7-8C2A64E05146}"/>
                </a:ext>
              </a:extLst>
            </p:cNvPr>
            <p:cNvSpPr/>
            <p:nvPr/>
          </p:nvSpPr>
          <p:spPr>
            <a:xfrm>
              <a:off x="1985928" y="1964599"/>
              <a:ext cx="43217" cy="44466"/>
            </a:xfrm>
            <a:custGeom>
              <a:avLst/>
              <a:gdLst/>
              <a:ahLst/>
              <a:cxnLst/>
              <a:rect l="l" t="t" r="r" b="b"/>
              <a:pathLst>
                <a:path w="3183" h="3275" extrusionOk="0">
                  <a:moveTo>
                    <a:pt x="1105" y="0"/>
                  </a:moveTo>
                  <a:cubicBezTo>
                    <a:pt x="1094" y="0"/>
                    <a:pt x="1082" y="3"/>
                    <a:pt x="1072" y="8"/>
                  </a:cubicBezTo>
                  <a:cubicBezTo>
                    <a:pt x="1037" y="15"/>
                    <a:pt x="1005" y="40"/>
                    <a:pt x="991" y="75"/>
                  </a:cubicBezTo>
                  <a:cubicBezTo>
                    <a:pt x="960" y="190"/>
                    <a:pt x="834" y="285"/>
                    <a:pt x="732" y="302"/>
                  </a:cubicBezTo>
                  <a:cubicBezTo>
                    <a:pt x="722" y="302"/>
                    <a:pt x="711" y="306"/>
                    <a:pt x="701" y="306"/>
                  </a:cubicBezTo>
                  <a:lnTo>
                    <a:pt x="690" y="306"/>
                  </a:lnTo>
                  <a:cubicBezTo>
                    <a:pt x="680" y="306"/>
                    <a:pt x="669" y="302"/>
                    <a:pt x="655" y="302"/>
                  </a:cubicBezTo>
                  <a:lnTo>
                    <a:pt x="652" y="302"/>
                  </a:lnTo>
                  <a:cubicBezTo>
                    <a:pt x="645" y="299"/>
                    <a:pt x="634" y="295"/>
                    <a:pt x="624" y="292"/>
                  </a:cubicBezTo>
                  <a:lnTo>
                    <a:pt x="617" y="288"/>
                  </a:lnTo>
                  <a:cubicBezTo>
                    <a:pt x="610" y="281"/>
                    <a:pt x="599" y="278"/>
                    <a:pt x="592" y="271"/>
                  </a:cubicBezTo>
                  <a:lnTo>
                    <a:pt x="589" y="264"/>
                  </a:lnTo>
                  <a:cubicBezTo>
                    <a:pt x="578" y="257"/>
                    <a:pt x="571" y="250"/>
                    <a:pt x="564" y="239"/>
                  </a:cubicBezTo>
                  <a:cubicBezTo>
                    <a:pt x="520" y="172"/>
                    <a:pt x="457" y="124"/>
                    <a:pt x="430" y="124"/>
                  </a:cubicBezTo>
                  <a:cubicBezTo>
                    <a:pt x="429" y="124"/>
                    <a:pt x="429" y="124"/>
                    <a:pt x="428" y="124"/>
                  </a:cubicBezTo>
                  <a:cubicBezTo>
                    <a:pt x="417" y="124"/>
                    <a:pt x="407" y="145"/>
                    <a:pt x="407" y="148"/>
                  </a:cubicBezTo>
                  <a:cubicBezTo>
                    <a:pt x="400" y="159"/>
                    <a:pt x="396" y="169"/>
                    <a:pt x="389" y="180"/>
                  </a:cubicBezTo>
                  <a:lnTo>
                    <a:pt x="386" y="187"/>
                  </a:lnTo>
                  <a:cubicBezTo>
                    <a:pt x="382" y="194"/>
                    <a:pt x="375" y="197"/>
                    <a:pt x="372" y="204"/>
                  </a:cubicBezTo>
                  <a:lnTo>
                    <a:pt x="365" y="211"/>
                  </a:lnTo>
                  <a:lnTo>
                    <a:pt x="354" y="222"/>
                  </a:lnTo>
                  <a:lnTo>
                    <a:pt x="347" y="229"/>
                  </a:lnTo>
                  <a:lnTo>
                    <a:pt x="333" y="239"/>
                  </a:lnTo>
                  <a:lnTo>
                    <a:pt x="323" y="246"/>
                  </a:lnTo>
                  <a:lnTo>
                    <a:pt x="316" y="253"/>
                  </a:lnTo>
                  <a:lnTo>
                    <a:pt x="302" y="257"/>
                  </a:lnTo>
                  <a:lnTo>
                    <a:pt x="298" y="257"/>
                  </a:lnTo>
                  <a:cubicBezTo>
                    <a:pt x="288" y="260"/>
                    <a:pt x="274" y="264"/>
                    <a:pt x="260" y="267"/>
                  </a:cubicBezTo>
                  <a:lnTo>
                    <a:pt x="242" y="267"/>
                  </a:lnTo>
                  <a:cubicBezTo>
                    <a:pt x="232" y="267"/>
                    <a:pt x="218" y="264"/>
                    <a:pt x="207" y="260"/>
                  </a:cubicBezTo>
                  <a:lnTo>
                    <a:pt x="204" y="274"/>
                  </a:lnTo>
                  <a:lnTo>
                    <a:pt x="200" y="285"/>
                  </a:lnTo>
                  <a:lnTo>
                    <a:pt x="200" y="295"/>
                  </a:lnTo>
                  <a:lnTo>
                    <a:pt x="197" y="313"/>
                  </a:lnTo>
                  <a:lnTo>
                    <a:pt x="197" y="320"/>
                  </a:lnTo>
                  <a:lnTo>
                    <a:pt x="193" y="337"/>
                  </a:lnTo>
                  <a:lnTo>
                    <a:pt x="193" y="344"/>
                  </a:lnTo>
                  <a:cubicBezTo>
                    <a:pt x="193" y="355"/>
                    <a:pt x="193" y="362"/>
                    <a:pt x="190" y="372"/>
                  </a:cubicBezTo>
                  <a:cubicBezTo>
                    <a:pt x="190" y="379"/>
                    <a:pt x="186" y="390"/>
                    <a:pt x="186" y="397"/>
                  </a:cubicBezTo>
                  <a:lnTo>
                    <a:pt x="186" y="404"/>
                  </a:lnTo>
                  <a:lnTo>
                    <a:pt x="186" y="421"/>
                  </a:lnTo>
                  <a:lnTo>
                    <a:pt x="186" y="428"/>
                  </a:lnTo>
                  <a:lnTo>
                    <a:pt x="186" y="446"/>
                  </a:lnTo>
                  <a:lnTo>
                    <a:pt x="186" y="453"/>
                  </a:lnTo>
                  <a:lnTo>
                    <a:pt x="186" y="470"/>
                  </a:lnTo>
                  <a:lnTo>
                    <a:pt x="186" y="474"/>
                  </a:lnTo>
                  <a:lnTo>
                    <a:pt x="186" y="495"/>
                  </a:lnTo>
                  <a:lnTo>
                    <a:pt x="186" y="498"/>
                  </a:lnTo>
                  <a:lnTo>
                    <a:pt x="186" y="509"/>
                  </a:lnTo>
                  <a:lnTo>
                    <a:pt x="186" y="516"/>
                  </a:lnTo>
                  <a:lnTo>
                    <a:pt x="186" y="523"/>
                  </a:lnTo>
                  <a:lnTo>
                    <a:pt x="186" y="530"/>
                  </a:lnTo>
                  <a:cubicBezTo>
                    <a:pt x="186" y="530"/>
                    <a:pt x="190" y="533"/>
                    <a:pt x="190" y="537"/>
                  </a:cubicBezTo>
                  <a:cubicBezTo>
                    <a:pt x="193" y="540"/>
                    <a:pt x="193" y="544"/>
                    <a:pt x="197" y="544"/>
                  </a:cubicBezTo>
                  <a:cubicBezTo>
                    <a:pt x="312" y="610"/>
                    <a:pt x="368" y="747"/>
                    <a:pt x="326" y="873"/>
                  </a:cubicBezTo>
                  <a:cubicBezTo>
                    <a:pt x="340" y="901"/>
                    <a:pt x="354" y="929"/>
                    <a:pt x="372" y="954"/>
                  </a:cubicBezTo>
                  <a:cubicBezTo>
                    <a:pt x="424" y="1041"/>
                    <a:pt x="494" y="1157"/>
                    <a:pt x="407" y="1244"/>
                  </a:cubicBezTo>
                  <a:cubicBezTo>
                    <a:pt x="374" y="1277"/>
                    <a:pt x="338" y="1288"/>
                    <a:pt x="305" y="1288"/>
                  </a:cubicBezTo>
                  <a:cubicBezTo>
                    <a:pt x="268" y="1288"/>
                    <a:pt x="233" y="1274"/>
                    <a:pt x="207" y="1265"/>
                  </a:cubicBezTo>
                  <a:cubicBezTo>
                    <a:pt x="197" y="1262"/>
                    <a:pt x="183" y="1255"/>
                    <a:pt x="169" y="1251"/>
                  </a:cubicBezTo>
                  <a:cubicBezTo>
                    <a:pt x="169" y="1255"/>
                    <a:pt x="165" y="1258"/>
                    <a:pt x="165" y="1262"/>
                  </a:cubicBezTo>
                  <a:cubicBezTo>
                    <a:pt x="151" y="1290"/>
                    <a:pt x="165" y="1318"/>
                    <a:pt x="193" y="1374"/>
                  </a:cubicBezTo>
                  <a:cubicBezTo>
                    <a:pt x="221" y="1433"/>
                    <a:pt x="270" y="1517"/>
                    <a:pt x="207" y="1601"/>
                  </a:cubicBezTo>
                  <a:cubicBezTo>
                    <a:pt x="186" y="1629"/>
                    <a:pt x="162" y="1654"/>
                    <a:pt x="134" y="1678"/>
                  </a:cubicBezTo>
                  <a:cubicBezTo>
                    <a:pt x="109" y="1696"/>
                    <a:pt x="88" y="1720"/>
                    <a:pt x="71" y="1752"/>
                  </a:cubicBezTo>
                  <a:cubicBezTo>
                    <a:pt x="64" y="1776"/>
                    <a:pt x="57" y="1804"/>
                    <a:pt x="60" y="1829"/>
                  </a:cubicBezTo>
                  <a:lnTo>
                    <a:pt x="60" y="1853"/>
                  </a:lnTo>
                  <a:cubicBezTo>
                    <a:pt x="85" y="2042"/>
                    <a:pt x="74" y="2165"/>
                    <a:pt x="25" y="2249"/>
                  </a:cubicBezTo>
                  <a:cubicBezTo>
                    <a:pt x="18" y="2259"/>
                    <a:pt x="8" y="2270"/>
                    <a:pt x="1" y="2280"/>
                  </a:cubicBezTo>
                  <a:lnTo>
                    <a:pt x="15" y="2287"/>
                  </a:lnTo>
                  <a:cubicBezTo>
                    <a:pt x="50" y="2305"/>
                    <a:pt x="99" y="2333"/>
                    <a:pt x="151" y="2364"/>
                  </a:cubicBezTo>
                  <a:cubicBezTo>
                    <a:pt x="183" y="2385"/>
                    <a:pt x="214" y="2403"/>
                    <a:pt x="249" y="2424"/>
                  </a:cubicBezTo>
                  <a:cubicBezTo>
                    <a:pt x="421" y="2525"/>
                    <a:pt x="631" y="2648"/>
                    <a:pt x="606" y="2840"/>
                  </a:cubicBezTo>
                  <a:cubicBezTo>
                    <a:pt x="596" y="2914"/>
                    <a:pt x="575" y="2984"/>
                    <a:pt x="543" y="3047"/>
                  </a:cubicBezTo>
                  <a:lnTo>
                    <a:pt x="533" y="3072"/>
                  </a:lnTo>
                  <a:lnTo>
                    <a:pt x="529" y="3082"/>
                  </a:lnTo>
                  <a:lnTo>
                    <a:pt x="522" y="3096"/>
                  </a:lnTo>
                  <a:lnTo>
                    <a:pt x="519" y="3107"/>
                  </a:lnTo>
                  <a:lnTo>
                    <a:pt x="512" y="3124"/>
                  </a:lnTo>
                  <a:lnTo>
                    <a:pt x="505" y="3138"/>
                  </a:lnTo>
                  <a:lnTo>
                    <a:pt x="498" y="3159"/>
                  </a:lnTo>
                  <a:lnTo>
                    <a:pt x="494" y="3170"/>
                  </a:lnTo>
                  <a:cubicBezTo>
                    <a:pt x="491" y="3180"/>
                    <a:pt x="487" y="3191"/>
                    <a:pt x="484" y="3205"/>
                  </a:cubicBezTo>
                  <a:lnTo>
                    <a:pt x="480" y="3219"/>
                  </a:lnTo>
                  <a:lnTo>
                    <a:pt x="470" y="3243"/>
                  </a:lnTo>
                  <a:lnTo>
                    <a:pt x="466" y="3261"/>
                  </a:lnTo>
                  <a:lnTo>
                    <a:pt x="463" y="3275"/>
                  </a:lnTo>
                  <a:cubicBezTo>
                    <a:pt x="627" y="3261"/>
                    <a:pt x="851" y="3198"/>
                    <a:pt x="1103" y="3131"/>
                  </a:cubicBezTo>
                  <a:cubicBezTo>
                    <a:pt x="1366" y="3061"/>
                    <a:pt x="1660" y="2981"/>
                    <a:pt x="1982" y="2925"/>
                  </a:cubicBezTo>
                  <a:cubicBezTo>
                    <a:pt x="2116" y="2901"/>
                    <a:pt x="2251" y="2890"/>
                    <a:pt x="2386" y="2890"/>
                  </a:cubicBezTo>
                  <a:cubicBezTo>
                    <a:pt x="2594" y="2890"/>
                    <a:pt x="2803" y="2917"/>
                    <a:pt x="3004" y="2970"/>
                  </a:cubicBezTo>
                  <a:lnTo>
                    <a:pt x="3008" y="2949"/>
                  </a:lnTo>
                  <a:lnTo>
                    <a:pt x="3011" y="2939"/>
                  </a:lnTo>
                  <a:cubicBezTo>
                    <a:pt x="3011" y="2928"/>
                    <a:pt x="3015" y="2914"/>
                    <a:pt x="3015" y="2907"/>
                  </a:cubicBezTo>
                  <a:lnTo>
                    <a:pt x="3015" y="2900"/>
                  </a:lnTo>
                  <a:lnTo>
                    <a:pt x="3015" y="2879"/>
                  </a:lnTo>
                  <a:lnTo>
                    <a:pt x="3015" y="2872"/>
                  </a:lnTo>
                  <a:lnTo>
                    <a:pt x="3015" y="2858"/>
                  </a:lnTo>
                  <a:lnTo>
                    <a:pt x="3015" y="2851"/>
                  </a:lnTo>
                  <a:lnTo>
                    <a:pt x="3015" y="2840"/>
                  </a:lnTo>
                  <a:lnTo>
                    <a:pt x="3015" y="2837"/>
                  </a:lnTo>
                  <a:cubicBezTo>
                    <a:pt x="3015" y="2833"/>
                    <a:pt x="3015" y="2833"/>
                    <a:pt x="3015" y="2830"/>
                  </a:cubicBezTo>
                  <a:lnTo>
                    <a:pt x="3015" y="2826"/>
                  </a:lnTo>
                  <a:cubicBezTo>
                    <a:pt x="3015" y="2826"/>
                    <a:pt x="3015" y="2823"/>
                    <a:pt x="3015" y="2823"/>
                  </a:cubicBezTo>
                  <a:cubicBezTo>
                    <a:pt x="2994" y="2795"/>
                    <a:pt x="2976" y="2763"/>
                    <a:pt x="2962" y="2735"/>
                  </a:cubicBezTo>
                  <a:lnTo>
                    <a:pt x="2941" y="2697"/>
                  </a:lnTo>
                  <a:cubicBezTo>
                    <a:pt x="2885" y="2574"/>
                    <a:pt x="2836" y="2452"/>
                    <a:pt x="2798" y="2322"/>
                  </a:cubicBezTo>
                  <a:cubicBezTo>
                    <a:pt x="2791" y="2301"/>
                    <a:pt x="2784" y="2280"/>
                    <a:pt x="2780" y="2259"/>
                  </a:cubicBezTo>
                  <a:cubicBezTo>
                    <a:pt x="2777" y="2238"/>
                    <a:pt x="2773" y="2217"/>
                    <a:pt x="2770" y="2196"/>
                  </a:cubicBezTo>
                  <a:cubicBezTo>
                    <a:pt x="2770" y="2186"/>
                    <a:pt x="2770" y="2179"/>
                    <a:pt x="2770" y="2168"/>
                  </a:cubicBezTo>
                  <a:cubicBezTo>
                    <a:pt x="2791" y="2095"/>
                    <a:pt x="2819" y="2025"/>
                    <a:pt x="2857" y="1962"/>
                  </a:cubicBezTo>
                  <a:cubicBezTo>
                    <a:pt x="2910" y="1860"/>
                    <a:pt x="2983" y="1717"/>
                    <a:pt x="2976" y="1650"/>
                  </a:cubicBezTo>
                  <a:cubicBezTo>
                    <a:pt x="2969" y="1542"/>
                    <a:pt x="3043" y="1461"/>
                    <a:pt x="3102" y="1398"/>
                  </a:cubicBezTo>
                  <a:cubicBezTo>
                    <a:pt x="3141" y="1353"/>
                    <a:pt x="3183" y="1311"/>
                    <a:pt x="3183" y="1279"/>
                  </a:cubicBezTo>
                  <a:lnTo>
                    <a:pt x="3183" y="1258"/>
                  </a:lnTo>
                  <a:lnTo>
                    <a:pt x="3183" y="1248"/>
                  </a:lnTo>
                  <a:lnTo>
                    <a:pt x="3183" y="1230"/>
                  </a:lnTo>
                  <a:lnTo>
                    <a:pt x="3183" y="1216"/>
                  </a:lnTo>
                  <a:lnTo>
                    <a:pt x="3183" y="1195"/>
                  </a:lnTo>
                  <a:lnTo>
                    <a:pt x="3183" y="1178"/>
                  </a:lnTo>
                  <a:lnTo>
                    <a:pt x="3179" y="1153"/>
                  </a:lnTo>
                  <a:lnTo>
                    <a:pt x="3179" y="1132"/>
                  </a:lnTo>
                  <a:cubicBezTo>
                    <a:pt x="3179" y="1125"/>
                    <a:pt x="3179" y="1118"/>
                    <a:pt x="3176" y="1108"/>
                  </a:cubicBezTo>
                  <a:lnTo>
                    <a:pt x="3172" y="1087"/>
                  </a:lnTo>
                  <a:lnTo>
                    <a:pt x="3169" y="1059"/>
                  </a:lnTo>
                  <a:lnTo>
                    <a:pt x="3162" y="1034"/>
                  </a:lnTo>
                  <a:lnTo>
                    <a:pt x="3158" y="1006"/>
                  </a:lnTo>
                  <a:lnTo>
                    <a:pt x="3155" y="978"/>
                  </a:lnTo>
                  <a:lnTo>
                    <a:pt x="3148" y="947"/>
                  </a:lnTo>
                  <a:lnTo>
                    <a:pt x="3141" y="922"/>
                  </a:lnTo>
                  <a:lnTo>
                    <a:pt x="3137" y="891"/>
                  </a:lnTo>
                  <a:lnTo>
                    <a:pt x="3130" y="863"/>
                  </a:lnTo>
                  <a:lnTo>
                    <a:pt x="3123" y="828"/>
                  </a:lnTo>
                  <a:lnTo>
                    <a:pt x="3116" y="799"/>
                  </a:lnTo>
                  <a:lnTo>
                    <a:pt x="3109" y="768"/>
                  </a:lnTo>
                  <a:lnTo>
                    <a:pt x="3102" y="740"/>
                  </a:lnTo>
                  <a:lnTo>
                    <a:pt x="3092" y="705"/>
                  </a:lnTo>
                  <a:lnTo>
                    <a:pt x="3085" y="677"/>
                  </a:lnTo>
                  <a:lnTo>
                    <a:pt x="3074" y="645"/>
                  </a:lnTo>
                  <a:lnTo>
                    <a:pt x="3067" y="617"/>
                  </a:lnTo>
                  <a:lnTo>
                    <a:pt x="3057" y="586"/>
                  </a:lnTo>
                  <a:lnTo>
                    <a:pt x="3046" y="558"/>
                  </a:lnTo>
                  <a:lnTo>
                    <a:pt x="3036" y="526"/>
                  </a:lnTo>
                  <a:lnTo>
                    <a:pt x="3025" y="502"/>
                  </a:lnTo>
                  <a:lnTo>
                    <a:pt x="3022" y="491"/>
                  </a:lnTo>
                  <a:cubicBezTo>
                    <a:pt x="3004" y="491"/>
                    <a:pt x="2990" y="488"/>
                    <a:pt x="2976" y="484"/>
                  </a:cubicBezTo>
                  <a:lnTo>
                    <a:pt x="2969" y="481"/>
                  </a:lnTo>
                  <a:cubicBezTo>
                    <a:pt x="2966" y="477"/>
                    <a:pt x="2959" y="474"/>
                    <a:pt x="2952" y="470"/>
                  </a:cubicBezTo>
                  <a:lnTo>
                    <a:pt x="2938" y="460"/>
                  </a:lnTo>
                  <a:lnTo>
                    <a:pt x="2927" y="453"/>
                  </a:lnTo>
                  <a:cubicBezTo>
                    <a:pt x="2917" y="446"/>
                    <a:pt x="2910" y="439"/>
                    <a:pt x="2903" y="432"/>
                  </a:cubicBezTo>
                  <a:lnTo>
                    <a:pt x="2899" y="428"/>
                  </a:lnTo>
                  <a:cubicBezTo>
                    <a:pt x="2855" y="400"/>
                    <a:pt x="2803" y="386"/>
                    <a:pt x="2749" y="386"/>
                  </a:cubicBezTo>
                  <a:cubicBezTo>
                    <a:pt x="2743" y="386"/>
                    <a:pt x="2737" y="386"/>
                    <a:pt x="2731" y="386"/>
                  </a:cubicBezTo>
                  <a:lnTo>
                    <a:pt x="2696" y="386"/>
                  </a:lnTo>
                  <a:cubicBezTo>
                    <a:pt x="2546" y="390"/>
                    <a:pt x="2409" y="439"/>
                    <a:pt x="2346" y="505"/>
                  </a:cubicBezTo>
                  <a:cubicBezTo>
                    <a:pt x="2339" y="516"/>
                    <a:pt x="2329" y="526"/>
                    <a:pt x="2318" y="533"/>
                  </a:cubicBezTo>
                  <a:lnTo>
                    <a:pt x="2315" y="537"/>
                  </a:lnTo>
                  <a:cubicBezTo>
                    <a:pt x="2304" y="544"/>
                    <a:pt x="2294" y="551"/>
                    <a:pt x="2280" y="554"/>
                  </a:cubicBezTo>
                  <a:lnTo>
                    <a:pt x="2276" y="554"/>
                  </a:lnTo>
                  <a:cubicBezTo>
                    <a:pt x="2266" y="561"/>
                    <a:pt x="2252" y="565"/>
                    <a:pt x="2241" y="568"/>
                  </a:cubicBezTo>
                  <a:lnTo>
                    <a:pt x="2238" y="568"/>
                  </a:lnTo>
                  <a:cubicBezTo>
                    <a:pt x="2224" y="568"/>
                    <a:pt x="2210" y="572"/>
                    <a:pt x="2196" y="572"/>
                  </a:cubicBezTo>
                  <a:lnTo>
                    <a:pt x="2175" y="572"/>
                  </a:lnTo>
                  <a:cubicBezTo>
                    <a:pt x="1989" y="554"/>
                    <a:pt x="1793" y="327"/>
                    <a:pt x="1758" y="267"/>
                  </a:cubicBezTo>
                  <a:cubicBezTo>
                    <a:pt x="1755" y="260"/>
                    <a:pt x="1751" y="257"/>
                    <a:pt x="1744" y="250"/>
                  </a:cubicBezTo>
                  <a:cubicBezTo>
                    <a:pt x="1692" y="187"/>
                    <a:pt x="1622" y="141"/>
                    <a:pt x="1541" y="124"/>
                  </a:cubicBezTo>
                  <a:cubicBezTo>
                    <a:pt x="1531" y="122"/>
                    <a:pt x="1522" y="121"/>
                    <a:pt x="1512" y="121"/>
                  </a:cubicBezTo>
                  <a:cubicBezTo>
                    <a:pt x="1484" y="121"/>
                    <a:pt x="1456" y="129"/>
                    <a:pt x="1433" y="145"/>
                  </a:cubicBezTo>
                  <a:cubicBezTo>
                    <a:pt x="1373" y="187"/>
                    <a:pt x="1307" y="225"/>
                    <a:pt x="1250" y="225"/>
                  </a:cubicBezTo>
                  <a:cubicBezTo>
                    <a:pt x="1229" y="225"/>
                    <a:pt x="1208" y="218"/>
                    <a:pt x="1194" y="208"/>
                  </a:cubicBezTo>
                  <a:cubicBezTo>
                    <a:pt x="1121" y="166"/>
                    <a:pt x="1131" y="57"/>
                    <a:pt x="1135" y="19"/>
                  </a:cubicBezTo>
                  <a:cubicBezTo>
                    <a:pt x="1138" y="15"/>
                    <a:pt x="1138" y="12"/>
                    <a:pt x="1135" y="8"/>
                  </a:cubicBezTo>
                  <a:cubicBezTo>
                    <a:pt x="1126" y="3"/>
                    <a:pt x="1116" y="0"/>
                    <a:pt x="110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785;p59">
              <a:extLst>
                <a:ext uri="{FF2B5EF4-FFF2-40B4-BE49-F238E27FC236}">
                  <a16:creationId xmlns:a16="http://schemas.microsoft.com/office/drawing/2014/main" id="{B40CBCD5-709F-55F7-919B-16ABBB98E952}"/>
                </a:ext>
              </a:extLst>
            </p:cNvPr>
            <p:cNvSpPr/>
            <p:nvPr/>
          </p:nvSpPr>
          <p:spPr>
            <a:xfrm>
              <a:off x="2025044" y="1961747"/>
              <a:ext cx="29585" cy="45417"/>
            </a:xfrm>
            <a:custGeom>
              <a:avLst/>
              <a:gdLst/>
              <a:ahLst/>
              <a:cxnLst/>
              <a:rect l="l" t="t" r="r" b="b"/>
              <a:pathLst>
                <a:path w="2179" h="3345" extrusionOk="0">
                  <a:moveTo>
                    <a:pt x="563" y="0"/>
                  </a:moveTo>
                  <a:cubicBezTo>
                    <a:pt x="454" y="0"/>
                    <a:pt x="343" y="8"/>
                    <a:pt x="235" y="22"/>
                  </a:cubicBezTo>
                  <a:cubicBezTo>
                    <a:pt x="225" y="26"/>
                    <a:pt x="214" y="29"/>
                    <a:pt x="200" y="33"/>
                  </a:cubicBezTo>
                  <a:cubicBezTo>
                    <a:pt x="190" y="78"/>
                    <a:pt x="239" y="232"/>
                    <a:pt x="260" y="306"/>
                  </a:cubicBezTo>
                  <a:cubicBezTo>
                    <a:pt x="298" y="425"/>
                    <a:pt x="319" y="498"/>
                    <a:pt x="312" y="551"/>
                  </a:cubicBezTo>
                  <a:cubicBezTo>
                    <a:pt x="309" y="561"/>
                    <a:pt x="305" y="575"/>
                    <a:pt x="302" y="586"/>
                  </a:cubicBezTo>
                  <a:lnTo>
                    <a:pt x="302" y="593"/>
                  </a:lnTo>
                  <a:cubicBezTo>
                    <a:pt x="298" y="600"/>
                    <a:pt x="295" y="610"/>
                    <a:pt x="291" y="617"/>
                  </a:cubicBezTo>
                  <a:lnTo>
                    <a:pt x="291" y="621"/>
                  </a:lnTo>
                  <a:cubicBezTo>
                    <a:pt x="284" y="642"/>
                    <a:pt x="270" y="656"/>
                    <a:pt x="256" y="670"/>
                  </a:cubicBezTo>
                  <a:lnTo>
                    <a:pt x="260" y="684"/>
                  </a:lnTo>
                  <a:cubicBezTo>
                    <a:pt x="267" y="698"/>
                    <a:pt x="274" y="715"/>
                    <a:pt x="277" y="733"/>
                  </a:cubicBezTo>
                  <a:lnTo>
                    <a:pt x="284" y="754"/>
                  </a:lnTo>
                  <a:cubicBezTo>
                    <a:pt x="291" y="768"/>
                    <a:pt x="295" y="782"/>
                    <a:pt x="298" y="792"/>
                  </a:cubicBezTo>
                  <a:lnTo>
                    <a:pt x="305" y="820"/>
                  </a:lnTo>
                  <a:cubicBezTo>
                    <a:pt x="312" y="831"/>
                    <a:pt x="316" y="845"/>
                    <a:pt x="319" y="859"/>
                  </a:cubicBezTo>
                  <a:lnTo>
                    <a:pt x="326" y="883"/>
                  </a:lnTo>
                  <a:cubicBezTo>
                    <a:pt x="330" y="897"/>
                    <a:pt x="333" y="911"/>
                    <a:pt x="337" y="922"/>
                  </a:cubicBezTo>
                  <a:lnTo>
                    <a:pt x="344" y="950"/>
                  </a:lnTo>
                  <a:cubicBezTo>
                    <a:pt x="347" y="960"/>
                    <a:pt x="347" y="974"/>
                    <a:pt x="351" y="988"/>
                  </a:cubicBezTo>
                  <a:lnTo>
                    <a:pt x="358" y="1013"/>
                  </a:lnTo>
                  <a:lnTo>
                    <a:pt x="365" y="1052"/>
                  </a:lnTo>
                  <a:lnTo>
                    <a:pt x="372" y="1076"/>
                  </a:lnTo>
                  <a:lnTo>
                    <a:pt x="379" y="1115"/>
                  </a:lnTo>
                  <a:lnTo>
                    <a:pt x="386" y="1139"/>
                  </a:lnTo>
                  <a:lnTo>
                    <a:pt x="389" y="1174"/>
                  </a:lnTo>
                  <a:lnTo>
                    <a:pt x="396" y="1199"/>
                  </a:lnTo>
                  <a:lnTo>
                    <a:pt x="400" y="1230"/>
                  </a:lnTo>
                  <a:lnTo>
                    <a:pt x="403" y="1255"/>
                  </a:lnTo>
                  <a:lnTo>
                    <a:pt x="407" y="1286"/>
                  </a:lnTo>
                  <a:lnTo>
                    <a:pt x="410" y="1307"/>
                  </a:lnTo>
                  <a:cubicBezTo>
                    <a:pt x="410" y="1318"/>
                    <a:pt x="414" y="1328"/>
                    <a:pt x="414" y="1335"/>
                  </a:cubicBezTo>
                  <a:lnTo>
                    <a:pt x="417" y="1356"/>
                  </a:lnTo>
                  <a:cubicBezTo>
                    <a:pt x="417" y="1363"/>
                    <a:pt x="417" y="1374"/>
                    <a:pt x="421" y="1381"/>
                  </a:cubicBezTo>
                  <a:cubicBezTo>
                    <a:pt x="424" y="1388"/>
                    <a:pt x="421" y="1391"/>
                    <a:pt x="421" y="1398"/>
                  </a:cubicBezTo>
                  <a:lnTo>
                    <a:pt x="421" y="1419"/>
                  </a:lnTo>
                  <a:lnTo>
                    <a:pt x="421" y="1433"/>
                  </a:lnTo>
                  <a:lnTo>
                    <a:pt x="421" y="1454"/>
                  </a:lnTo>
                  <a:lnTo>
                    <a:pt x="421" y="1465"/>
                  </a:lnTo>
                  <a:lnTo>
                    <a:pt x="421" y="1489"/>
                  </a:lnTo>
                  <a:cubicBezTo>
                    <a:pt x="421" y="1570"/>
                    <a:pt x="361" y="1633"/>
                    <a:pt x="305" y="1692"/>
                  </a:cubicBezTo>
                  <a:cubicBezTo>
                    <a:pt x="256" y="1748"/>
                    <a:pt x="211" y="1797"/>
                    <a:pt x="214" y="1846"/>
                  </a:cubicBezTo>
                  <a:cubicBezTo>
                    <a:pt x="221" y="1951"/>
                    <a:pt x="148" y="2098"/>
                    <a:pt x="81" y="2228"/>
                  </a:cubicBezTo>
                  <a:cubicBezTo>
                    <a:pt x="53" y="2280"/>
                    <a:pt x="29" y="2336"/>
                    <a:pt x="8" y="2392"/>
                  </a:cubicBezTo>
                  <a:cubicBezTo>
                    <a:pt x="1" y="2462"/>
                    <a:pt x="155" y="2854"/>
                    <a:pt x="228" y="2952"/>
                  </a:cubicBezTo>
                  <a:cubicBezTo>
                    <a:pt x="232" y="2959"/>
                    <a:pt x="239" y="2966"/>
                    <a:pt x="242" y="2973"/>
                  </a:cubicBezTo>
                  <a:cubicBezTo>
                    <a:pt x="242" y="2977"/>
                    <a:pt x="242" y="2980"/>
                    <a:pt x="246" y="2984"/>
                  </a:cubicBezTo>
                  <a:cubicBezTo>
                    <a:pt x="246" y="2987"/>
                    <a:pt x="249" y="2994"/>
                    <a:pt x="253" y="3001"/>
                  </a:cubicBezTo>
                  <a:cubicBezTo>
                    <a:pt x="253" y="3005"/>
                    <a:pt x="253" y="3008"/>
                    <a:pt x="253" y="3012"/>
                  </a:cubicBezTo>
                  <a:cubicBezTo>
                    <a:pt x="256" y="3015"/>
                    <a:pt x="256" y="3026"/>
                    <a:pt x="256" y="3033"/>
                  </a:cubicBezTo>
                  <a:cubicBezTo>
                    <a:pt x="260" y="3040"/>
                    <a:pt x="256" y="3040"/>
                    <a:pt x="256" y="3047"/>
                  </a:cubicBezTo>
                  <a:lnTo>
                    <a:pt x="256" y="3068"/>
                  </a:lnTo>
                  <a:lnTo>
                    <a:pt x="256" y="3082"/>
                  </a:lnTo>
                  <a:lnTo>
                    <a:pt x="256" y="3107"/>
                  </a:lnTo>
                  <a:lnTo>
                    <a:pt x="256" y="3124"/>
                  </a:lnTo>
                  <a:cubicBezTo>
                    <a:pt x="256" y="3128"/>
                    <a:pt x="256" y="3145"/>
                    <a:pt x="253" y="3159"/>
                  </a:cubicBezTo>
                  <a:lnTo>
                    <a:pt x="253" y="3166"/>
                  </a:lnTo>
                  <a:cubicBezTo>
                    <a:pt x="249" y="3184"/>
                    <a:pt x="249" y="3198"/>
                    <a:pt x="246" y="3215"/>
                  </a:cubicBezTo>
                  <a:cubicBezTo>
                    <a:pt x="365" y="3254"/>
                    <a:pt x="456" y="3292"/>
                    <a:pt x="519" y="3317"/>
                  </a:cubicBezTo>
                  <a:cubicBezTo>
                    <a:pt x="551" y="3331"/>
                    <a:pt x="582" y="3341"/>
                    <a:pt x="593" y="3345"/>
                  </a:cubicBezTo>
                  <a:cubicBezTo>
                    <a:pt x="680" y="3345"/>
                    <a:pt x="1219" y="3114"/>
                    <a:pt x="1608" y="2921"/>
                  </a:cubicBezTo>
                  <a:cubicBezTo>
                    <a:pt x="1720" y="2865"/>
                    <a:pt x="1839" y="2819"/>
                    <a:pt x="1951" y="2774"/>
                  </a:cubicBezTo>
                  <a:cubicBezTo>
                    <a:pt x="2035" y="2742"/>
                    <a:pt x="2112" y="2714"/>
                    <a:pt x="2178" y="2683"/>
                  </a:cubicBezTo>
                  <a:lnTo>
                    <a:pt x="2178" y="2676"/>
                  </a:lnTo>
                  <a:lnTo>
                    <a:pt x="2168" y="2658"/>
                  </a:lnTo>
                  <a:lnTo>
                    <a:pt x="2164" y="2644"/>
                  </a:lnTo>
                  <a:lnTo>
                    <a:pt x="2154" y="2627"/>
                  </a:lnTo>
                  <a:lnTo>
                    <a:pt x="2147" y="2609"/>
                  </a:lnTo>
                  <a:lnTo>
                    <a:pt x="2136" y="2585"/>
                  </a:lnTo>
                  <a:lnTo>
                    <a:pt x="2126" y="2557"/>
                  </a:lnTo>
                  <a:lnTo>
                    <a:pt x="2119" y="2543"/>
                  </a:lnTo>
                  <a:lnTo>
                    <a:pt x="2108" y="2518"/>
                  </a:lnTo>
                  <a:lnTo>
                    <a:pt x="2101" y="2501"/>
                  </a:lnTo>
                  <a:lnTo>
                    <a:pt x="2091" y="2476"/>
                  </a:lnTo>
                  <a:lnTo>
                    <a:pt x="2084" y="2455"/>
                  </a:lnTo>
                  <a:lnTo>
                    <a:pt x="2077" y="2431"/>
                  </a:lnTo>
                  <a:lnTo>
                    <a:pt x="2070" y="2413"/>
                  </a:lnTo>
                  <a:lnTo>
                    <a:pt x="2059" y="2382"/>
                  </a:lnTo>
                  <a:lnTo>
                    <a:pt x="2056" y="2368"/>
                  </a:lnTo>
                  <a:cubicBezTo>
                    <a:pt x="2049" y="2354"/>
                    <a:pt x="2045" y="2340"/>
                    <a:pt x="2042" y="2326"/>
                  </a:cubicBezTo>
                  <a:lnTo>
                    <a:pt x="2038" y="2312"/>
                  </a:lnTo>
                  <a:cubicBezTo>
                    <a:pt x="2035" y="2301"/>
                    <a:pt x="2031" y="2291"/>
                    <a:pt x="2031" y="2277"/>
                  </a:cubicBezTo>
                  <a:lnTo>
                    <a:pt x="2024" y="2263"/>
                  </a:lnTo>
                  <a:cubicBezTo>
                    <a:pt x="2024" y="2252"/>
                    <a:pt x="2021" y="2242"/>
                    <a:pt x="2021" y="2231"/>
                  </a:cubicBezTo>
                  <a:lnTo>
                    <a:pt x="2017" y="2214"/>
                  </a:lnTo>
                  <a:cubicBezTo>
                    <a:pt x="2017" y="2207"/>
                    <a:pt x="2014" y="2196"/>
                    <a:pt x="2010" y="2186"/>
                  </a:cubicBezTo>
                  <a:cubicBezTo>
                    <a:pt x="2010" y="2179"/>
                    <a:pt x="2010" y="2175"/>
                    <a:pt x="2007" y="2168"/>
                  </a:cubicBezTo>
                  <a:cubicBezTo>
                    <a:pt x="2007" y="2165"/>
                    <a:pt x="2007" y="2151"/>
                    <a:pt x="2007" y="2140"/>
                  </a:cubicBezTo>
                  <a:cubicBezTo>
                    <a:pt x="2003" y="2130"/>
                    <a:pt x="2007" y="2130"/>
                    <a:pt x="2007" y="2126"/>
                  </a:cubicBezTo>
                  <a:lnTo>
                    <a:pt x="2007" y="2081"/>
                  </a:lnTo>
                  <a:cubicBezTo>
                    <a:pt x="2003" y="1832"/>
                    <a:pt x="1954" y="1587"/>
                    <a:pt x="1863" y="1353"/>
                  </a:cubicBezTo>
                  <a:cubicBezTo>
                    <a:pt x="1832" y="1248"/>
                    <a:pt x="1814" y="1132"/>
                    <a:pt x="1821" y="1020"/>
                  </a:cubicBezTo>
                  <a:cubicBezTo>
                    <a:pt x="1821" y="957"/>
                    <a:pt x="1825" y="894"/>
                    <a:pt x="1828" y="831"/>
                  </a:cubicBezTo>
                  <a:cubicBezTo>
                    <a:pt x="1832" y="768"/>
                    <a:pt x="1835" y="708"/>
                    <a:pt x="1839" y="656"/>
                  </a:cubicBezTo>
                  <a:cubicBezTo>
                    <a:pt x="1842" y="621"/>
                    <a:pt x="1846" y="589"/>
                    <a:pt x="1849" y="561"/>
                  </a:cubicBezTo>
                  <a:cubicBezTo>
                    <a:pt x="1856" y="425"/>
                    <a:pt x="1825" y="337"/>
                    <a:pt x="1748" y="295"/>
                  </a:cubicBezTo>
                  <a:lnTo>
                    <a:pt x="1741" y="292"/>
                  </a:lnTo>
                  <a:lnTo>
                    <a:pt x="1737" y="292"/>
                  </a:lnTo>
                  <a:lnTo>
                    <a:pt x="1734" y="288"/>
                  </a:lnTo>
                  <a:lnTo>
                    <a:pt x="1730" y="285"/>
                  </a:lnTo>
                  <a:lnTo>
                    <a:pt x="1727" y="281"/>
                  </a:lnTo>
                  <a:lnTo>
                    <a:pt x="1723" y="278"/>
                  </a:lnTo>
                  <a:lnTo>
                    <a:pt x="1716" y="271"/>
                  </a:lnTo>
                  <a:lnTo>
                    <a:pt x="1716" y="267"/>
                  </a:lnTo>
                  <a:lnTo>
                    <a:pt x="1709" y="260"/>
                  </a:lnTo>
                  <a:lnTo>
                    <a:pt x="1702" y="246"/>
                  </a:lnTo>
                  <a:lnTo>
                    <a:pt x="1702" y="243"/>
                  </a:lnTo>
                  <a:lnTo>
                    <a:pt x="1695" y="232"/>
                  </a:lnTo>
                  <a:lnTo>
                    <a:pt x="1692" y="229"/>
                  </a:lnTo>
                  <a:lnTo>
                    <a:pt x="1688" y="215"/>
                  </a:lnTo>
                  <a:lnTo>
                    <a:pt x="1685" y="208"/>
                  </a:lnTo>
                  <a:lnTo>
                    <a:pt x="1678" y="194"/>
                  </a:lnTo>
                  <a:lnTo>
                    <a:pt x="1674" y="187"/>
                  </a:lnTo>
                  <a:lnTo>
                    <a:pt x="1667" y="166"/>
                  </a:lnTo>
                  <a:lnTo>
                    <a:pt x="1667" y="162"/>
                  </a:lnTo>
                  <a:cubicBezTo>
                    <a:pt x="1667" y="152"/>
                    <a:pt x="1664" y="141"/>
                    <a:pt x="1660" y="131"/>
                  </a:cubicBezTo>
                  <a:lnTo>
                    <a:pt x="1660" y="127"/>
                  </a:lnTo>
                  <a:cubicBezTo>
                    <a:pt x="1657" y="117"/>
                    <a:pt x="1657" y="110"/>
                    <a:pt x="1653" y="99"/>
                  </a:cubicBezTo>
                  <a:lnTo>
                    <a:pt x="1650" y="89"/>
                  </a:lnTo>
                  <a:lnTo>
                    <a:pt x="1643" y="61"/>
                  </a:lnTo>
                  <a:lnTo>
                    <a:pt x="1639" y="47"/>
                  </a:lnTo>
                  <a:lnTo>
                    <a:pt x="1639" y="36"/>
                  </a:lnTo>
                  <a:cubicBezTo>
                    <a:pt x="1625" y="57"/>
                    <a:pt x="1608" y="75"/>
                    <a:pt x="1587" y="89"/>
                  </a:cubicBezTo>
                  <a:cubicBezTo>
                    <a:pt x="1583" y="92"/>
                    <a:pt x="1580" y="96"/>
                    <a:pt x="1573" y="99"/>
                  </a:cubicBezTo>
                  <a:cubicBezTo>
                    <a:pt x="1569" y="99"/>
                    <a:pt x="1566" y="103"/>
                    <a:pt x="1562" y="103"/>
                  </a:cubicBezTo>
                  <a:cubicBezTo>
                    <a:pt x="1556" y="104"/>
                    <a:pt x="1549" y="105"/>
                    <a:pt x="1543" y="105"/>
                  </a:cubicBezTo>
                  <a:cubicBezTo>
                    <a:pt x="1519" y="105"/>
                    <a:pt x="1498" y="95"/>
                    <a:pt x="1482" y="78"/>
                  </a:cubicBezTo>
                  <a:cubicBezTo>
                    <a:pt x="1482" y="75"/>
                    <a:pt x="1478" y="71"/>
                    <a:pt x="1475" y="68"/>
                  </a:cubicBezTo>
                  <a:cubicBezTo>
                    <a:pt x="1440" y="54"/>
                    <a:pt x="1405" y="47"/>
                    <a:pt x="1370" y="43"/>
                  </a:cubicBezTo>
                  <a:cubicBezTo>
                    <a:pt x="1125" y="15"/>
                    <a:pt x="876" y="1"/>
                    <a:pt x="628" y="1"/>
                  </a:cubicBezTo>
                  <a:cubicBezTo>
                    <a:pt x="606" y="1"/>
                    <a:pt x="584" y="0"/>
                    <a:pt x="56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786;p59">
              <a:extLst>
                <a:ext uri="{FF2B5EF4-FFF2-40B4-BE49-F238E27FC236}">
                  <a16:creationId xmlns:a16="http://schemas.microsoft.com/office/drawing/2014/main" id="{7A5F1CF1-0549-E2E1-2903-C1683BE7D8E2}"/>
                </a:ext>
              </a:extLst>
            </p:cNvPr>
            <p:cNvSpPr/>
            <p:nvPr/>
          </p:nvSpPr>
          <p:spPr>
            <a:xfrm>
              <a:off x="2053761" y="1996316"/>
              <a:ext cx="109" cy="244"/>
            </a:xfrm>
            <a:custGeom>
              <a:avLst/>
              <a:gdLst/>
              <a:ahLst/>
              <a:cxnLst/>
              <a:rect l="l" t="t" r="r" b="b"/>
              <a:pathLst>
                <a:path w="8" h="18" extrusionOk="0">
                  <a:moveTo>
                    <a:pt x="0" y="0"/>
                  </a:moveTo>
                  <a:lnTo>
                    <a:pt x="7"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787;p59">
              <a:extLst>
                <a:ext uri="{FF2B5EF4-FFF2-40B4-BE49-F238E27FC236}">
                  <a16:creationId xmlns:a16="http://schemas.microsoft.com/office/drawing/2014/main" id="{3F6F12D4-BD84-CB3B-9E0C-EFA5C9D8F8A9}"/>
                </a:ext>
              </a:extLst>
            </p:cNvPr>
            <p:cNvSpPr/>
            <p:nvPr/>
          </p:nvSpPr>
          <p:spPr>
            <a:xfrm>
              <a:off x="2053516" y="1995786"/>
              <a:ext cx="109" cy="258"/>
            </a:xfrm>
            <a:custGeom>
              <a:avLst/>
              <a:gdLst/>
              <a:ahLst/>
              <a:cxnLst/>
              <a:rect l="l" t="t" r="r" b="b"/>
              <a:pathLst>
                <a:path w="8" h="19" extrusionOk="0">
                  <a:moveTo>
                    <a:pt x="1" y="1"/>
                  </a:moveTo>
                  <a:lnTo>
                    <a:pt x="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788;p59">
              <a:extLst>
                <a:ext uri="{FF2B5EF4-FFF2-40B4-BE49-F238E27FC236}">
                  <a16:creationId xmlns:a16="http://schemas.microsoft.com/office/drawing/2014/main" id="{E6C59028-8038-3B64-4E12-AB4F31B4F2D8}"/>
                </a:ext>
              </a:extLst>
            </p:cNvPr>
            <p:cNvSpPr/>
            <p:nvPr/>
          </p:nvSpPr>
          <p:spPr>
            <a:xfrm>
              <a:off x="2052905" y="1993980"/>
              <a:ext cx="54" cy="204"/>
            </a:xfrm>
            <a:custGeom>
              <a:avLst/>
              <a:gdLst/>
              <a:ahLst/>
              <a:cxnLst/>
              <a:rect l="l" t="t" r="r" b="b"/>
              <a:pathLst>
                <a:path w="4" h="15" extrusionOk="0">
                  <a:moveTo>
                    <a:pt x="0" y="1"/>
                  </a:moveTo>
                  <a:lnTo>
                    <a:pt x="4"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789;p59">
              <a:extLst>
                <a:ext uri="{FF2B5EF4-FFF2-40B4-BE49-F238E27FC236}">
                  <a16:creationId xmlns:a16="http://schemas.microsoft.com/office/drawing/2014/main" id="{A0E3ECC4-6461-474E-9F17-F9C23BCF75F0}"/>
                </a:ext>
              </a:extLst>
            </p:cNvPr>
            <p:cNvSpPr/>
            <p:nvPr/>
          </p:nvSpPr>
          <p:spPr>
            <a:xfrm>
              <a:off x="2053326" y="1995175"/>
              <a:ext cx="68" cy="244"/>
            </a:xfrm>
            <a:custGeom>
              <a:avLst/>
              <a:gdLst/>
              <a:ahLst/>
              <a:cxnLst/>
              <a:rect l="l" t="t" r="r" b="b"/>
              <a:pathLst>
                <a:path w="5" h="18" extrusionOk="0">
                  <a:moveTo>
                    <a:pt x="1" y="0"/>
                  </a:moveTo>
                  <a:lnTo>
                    <a:pt x="4"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790;p59">
              <a:extLst>
                <a:ext uri="{FF2B5EF4-FFF2-40B4-BE49-F238E27FC236}">
                  <a16:creationId xmlns:a16="http://schemas.microsoft.com/office/drawing/2014/main" id="{67C1268E-F557-7DD4-597D-F0E6DBB2065D}"/>
                </a:ext>
              </a:extLst>
            </p:cNvPr>
            <p:cNvSpPr/>
            <p:nvPr/>
          </p:nvSpPr>
          <p:spPr>
            <a:xfrm>
              <a:off x="2053095" y="1994605"/>
              <a:ext cx="109" cy="244"/>
            </a:xfrm>
            <a:custGeom>
              <a:avLst/>
              <a:gdLst/>
              <a:ahLst/>
              <a:cxnLst/>
              <a:rect l="l" t="t" r="r" b="b"/>
              <a:pathLst>
                <a:path w="8" h="18" extrusionOk="0">
                  <a:moveTo>
                    <a:pt x="0" y="0"/>
                  </a:moveTo>
                  <a:lnTo>
                    <a:pt x="7"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791;p59">
              <a:extLst>
                <a:ext uri="{FF2B5EF4-FFF2-40B4-BE49-F238E27FC236}">
                  <a16:creationId xmlns:a16="http://schemas.microsoft.com/office/drawing/2014/main" id="{2E482AE0-1014-5C3F-E857-9B620D9A4C7D}"/>
                </a:ext>
              </a:extLst>
            </p:cNvPr>
            <p:cNvSpPr/>
            <p:nvPr/>
          </p:nvSpPr>
          <p:spPr>
            <a:xfrm>
              <a:off x="2054277" y="1997497"/>
              <a:ext cx="109" cy="258"/>
            </a:xfrm>
            <a:custGeom>
              <a:avLst/>
              <a:gdLst/>
              <a:ahLst/>
              <a:cxnLst/>
              <a:rect l="l" t="t" r="r" b="b"/>
              <a:pathLst>
                <a:path w="8" h="19" extrusionOk="0">
                  <a:moveTo>
                    <a:pt x="1" y="1"/>
                  </a:moveTo>
                  <a:lnTo>
                    <a:pt x="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792;p59">
              <a:extLst>
                <a:ext uri="{FF2B5EF4-FFF2-40B4-BE49-F238E27FC236}">
                  <a16:creationId xmlns:a16="http://schemas.microsoft.com/office/drawing/2014/main" id="{FD436B06-C809-A078-7067-845215CA8862}"/>
                </a:ext>
              </a:extLst>
            </p:cNvPr>
            <p:cNvSpPr/>
            <p:nvPr/>
          </p:nvSpPr>
          <p:spPr>
            <a:xfrm>
              <a:off x="2053992" y="1996927"/>
              <a:ext cx="163" cy="299"/>
            </a:xfrm>
            <a:custGeom>
              <a:avLst/>
              <a:gdLst/>
              <a:ahLst/>
              <a:cxnLst/>
              <a:rect l="l" t="t" r="r" b="b"/>
              <a:pathLst>
                <a:path w="12" h="22" extrusionOk="0">
                  <a:moveTo>
                    <a:pt x="1" y="1"/>
                  </a:moveTo>
                  <a:lnTo>
                    <a:pt x="1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793;p59">
              <a:extLst>
                <a:ext uri="{FF2B5EF4-FFF2-40B4-BE49-F238E27FC236}">
                  <a16:creationId xmlns:a16="http://schemas.microsoft.com/office/drawing/2014/main" id="{7C9EAD55-87BE-548E-D02E-6E2768191FB6}"/>
                </a:ext>
              </a:extLst>
            </p:cNvPr>
            <p:cNvSpPr/>
            <p:nvPr/>
          </p:nvSpPr>
          <p:spPr>
            <a:xfrm>
              <a:off x="2054467" y="1997931"/>
              <a:ext cx="109" cy="204"/>
            </a:xfrm>
            <a:custGeom>
              <a:avLst/>
              <a:gdLst/>
              <a:ahLst/>
              <a:cxnLst/>
              <a:rect l="l" t="t" r="r" b="b"/>
              <a:pathLst>
                <a:path w="8" h="15" extrusionOk="0">
                  <a:moveTo>
                    <a:pt x="1" y="0"/>
                  </a:moveTo>
                  <a:lnTo>
                    <a:pt x="8"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794;p59">
              <a:extLst>
                <a:ext uri="{FF2B5EF4-FFF2-40B4-BE49-F238E27FC236}">
                  <a16:creationId xmlns:a16="http://schemas.microsoft.com/office/drawing/2014/main" id="{4BA23DFB-1697-94FC-2723-076C341F8A99}"/>
                </a:ext>
              </a:extLst>
            </p:cNvPr>
            <p:cNvSpPr/>
            <p:nvPr/>
          </p:nvSpPr>
          <p:spPr>
            <a:xfrm>
              <a:off x="2048004" y="1965087"/>
              <a:ext cx="14" cy="54"/>
            </a:xfrm>
            <a:custGeom>
              <a:avLst/>
              <a:gdLst/>
              <a:ahLst/>
              <a:cxnLst/>
              <a:rect l="l" t="t" r="r" b="b"/>
              <a:pathLst>
                <a:path w="1" h="4" extrusionOk="0">
                  <a:moveTo>
                    <a:pt x="1"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795;p59">
              <a:extLst>
                <a:ext uri="{FF2B5EF4-FFF2-40B4-BE49-F238E27FC236}">
                  <a16:creationId xmlns:a16="http://schemas.microsoft.com/office/drawing/2014/main" id="{9C814B33-E361-02CA-8008-89CBA00F244A}"/>
                </a:ext>
              </a:extLst>
            </p:cNvPr>
            <p:cNvSpPr/>
            <p:nvPr/>
          </p:nvSpPr>
          <p:spPr>
            <a:xfrm>
              <a:off x="2047909" y="1964897"/>
              <a:ext cx="14" cy="54"/>
            </a:xfrm>
            <a:custGeom>
              <a:avLst/>
              <a:gdLst/>
              <a:ahLst/>
              <a:cxnLst/>
              <a:rect l="l" t="t" r="r" b="b"/>
              <a:pathLst>
                <a:path w="1" h="4" extrusionOk="0">
                  <a:moveTo>
                    <a:pt x="1"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796;p59">
              <a:extLst>
                <a:ext uri="{FF2B5EF4-FFF2-40B4-BE49-F238E27FC236}">
                  <a16:creationId xmlns:a16="http://schemas.microsoft.com/office/drawing/2014/main" id="{E6F59324-7ABC-8AF7-9A09-A01D3775361A}"/>
                </a:ext>
              </a:extLst>
            </p:cNvPr>
            <p:cNvSpPr/>
            <p:nvPr/>
          </p:nvSpPr>
          <p:spPr>
            <a:xfrm>
              <a:off x="2048343" y="1965563"/>
              <a:ext cx="54" cy="54"/>
            </a:xfrm>
            <a:custGeom>
              <a:avLst/>
              <a:gdLst/>
              <a:ahLst/>
              <a:cxnLst/>
              <a:rect l="l" t="t" r="r" b="b"/>
              <a:pathLst>
                <a:path w="4" h="4" extrusionOk="0">
                  <a:moveTo>
                    <a:pt x="4"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797;p59">
              <a:extLst>
                <a:ext uri="{FF2B5EF4-FFF2-40B4-BE49-F238E27FC236}">
                  <a16:creationId xmlns:a16="http://schemas.microsoft.com/office/drawing/2014/main" id="{1D4E492B-32C8-899D-9C71-C16A576D6AE7}"/>
                </a:ext>
              </a:extLst>
            </p:cNvPr>
            <p:cNvSpPr/>
            <p:nvPr/>
          </p:nvSpPr>
          <p:spPr>
            <a:xfrm>
              <a:off x="2049620" y="1975691"/>
              <a:ext cx="679" cy="4521"/>
            </a:xfrm>
            <a:custGeom>
              <a:avLst/>
              <a:gdLst/>
              <a:ahLst/>
              <a:cxnLst/>
              <a:rect l="l" t="t" r="r" b="b"/>
              <a:pathLst>
                <a:path w="50" h="333" extrusionOk="0">
                  <a:moveTo>
                    <a:pt x="50" y="333"/>
                  </a:moveTo>
                  <a:lnTo>
                    <a:pt x="50" y="333"/>
                  </a:lnTo>
                  <a:cubicBezTo>
                    <a:pt x="15" y="224"/>
                    <a:pt x="1" y="112"/>
                    <a:pt x="4" y="0"/>
                  </a:cubicBezTo>
                  <a:cubicBezTo>
                    <a:pt x="1" y="112"/>
                    <a:pt x="15" y="224"/>
                    <a:pt x="50" y="33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798;p59">
              <a:extLst>
                <a:ext uri="{FF2B5EF4-FFF2-40B4-BE49-F238E27FC236}">
                  <a16:creationId xmlns:a16="http://schemas.microsoft.com/office/drawing/2014/main" id="{A1164A12-6E41-1DE8-631A-DE42D078EC30}"/>
                </a:ext>
              </a:extLst>
            </p:cNvPr>
            <p:cNvSpPr/>
            <p:nvPr/>
          </p:nvSpPr>
          <p:spPr>
            <a:xfrm>
              <a:off x="2052376" y="1991849"/>
              <a:ext cx="68" cy="244"/>
            </a:xfrm>
            <a:custGeom>
              <a:avLst/>
              <a:gdLst/>
              <a:ahLst/>
              <a:cxnLst/>
              <a:rect l="l" t="t" r="r" b="b"/>
              <a:pathLst>
                <a:path w="5" h="18" extrusionOk="0">
                  <a:moveTo>
                    <a:pt x="1" y="0"/>
                  </a:moveTo>
                  <a:lnTo>
                    <a:pt x="4"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3799;p59">
              <a:extLst>
                <a:ext uri="{FF2B5EF4-FFF2-40B4-BE49-F238E27FC236}">
                  <a16:creationId xmlns:a16="http://schemas.microsoft.com/office/drawing/2014/main" id="{8FC4D91D-EBAC-FE13-692F-FA6D03D35E8C}"/>
                </a:ext>
              </a:extLst>
            </p:cNvPr>
            <p:cNvSpPr/>
            <p:nvPr/>
          </p:nvSpPr>
          <p:spPr>
            <a:xfrm>
              <a:off x="2047393" y="1963472"/>
              <a:ext cx="14" cy="109"/>
            </a:xfrm>
            <a:custGeom>
              <a:avLst/>
              <a:gdLst/>
              <a:ahLst/>
              <a:cxnLst/>
              <a:rect l="l" t="t" r="r" b="b"/>
              <a:pathLst>
                <a:path w="1" h="8"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3800;p59">
              <a:extLst>
                <a:ext uri="{FF2B5EF4-FFF2-40B4-BE49-F238E27FC236}">
                  <a16:creationId xmlns:a16="http://schemas.microsoft.com/office/drawing/2014/main" id="{92AC6E5C-1B4A-9525-C264-6718C008DA2D}"/>
                </a:ext>
              </a:extLst>
            </p:cNvPr>
            <p:cNvSpPr/>
            <p:nvPr/>
          </p:nvSpPr>
          <p:spPr>
            <a:xfrm>
              <a:off x="2047773" y="1964612"/>
              <a:ext cx="54" cy="109"/>
            </a:xfrm>
            <a:custGeom>
              <a:avLst/>
              <a:gdLst/>
              <a:ahLst/>
              <a:cxnLst/>
              <a:rect l="l" t="t" r="r" b="b"/>
              <a:pathLst>
                <a:path w="4" h="8" extrusionOk="0">
                  <a:moveTo>
                    <a:pt x="0" y="0"/>
                  </a:moveTo>
                  <a:lnTo>
                    <a:pt x="4"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3801;p59">
              <a:extLst>
                <a:ext uri="{FF2B5EF4-FFF2-40B4-BE49-F238E27FC236}">
                  <a16:creationId xmlns:a16="http://schemas.microsoft.com/office/drawing/2014/main" id="{5FC44EF5-ED27-DDBA-991F-71F2FB4D5048}"/>
                </a:ext>
              </a:extLst>
            </p:cNvPr>
            <p:cNvSpPr/>
            <p:nvPr/>
          </p:nvSpPr>
          <p:spPr>
            <a:xfrm>
              <a:off x="2047529" y="1963947"/>
              <a:ext cx="14" cy="109"/>
            </a:xfrm>
            <a:custGeom>
              <a:avLst/>
              <a:gdLst/>
              <a:ahLst/>
              <a:cxnLst/>
              <a:rect l="l" t="t" r="r" b="b"/>
              <a:pathLst>
                <a:path w="1" h="8" extrusionOk="0">
                  <a:moveTo>
                    <a:pt x="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3802;p59">
              <a:extLst>
                <a:ext uri="{FF2B5EF4-FFF2-40B4-BE49-F238E27FC236}">
                  <a16:creationId xmlns:a16="http://schemas.microsoft.com/office/drawing/2014/main" id="{5E7A8B08-DCEF-AF7C-EE9B-BABCBEBD2482}"/>
                </a:ext>
              </a:extLst>
            </p:cNvPr>
            <p:cNvSpPr/>
            <p:nvPr/>
          </p:nvSpPr>
          <p:spPr>
            <a:xfrm>
              <a:off x="2047678" y="1964273"/>
              <a:ext cx="14" cy="109"/>
            </a:xfrm>
            <a:custGeom>
              <a:avLst/>
              <a:gdLst/>
              <a:ahLst/>
              <a:cxnLst/>
              <a:rect l="l" t="t" r="r" b="b"/>
              <a:pathLst>
                <a:path w="1" h="8" extrusionOk="0">
                  <a:moveTo>
                    <a:pt x="0"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3803;p59">
              <a:extLst>
                <a:ext uri="{FF2B5EF4-FFF2-40B4-BE49-F238E27FC236}">
                  <a16:creationId xmlns:a16="http://schemas.microsoft.com/office/drawing/2014/main" id="{2B943177-5B20-E2D1-4CAB-819C9E7D2295}"/>
                </a:ext>
              </a:extLst>
            </p:cNvPr>
            <p:cNvSpPr/>
            <p:nvPr/>
          </p:nvSpPr>
          <p:spPr>
            <a:xfrm>
              <a:off x="2052281" y="1991224"/>
              <a:ext cx="68" cy="258"/>
            </a:xfrm>
            <a:custGeom>
              <a:avLst/>
              <a:gdLst/>
              <a:ahLst/>
              <a:cxnLst/>
              <a:rect l="l" t="t" r="r" b="b"/>
              <a:pathLst>
                <a:path w="5" h="19" extrusionOk="0">
                  <a:moveTo>
                    <a:pt x="1" y="1"/>
                  </a:moveTo>
                  <a:cubicBezTo>
                    <a:pt x="1" y="8"/>
                    <a:pt x="1" y="15"/>
                    <a:pt x="4" y="18"/>
                  </a:cubicBezTo>
                  <a:cubicBezTo>
                    <a:pt x="1" y="15"/>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3804;p59">
              <a:extLst>
                <a:ext uri="{FF2B5EF4-FFF2-40B4-BE49-F238E27FC236}">
                  <a16:creationId xmlns:a16="http://schemas.microsoft.com/office/drawing/2014/main" id="{AEC9CEED-C0AC-5962-5D40-463979FF604E}"/>
                </a:ext>
              </a:extLst>
            </p:cNvPr>
            <p:cNvSpPr/>
            <p:nvPr/>
          </p:nvSpPr>
          <p:spPr>
            <a:xfrm>
              <a:off x="2048153" y="196531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3805;p59">
              <a:extLst>
                <a:ext uri="{FF2B5EF4-FFF2-40B4-BE49-F238E27FC236}">
                  <a16:creationId xmlns:a16="http://schemas.microsoft.com/office/drawing/2014/main" id="{5CB9B684-6E31-14B0-B12F-86E13F3BF5D2}"/>
                </a:ext>
              </a:extLst>
            </p:cNvPr>
            <p:cNvSpPr/>
            <p:nvPr/>
          </p:nvSpPr>
          <p:spPr>
            <a:xfrm>
              <a:off x="2048438" y="1965658"/>
              <a:ext cx="54" cy="54"/>
            </a:xfrm>
            <a:custGeom>
              <a:avLst/>
              <a:gdLst/>
              <a:ahLst/>
              <a:cxnLst/>
              <a:rect l="l" t="t" r="r" b="b"/>
              <a:pathLst>
                <a:path w="4" h="4" extrusionOk="0">
                  <a:moveTo>
                    <a:pt x="0" y="0"/>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3806;p59">
              <a:extLst>
                <a:ext uri="{FF2B5EF4-FFF2-40B4-BE49-F238E27FC236}">
                  <a16:creationId xmlns:a16="http://schemas.microsoft.com/office/drawing/2014/main" id="{D760C80A-B3C4-84B7-1CF8-998EEDB1FE71}"/>
                </a:ext>
              </a:extLst>
            </p:cNvPr>
            <p:cNvSpPr/>
            <p:nvPr/>
          </p:nvSpPr>
          <p:spPr>
            <a:xfrm>
              <a:off x="2047298" y="1962942"/>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3807;p59">
              <a:extLst>
                <a:ext uri="{FF2B5EF4-FFF2-40B4-BE49-F238E27FC236}">
                  <a16:creationId xmlns:a16="http://schemas.microsoft.com/office/drawing/2014/main" id="{90376ED0-5F0C-54B8-E67E-3DD53157B527}"/>
                </a:ext>
              </a:extLst>
            </p:cNvPr>
            <p:cNvSpPr/>
            <p:nvPr/>
          </p:nvSpPr>
          <p:spPr>
            <a:xfrm>
              <a:off x="2052661" y="1993179"/>
              <a:ext cx="68" cy="204"/>
            </a:xfrm>
            <a:custGeom>
              <a:avLst/>
              <a:gdLst/>
              <a:ahLst/>
              <a:cxnLst/>
              <a:rect l="l" t="t" r="r" b="b"/>
              <a:pathLst>
                <a:path w="5" h="15" extrusionOk="0">
                  <a:moveTo>
                    <a:pt x="1" y="0"/>
                  </a:moveTo>
                  <a:lnTo>
                    <a:pt x="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3808;p59">
              <a:extLst>
                <a:ext uri="{FF2B5EF4-FFF2-40B4-BE49-F238E27FC236}">
                  <a16:creationId xmlns:a16="http://schemas.microsoft.com/office/drawing/2014/main" id="{A1DCCD2D-86A8-4199-7D10-ED531F043FFC}"/>
                </a:ext>
              </a:extLst>
            </p:cNvPr>
            <p:cNvSpPr/>
            <p:nvPr/>
          </p:nvSpPr>
          <p:spPr>
            <a:xfrm>
              <a:off x="2048574" y="1965753"/>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3809;p59">
              <a:extLst>
                <a:ext uri="{FF2B5EF4-FFF2-40B4-BE49-F238E27FC236}">
                  <a16:creationId xmlns:a16="http://schemas.microsoft.com/office/drawing/2014/main" id="{D9663341-1EAE-78BE-25CB-BECE5908181F}"/>
                </a:ext>
              </a:extLst>
            </p:cNvPr>
            <p:cNvSpPr/>
            <p:nvPr/>
          </p:nvSpPr>
          <p:spPr>
            <a:xfrm>
              <a:off x="2052525" y="1992514"/>
              <a:ext cx="54" cy="204"/>
            </a:xfrm>
            <a:custGeom>
              <a:avLst/>
              <a:gdLst/>
              <a:ahLst/>
              <a:cxnLst/>
              <a:rect l="l" t="t" r="r" b="b"/>
              <a:pathLst>
                <a:path w="4" h="15" extrusionOk="0">
                  <a:moveTo>
                    <a:pt x="0" y="0"/>
                  </a:moveTo>
                  <a:lnTo>
                    <a:pt x="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3810;p59">
              <a:extLst>
                <a:ext uri="{FF2B5EF4-FFF2-40B4-BE49-F238E27FC236}">
                  <a16:creationId xmlns:a16="http://schemas.microsoft.com/office/drawing/2014/main" id="{FBB305A2-1121-29A6-8CDC-02A3E5480066}"/>
                </a:ext>
              </a:extLst>
            </p:cNvPr>
            <p:cNvSpPr/>
            <p:nvPr/>
          </p:nvSpPr>
          <p:spPr>
            <a:xfrm>
              <a:off x="2047149" y="1962426"/>
              <a:ext cx="68" cy="204"/>
            </a:xfrm>
            <a:custGeom>
              <a:avLst/>
              <a:gdLst/>
              <a:ahLst/>
              <a:cxnLst/>
              <a:rect l="l" t="t" r="r" b="b"/>
              <a:pathLst>
                <a:path w="5" h="15" extrusionOk="0">
                  <a:moveTo>
                    <a:pt x="1" y="0"/>
                  </a:moveTo>
                  <a:lnTo>
                    <a:pt x="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3811;p59">
              <a:extLst>
                <a:ext uri="{FF2B5EF4-FFF2-40B4-BE49-F238E27FC236}">
                  <a16:creationId xmlns:a16="http://schemas.microsoft.com/office/drawing/2014/main" id="{55E5D9DA-3C1C-3E64-1CF2-C2DE561D0A7D}"/>
                </a:ext>
              </a:extLst>
            </p:cNvPr>
            <p:cNvSpPr/>
            <p:nvPr/>
          </p:nvSpPr>
          <p:spPr>
            <a:xfrm>
              <a:off x="2052186" y="1990654"/>
              <a:ext cx="68" cy="204"/>
            </a:xfrm>
            <a:custGeom>
              <a:avLst/>
              <a:gdLst/>
              <a:ahLst/>
              <a:cxnLst/>
              <a:rect l="l" t="t" r="r" b="b"/>
              <a:pathLst>
                <a:path w="5" h="15" extrusionOk="0">
                  <a:moveTo>
                    <a:pt x="1" y="1"/>
                  </a:moveTo>
                  <a:lnTo>
                    <a:pt x="1" y="15"/>
                  </a:lnTo>
                  <a:cubicBezTo>
                    <a:pt x="4" y="8"/>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3812;p59">
              <a:extLst>
                <a:ext uri="{FF2B5EF4-FFF2-40B4-BE49-F238E27FC236}">
                  <a16:creationId xmlns:a16="http://schemas.microsoft.com/office/drawing/2014/main" id="{200E3368-9220-A4E1-0F87-F2CB20B9FEA5}"/>
                </a:ext>
              </a:extLst>
            </p:cNvPr>
            <p:cNvSpPr/>
            <p:nvPr/>
          </p:nvSpPr>
          <p:spPr>
            <a:xfrm>
              <a:off x="2048248" y="1965468"/>
              <a:ext cx="54" cy="54"/>
            </a:xfrm>
            <a:custGeom>
              <a:avLst/>
              <a:gdLst/>
              <a:ahLst/>
              <a:cxnLst/>
              <a:rect l="l" t="t" r="r" b="b"/>
              <a:pathLst>
                <a:path w="4" h="4" extrusionOk="0">
                  <a:moveTo>
                    <a:pt x="0" y="0"/>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3813;p59">
              <a:extLst>
                <a:ext uri="{FF2B5EF4-FFF2-40B4-BE49-F238E27FC236}">
                  <a16:creationId xmlns:a16="http://schemas.microsoft.com/office/drawing/2014/main" id="{9AD96906-E6D2-D438-99A8-647950E9677E}"/>
                </a:ext>
              </a:extLst>
            </p:cNvPr>
            <p:cNvSpPr/>
            <p:nvPr/>
          </p:nvSpPr>
          <p:spPr>
            <a:xfrm>
              <a:off x="2030082" y="1976927"/>
              <a:ext cx="68" cy="339"/>
            </a:xfrm>
            <a:custGeom>
              <a:avLst/>
              <a:gdLst/>
              <a:ahLst/>
              <a:cxnLst/>
              <a:rect l="l" t="t" r="r" b="b"/>
              <a:pathLst>
                <a:path w="5" h="25" extrusionOk="0">
                  <a:moveTo>
                    <a:pt x="4"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3814;p59">
              <a:extLst>
                <a:ext uri="{FF2B5EF4-FFF2-40B4-BE49-F238E27FC236}">
                  <a16:creationId xmlns:a16="http://schemas.microsoft.com/office/drawing/2014/main" id="{68571854-F0F6-F5D6-E318-CB37D270BC88}"/>
                </a:ext>
              </a:extLst>
            </p:cNvPr>
            <p:cNvSpPr/>
            <p:nvPr/>
          </p:nvSpPr>
          <p:spPr>
            <a:xfrm>
              <a:off x="2028520" y="2004014"/>
              <a:ext cx="14" cy="204"/>
            </a:xfrm>
            <a:custGeom>
              <a:avLst/>
              <a:gdLst/>
              <a:ahLst/>
              <a:cxnLst/>
              <a:rect l="l" t="t" r="r" b="b"/>
              <a:pathLst>
                <a:path w="1" h="15" extrusionOk="0">
                  <a:moveTo>
                    <a:pt x="0" y="15"/>
                  </a:moveTo>
                  <a:lnTo>
                    <a:pt x="0" y="1"/>
                  </a:lnTo>
                  <a:cubicBezTo>
                    <a:pt x="0" y="8"/>
                    <a:pt x="0" y="11"/>
                    <a:pt x="0"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3815;p59">
              <a:extLst>
                <a:ext uri="{FF2B5EF4-FFF2-40B4-BE49-F238E27FC236}">
                  <a16:creationId xmlns:a16="http://schemas.microsoft.com/office/drawing/2014/main" id="{17643B14-1543-1F13-EBE8-3334571C8BA0}"/>
                </a:ext>
              </a:extLst>
            </p:cNvPr>
            <p:cNvSpPr/>
            <p:nvPr/>
          </p:nvSpPr>
          <p:spPr>
            <a:xfrm>
              <a:off x="2029756" y="1975203"/>
              <a:ext cx="109" cy="394"/>
            </a:xfrm>
            <a:custGeom>
              <a:avLst/>
              <a:gdLst/>
              <a:ahLst/>
              <a:cxnLst/>
              <a:rect l="l" t="t" r="r" b="b"/>
              <a:pathLst>
                <a:path w="8" h="29" extrusionOk="0">
                  <a:moveTo>
                    <a:pt x="7" y="29"/>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3816;p59">
              <a:extLst>
                <a:ext uri="{FF2B5EF4-FFF2-40B4-BE49-F238E27FC236}">
                  <a16:creationId xmlns:a16="http://schemas.microsoft.com/office/drawing/2014/main" id="{1F8CD7DD-36BB-E642-69A2-546C71C4FB8C}"/>
                </a:ext>
              </a:extLst>
            </p:cNvPr>
            <p:cNvSpPr/>
            <p:nvPr/>
          </p:nvSpPr>
          <p:spPr>
            <a:xfrm>
              <a:off x="2028520" y="2002969"/>
              <a:ext cx="14" cy="204"/>
            </a:xfrm>
            <a:custGeom>
              <a:avLst/>
              <a:gdLst/>
              <a:ahLst/>
              <a:cxnLst/>
              <a:rect l="l" t="t" r="r" b="b"/>
              <a:pathLst>
                <a:path w="1" h="15" extrusionOk="0">
                  <a:moveTo>
                    <a:pt x="0" y="14"/>
                  </a:moveTo>
                  <a:lnTo>
                    <a:pt x="0" y="0"/>
                  </a:lnTo>
                  <a:cubicBezTo>
                    <a:pt x="0" y="4"/>
                    <a:pt x="0" y="11"/>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3817;p59">
              <a:extLst>
                <a:ext uri="{FF2B5EF4-FFF2-40B4-BE49-F238E27FC236}">
                  <a16:creationId xmlns:a16="http://schemas.microsoft.com/office/drawing/2014/main" id="{67BD03D5-3263-72E5-117E-65D6CDA69954}"/>
                </a:ext>
              </a:extLst>
            </p:cNvPr>
            <p:cNvSpPr/>
            <p:nvPr/>
          </p:nvSpPr>
          <p:spPr>
            <a:xfrm>
              <a:off x="2028561" y="2003444"/>
              <a:ext cx="14" cy="204"/>
            </a:xfrm>
            <a:custGeom>
              <a:avLst/>
              <a:gdLst/>
              <a:ahLst/>
              <a:cxnLst/>
              <a:rect l="l" t="t" r="r" b="b"/>
              <a:pathLst>
                <a:path w="1" h="15" extrusionOk="0">
                  <a:moveTo>
                    <a:pt x="1"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3818;p59">
              <a:extLst>
                <a:ext uri="{FF2B5EF4-FFF2-40B4-BE49-F238E27FC236}">
                  <a16:creationId xmlns:a16="http://schemas.microsoft.com/office/drawing/2014/main" id="{52E06B78-A58B-BB3A-E803-EAD9273AFC8B}"/>
                </a:ext>
              </a:extLst>
            </p:cNvPr>
            <p:cNvSpPr/>
            <p:nvPr/>
          </p:nvSpPr>
          <p:spPr>
            <a:xfrm>
              <a:off x="2028262" y="2002195"/>
              <a:ext cx="81" cy="122"/>
            </a:xfrm>
            <a:custGeom>
              <a:avLst/>
              <a:gdLst/>
              <a:ahLst/>
              <a:cxnLst/>
              <a:rect l="l" t="t" r="r" b="b"/>
              <a:pathLst>
                <a:path w="6" h="9" extrusionOk="0">
                  <a:moveTo>
                    <a:pt x="1" y="1"/>
                  </a:moveTo>
                  <a:cubicBezTo>
                    <a:pt x="1" y="1"/>
                    <a:pt x="5" y="6"/>
                    <a:pt x="5" y="8"/>
                  </a:cubicBezTo>
                  <a:cubicBezTo>
                    <a:pt x="5" y="5"/>
                    <a:pt x="5" y="1"/>
                    <a:pt x="2" y="1"/>
                  </a:cubicBezTo>
                  <a:cubicBezTo>
                    <a:pt x="1" y="1"/>
                    <a:pt x="1"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3819;p59">
              <a:extLst>
                <a:ext uri="{FF2B5EF4-FFF2-40B4-BE49-F238E27FC236}">
                  <a16:creationId xmlns:a16="http://schemas.microsoft.com/office/drawing/2014/main" id="{954E5E88-C52A-DADF-3BE7-7090A5CDF543}"/>
                </a:ext>
              </a:extLst>
            </p:cNvPr>
            <p:cNvSpPr/>
            <p:nvPr/>
          </p:nvSpPr>
          <p:spPr>
            <a:xfrm>
              <a:off x="2028425" y="2002534"/>
              <a:ext cx="54" cy="204"/>
            </a:xfrm>
            <a:custGeom>
              <a:avLst/>
              <a:gdLst/>
              <a:ahLst/>
              <a:cxnLst/>
              <a:rect l="l" t="t" r="r" b="b"/>
              <a:pathLst>
                <a:path w="4" h="15" extrusionOk="0">
                  <a:moveTo>
                    <a:pt x="0" y="1"/>
                  </a:moveTo>
                  <a:cubicBezTo>
                    <a:pt x="0" y="4"/>
                    <a:pt x="4" y="11"/>
                    <a:pt x="4" y="15"/>
                  </a:cubicBezTo>
                  <a:cubicBezTo>
                    <a:pt x="4" y="11"/>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3820;p59">
              <a:extLst>
                <a:ext uri="{FF2B5EF4-FFF2-40B4-BE49-F238E27FC236}">
                  <a16:creationId xmlns:a16="http://schemas.microsoft.com/office/drawing/2014/main" id="{3DAD4E5F-BFDD-E16A-F018-8D17AC9769B8}"/>
                </a:ext>
              </a:extLst>
            </p:cNvPr>
            <p:cNvSpPr/>
            <p:nvPr/>
          </p:nvSpPr>
          <p:spPr>
            <a:xfrm>
              <a:off x="2030231" y="1977728"/>
              <a:ext cx="54" cy="353"/>
            </a:xfrm>
            <a:custGeom>
              <a:avLst/>
              <a:gdLst/>
              <a:ahLst/>
              <a:cxnLst/>
              <a:rect l="l" t="t" r="r" b="b"/>
              <a:pathLst>
                <a:path w="4" h="26" extrusionOk="0">
                  <a:moveTo>
                    <a:pt x="4"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3821;p59">
              <a:extLst>
                <a:ext uri="{FF2B5EF4-FFF2-40B4-BE49-F238E27FC236}">
                  <a16:creationId xmlns:a16="http://schemas.microsoft.com/office/drawing/2014/main" id="{32A3A28C-0EFB-0315-3A62-A6C14BC1CEEF}"/>
                </a:ext>
              </a:extLst>
            </p:cNvPr>
            <p:cNvSpPr/>
            <p:nvPr/>
          </p:nvSpPr>
          <p:spPr>
            <a:xfrm>
              <a:off x="2030747" y="1981530"/>
              <a:ext cx="14" cy="163"/>
            </a:xfrm>
            <a:custGeom>
              <a:avLst/>
              <a:gdLst/>
              <a:ahLst/>
              <a:cxnLst/>
              <a:rect l="l" t="t" r="r" b="b"/>
              <a:pathLst>
                <a:path w="1" h="12" extrusionOk="0">
                  <a:moveTo>
                    <a:pt x="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3822;p59">
              <a:extLst>
                <a:ext uri="{FF2B5EF4-FFF2-40B4-BE49-F238E27FC236}">
                  <a16:creationId xmlns:a16="http://schemas.microsoft.com/office/drawing/2014/main" id="{8A98F119-4B73-F84E-9683-4E427F947D01}"/>
                </a:ext>
              </a:extLst>
            </p:cNvPr>
            <p:cNvSpPr/>
            <p:nvPr/>
          </p:nvSpPr>
          <p:spPr>
            <a:xfrm>
              <a:off x="2030652" y="1980539"/>
              <a:ext cx="14" cy="244"/>
            </a:xfrm>
            <a:custGeom>
              <a:avLst/>
              <a:gdLst/>
              <a:ahLst/>
              <a:cxnLst/>
              <a:rect l="l" t="t" r="r" b="b"/>
              <a:pathLst>
                <a:path w="1" h="18" extrusionOk="0">
                  <a:moveTo>
                    <a:pt x="1" y="18"/>
                  </a:moveTo>
                  <a:lnTo>
                    <a:pt x="1" y="0"/>
                  </a:lnTo>
                  <a:cubicBezTo>
                    <a:pt x="1" y="7"/>
                    <a:pt x="1" y="14"/>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3823;p59">
              <a:extLst>
                <a:ext uri="{FF2B5EF4-FFF2-40B4-BE49-F238E27FC236}">
                  <a16:creationId xmlns:a16="http://schemas.microsoft.com/office/drawing/2014/main" id="{59B4405B-C1F4-77A9-053D-06063BE60056}"/>
                </a:ext>
              </a:extLst>
            </p:cNvPr>
            <p:cNvSpPr/>
            <p:nvPr/>
          </p:nvSpPr>
          <p:spPr>
            <a:xfrm>
              <a:off x="2030557" y="1979914"/>
              <a:ext cx="68" cy="299"/>
            </a:xfrm>
            <a:custGeom>
              <a:avLst/>
              <a:gdLst/>
              <a:ahLst/>
              <a:cxnLst/>
              <a:rect l="l" t="t" r="r" b="b"/>
              <a:pathLst>
                <a:path w="5" h="22" extrusionOk="0">
                  <a:moveTo>
                    <a:pt x="4"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3824;p59">
              <a:extLst>
                <a:ext uri="{FF2B5EF4-FFF2-40B4-BE49-F238E27FC236}">
                  <a16:creationId xmlns:a16="http://schemas.microsoft.com/office/drawing/2014/main" id="{45476AB8-F44D-1A05-176E-FB1C93054752}"/>
                </a:ext>
              </a:extLst>
            </p:cNvPr>
            <p:cNvSpPr/>
            <p:nvPr/>
          </p:nvSpPr>
          <p:spPr>
            <a:xfrm>
              <a:off x="2029281" y="1973397"/>
              <a:ext cx="109" cy="394"/>
            </a:xfrm>
            <a:custGeom>
              <a:avLst/>
              <a:gdLst/>
              <a:ahLst/>
              <a:cxnLst/>
              <a:rect l="l" t="t" r="r" b="b"/>
              <a:pathLst>
                <a:path w="8" h="29" extrusionOk="0">
                  <a:moveTo>
                    <a:pt x="7" y="29"/>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3825;p59">
              <a:extLst>
                <a:ext uri="{FF2B5EF4-FFF2-40B4-BE49-F238E27FC236}">
                  <a16:creationId xmlns:a16="http://schemas.microsoft.com/office/drawing/2014/main" id="{675ECA67-ABC2-ED6E-D83B-05DF067D821A}"/>
                </a:ext>
              </a:extLst>
            </p:cNvPr>
            <p:cNvSpPr/>
            <p:nvPr/>
          </p:nvSpPr>
          <p:spPr>
            <a:xfrm>
              <a:off x="2030367" y="1978488"/>
              <a:ext cx="68" cy="353"/>
            </a:xfrm>
            <a:custGeom>
              <a:avLst/>
              <a:gdLst/>
              <a:ahLst/>
              <a:cxnLst/>
              <a:rect l="l" t="t" r="r" b="b"/>
              <a:pathLst>
                <a:path w="5" h="26" extrusionOk="0">
                  <a:moveTo>
                    <a:pt x="4" y="2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3826;p59">
              <a:extLst>
                <a:ext uri="{FF2B5EF4-FFF2-40B4-BE49-F238E27FC236}">
                  <a16:creationId xmlns:a16="http://schemas.microsoft.com/office/drawing/2014/main" id="{26A341C0-FD26-44E8-4DBD-10EDBD218F65}"/>
                </a:ext>
              </a:extLst>
            </p:cNvPr>
            <p:cNvSpPr/>
            <p:nvPr/>
          </p:nvSpPr>
          <p:spPr>
            <a:xfrm>
              <a:off x="2029511" y="1974306"/>
              <a:ext cx="109" cy="394"/>
            </a:xfrm>
            <a:custGeom>
              <a:avLst/>
              <a:gdLst/>
              <a:ahLst/>
              <a:cxnLst/>
              <a:rect l="l" t="t" r="r" b="b"/>
              <a:pathLst>
                <a:path w="8" h="29" extrusionOk="0">
                  <a:moveTo>
                    <a:pt x="8" y="2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3827;p59">
              <a:extLst>
                <a:ext uri="{FF2B5EF4-FFF2-40B4-BE49-F238E27FC236}">
                  <a16:creationId xmlns:a16="http://schemas.microsoft.com/office/drawing/2014/main" id="{89C2D77E-D55E-5014-5AB3-49E82EBF7C97}"/>
                </a:ext>
              </a:extLst>
            </p:cNvPr>
            <p:cNvSpPr/>
            <p:nvPr/>
          </p:nvSpPr>
          <p:spPr>
            <a:xfrm>
              <a:off x="2030706" y="1981109"/>
              <a:ext cx="14" cy="204"/>
            </a:xfrm>
            <a:custGeom>
              <a:avLst/>
              <a:gdLst/>
              <a:ahLst/>
              <a:cxnLst/>
              <a:rect l="l" t="t" r="r" b="b"/>
              <a:pathLst>
                <a:path w="1" h="15" extrusionOk="0">
                  <a:moveTo>
                    <a:pt x="0" y="14"/>
                  </a:moveTo>
                  <a:lnTo>
                    <a:pt x="0" y="0"/>
                  </a:lnTo>
                  <a:cubicBezTo>
                    <a:pt x="0" y="4"/>
                    <a:pt x="0" y="7"/>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3828;p59">
              <a:extLst>
                <a:ext uri="{FF2B5EF4-FFF2-40B4-BE49-F238E27FC236}">
                  <a16:creationId xmlns:a16="http://schemas.microsoft.com/office/drawing/2014/main" id="{3E25FDD1-2FC0-5A4F-65FD-737822498E1B}"/>
                </a:ext>
              </a:extLst>
            </p:cNvPr>
            <p:cNvSpPr/>
            <p:nvPr/>
          </p:nvSpPr>
          <p:spPr>
            <a:xfrm>
              <a:off x="2030462" y="1979249"/>
              <a:ext cx="68" cy="299"/>
            </a:xfrm>
            <a:custGeom>
              <a:avLst/>
              <a:gdLst/>
              <a:ahLst/>
              <a:cxnLst/>
              <a:rect l="l" t="t" r="r" b="b"/>
              <a:pathLst>
                <a:path w="5" h="22" extrusionOk="0">
                  <a:moveTo>
                    <a:pt x="4"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3829;p59">
              <a:extLst>
                <a:ext uri="{FF2B5EF4-FFF2-40B4-BE49-F238E27FC236}">
                  <a16:creationId xmlns:a16="http://schemas.microsoft.com/office/drawing/2014/main" id="{47E6C3EC-F097-BA2E-4011-463F49604D99}"/>
                </a:ext>
              </a:extLst>
            </p:cNvPr>
            <p:cNvSpPr/>
            <p:nvPr/>
          </p:nvSpPr>
          <p:spPr>
            <a:xfrm>
              <a:off x="2028425" y="2004666"/>
              <a:ext cx="54" cy="177"/>
            </a:xfrm>
            <a:custGeom>
              <a:avLst/>
              <a:gdLst/>
              <a:ahLst/>
              <a:cxnLst/>
              <a:rect l="l" t="t" r="r" b="b"/>
              <a:pathLst>
                <a:path w="4" h="13" extrusionOk="0">
                  <a:moveTo>
                    <a:pt x="1" y="1"/>
                  </a:moveTo>
                  <a:cubicBezTo>
                    <a:pt x="1" y="1"/>
                    <a:pt x="0" y="1"/>
                    <a:pt x="0" y="2"/>
                  </a:cubicBezTo>
                  <a:lnTo>
                    <a:pt x="0" y="12"/>
                  </a:lnTo>
                  <a:cubicBezTo>
                    <a:pt x="3" y="9"/>
                    <a:pt x="1"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3830;p59">
              <a:extLst>
                <a:ext uri="{FF2B5EF4-FFF2-40B4-BE49-F238E27FC236}">
                  <a16:creationId xmlns:a16="http://schemas.microsoft.com/office/drawing/2014/main" id="{3885FA5A-F577-A3B5-04E5-3CB9E62063E0}"/>
                </a:ext>
              </a:extLst>
            </p:cNvPr>
            <p:cNvSpPr/>
            <p:nvPr/>
          </p:nvSpPr>
          <p:spPr>
            <a:xfrm>
              <a:off x="2028995" y="1972541"/>
              <a:ext cx="109" cy="394"/>
            </a:xfrm>
            <a:custGeom>
              <a:avLst/>
              <a:gdLst/>
              <a:ahLst/>
              <a:cxnLst/>
              <a:rect l="l" t="t" r="r" b="b"/>
              <a:pathLst>
                <a:path w="8" h="29" extrusionOk="0">
                  <a:moveTo>
                    <a:pt x="7" y="29"/>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3831;p59">
              <a:extLst>
                <a:ext uri="{FF2B5EF4-FFF2-40B4-BE49-F238E27FC236}">
                  <a16:creationId xmlns:a16="http://schemas.microsoft.com/office/drawing/2014/main" id="{E0B102E7-4191-995C-E7D1-F6E642B56D58}"/>
                </a:ext>
              </a:extLst>
            </p:cNvPr>
            <p:cNvSpPr/>
            <p:nvPr/>
          </p:nvSpPr>
          <p:spPr>
            <a:xfrm>
              <a:off x="2029892" y="1976072"/>
              <a:ext cx="109" cy="339"/>
            </a:xfrm>
            <a:custGeom>
              <a:avLst/>
              <a:gdLst/>
              <a:ahLst/>
              <a:cxnLst/>
              <a:rect l="l" t="t" r="r" b="b"/>
              <a:pathLst>
                <a:path w="8" h="25" extrusionOk="0">
                  <a:moveTo>
                    <a:pt x="8"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3832;p59">
              <a:extLst>
                <a:ext uri="{FF2B5EF4-FFF2-40B4-BE49-F238E27FC236}">
                  <a16:creationId xmlns:a16="http://schemas.microsoft.com/office/drawing/2014/main" id="{6531F918-888D-4312-3AE9-BE758F1EE043}"/>
                </a:ext>
              </a:extLst>
            </p:cNvPr>
            <p:cNvSpPr/>
            <p:nvPr/>
          </p:nvSpPr>
          <p:spPr>
            <a:xfrm>
              <a:off x="2028425" y="1970885"/>
              <a:ext cx="54" cy="204"/>
            </a:xfrm>
            <a:custGeom>
              <a:avLst/>
              <a:gdLst/>
              <a:ahLst/>
              <a:cxnLst/>
              <a:rect l="l" t="t" r="r" b="b"/>
              <a:pathLst>
                <a:path w="4" h="15" extrusionOk="0">
                  <a:moveTo>
                    <a:pt x="4"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3833;p59">
              <a:extLst>
                <a:ext uri="{FF2B5EF4-FFF2-40B4-BE49-F238E27FC236}">
                  <a16:creationId xmlns:a16="http://schemas.microsoft.com/office/drawing/2014/main" id="{80042ABF-F4C6-29A0-76F9-41F826248CBB}"/>
                </a:ext>
              </a:extLst>
            </p:cNvPr>
            <p:cNvSpPr/>
            <p:nvPr/>
          </p:nvSpPr>
          <p:spPr>
            <a:xfrm>
              <a:off x="2025044" y="1994320"/>
              <a:ext cx="3055" cy="7563"/>
            </a:xfrm>
            <a:custGeom>
              <a:avLst/>
              <a:gdLst/>
              <a:ahLst/>
              <a:cxnLst/>
              <a:rect l="l" t="t" r="r" b="b"/>
              <a:pathLst>
                <a:path w="225" h="557" extrusionOk="0">
                  <a:moveTo>
                    <a:pt x="225" y="557"/>
                  </a:moveTo>
                  <a:cubicBezTo>
                    <a:pt x="151" y="459"/>
                    <a:pt x="1" y="67"/>
                    <a:pt x="8" y="0"/>
                  </a:cubicBezTo>
                  <a:cubicBezTo>
                    <a:pt x="1" y="67"/>
                    <a:pt x="151" y="459"/>
                    <a:pt x="225" y="55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3834;p59">
              <a:extLst>
                <a:ext uri="{FF2B5EF4-FFF2-40B4-BE49-F238E27FC236}">
                  <a16:creationId xmlns:a16="http://schemas.microsoft.com/office/drawing/2014/main" id="{B455008B-A7F1-5ED7-A7F4-08231458D4AE}"/>
                </a:ext>
              </a:extLst>
            </p:cNvPr>
            <p:cNvSpPr/>
            <p:nvPr/>
          </p:nvSpPr>
          <p:spPr>
            <a:xfrm>
              <a:off x="2028710" y="1971686"/>
              <a:ext cx="109" cy="353"/>
            </a:xfrm>
            <a:custGeom>
              <a:avLst/>
              <a:gdLst/>
              <a:ahLst/>
              <a:cxnLst/>
              <a:rect l="l" t="t" r="r" b="b"/>
              <a:pathLst>
                <a:path w="8" h="26" extrusionOk="0">
                  <a:moveTo>
                    <a:pt x="7"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3835;p59">
              <a:extLst>
                <a:ext uri="{FF2B5EF4-FFF2-40B4-BE49-F238E27FC236}">
                  <a16:creationId xmlns:a16="http://schemas.microsoft.com/office/drawing/2014/main" id="{A58E5321-2669-B8A8-2C45-B6EE73A50821}"/>
                </a:ext>
              </a:extLst>
            </p:cNvPr>
            <p:cNvSpPr/>
            <p:nvPr/>
          </p:nvSpPr>
          <p:spPr>
            <a:xfrm>
              <a:off x="1936777" y="1949351"/>
              <a:ext cx="53305" cy="39619"/>
            </a:xfrm>
            <a:custGeom>
              <a:avLst/>
              <a:gdLst/>
              <a:ahLst/>
              <a:cxnLst/>
              <a:rect l="l" t="t" r="r" b="b"/>
              <a:pathLst>
                <a:path w="3926" h="2918" extrusionOk="0">
                  <a:moveTo>
                    <a:pt x="750" y="1"/>
                  </a:moveTo>
                  <a:lnTo>
                    <a:pt x="747" y="71"/>
                  </a:lnTo>
                  <a:lnTo>
                    <a:pt x="736" y="67"/>
                  </a:lnTo>
                  <a:cubicBezTo>
                    <a:pt x="736" y="71"/>
                    <a:pt x="732" y="78"/>
                    <a:pt x="732" y="81"/>
                  </a:cubicBezTo>
                  <a:cubicBezTo>
                    <a:pt x="729" y="88"/>
                    <a:pt x="725" y="95"/>
                    <a:pt x="722" y="102"/>
                  </a:cubicBezTo>
                  <a:cubicBezTo>
                    <a:pt x="722" y="109"/>
                    <a:pt x="718" y="116"/>
                    <a:pt x="715" y="120"/>
                  </a:cubicBezTo>
                  <a:cubicBezTo>
                    <a:pt x="711" y="127"/>
                    <a:pt x="708" y="130"/>
                    <a:pt x="704" y="137"/>
                  </a:cubicBezTo>
                  <a:cubicBezTo>
                    <a:pt x="701" y="144"/>
                    <a:pt x="697" y="148"/>
                    <a:pt x="694" y="155"/>
                  </a:cubicBezTo>
                  <a:cubicBezTo>
                    <a:pt x="690" y="158"/>
                    <a:pt x="687" y="165"/>
                    <a:pt x="683" y="169"/>
                  </a:cubicBezTo>
                  <a:cubicBezTo>
                    <a:pt x="680" y="172"/>
                    <a:pt x="676" y="179"/>
                    <a:pt x="669" y="183"/>
                  </a:cubicBezTo>
                  <a:cubicBezTo>
                    <a:pt x="666" y="190"/>
                    <a:pt x="662" y="193"/>
                    <a:pt x="659" y="197"/>
                  </a:cubicBezTo>
                  <a:cubicBezTo>
                    <a:pt x="652" y="200"/>
                    <a:pt x="645" y="207"/>
                    <a:pt x="638" y="211"/>
                  </a:cubicBezTo>
                  <a:lnTo>
                    <a:pt x="627" y="218"/>
                  </a:lnTo>
                  <a:cubicBezTo>
                    <a:pt x="617" y="225"/>
                    <a:pt x="603" y="232"/>
                    <a:pt x="592" y="235"/>
                  </a:cubicBezTo>
                  <a:lnTo>
                    <a:pt x="582" y="239"/>
                  </a:lnTo>
                  <a:cubicBezTo>
                    <a:pt x="592" y="270"/>
                    <a:pt x="610" y="298"/>
                    <a:pt x="627" y="326"/>
                  </a:cubicBezTo>
                  <a:cubicBezTo>
                    <a:pt x="652" y="354"/>
                    <a:pt x="666" y="393"/>
                    <a:pt x="669" y="428"/>
                  </a:cubicBezTo>
                  <a:cubicBezTo>
                    <a:pt x="666" y="480"/>
                    <a:pt x="638" y="522"/>
                    <a:pt x="592" y="547"/>
                  </a:cubicBezTo>
                  <a:cubicBezTo>
                    <a:pt x="554" y="574"/>
                    <a:pt x="509" y="588"/>
                    <a:pt x="463" y="588"/>
                  </a:cubicBezTo>
                  <a:cubicBezTo>
                    <a:pt x="438" y="588"/>
                    <a:pt x="413" y="583"/>
                    <a:pt x="389" y="575"/>
                  </a:cubicBezTo>
                  <a:cubicBezTo>
                    <a:pt x="337" y="575"/>
                    <a:pt x="179" y="697"/>
                    <a:pt x="102" y="757"/>
                  </a:cubicBezTo>
                  <a:cubicBezTo>
                    <a:pt x="71" y="785"/>
                    <a:pt x="39" y="809"/>
                    <a:pt x="11" y="827"/>
                  </a:cubicBezTo>
                  <a:lnTo>
                    <a:pt x="1" y="834"/>
                  </a:lnTo>
                  <a:cubicBezTo>
                    <a:pt x="53" y="890"/>
                    <a:pt x="99" y="956"/>
                    <a:pt x="137" y="1026"/>
                  </a:cubicBezTo>
                  <a:cubicBezTo>
                    <a:pt x="183" y="1121"/>
                    <a:pt x="249" y="1201"/>
                    <a:pt x="333" y="1264"/>
                  </a:cubicBezTo>
                  <a:cubicBezTo>
                    <a:pt x="540" y="1415"/>
                    <a:pt x="771" y="1600"/>
                    <a:pt x="932" y="1884"/>
                  </a:cubicBezTo>
                  <a:lnTo>
                    <a:pt x="957" y="1863"/>
                  </a:lnTo>
                  <a:lnTo>
                    <a:pt x="974" y="1845"/>
                  </a:lnTo>
                  <a:lnTo>
                    <a:pt x="1009" y="1814"/>
                  </a:lnTo>
                  <a:lnTo>
                    <a:pt x="1027" y="1800"/>
                  </a:lnTo>
                  <a:lnTo>
                    <a:pt x="1051" y="1775"/>
                  </a:lnTo>
                  <a:lnTo>
                    <a:pt x="1069" y="1761"/>
                  </a:lnTo>
                  <a:lnTo>
                    <a:pt x="1083" y="1744"/>
                  </a:lnTo>
                  <a:lnTo>
                    <a:pt x="1097" y="1730"/>
                  </a:lnTo>
                  <a:lnTo>
                    <a:pt x="1111" y="1716"/>
                  </a:lnTo>
                  <a:lnTo>
                    <a:pt x="1125" y="1702"/>
                  </a:lnTo>
                  <a:lnTo>
                    <a:pt x="1135" y="1691"/>
                  </a:lnTo>
                  <a:lnTo>
                    <a:pt x="1146" y="1681"/>
                  </a:lnTo>
                  <a:lnTo>
                    <a:pt x="1156" y="1670"/>
                  </a:lnTo>
                  <a:lnTo>
                    <a:pt x="1163" y="1660"/>
                  </a:lnTo>
                  <a:lnTo>
                    <a:pt x="1174" y="1649"/>
                  </a:lnTo>
                  <a:lnTo>
                    <a:pt x="1181" y="1639"/>
                  </a:lnTo>
                  <a:lnTo>
                    <a:pt x="1184" y="1632"/>
                  </a:lnTo>
                  <a:lnTo>
                    <a:pt x="1191" y="1625"/>
                  </a:lnTo>
                  <a:lnTo>
                    <a:pt x="1195" y="1618"/>
                  </a:lnTo>
                  <a:lnTo>
                    <a:pt x="1202" y="1611"/>
                  </a:lnTo>
                  <a:lnTo>
                    <a:pt x="1205" y="1607"/>
                  </a:lnTo>
                  <a:lnTo>
                    <a:pt x="1209" y="1600"/>
                  </a:lnTo>
                  <a:lnTo>
                    <a:pt x="1209" y="1597"/>
                  </a:lnTo>
                  <a:lnTo>
                    <a:pt x="1212" y="1590"/>
                  </a:lnTo>
                  <a:lnTo>
                    <a:pt x="1212" y="1583"/>
                  </a:lnTo>
                  <a:cubicBezTo>
                    <a:pt x="1216" y="1579"/>
                    <a:pt x="1216" y="1576"/>
                    <a:pt x="1216" y="1572"/>
                  </a:cubicBezTo>
                  <a:cubicBezTo>
                    <a:pt x="1216" y="1527"/>
                    <a:pt x="1237" y="1481"/>
                    <a:pt x="1275" y="1453"/>
                  </a:cubicBezTo>
                  <a:cubicBezTo>
                    <a:pt x="1303" y="1432"/>
                    <a:pt x="1335" y="1424"/>
                    <a:pt x="1368" y="1424"/>
                  </a:cubicBezTo>
                  <a:cubicBezTo>
                    <a:pt x="1406" y="1424"/>
                    <a:pt x="1446" y="1434"/>
                    <a:pt x="1489" y="1443"/>
                  </a:cubicBezTo>
                  <a:lnTo>
                    <a:pt x="1548" y="1453"/>
                  </a:lnTo>
                  <a:cubicBezTo>
                    <a:pt x="1557" y="1455"/>
                    <a:pt x="1567" y="1456"/>
                    <a:pt x="1577" y="1456"/>
                  </a:cubicBezTo>
                  <a:cubicBezTo>
                    <a:pt x="1628" y="1456"/>
                    <a:pt x="1690" y="1435"/>
                    <a:pt x="1751" y="1415"/>
                  </a:cubicBezTo>
                  <a:cubicBezTo>
                    <a:pt x="1814" y="1390"/>
                    <a:pt x="1881" y="1373"/>
                    <a:pt x="1947" y="1369"/>
                  </a:cubicBezTo>
                  <a:cubicBezTo>
                    <a:pt x="2119" y="1369"/>
                    <a:pt x="2448" y="1838"/>
                    <a:pt x="2448" y="1982"/>
                  </a:cubicBezTo>
                  <a:lnTo>
                    <a:pt x="2448" y="2021"/>
                  </a:lnTo>
                  <a:lnTo>
                    <a:pt x="2448" y="2035"/>
                  </a:lnTo>
                  <a:lnTo>
                    <a:pt x="2448" y="2059"/>
                  </a:lnTo>
                  <a:lnTo>
                    <a:pt x="2448" y="2077"/>
                  </a:lnTo>
                  <a:lnTo>
                    <a:pt x="2448" y="2094"/>
                  </a:lnTo>
                  <a:cubicBezTo>
                    <a:pt x="2448" y="2101"/>
                    <a:pt x="2448" y="2108"/>
                    <a:pt x="2451" y="2115"/>
                  </a:cubicBezTo>
                  <a:cubicBezTo>
                    <a:pt x="2455" y="2122"/>
                    <a:pt x="2451" y="2126"/>
                    <a:pt x="2455" y="2133"/>
                  </a:cubicBezTo>
                  <a:cubicBezTo>
                    <a:pt x="2458" y="2140"/>
                    <a:pt x="2458" y="2147"/>
                    <a:pt x="2458" y="2154"/>
                  </a:cubicBezTo>
                  <a:cubicBezTo>
                    <a:pt x="2462" y="2161"/>
                    <a:pt x="2458" y="2164"/>
                    <a:pt x="2462" y="2168"/>
                  </a:cubicBezTo>
                  <a:cubicBezTo>
                    <a:pt x="2465" y="2175"/>
                    <a:pt x="2465" y="2182"/>
                    <a:pt x="2469" y="2189"/>
                  </a:cubicBezTo>
                  <a:cubicBezTo>
                    <a:pt x="2472" y="2196"/>
                    <a:pt x="2472" y="2199"/>
                    <a:pt x="2472" y="2206"/>
                  </a:cubicBezTo>
                  <a:cubicBezTo>
                    <a:pt x="2476" y="2210"/>
                    <a:pt x="2479" y="2220"/>
                    <a:pt x="2483" y="2224"/>
                  </a:cubicBezTo>
                  <a:cubicBezTo>
                    <a:pt x="2486" y="2231"/>
                    <a:pt x="2486" y="2234"/>
                    <a:pt x="2486" y="2241"/>
                  </a:cubicBezTo>
                  <a:cubicBezTo>
                    <a:pt x="2490" y="2245"/>
                    <a:pt x="2493" y="2252"/>
                    <a:pt x="2497" y="2259"/>
                  </a:cubicBezTo>
                  <a:cubicBezTo>
                    <a:pt x="2500" y="2266"/>
                    <a:pt x="2504" y="2269"/>
                    <a:pt x="2507" y="2273"/>
                  </a:cubicBezTo>
                  <a:lnTo>
                    <a:pt x="2577" y="2259"/>
                  </a:lnTo>
                  <a:lnTo>
                    <a:pt x="2584" y="2259"/>
                  </a:lnTo>
                  <a:cubicBezTo>
                    <a:pt x="2640" y="2248"/>
                    <a:pt x="2696" y="2238"/>
                    <a:pt x="2742" y="2231"/>
                  </a:cubicBezTo>
                  <a:lnTo>
                    <a:pt x="2745" y="2231"/>
                  </a:lnTo>
                  <a:lnTo>
                    <a:pt x="2784" y="2224"/>
                  </a:lnTo>
                  <a:lnTo>
                    <a:pt x="2791" y="2224"/>
                  </a:lnTo>
                  <a:lnTo>
                    <a:pt x="2823" y="2220"/>
                  </a:lnTo>
                  <a:lnTo>
                    <a:pt x="2830" y="2220"/>
                  </a:lnTo>
                  <a:lnTo>
                    <a:pt x="2854" y="2217"/>
                  </a:lnTo>
                  <a:lnTo>
                    <a:pt x="2879" y="2217"/>
                  </a:lnTo>
                  <a:cubicBezTo>
                    <a:pt x="2910" y="2217"/>
                    <a:pt x="2942" y="2234"/>
                    <a:pt x="2963" y="2259"/>
                  </a:cubicBezTo>
                  <a:cubicBezTo>
                    <a:pt x="3033" y="2343"/>
                    <a:pt x="3120" y="2584"/>
                    <a:pt x="3099" y="2756"/>
                  </a:cubicBezTo>
                  <a:cubicBezTo>
                    <a:pt x="3089" y="2822"/>
                    <a:pt x="3127" y="2885"/>
                    <a:pt x="3187" y="2913"/>
                  </a:cubicBezTo>
                  <a:cubicBezTo>
                    <a:pt x="3196" y="2917"/>
                    <a:pt x="3204" y="2918"/>
                    <a:pt x="3210" y="2918"/>
                  </a:cubicBezTo>
                  <a:cubicBezTo>
                    <a:pt x="3231" y="2918"/>
                    <a:pt x="3240" y="2905"/>
                    <a:pt x="3243" y="2899"/>
                  </a:cubicBezTo>
                  <a:cubicBezTo>
                    <a:pt x="3342" y="2758"/>
                    <a:pt x="3406" y="2670"/>
                    <a:pt x="3479" y="2670"/>
                  </a:cubicBezTo>
                  <a:cubicBezTo>
                    <a:pt x="3485" y="2670"/>
                    <a:pt x="3492" y="2670"/>
                    <a:pt x="3498" y="2672"/>
                  </a:cubicBezTo>
                  <a:cubicBezTo>
                    <a:pt x="3540" y="2679"/>
                    <a:pt x="3568" y="2710"/>
                    <a:pt x="3575" y="2752"/>
                  </a:cubicBezTo>
                  <a:lnTo>
                    <a:pt x="3579" y="2756"/>
                  </a:lnTo>
                  <a:lnTo>
                    <a:pt x="3582" y="2756"/>
                  </a:lnTo>
                  <a:lnTo>
                    <a:pt x="3589" y="2759"/>
                  </a:lnTo>
                  <a:cubicBezTo>
                    <a:pt x="3607" y="2738"/>
                    <a:pt x="3628" y="2717"/>
                    <a:pt x="3649" y="2700"/>
                  </a:cubicBezTo>
                  <a:cubicBezTo>
                    <a:pt x="3670" y="2682"/>
                    <a:pt x="3691" y="2665"/>
                    <a:pt x="3708" y="2644"/>
                  </a:cubicBezTo>
                  <a:cubicBezTo>
                    <a:pt x="3715" y="2630"/>
                    <a:pt x="3708" y="2609"/>
                    <a:pt x="3680" y="2556"/>
                  </a:cubicBezTo>
                  <a:cubicBezTo>
                    <a:pt x="3649" y="2497"/>
                    <a:pt x="3607" y="2416"/>
                    <a:pt x="3652" y="2325"/>
                  </a:cubicBezTo>
                  <a:cubicBezTo>
                    <a:pt x="3685" y="2261"/>
                    <a:pt x="3731" y="2245"/>
                    <a:pt x="3772" y="2245"/>
                  </a:cubicBezTo>
                  <a:cubicBezTo>
                    <a:pt x="3807" y="2245"/>
                    <a:pt x="3838" y="2256"/>
                    <a:pt x="3859" y="2262"/>
                  </a:cubicBezTo>
                  <a:cubicBezTo>
                    <a:pt x="3887" y="2273"/>
                    <a:pt x="3900" y="2277"/>
                    <a:pt x="3908" y="2277"/>
                  </a:cubicBezTo>
                  <a:cubicBezTo>
                    <a:pt x="3913" y="2277"/>
                    <a:pt x="3916" y="2275"/>
                    <a:pt x="3918" y="2273"/>
                  </a:cubicBezTo>
                  <a:cubicBezTo>
                    <a:pt x="3925" y="2262"/>
                    <a:pt x="3880" y="2171"/>
                    <a:pt x="3862" y="2143"/>
                  </a:cubicBezTo>
                  <a:cubicBezTo>
                    <a:pt x="3824" y="2077"/>
                    <a:pt x="3785" y="2017"/>
                    <a:pt x="3806" y="1958"/>
                  </a:cubicBezTo>
                  <a:cubicBezTo>
                    <a:pt x="3827" y="1891"/>
                    <a:pt x="3799" y="1817"/>
                    <a:pt x="3740" y="1782"/>
                  </a:cubicBezTo>
                  <a:cubicBezTo>
                    <a:pt x="3733" y="1779"/>
                    <a:pt x="3726" y="1772"/>
                    <a:pt x="3719" y="1768"/>
                  </a:cubicBezTo>
                  <a:lnTo>
                    <a:pt x="3712" y="1761"/>
                  </a:lnTo>
                  <a:cubicBezTo>
                    <a:pt x="3708" y="1758"/>
                    <a:pt x="3701" y="1754"/>
                    <a:pt x="3698" y="1751"/>
                  </a:cubicBezTo>
                  <a:cubicBezTo>
                    <a:pt x="3698" y="1747"/>
                    <a:pt x="3694" y="1744"/>
                    <a:pt x="3694" y="1740"/>
                  </a:cubicBezTo>
                  <a:cubicBezTo>
                    <a:pt x="3691" y="1737"/>
                    <a:pt x="3687" y="1733"/>
                    <a:pt x="3684" y="1730"/>
                  </a:cubicBezTo>
                  <a:cubicBezTo>
                    <a:pt x="3684" y="1726"/>
                    <a:pt x="3680" y="1723"/>
                    <a:pt x="3680" y="1719"/>
                  </a:cubicBezTo>
                  <a:cubicBezTo>
                    <a:pt x="3677" y="1716"/>
                    <a:pt x="3677" y="1709"/>
                    <a:pt x="3673" y="1705"/>
                  </a:cubicBezTo>
                  <a:cubicBezTo>
                    <a:pt x="3670" y="1702"/>
                    <a:pt x="3670" y="1698"/>
                    <a:pt x="3670" y="1695"/>
                  </a:cubicBezTo>
                  <a:cubicBezTo>
                    <a:pt x="3666" y="1691"/>
                    <a:pt x="3666" y="1684"/>
                    <a:pt x="3666" y="1681"/>
                  </a:cubicBezTo>
                  <a:cubicBezTo>
                    <a:pt x="3663" y="1674"/>
                    <a:pt x="3666" y="1670"/>
                    <a:pt x="3663" y="1667"/>
                  </a:cubicBezTo>
                  <a:cubicBezTo>
                    <a:pt x="3659" y="1663"/>
                    <a:pt x="3663" y="1656"/>
                    <a:pt x="3659" y="1653"/>
                  </a:cubicBezTo>
                  <a:cubicBezTo>
                    <a:pt x="3656" y="1646"/>
                    <a:pt x="3659" y="1642"/>
                    <a:pt x="3659" y="1639"/>
                  </a:cubicBezTo>
                  <a:lnTo>
                    <a:pt x="3659" y="1621"/>
                  </a:lnTo>
                  <a:lnTo>
                    <a:pt x="3659" y="1607"/>
                  </a:lnTo>
                  <a:lnTo>
                    <a:pt x="3659" y="1590"/>
                  </a:lnTo>
                  <a:lnTo>
                    <a:pt x="3659" y="1576"/>
                  </a:lnTo>
                  <a:lnTo>
                    <a:pt x="3659" y="1558"/>
                  </a:lnTo>
                  <a:lnTo>
                    <a:pt x="3659" y="1541"/>
                  </a:lnTo>
                  <a:lnTo>
                    <a:pt x="3659" y="1523"/>
                  </a:lnTo>
                  <a:lnTo>
                    <a:pt x="3659" y="1506"/>
                  </a:lnTo>
                  <a:cubicBezTo>
                    <a:pt x="3659" y="1502"/>
                    <a:pt x="3659" y="1495"/>
                    <a:pt x="3663" y="1488"/>
                  </a:cubicBezTo>
                  <a:lnTo>
                    <a:pt x="3663" y="1471"/>
                  </a:lnTo>
                  <a:lnTo>
                    <a:pt x="3666" y="1453"/>
                  </a:lnTo>
                  <a:lnTo>
                    <a:pt x="3670" y="1432"/>
                  </a:lnTo>
                  <a:lnTo>
                    <a:pt x="3673" y="1415"/>
                  </a:lnTo>
                  <a:lnTo>
                    <a:pt x="3677" y="1397"/>
                  </a:lnTo>
                  <a:lnTo>
                    <a:pt x="3680" y="1376"/>
                  </a:lnTo>
                  <a:lnTo>
                    <a:pt x="3684" y="1359"/>
                  </a:lnTo>
                  <a:lnTo>
                    <a:pt x="3691" y="1338"/>
                  </a:lnTo>
                  <a:lnTo>
                    <a:pt x="3694" y="1320"/>
                  </a:lnTo>
                  <a:lnTo>
                    <a:pt x="3694" y="1313"/>
                  </a:lnTo>
                  <a:cubicBezTo>
                    <a:pt x="3673" y="1292"/>
                    <a:pt x="3656" y="1271"/>
                    <a:pt x="3638" y="1250"/>
                  </a:cubicBezTo>
                  <a:cubicBezTo>
                    <a:pt x="3610" y="1194"/>
                    <a:pt x="3593" y="1131"/>
                    <a:pt x="3589" y="1068"/>
                  </a:cubicBezTo>
                  <a:cubicBezTo>
                    <a:pt x="3586" y="1037"/>
                    <a:pt x="3579" y="1002"/>
                    <a:pt x="3565" y="970"/>
                  </a:cubicBezTo>
                  <a:cubicBezTo>
                    <a:pt x="3562" y="970"/>
                    <a:pt x="3560" y="970"/>
                    <a:pt x="3558" y="970"/>
                  </a:cubicBezTo>
                  <a:cubicBezTo>
                    <a:pt x="3490" y="970"/>
                    <a:pt x="3431" y="922"/>
                    <a:pt x="3421" y="851"/>
                  </a:cubicBezTo>
                  <a:cubicBezTo>
                    <a:pt x="3421" y="844"/>
                    <a:pt x="3421" y="837"/>
                    <a:pt x="3421" y="830"/>
                  </a:cubicBezTo>
                  <a:cubicBezTo>
                    <a:pt x="3421" y="774"/>
                    <a:pt x="3446" y="718"/>
                    <a:pt x="3488" y="683"/>
                  </a:cubicBezTo>
                  <a:lnTo>
                    <a:pt x="3470" y="666"/>
                  </a:lnTo>
                  <a:cubicBezTo>
                    <a:pt x="3397" y="613"/>
                    <a:pt x="3306" y="543"/>
                    <a:pt x="3306" y="452"/>
                  </a:cubicBezTo>
                  <a:cubicBezTo>
                    <a:pt x="3306" y="372"/>
                    <a:pt x="3201" y="169"/>
                    <a:pt x="3152" y="120"/>
                  </a:cubicBezTo>
                  <a:cubicBezTo>
                    <a:pt x="3110" y="151"/>
                    <a:pt x="3071" y="183"/>
                    <a:pt x="3033" y="221"/>
                  </a:cubicBezTo>
                  <a:cubicBezTo>
                    <a:pt x="2921" y="326"/>
                    <a:pt x="2844" y="389"/>
                    <a:pt x="2773" y="389"/>
                  </a:cubicBezTo>
                  <a:cubicBezTo>
                    <a:pt x="2721" y="382"/>
                    <a:pt x="2668" y="365"/>
                    <a:pt x="2623" y="340"/>
                  </a:cubicBezTo>
                  <a:cubicBezTo>
                    <a:pt x="2581" y="319"/>
                    <a:pt x="2523" y="293"/>
                    <a:pt x="2492" y="293"/>
                  </a:cubicBezTo>
                  <a:cubicBezTo>
                    <a:pt x="2487" y="293"/>
                    <a:pt x="2483" y="293"/>
                    <a:pt x="2479" y="295"/>
                  </a:cubicBezTo>
                  <a:cubicBezTo>
                    <a:pt x="2472" y="298"/>
                    <a:pt x="2465" y="309"/>
                    <a:pt x="2462" y="316"/>
                  </a:cubicBezTo>
                  <a:cubicBezTo>
                    <a:pt x="2448" y="354"/>
                    <a:pt x="2420" y="386"/>
                    <a:pt x="2381" y="403"/>
                  </a:cubicBezTo>
                  <a:cubicBezTo>
                    <a:pt x="2363" y="410"/>
                    <a:pt x="2345" y="413"/>
                    <a:pt x="2326" y="413"/>
                  </a:cubicBezTo>
                  <a:cubicBezTo>
                    <a:pt x="2293" y="413"/>
                    <a:pt x="2260" y="403"/>
                    <a:pt x="2231" y="386"/>
                  </a:cubicBezTo>
                  <a:cubicBezTo>
                    <a:pt x="2196" y="371"/>
                    <a:pt x="2178" y="365"/>
                    <a:pt x="2167" y="365"/>
                  </a:cubicBezTo>
                  <a:cubicBezTo>
                    <a:pt x="2156" y="365"/>
                    <a:pt x="2152" y="370"/>
                    <a:pt x="2147" y="379"/>
                  </a:cubicBezTo>
                  <a:cubicBezTo>
                    <a:pt x="2125" y="416"/>
                    <a:pt x="2081" y="439"/>
                    <a:pt x="2038" y="439"/>
                  </a:cubicBezTo>
                  <a:cubicBezTo>
                    <a:pt x="2032" y="439"/>
                    <a:pt x="2026" y="439"/>
                    <a:pt x="2021" y="438"/>
                  </a:cubicBezTo>
                  <a:cubicBezTo>
                    <a:pt x="1926" y="417"/>
                    <a:pt x="1884" y="270"/>
                    <a:pt x="1870" y="211"/>
                  </a:cubicBezTo>
                  <a:lnTo>
                    <a:pt x="1870" y="200"/>
                  </a:lnTo>
                  <a:lnTo>
                    <a:pt x="1870" y="197"/>
                  </a:lnTo>
                  <a:lnTo>
                    <a:pt x="1863" y="197"/>
                  </a:lnTo>
                  <a:lnTo>
                    <a:pt x="1835" y="204"/>
                  </a:lnTo>
                  <a:lnTo>
                    <a:pt x="1814" y="211"/>
                  </a:lnTo>
                  <a:lnTo>
                    <a:pt x="1776" y="218"/>
                  </a:lnTo>
                  <a:lnTo>
                    <a:pt x="1744" y="221"/>
                  </a:lnTo>
                  <a:lnTo>
                    <a:pt x="1716" y="228"/>
                  </a:lnTo>
                  <a:lnTo>
                    <a:pt x="1688" y="228"/>
                  </a:lnTo>
                  <a:lnTo>
                    <a:pt x="1664" y="232"/>
                  </a:lnTo>
                  <a:lnTo>
                    <a:pt x="1636" y="235"/>
                  </a:lnTo>
                  <a:lnTo>
                    <a:pt x="1447" y="235"/>
                  </a:lnTo>
                  <a:lnTo>
                    <a:pt x="1398" y="232"/>
                  </a:lnTo>
                  <a:lnTo>
                    <a:pt x="1384" y="232"/>
                  </a:lnTo>
                  <a:cubicBezTo>
                    <a:pt x="1342" y="228"/>
                    <a:pt x="1303" y="225"/>
                    <a:pt x="1268" y="218"/>
                  </a:cubicBezTo>
                  <a:lnTo>
                    <a:pt x="1254" y="218"/>
                  </a:lnTo>
                  <a:lnTo>
                    <a:pt x="1216" y="211"/>
                  </a:lnTo>
                  <a:lnTo>
                    <a:pt x="1202" y="207"/>
                  </a:lnTo>
                  <a:lnTo>
                    <a:pt x="1170" y="200"/>
                  </a:lnTo>
                  <a:lnTo>
                    <a:pt x="1156" y="197"/>
                  </a:lnTo>
                  <a:lnTo>
                    <a:pt x="1128" y="186"/>
                  </a:lnTo>
                  <a:lnTo>
                    <a:pt x="1118" y="183"/>
                  </a:lnTo>
                  <a:cubicBezTo>
                    <a:pt x="1107" y="179"/>
                    <a:pt x="1097" y="172"/>
                    <a:pt x="1086" y="169"/>
                  </a:cubicBezTo>
                  <a:cubicBezTo>
                    <a:pt x="1055" y="155"/>
                    <a:pt x="1030" y="130"/>
                    <a:pt x="1016" y="99"/>
                  </a:cubicBezTo>
                  <a:cubicBezTo>
                    <a:pt x="1013" y="95"/>
                    <a:pt x="1009" y="92"/>
                    <a:pt x="1002" y="88"/>
                  </a:cubicBezTo>
                  <a:cubicBezTo>
                    <a:pt x="925" y="46"/>
                    <a:pt x="838" y="18"/>
                    <a:pt x="75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3836;p59">
              <a:extLst>
                <a:ext uri="{FF2B5EF4-FFF2-40B4-BE49-F238E27FC236}">
                  <a16:creationId xmlns:a16="http://schemas.microsoft.com/office/drawing/2014/main" id="{8693CB45-8B40-2855-943F-CD65D226DEA2}"/>
                </a:ext>
              </a:extLst>
            </p:cNvPr>
            <p:cNvSpPr/>
            <p:nvPr/>
          </p:nvSpPr>
          <p:spPr>
            <a:xfrm>
              <a:off x="1956464" y="1952582"/>
              <a:ext cx="244" cy="14"/>
            </a:xfrm>
            <a:custGeom>
              <a:avLst/>
              <a:gdLst/>
              <a:ahLst/>
              <a:cxnLst/>
              <a:rect l="l" t="t" r="r" b="b"/>
              <a:pathLst>
                <a:path w="18" h="1" extrusionOk="0">
                  <a:moveTo>
                    <a:pt x="1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3837;p59">
              <a:extLst>
                <a:ext uri="{FF2B5EF4-FFF2-40B4-BE49-F238E27FC236}">
                  <a16:creationId xmlns:a16="http://schemas.microsoft.com/office/drawing/2014/main" id="{B902C1D8-8EC5-14C9-F018-B8C9DF78E311}"/>
                </a:ext>
              </a:extLst>
            </p:cNvPr>
            <p:cNvSpPr/>
            <p:nvPr/>
          </p:nvSpPr>
          <p:spPr>
            <a:xfrm>
              <a:off x="1957510" y="195258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3838;p59">
              <a:extLst>
                <a:ext uri="{FF2B5EF4-FFF2-40B4-BE49-F238E27FC236}">
                  <a16:creationId xmlns:a16="http://schemas.microsoft.com/office/drawing/2014/main" id="{DFE87235-4BC8-48E2-9E77-739B1C2EC3FA}"/>
                </a:ext>
              </a:extLst>
            </p:cNvPr>
            <p:cNvSpPr/>
            <p:nvPr/>
          </p:nvSpPr>
          <p:spPr>
            <a:xfrm>
              <a:off x="1953898" y="1952352"/>
              <a:ext cx="149" cy="14"/>
            </a:xfrm>
            <a:custGeom>
              <a:avLst/>
              <a:gdLst/>
              <a:ahLst/>
              <a:cxnLst/>
              <a:rect l="l" t="t" r="r" b="b"/>
              <a:pathLst>
                <a:path w="11" h="1" extrusionOk="0">
                  <a:moveTo>
                    <a:pt x="11"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3839;p59">
              <a:extLst>
                <a:ext uri="{FF2B5EF4-FFF2-40B4-BE49-F238E27FC236}">
                  <a16:creationId xmlns:a16="http://schemas.microsoft.com/office/drawing/2014/main" id="{0007B9F8-9D93-7640-01A9-66B38170620E}"/>
                </a:ext>
              </a:extLst>
            </p:cNvPr>
            <p:cNvSpPr/>
            <p:nvPr/>
          </p:nvSpPr>
          <p:spPr>
            <a:xfrm>
              <a:off x="1953138" y="1952162"/>
              <a:ext cx="244" cy="54"/>
            </a:xfrm>
            <a:custGeom>
              <a:avLst/>
              <a:gdLst/>
              <a:ahLst/>
              <a:cxnLst/>
              <a:rect l="l" t="t" r="r" b="b"/>
              <a:pathLst>
                <a:path w="18" h="4" extrusionOk="0">
                  <a:moveTo>
                    <a:pt x="18"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3840;p59">
              <a:extLst>
                <a:ext uri="{FF2B5EF4-FFF2-40B4-BE49-F238E27FC236}">
                  <a16:creationId xmlns:a16="http://schemas.microsoft.com/office/drawing/2014/main" id="{504F44E6-4200-5368-2699-222ED4275E0C}"/>
                </a:ext>
              </a:extLst>
            </p:cNvPr>
            <p:cNvSpPr/>
            <p:nvPr/>
          </p:nvSpPr>
          <p:spPr>
            <a:xfrm>
              <a:off x="1951997" y="1951822"/>
              <a:ext cx="149" cy="68"/>
            </a:xfrm>
            <a:custGeom>
              <a:avLst/>
              <a:gdLst/>
              <a:ahLst/>
              <a:cxnLst/>
              <a:rect l="l" t="t" r="r" b="b"/>
              <a:pathLst>
                <a:path w="11" h="5" extrusionOk="0">
                  <a:moveTo>
                    <a:pt x="1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3841;p59">
              <a:extLst>
                <a:ext uri="{FF2B5EF4-FFF2-40B4-BE49-F238E27FC236}">
                  <a16:creationId xmlns:a16="http://schemas.microsoft.com/office/drawing/2014/main" id="{BD7742F2-CADD-1A0E-EEAD-DC9E2551C87B}"/>
                </a:ext>
              </a:extLst>
            </p:cNvPr>
            <p:cNvSpPr/>
            <p:nvPr/>
          </p:nvSpPr>
          <p:spPr>
            <a:xfrm>
              <a:off x="1952513" y="1952012"/>
              <a:ext cx="204" cy="68"/>
            </a:xfrm>
            <a:custGeom>
              <a:avLst/>
              <a:gdLst/>
              <a:ahLst/>
              <a:cxnLst/>
              <a:rect l="l" t="t" r="r" b="b"/>
              <a:pathLst>
                <a:path w="15" h="5" extrusionOk="0">
                  <a:moveTo>
                    <a:pt x="15"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3842;p59">
              <a:extLst>
                <a:ext uri="{FF2B5EF4-FFF2-40B4-BE49-F238E27FC236}">
                  <a16:creationId xmlns:a16="http://schemas.microsoft.com/office/drawing/2014/main" id="{370B2275-8D90-6014-8378-9EB291DCF449}"/>
                </a:ext>
              </a:extLst>
            </p:cNvPr>
            <p:cNvSpPr/>
            <p:nvPr/>
          </p:nvSpPr>
          <p:spPr>
            <a:xfrm>
              <a:off x="1955650" y="1952542"/>
              <a:ext cx="204" cy="14"/>
            </a:xfrm>
            <a:custGeom>
              <a:avLst/>
              <a:gdLst/>
              <a:ahLst/>
              <a:cxnLst/>
              <a:rect l="l" t="t" r="r" b="b"/>
              <a:pathLst>
                <a:path w="15" h="1" extrusionOk="0">
                  <a:moveTo>
                    <a:pt x="1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3843;p59">
              <a:extLst>
                <a:ext uri="{FF2B5EF4-FFF2-40B4-BE49-F238E27FC236}">
                  <a16:creationId xmlns:a16="http://schemas.microsoft.com/office/drawing/2014/main" id="{7494C35E-641B-7A8D-38A6-2992D2B7EF11}"/>
                </a:ext>
              </a:extLst>
            </p:cNvPr>
            <p:cNvSpPr/>
            <p:nvPr/>
          </p:nvSpPr>
          <p:spPr>
            <a:xfrm>
              <a:off x="1958026" y="1952582"/>
              <a:ext cx="353" cy="14"/>
            </a:xfrm>
            <a:custGeom>
              <a:avLst/>
              <a:gdLst/>
              <a:ahLst/>
              <a:cxnLst/>
              <a:rect l="l" t="t" r="r" b="b"/>
              <a:pathLst>
                <a:path w="26" h="1" extrusionOk="0">
                  <a:moveTo>
                    <a:pt x="25"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3844;p59">
              <a:extLst>
                <a:ext uri="{FF2B5EF4-FFF2-40B4-BE49-F238E27FC236}">
                  <a16:creationId xmlns:a16="http://schemas.microsoft.com/office/drawing/2014/main" id="{8E6B9DFF-3E0D-354F-93D4-097F8E798622}"/>
                </a:ext>
              </a:extLst>
            </p:cNvPr>
            <p:cNvSpPr/>
            <p:nvPr/>
          </p:nvSpPr>
          <p:spPr>
            <a:xfrm>
              <a:off x="1958745" y="1952542"/>
              <a:ext cx="339" cy="14"/>
            </a:xfrm>
            <a:custGeom>
              <a:avLst/>
              <a:gdLst/>
              <a:ahLst/>
              <a:cxnLst/>
              <a:rect l="l" t="t" r="r" b="b"/>
              <a:pathLst>
                <a:path w="25" h="1" extrusionOk="0">
                  <a:moveTo>
                    <a:pt x="25"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3845;p59">
              <a:extLst>
                <a:ext uri="{FF2B5EF4-FFF2-40B4-BE49-F238E27FC236}">
                  <a16:creationId xmlns:a16="http://schemas.microsoft.com/office/drawing/2014/main" id="{C175FC12-59B0-6F96-BE9F-59FE1F54338C}"/>
                </a:ext>
              </a:extLst>
            </p:cNvPr>
            <p:cNvSpPr/>
            <p:nvPr/>
          </p:nvSpPr>
          <p:spPr>
            <a:xfrm>
              <a:off x="1960972" y="1952202"/>
              <a:ext cx="543" cy="109"/>
            </a:xfrm>
            <a:custGeom>
              <a:avLst/>
              <a:gdLst/>
              <a:ahLst/>
              <a:cxnLst/>
              <a:rect l="l" t="t" r="r" b="b"/>
              <a:pathLst>
                <a:path w="40" h="8" extrusionOk="0">
                  <a:moveTo>
                    <a:pt x="39"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3846;p59">
              <a:extLst>
                <a:ext uri="{FF2B5EF4-FFF2-40B4-BE49-F238E27FC236}">
                  <a16:creationId xmlns:a16="http://schemas.microsoft.com/office/drawing/2014/main" id="{D35C11DB-239D-08B9-1203-3E0F206DBCB5}"/>
                </a:ext>
              </a:extLst>
            </p:cNvPr>
            <p:cNvSpPr/>
            <p:nvPr/>
          </p:nvSpPr>
          <p:spPr>
            <a:xfrm>
              <a:off x="1959451" y="1952487"/>
              <a:ext cx="353" cy="68"/>
            </a:xfrm>
            <a:custGeom>
              <a:avLst/>
              <a:gdLst/>
              <a:ahLst/>
              <a:cxnLst/>
              <a:rect l="l" t="t" r="r" b="b"/>
              <a:pathLst>
                <a:path w="26" h="5" extrusionOk="0">
                  <a:moveTo>
                    <a:pt x="25"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3847;p59">
              <a:extLst>
                <a:ext uri="{FF2B5EF4-FFF2-40B4-BE49-F238E27FC236}">
                  <a16:creationId xmlns:a16="http://schemas.microsoft.com/office/drawing/2014/main" id="{27810E1B-C5D8-3E16-6536-2E146B7BA675}"/>
                </a:ext>
              </a:extLst>
            </p:cNvPr>
            <p:cNvSpPr/>
            <p:nvPr/>
          </p:nvSpPr>
          <p:spPr>
            <a:xfrm>
              <a:off x="1960171" y="1952392"/>
              <a:ext cx="394" cy="68"/>
            </a:xfrm>
            <a:custGeom>
              <a:avLst/>
              <a:gdLst/>
              <a:ahLst/>
              <a:cxnLst/>
              <a:rect l="l" t="t" r="r" b="b"/>
              <a:pathLst>
                <a:path w="29" h="5" extrusionOk="0">
                  <a:moveTo>
                    <a:pt x="28"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3848;p59">
              <a:extLst>
                <a:ext uri="{FF2B5EF4-FFF2-40B4-BE49-F238E27FC236}">
                  <a16:creationId xmlns:a16="http://schemas.microsoft.com/office/drawing/2014/main" id="{2884FA36-1194-AF82-7017-8FC7475495AC}"/>
                </a:ext>
              </a:extLst>
            </p:cNvPr>
            <p:cNvSpPr/>
            <p:nvPr/>
          </p:nvSpPr>
          <p:spPr>
            <a:xfrm>
              <a:off x="1961732" y="1952067"/>
              <a:ext cx="448" cy="109"/>
            </a:xfrm>
            <a:custGeom>
              <a:avLst/>
              <a:gdLst/>
              <a:ahLst/>
              <a:cxnLst/>
              <a:rect l="l" t="t" r="r" b="b"/>
              <a:pathLst>
                <a:path w="33" h="8" extrusionOk="0">
                  <a:moveTo>
                    <a:pt x="32"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3849;p59">
              <a:extLst>
                <a:ext uri="{FF2B5EF4-FFF2-40B4-BE49-F238E27FC236}">
                  <a16:creationId xmlns:a16="http://schemas.microsoft.com/office/drawing/2014/main" id="{0EF9FCCB-22DA-38AD-F46A-A0881F172726}"/>
                </a:ext>
              </a:extLst>
            </p:cNvPr>
            <p:cNvSpPr/>
            <p:nvPr/>
          </p:nvSpPr>
          <p:spPr>
            <a:xfrm>
              <a:off x="1946865" y="1949351"/>
              <a:ext cx="190" cy="964"/>
            </a:xfrm>
            <a:custGeom>
              <a:avLst/>
              <a:gdLst/>
              <a:ahLst/>
              <a:cxnLst/>
              <a:rect l="l" t="t" r="r" b="b"/>
              <a:pathLst>
                <a:path w="14" h="71" extrusionOk="0">
                  <a:moveTo>
                    <a:pt x="14" y="1"/>
                  </a:moveTo>
                  <a:lnTo>
                    <a:pt x="14" y="3"/>
                  </a:lnTo>
                  <a:lnTo>
                    <a:pt x="14" y="3"/>
                  </a:lnTo>
                  <a:cubicBezTo>
                    <a:pt x="14" y="2"/>
                    <a:pt x="14" y="1"/>
                    <a:pt x="14" y="1"/>
                  </a:cubicBezTo>
                  <a:close/>
                  <a:moveTo>
                    <a:pt x="14" y="3"/>
                  </a:moveTo>
                  <a:lnTo>
                    <a:pt x="14" y="3"/>
                  </a:lnTo>
                  <a:cubicBezTo>
                    <a:pt x="13" y="8"/>
                    <a:pt x="11" y="12"/>
                    <a:pt x="11" y="18"/>
                  </a:cubicBezTo>
                  <a:lnTo>
                    <a:pt x="11" y="25"/>
                  </a:lnTo>
                  <a:cubicBezTo>
                    <a:pt x="7" y="39"/>
                    <a:pt x="4" y="53"/>
                    <a:pt x="0" y="64"/>
                  </a:cubicBezTo>
                  <a:lnTo>
                    <a:pt x="11" y="71"/>
                  </a:lnTo>
                  <a:lnTo>
                    <a:pt x="14" y="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3850;p59">
              <a:extLst>
                <a:ext uri="{FF2B5EF4-FFF2-40B4-BE49-F238E27FC236}">
                  <a16:creationId xmlns:a16="http://schemas.microsoft.com/office/drawing/2014/main" id="{83B4AD42-A525-BD1C-C9E5-6F5533ED813F}"/>
                </a:ext>
              </a:extLst>
            </p:cNvPr>
            <p:cNvSpPr/>
            <p:nvPr/>
          </p:nvSpPr>
          <p:spPr>
            <a:xfrm>
              <a:off x="1946756" y="1950261"/>
              <a:ext cx="109" cy="204"/>
            </a:xfrm>
            <a:custGeom>
              <a:avLst/>
              <a:gdLst/>
              <a:ahLst/>
              <a:cxnLst/>
              <a:rect l="l" t="t" r="r" b="b"/>
              <a:pathLst>
                <a:path w="8" h="15" extrusionOk="0">
                  <a:moveTo>
                    <a:pt x="8" y="0"/>
                  </a:moveTo>
                  <a:lnTo>
                    <a:pt x="8" y="0"/>
                  </a:lnTo>
                  <a:cubicBezTo>
                    <a:pt x="5" y="4"/>
                    <a:pt x="1" y="11"/>
                    <a:pt x="1" y="14"/>
                  </a:cubicBezTo>
                  <a:cubicBezTo>
                    <a:pt x="5" y="11"/>
                    <a:pt x="8" y="4"/>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3851;p59">
              <a:extLst>
                <a:ext uri="{FF2B5EF4-FFF2-40B4-BE49-F238E27FC236}">
                  <a16:creationId xmlns:a16="http://schemas.microsoft.com/office/drawing/2014/main" id="{D3296115-E6F3-867F-28B3-5FCC2775E85E}"/>
                </a:ext>
              </a:extLst>
            </p:cNvPr>
            <p:cNvSpPr/>
            <p:nvPr/>
          </p:nvSpPr>
          <p:spPr>
            <a:xfrm>
              <a:off x="1946281" y="1951211"/>
              <a:ext cx="163" cy="244"/>
            </a:xfrm>
            <a:custGeom>
              <a:avLst/>
              <a:gdLst/>
              <a:ahLst/>
              <a:cxnLst/>
              <a:rect l="l" t="t" r="r" b="b"/>
              <a:pathLst>
                <a:path w="12" h="18" extrusionOk="0">
                  <a:moveTo>
                    <a:pt x="1" y="18"/>
                  </a:moveTo>
                  <a:cubicBezTo>
                    <a:pt x="4" y="11"/>
                    <a:pt x="8" y="7"/>
                    <a:pt x="11" y="0"/>
                  </a:cubicBezTo>
                  <a:cubicBezTo>
                    <a:pt x="8" y="7"/>
                    <a:pt x="4" y="11"/>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3852;p59">
              <a:extLst>
                <a:ext uri="{FF2B5EF4-FFF2-40B4-BE49-F238E27FC236}">
                  <a16:creationId xmlns:a16="http://schemas.microsoft.com/office/drawing/2014/main" id="{16F0477F-4D72-997A-B7A5-3A58DDB7A5CB}"/>
                </a:ext>
              </a:extLst>
            </p:cNvPr>
            <p:cNvSpPr/>
            <p:nvPr/>
          </p:nvSpPr>
          <p:spPr>
            <a:xfrm>
              <a:off x="1936831" y="1960661"/>
              <a:ext cx="54" cy="14"/>
            </a:xfrm>
            <a:custGeom>
              <a:avLst/>
              <a:gdLst/>
              <a:ahLst/>
              <a:cxnLst/>
              <a:rect l="l" t="t" r="r" b="b"/>
              <a:pathLst>
                <a:path w="4" h="1" extrusionOk="0">
                  <a:moveTo>
                    <a:pt x="0" y="1"/>
                  </a:moveTo>
                  <a:lnTo>
                    <a:pt x="0" y="1"/>
                  </a:lnTo>
                  <a:lnTo>
                    <a:pt x="0" y="1"/>
                  </a:ln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3853;p59">
              <a:extLst>
                <a:ext uri="{FF2B5EF4-FFF2-40B4-BE49-F238E27FC236}">
                  <a16:creationId xmlns:a16="http://schemas.microsoft.com/office/drawing/2014/main" id="{0BFF15DC-A8B7-B2DF-37E5-4F892316394C}"/>
                </a:ext>
              </a:extLst>
            </p:cNvPr>
            <p:cNvSpPr/>
            <p:nvPr/>
          </p:nvSpPr>
          <p:spPr>
            <a:xfrm>
              <a:off x="1945521" y="1952012"/>
              <a:ext cx="258" cy="204"/>
            </a:xfrm>
            <a:custGeom>
              <a:avLst/>
              <a:gdLst/>
              <a:ahLst/>
              <a:cxnLst/>
              <a:rect l="l" t="t" r="r" b="b"/>
              <a:pathLst>
                <a:path w="19" h="15" extrusionOk="0">
                  <a:moveTo>
                    <a:pt x="1" y="15"/>
                  </a:moveTo>
                  <a:cubicBezTo>
                    <a:pt x="8" y="8"/>
                    <a:pt x="11" y="4"/>
                    <a:pt x="18" y="1"/>
                  </a:cubicBezTo>
                  <a:cubicBezTo>
                    <a:pt x="11" y="4"/>
                    <a:pt x="8" y="8"/>
                    <a:pt x="1"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3854;p59">
              <a:extLst>
                <a:ext uri="{FF2B5EF4-FFF2-40B4-BE49-F238E27FC236}">
                  <a16:creationId xmlns:a16="http://schemas.microsoft.com/office/drawing/2014/main" id="{D78CAF4C-6BBB-F3C4-1B73-63CDCB1D9524}"/>
                </a:ext>
              </a:extLst>
            </p:cNvPr>
            <p:cNvSpPr/>
            <p:nvPr/>
          </p:nvSpPr>
          <p:spPr>
            <a:xfrm>
              <a:off x="1944856" y="1952297"/>
              <a:ext cx="489" cy="258"/>
            </a:xfrm>
            <a:custGeom>
              <a:avLst/>
              <a:gdLst/>
              <a:ahLst/>
              <a:cxnLst/>
              <a:rect l="l" t="t" r="r" b="b"/>
              <a:pathLst>
                <a:path w="36" h="19" extrusionOk="0">
                  <a:moveTo>
                    <a:pt x="1" y="18"/>
                  </a:moveTo>
                  <a:cubicBezTo>
                    <a:pt x="15" y="15"/>
                    <a:pt x="25" y="8"/>
                    <a:pt x="36" y="1"/>
                  </a:cubicBezTo>
                  <a:cubicBezTo>
                    <a:pt x="25" y="8"/>
                    <a:pt x="15" y="15"/>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3855;p59">
              <a:extLst>
                <a:ext uri="{FF2B5EF4-FFF2-40B4-BE49-F238E27FC236}">
                  <a16:creationId xmlns:a16="http://schemas.microsoft.com/office/drawing/2014/main" id="{2EE2D1BE-80C5-4F58-74E1-FCB80C52F04B}"/>
                </a:ext>
              </a:extLst>
            </p:cNvPr>
            <p:cNvSpPr/>
            <p:nvPr/>
          </p:nvSpPr>
          <p:spPr>
            <a:xfrm>
              <a:off x="1936967" y="1959616"/>
              <a:ext cx="1249" cy="964"/>
            </a:xfrm>
            <a:custGeom>
              <a:avLst/>
              <a:gdLst/>
              <a:ahLst/>
              <a:cxnLst/>
              <a:rect l="l" t="t" r="r" b="b"/>
              <a:pathLst>
                <a:path w="92" h="71" extrusionOk="0">
                  <a:moveTo>
                    <a:pt x="92" y="1"/>
                  </a:moveTo>
                  <a:cubicBezTo>
                    <a:pt x="60" y="25"/>
                    <a:pt x="29" y="50"/>
                    <a:pt x="1" y="71"/>
                  </a:cubicBezTo>
                  <a:cubicBezTo>
                    <a:pt x="29" y="50"/>
                    <a:pt x="60" y="29"/>
                    <a:pt x="9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3856;p59">
              <a:extLst>
                <a:ext uri="{FF2B5EF4-FFF2-40B4-BE49-F238E27FC236}">
                  <a16:creationId xmlns:a16="http://schemas.microsoft.com/office/drawing/2014/main" id="{B54D80CE-13C8-AF07-C68C-15F6B6B1208B}"/>
                </a:ext>
              </a:extLst>
            </p:cNvPr>
            <p:cNvSpPr/>
            <p:nvPr/>
          </p:nvSpPr>
          <p:spPr>
            <a:xfrm>
              <a:off x="1945955" y="1951632"/>
              <a:ext cx="204" cy="204"/>
            </a:xfrm>
            <a:custGeom>
              <a:avLst/>
              <a:gdLst/>
              <a:ahLst/>
              <a:cxnLst/>
              <a:rect l="l" t="t" r="r" b="b"/>
              <a:pathLst>
                <a:path w="15" h="15" extrusionOk="0">
                  <a:moveTo>
                    <a:pt x="14" y="1"/>
                  </a:moveTo>
                  <a:cubicBezTo>
                    <a:pt x="7" y="4"/>
                    <a:pt x="4" y="11"/>
                    <a:pt x="0" y="15"/>
                  </a:cubicBezTo>
                  <a:cubicBezTo>
                    <a:pt x="4" y="11"/>
                    <a:pt x="11" y="4"/>
                    <a:pt x="1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3857;p59">
              <a:extLst>
                <a:ext uri="{FF2B5EF4-FFF2-40B4-BE49-F238E27FC236}">
                  <a16:creationId xmlns:a16="http://schemas.microsoft.com/office/drawing/2014/main" id="{2918304A-3F4C-9E4C-B026-F3E32C304BBB}"/>
                </a:ext>
              </a:extLst>
            </p:cNvPr>
            <p:cNvSpPr/>
            <p:nvPr/>
          </p:nvSpPr>
          <p:spPr>
            <a:xfrm>
              <a:off x="1946526" y="1950736"/>
              <a:ext cx="149" cy="244"/>
            </a:xfrm>
            <a:custGeom>
              <a:avLst/>
              <a:gdLst/>
              <a:ahLst/>
              <a:cxnLst/>
              <a:rect l="l" t="t" r="r" b="b"/>
              <a:pathLst>
                <a:path w="11" h="18" extrusionOk="0">
                  <a:moveTo>
                    <a:pt x="11" y="0"/>
                  </a:moveTo>
                  <a:lnTo>
                    <a:pt x="11" y="0"/>
                  </a:lnTo>
                  <a:cubicBezTo>
                    <a:pt x="7" y="7"/>
                    <a:pt x="4" y="11"/>
                    <a:pt x="0" y="18"/>
                  </a:cubicBezTo>
                  <a:cubicBezTo>
                    <a:pt x="4" y="11"/>
                    <a:pt x="11" y="7"/>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3858;p59">
              <a:extLst>
                <a:ext uri="{FF2B5EF4-FFF2-40B4-BE49-F238E27FC236}">
                  <a16:creationId xmlns:a16="http://schemas.microsoft.com/office/drawing/2014/main" id="{02B1831F-EB82-7EC5-D821-5954E522D5A3}"/>
                </a:ext>
              </a:extLst>
            </p:cNvPr>
            <p:cNvSpPr/>
            <p:nvPr/>
          </p:nvSpPr>
          <p:spPr>
            <a:xfrm>
              <a:off x="1946865" y="1950206"/>
              <a:ext cx="0" cy="68"/>
            </a:xfrm>
            <a:custGeom>
              <a:avLst/>
              <a:gdLst/>
              <a:ahLst/>
              <a:cxnLst/>
              <a:rect l="l" t="t" r="r" b="b"/>
              <a:pathLst>
                <a:path h="5" extrusionOk="0">
                  <a:moveTo>
                    <a:pt x="0" y="1"/>
                  </a:moveTo>
                  <a:lnTo>
                    <a:pt x="0" y="4"/>
                  </a:ln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3859;p59">
              <a:extLst>
                <a:ext uri="{FF2B5EF4-FFF2-40B4-BE49-F238E27FC236}">
                  <a16:creationId xmlns:a16="http://schemas.microsoft.com/office/drawing/2014/main" id="{CE17A454-FDF0-C66D-2407-04C375C1E7C4}"/>
                </a:ext>
              </a:extLst>
            </p:cNvPr>
            <p:cNvSpPr/>
            <p:nvPr/>
          </p:nvSpPr>
          <p:spPr>
            <a:xfrm>
              <a:off x="1946960" y="1949595"/>
              <a:ext cx="0" cy="109"/>
            </a:xfrm>
            <a:custGeom>
              <a:avLst/>
              <a:gdLst/>
              <a:ahLst/>
              <a:cxnLst/>
              <a:rect l="l" t="t" r="r" b="b"/>
              <a:pathLst>
                <a:path h="8" extrusionOk="0">
                  <a:moveTo>
                    <a:pt x="0"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3860;p59">
              <a:extLst>
                <a:ext uri="{FF2B5EF4-FFF2-40B4-BE49-F238E27FC236}">
                  <a16:creationId xmlns:a16="http://schemas.microsoft.com/office/drawing/2014/main" id="{7456CF6C-1AF4-C1A9-A188-79A551B5043D}"/>
                </a:ext>
              </a:extLst>
            </p:cNvPr>
            <p:cNvSpPr/>
            <p:nvPr/>
          </p:nvSpPr>
          <p:spPr>
            <a:xfrm>
              <a:off x="1987217" y="1973261"/>
              <a:ext cx="109" cy="109"/>
            </a:xfrm>
            <a:custGeom>
              <a:avLst/>
              <a:gdLst/>
              <a:ahLst/>
              <a:cxnLst/>
              <a:rect l="l" t="t" r="r" b="b"/>
              <a:pathLst>
                <a:path w="8" h="8" extrusionOk="0">
                  <a:moveTo>
                    <a:pt x="7"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3861;p59">
              <a:extLst>
                <a:ext uri="{FF2B5EF4-FFF2-40B4-BE49-F238E27FC236}">
                  <a16:creationId xmlns:a16="http://schemas.microsoft.com/office/drawing/2014/main" id="{7DE9C78C-8215-E423-E9DE-109CDE6D37EC}"/>
                </a:ext>
              </a:extLst>
            </p:cNvPr>
            <p:cNvSpPr/>
            <p:nvPr/>
          </p:nvSpPr>
          <p:spPr>
            <a:xfrm>
              <a:off x="1986498" y="1969839"/>
              <a:ext cx="68" cy="204"/>
            </a:xfrm>
            <a:custGeom>
              <a:avLst/>
              <a:gdLst/>
              <a:ahLst/>
              <a:cxnLst/>
              <a:rect l="l" t="t" r="r" b="b"/>
              <a:pathLst>
                <a:path w="5" h="15" extrusionOk="0">
                  <a:moveTo>
                    <a:pt x="1" y="0"/>
                  </a:moveTo>
                  <a:lnTo>
                    <a:pt x="1" y="14"/>
                  </a:lnTo>
                  <a:cubicBezTo>
                    <a:pt x="4" y="11"/>
                    <a:pt x="4"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3862;p59">
              <a:extLst>
                <a:ext uri="{FF2B5EF4-FFF2-40B4-BE49-F238E27FC236}">
                  <a16:creationId xmlns:a16="http://schemas.microsoft.com/office/drawing/2014/main" id="{8AB78FAC-D399-7055-EFD3-4795BAF15730}"/>
                </a:ext>
              </a:extLst>
            </p:cNvPr>
            <p:cNvSpPr/>
            <p:nvPr/>
          </p:nvSpPr>
          <p:spPr>
            <a:xfrm>
              <a:off x="1986783" y="1972677"/>
              <a:ext cx="109" cy="163"/>
            </a:xfrm>
            <a:custGeom>
              <a:avLst/>
              <a:gdLst/>
              <a:ahLst/>
              <a:cxnLst/>
              <a:rect l="l" t="t" r="r" b="b"/>
              <a:pathLst>
                <a:path w="8" h="12" extrusionOk="0">
                  <a:moveTo>
                    <a:pt x="1" y="1"/>
                  </a:moveTo>
                  <a:cubicBezTo>
                    <a:pt x="1" y="1"/>
                    <a:pt x="1" y="1"/>
                    <a:pt x="1" y="1"/>
                  </a:cubicBezTo>
                  <a:cubicBezTo>
                    <a:pt x="1" y="2"/>
                    <a:pt x="2" y="3"/>
                    <a:pt x="2" y="3"/>
                  </a:cubicBezTo>
                  <a:lnTo>
                    <a:pt x="2" y="3"/>
                  </a:lnTo>
                  <a:cubicBezTo>
                    <a:pt x="2" y="2"/>
                    <a:pt x="1" y="1"/>
                    <a:pt x="1" y="1"/>
                  </a:cubicBezTo>
                  <a:close/>
                  <a:moveTo>
                    <a:pt x="2" y="3"/>
                  </a:moveTo>
                  <a:lnTo>
                    <a:pt x="2" y="3"/>
                  </a:lnTo>
                  <a:cubicBezTo>
                    <a:pt x="4" y="6"/>
                    <a:pt x="6" y="10"/>
                    <a:pt x="8" y="12"/>
                  </a:cubicBezTo>
                  <a:cubicBezTo>
                    <a:pt x="8" y="9"/>
                    <a:pt x="5" y="6"/>
                    <a:pt x="2" y="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3863;p59">
              <a:extLst>
                <a:ext uri="{FF2B5EF4-FFF2-40B4-BE49-F238E27FC236}">
                  <a16:creationId xmlns:a16="http://schemas.microsoft.com/office/drawing/2014/main" id="{07A6FFAC-A866-A961-D075-3E22E217FE44}"/>
                </a:ext>
              </a:extLst>
            </p:cNvPr>
            <p:cNvSpPr/>
            <p:nvPr/>
          </p:nvSpPr>
          <p:spPr>
            <a:xfrm>
              <a:off x="1986457" y="1970315"/>
              <a:ext cx="54" cy="204"/>
            </a:xfrm>
            <a:custGeom>
              <a:avLst/>
              <a:gdLst/>
              <a:ahLst/>
              <a:cxnLst/>
              <a:rect l="l" t="t" r="r" b="b"/>
              <a:pathLst>
                <a:path w="4" h="15" extrusionOk="0">
                  <a:moveTo>
                    <a:pt x="0" y="0"/>
                  </a:moveTo>
                  <a:lnTo>
                    <a:pt x="0" y="14"/>
                  </a:lnTo>
                  <a:cubicBezTo>
                    <a:pt x="4" y="11"/>
                    <a:pt x="4"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3864;p59">
              <a:extLst>
                <a:ext uri="{FF2B5EF4-FFF2-40B4-BE49-F238E27FC236}">
                  <a16:creationId xmlns:a16="http://schemas.microsoft.com/office/drawing/2014/main" id="{84D57799-A993-0E1A-07C8-E3C51E8E88C8}"/>
                </a:ext>
              </a:extLst>
            </p:cNvPr>
            <p:cNvSpPr/>
            <p:nvPr/>
          </p:nvSpPr>
          <p:spPr>
            <a:xfrm>
              <a:off x="1985547" y="1985236"/>
              <a:ext cx="1629" cy="1629"/>
            </a:xfrm>
            <a:custGeom>
              <a:avLst/>
              <a:gdLst/>
              <a:ahLst/>
              <a:cxnLst/>
              <a:rect l="l" t="t" r="r" b="b"/>
              <a:pathLst>
                <a:path w="120" h="120" extrusionOk="0">
                  <a:moveTo>
                    <a:pt x="64" y="60"/>
                  </a:moveTo>
                  <a:cubicBezTo>
                    <a:pt x="85" y="43"/>
                    <a:pt x="102" y="22"/>
                    <a:pt x="120" y="1"/>
                  </a:cubicBezTo>
                  <a:cubicBezTo>
                    <a:pt x="102" y="22"/>
                    <a:pt x="85" y="43"/>
                    <a:pt x="64" y="60"/>
                  </a:cubicBezTo>
                  <a:cubicBezTo>
                    <a:pt x="39" y="78"/>
                    <a:pt x="18" y="99"/>
                    <a:pt x="1" y="120"/>
                  </a:cubicBezTo>
                  <a:lnTo>
                    <a:pt x="1" y="120"/>
                  </a:lnTo>
                  <a:cubicBezTo>
                    <a:pt x="18" y="99"/>
                    <a:pt x="39" y="78"/>
                    <a:pt x="64" y="6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3865;p59">
              <a:extLst>
                <a:ext uri="{FF2B5EF4-FFF2-40B4-BE49-F238E27FC236}">
                  <a16:creationId xmlns:a16="http://schemas.microsoft.com/office/drawing/2014/main" id="{7D274D04-2D31-F4C6-5931-840F90268097}"/>
                </a:ext>
              </a:extLst>
            </p:cNvPr>
            <p:cNvSpPr/>
            <p:nvPr/>
          </p:nvSpPr>
          <p:spPr>
            <a:xfrm>
              <a:off x="1986878" y="1967789"/>
              <a:ext cx="68" cy="258"/>
            </a:xfrm>
            <a:custGeom>
              <a:avLst/>
              <a:gdLst/>
              <a:ahLst/>
              <a:cxnLst/>
              <a:rect l="l" t="t" r="r" b="b"/>
              <a:pathLst>
                <a:path w="5" h="19" extrusionOk="0">
                  <a:moveTo>
                    <a:pt x="1"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3866;p59">
              <a:extLst>
                <a:ext uri="{FF2B5EF4-FFF2-40B4-BE49-F238E27FC236}">
                  <a16:creationId xmlns:a16="http://schemas.microsoft.com/office/drawing/2014/main" id="{789D0538-FC02-57C0-4D25-9A94A9D10F1A}"/>
                </a:ext>
              </a:extLst>
            </p:cNvPr>
            <p:cNvSpPr/>
            <p:nvPr/>
          </p:nvSpPr>
          <p:spPr>
            <a:xfrm>
              <a:off x="1986742" y="1968319"/>
              <a:ext cx="54" cy="244"/>
            </a:xfrm>
            <a:custGeom>
              <a:avLst/>
              <a:gdLst/>
              <a:ahLst/>
              <a:cxnLst/>
              <a:rect l="l" t="t" r="r" b="b"/>
              <a:pathLst>
                <a:path w="4" h="18" extrusionOk="0">
                  <a:moveTo>
                    <a:pt x="0" y="18"/>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3867;p59">
              <a:extLst>
                <a:ext uri="{FF2B5EF4-FFF2-40B4-BE49-F238E27FC236}">
                  <a16:creationId xmlns:a16="http://schemas.microsoft.com/office/drawing/2014/main" id="{AA5DD76C-6344-ED10-DDC2-D87F99ABE712}"/>
                </a:ext>
              </a:extLst>
            </p:cNvPr>
            <p:cNvSpPr/>
            <p:nvPr/>
          </p:nvSpPr>
          <p:spPr>
            <a:xfrm>
              <a:off x="1986457" y="1971211"/>
              <a:ext cx="14" cy="204"/>
            </a:xfrm>
            <a:custGeom>
              <a:avLst/>
              <a:gdLst/>
              <a:ahLst/>
              <a:cxnLst/>
              <a:rect l="l" t="t" r="r" b="b"/>
              <a:pathLst>
                <a:path w="1" h="15" extrusionOk="0">
                  <a:moveTo>
                    <a:pt x="0"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3868;p59">
              <a:extLst>
                <a:ext uri="{FF2B5EF4-FFF2-40B4-BE49-F238E27FC236}">
                  <a16:creationId xmlns:a16="http://schemas.microsoft.com/office/drawing/2014/main" id="{B5C9C567-6672-F544-9C64-DDDC94D41F92}"/>
                </a:ext>
              </a:extLst>
            </p:cNvPr>
            <p:cNvSpPr/>
            <p:nvPr/>
          </p:nvSpPr>
          <p:spPr>
            <a:xfrm>
              <a:off x="1986688" y="1968835"/>
              <a:ext cx="14" cy="258"/>
            </a:xfrm>
            <a:custGeom>
              <a:avLst/>
              <a:gdLst/>
              <a:ahLst/>
              <a:cxnLst/>
              <a:rect l="l" t="t" r="r" b="b"/>
              <a:pathLst>
                <a:path w="1" h="19" extrusionOk="0">
                  <a:moveTo>
                    <a:pt x="1" y="1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3869;p59">
              <a:extLst>
                <a:ext uri="{FF2B5EF4-FFF2-40B4-BE49-F238E27FC236}">
                  <a16:creationId xmlns:a16="http://schemas.microsoft.com/office/drawing/2014/main" id="{5B38A8C3-D0FA-31A3-AF9B-D169D8B37A5E}"/>
                </a:ext>
              </a:extLst>
            </p:cNvPr>
            <p:cNvSpPr/>
            <p:nvPr/>
          </p:nvSpPr>
          <p:spPr>
            <a:xfrm>
              <a:off x="1986457" y="1970736"/>
              <a:ext cx="14" cy="258"/>
            </a:xfrm>
            <a:custGeom>
              <a:avLst/>
              <a:gdLst/>
              <a:ahLst/>
              <a:cxnLst/>
              <a:rect l="l" t="t" r="r" b="b"/>
              <a:pathLst>
                <a:path w="1" h="19" extrusionOk="0">
                  <a:moveTo>
                    <a:pt x="0"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3870;p59">
              <a:extLst>
                <a:ext uri="{FF2B5EF4-FFF2-40B4-BE49-F238E27FC236}">
                  <a16:creationId xmlns:a16="http://schemas.microsoft.com/office/drawing/2014/main" id="{B6AB2C07-D611-58DB-4661-0B8D142CCB60}"/>
                </a:ext>
              </a:extLst>
            </p:cNvPr>
            <p:cNvSpPr/>
            <p:nvPr/>
          </p:nvSpPr>
          <p:spPr>
            <a:xfrm>
              <a:off x="1986973" y="1967273"/>
              <a:ext cx="68" cy="244"/>
            </a:xfrm>
            <a:custGeom>
              <a:avLst/>
              <a:gdLst/>
              <a:ahLst/>
              <a:cxnLst/>
              <a:rect l="l" t="t" r="r" b="b"/>
              <a:pathLst>
                <a:path w="5" h="18" extrusionOk="0">
                  <a:moveTo>
                    <a:pt x="1" y="18"/>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3871;p59">
              <a:extLst>
                <a:ext uri="{FF2B5EF4-FFF2-40B4-BE49-F238E27FC236}">
                  <a16:creationId xmlns:a16="http://schemas.microsoft.com/office/drawing/2014/main" id="{42701798-E22C-5B77-E034-3055C1811C54}"/>
                </a:ext>
              </a:extLst>
            </p:cNvPr>
            <p:cNvSpPr/>
            <p:nvPr/>
          </p:nvSpPr>
          <p:spPr>
            <a:xfrm>
              <a:off x="1986959" y="1973017"/>
              <a:ext cx="122" cy="109"/>
            </a:xfrm>
            <a:custGeom>
              <a:avLst/>
              <a:gdLst/>
              <a:ahLst/>
              <a:cxnLst/>
              <a:rect l="l" t="t" r="r" b="b"/>
              <a:pathLst>
                <a:path w="9" h="8" extrusionOk="0">
                  <a:moveTo>
                    <a:pt x="1" y="0"/>
                  </a:moveTo>
                  <a:lnTo>
                    <a:pt x="1" y="0"/>
                  </a:lnTo>
                  <a:cubicBezTo>
                    <a:pt x="1" y="0"/>
                    <a:pt x="1" y="0"/>
                    <a:pt x="2" y="1"/>
                  </a:cubicBezTo>
                  <a:cubicBezTo>
                    <a:pt x="2" y="1"/>
                    <a:pt x="4" y="2"/>
                    <a:pt x="7" y="4"/>
                  </a:cubicBezTo>
                  <a:lnTo>
                    <a:pt x="7" y="4"/>
                  </a:lnTo>
                  <a:cubicBezTo>
                    <a:pt x="4" y="2"/>
                    <a:pt x="2" y="0"/>
                    <a:pt x="1" y="0"/>
                  </a:cubicBezTo>
                  <a:close/>
                  <a:moveTo>
                    <a:pt x="7" y="4"/>
                  </a:moveTo>
                  <a:lnTo>
                    <a:pt x="7" y="4"/>
                  </a:lnTo>
                  <a:cubicBezTo>
                    <a:pt x="8" y="6"/>
                    <a:pt x="9" y="7"/>
                    <a:pt x="9" y="8"/>
                  </a:cubicBezTo>
                  <a:cubicBezTo>
                    <a:pt x="9" y="7"/>
                    <a:pt x="8" y="5"/>
                    <a:pt x="7"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3872;p59">
              <a:extLst>
                <a:ext uri="{FF2B5EF4-FFF2-40B4-BE49-F238E27FC236}">
                  <a16:creationId xmlns:a16="http://schemas.microsoft.com/office/drawing/2014/main" id="{5937A4ED-8F59-717A-B29D-BFF30086012D}"/>
                </a:ext>
              </a:extLst>
            </p:cNvPr>
            <p:cNvSpPr/>
            <p:nvPr/>
          </p:nvSpPr>
          <p:spPr>
            <a:xfrm>
              <a:off x="1986498" y="1971591"/>
              <a:ext cx="14" cy="204"/>
            </a:xfrm>
            <a:custGeom>
              <a:avLst/>
              <a:gdLst/>
              <a:ahLst/>
              <a:cxnLst/>
              <a:rect l="l" t="t" r="r" b="b"/>
              <a:pathLst>
                <a:path w="1" h="15" extrusionOk="0">
                  <a:moveTo>
                    <a:pt x="1" y="15"/>
                  </a:moveTo>
                  <a:lnTo>
                    <a:pt x="1" y="1"/>
                  </a:lnTo>
                  <a:cubicBezTo>
                    <a:pt x="1" y="8"/>
                    <a:pt x="1" y="11"/>
                    <a:pt x="1"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3873;p59">
              <a:extLst>
                <a:ext uri="{FF2B5EF4-FFF2-40B4-BE49-F238E27FC236}">
                  <a16:creationId xmlns:a16="http://schemas.microsoft.com/office/drawing/2014/main" id="{A8AD3291-D479-3687-359D-90CEB7A35DE5}"/>
                </a:ext>
              </a:extLst>
            </p:cNvPr>
            <p:cNvSpPr/>
            <p:nvPr/>
          </p:nvSpPr>
          <p:spPr>
            <a:xfrm>
              <a:off x="1986647" y="1972351"/>
              <a:ext cx="54" cy="163"/>
            </a:xfrm>
            <a:custGeom>
              <a:avLst/>
              <a:gdLst/>
              <a:ahLst/>
              <a:cxnLst/>
              <a:rect l="l" t="t" r="r" b="b"/>
              <a:pathLst>
                <a:path w="4" h="12" extrusionOk="0">
                  <a:moveTo>
                    <a:pt x="4" y="11"/>
                  </a:moveTo>
                  <a:cubicBezTo>
                    <a:pt x="4" y="8"/>
                    <a:pt x="4" y="4"/>
                    <a:pt x="0" y="1"/>
                  </a:cubicBezTo>
                  <a:cubicBezTo>
                    <a:pt x="4" y="4"/>
                    <a:pt x="4" y="8"/>
                    <a:pt x="4"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3874;p59">
              <a:extLst>
                <a:ext uri="{FF2B5EF4-FFF2-40B4-BE49-F238E27FC236}">
                  <a16:creationId xmlns:a16="http://schemas.microsoft.com/office/drawing/2014/main" id="{0BB894B4-D97A-9C11-61F9-15DD0F9E4366}"/>
                </a:ext>
              </a:extLst>
            </p:cNvPr>
            <p:cNvSpPr/>
            <p:nvPr/>
          </p:nvSpPr>
          <p:spPr>
            <a:xfrm>
              <a:off x="1986552" y="1971971"/>
              <a:ext cx="54" cy="204"/>
            </a:xfrm>
            <a:custGeom>
              <a:avLst/>
              <a:gdLst/>
              <a:ahLst/>
              <a:cxnLst/>
              <a:rect l="l" t="t" r="r" b="b"/>
              <a:pathLst>
                <a:path w="4" h="15" extrusionOk="0">
                  <a:moveTo>
                    <a:pt x="0" y="1"/>
                  </a:moveTo>
                  <a:lnTo>
                    <a:pt x="0" y="1"/>
                  </a:lnTo>
                  <a:cubicBezTo>
                    <a:pt x="0" y="8"/>
                    <a:pt x="4" y="11"/>
                    <a:pt x="4" y="15"/>
                  </a:cubicBezTo>
                  <a:cubicBezTo>
                    <a:pt x="4" y="11"/>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3875;p59">
              <a:extLst>
                <a:ext uri="{FF2B5EF4-FFF2-40B4-BE49-F238E27FC236}">
                  <a16:creationId xmlns:a16="http://schemas.microsoft.com/office/drawing/2014/main" id="{72B6B87D-5DFC-449F-36FF-32F3A2E942F1}"/>
                </a:ext>
              </a:extLst>
            </p:cNvPr>
            <p:cNvSpPr/>
            <p:nvPr/>
          </p:nvSpPr>
          <p:spPr>
            <a:xfrm>
              <a:off x="1986593" y="1969310"/>
              <a:ext cx="68" cy="258"/>
            </a:xfrm>
            <a:custGeom>
              <a:avLst/>
              <a:gdLst/>
              <a:ahLst/>
              <a:cxnLst/>
              <a:rect l="l" t="t" r="r" b="b"/>
              <a:pathLst>
                <a:path w="5" h="19" extrusionOk="0">
                  <a:moveTo>
                    <a:pt x="1"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3876;p59">
              <a:extLst>
                <a:ext uri="{FF2B5EF4-FFF2-40B4-BE49-F238E27FC236}">
                  <a16:creationId xmlns:a16="http://schemas.microsoft.com/office/drawing/2014/main" id="{E3BCAF20-6655-557E-56BD-3B31CA0B2EEF}"/>
                </a:ext>
              </a:extLst>
            </p:cNvPr>
            <p:cNvSpPr/>
            <p:nvPr/>
          </p:nvSpPr>
          <p:spPr>
            <a:xfrm>
              <a:off x="1963443" y="1981204"/>
              <a:ext cx="29110" cy="27820"/>
            </a:xfrm>
            <a:custGeom>
              <a:avLst/>
              <a:gdLst/>
              <a:ahLst/>
              <a:cxnLst/>
              <a:rect l="l" t="t" r="r" b="b"/>
              <a:pathLst>
                <a:path w="2144" h="2049" extrusionOk="0">
                  <a:moveTo>
                    <a:pt x="869" y="0"/>
                  </a:moveTo>
                  <a:lnTo>
                    <a:pt x="848" y="4"/>
                  </a:lnTo>
                  <a:lnTo>
                    <a:pt x="837" y="4"/>
                  </a:lnTo>
                  <a:lnTo>
                    <a:pt x="813" y="7"/>
                  </a:lnTo>
                  <a:lnTo>
                    <a:pt x="799" y="11"/>
                  </a:lnTo>
                  <a:lnTo>
                    <a:pt x="771" y="14"/>
                  </a:lnTo>
                  <a:lnTo>
                    <a:pt x="753" y="18"/>
                  </a:lnTo>
                  <a:lnTo>
                    <a:pt x="722" y="25"/>
                  </a:lnTo>
                  <a:lnTo>
                    <a:pt x="704" y="28"/>
                  </a:lnTo>
                  <a:lnTo>
                    <a:pt x="673" y="35"/>
                  </a:lnTo>
                  <a:lnTo>
                    <a:pt x="652" y="39"/>
                  </a:lnTo>
                  <a:lnTo>
                    <a:pt x="613" y="46"/>
                  </a:lnTo>
                  <a:lnTo>
                    <a:pt x="592" y="49"/>
                  </a:lnTo>
                  <a:lnTo>
                    <a:pt x="589" y="49"/>
                  </a:lnTo>
                  <a:lnTo>
                    <a:pt x="589" y="63"/>
                  </a:lnTo>
                  <a:lnTo>
                    <a:pt x="589" y="81"/>
                  </a:lnTo>
                  <a:cubicBezTo>
                    <a:pt x="589" y="84"/>
                    <a:pt x="589" y="95"/>
                    <a:pt x="585" y="102"/>
                  </a:cubicBezTo>
                  <a:cubicBezTo>
                    <a:pt x="585" y="109"/>
                    <a:pt x="585" y="112"/>
                    <a:pt x="585" y="116"/>
                  </a:cubicBezTo>
                  <a:cubicBezTo>
                    <a:pt x="582" y="123"/>
                    <a:pt x="582" y="133"/>
                    <a:pt x="578" y="140"/>
                  </a:cubicBezTo>
                  <a:lnTo>
                    <a:pt x="575" y="151"/>
                  </a:lnTo>
                  <a:cubicBezTo>
                    <a:pt x="571" y="168"/>
                    <a:pt x="564" y="189"/>
                    <a:pt x="557" y="207"/>
                  </a:cubicBezTo>
                  <a:cubicBezTo>
                    <a:pt x="550" y="224"/>
                    <a:pt x="540" y="256"/>
                    <a:pt x="536" y="277"/>
                  </a:cubicBezTo>
                  <a:cubicBezTo>
                    <a:pt x="536" y="280"/>
                    <a:pt x="533" y="284"/>
                    <a:pt x="533" y="291"/>
                  </a:cubicBezTo>
                  <a:cubicBezTo>
                    <a:pt x="529" y="301"/>
                    <a:pt x="526" y="312"/>
                    <a:pt x="519" y="326"/>
                  </a:cubicBezTo>
                  <a:cubicBezTo>
                    <a:pt x="484" y="396"/>
                    <a:pt x="396" y="466"/>
                    <a:pt x="270" y="553"/>
                  </a:cubicBezTo>
                  <a:lnTo>
                    <a:pt x="207" y="595"/>
                  </a:lnTo>
                  <a:cubicBezTo>
                    <a:pt x="155" y="630"/>
                    <a:pt x="106" y="662"/>
                    <a:pt x="74" y="690"/>
                  </a:cubicBezTo>
                  <a:lnTo>
                    <a:pt x="71" y="693"/>
                  </a:lnTo>
                  <a:lnTo>
                    <a:pt x="67" y="697"/>
                  </a:lnTo>
                  <a:lnTo>
                    <a:pt x="64" y="700"/>
                  </a:lnTo>
                  <a:lnTo>
                    <a:pt x="60" y="707"/>
                  </a:lnTo>
                  <a:lnTo>
                    <a:pt x="53" y="711"/>
                  </a:lnTo>
                  <a:lnTo>
                    <a:pt x="46" y="721"/>
                  </a:lnTo>
                  <a:lnTo>
                    <a:pt x="43" y="728"/>
                  </a:lnTo>
                  <a:lnTo>
                    <a:pt x="32" y="742"/>
                  </a:lnTo>
                  <a:lnTo>
                    <a:pt x="29" y="746"/>
                  </a:lnTo>
                  <a:lnTo>
                    <a:pt x="15" y="774"/>
                  </a:lnTo>
                  <a:lnTo>
                    <a:pt x="8" y="781"/>
                  </a:lnTo>
                  <a:lnTo>
                    <a:pt x="1" y="798"/>
                  </a:lnTo>
                  <a:cubicBezTo>
                    <a:pt x="218" y="935"/>
                    <a:pt x="459" y="1092"/>
                    <a:pt x="662" y="1243"/>
                  </a:cubicBezTo>
                  <a:cubicBezTo>
                    <a:pt x="1076" y="1554"/>
                    <a:pt x="1660" y="1936"/>
                    <a:pt x="1923" y="2034"/>
                  </a:cubicBezTo>
                  <a:cubicBezTo>
                    <a:pt x="1940" y="2041"/>
                    <a:pt x="1961" y="2045"/>
                    <a:pt x="1982" y="2048"/>
                  </a:cubicBezTo>
                  <a:lnTo>
                    <a:pt x="1982" y="2045"/>
                  </a:lnTo>
                  <a:lnTo>
                    <a:pt x="1986" y="2027"/>
                  </a:lnTo>
                  <a:cubicBezTo>
                    <a:pt x="1989" y="2017"/>
                    <a:pt x="1993" y="2006"/>
                    <a:pt x="1996" y="1996"/>
                  </a:cubicBezTo>
                  <a:lnTo>
                    <a:pt x="2000" y="1975"/>
                  </a:lnTo>
                  <a:lnTo>
                    <a:pt x="2010" y="1950"/>
                  </a:lnTo>
                  <a:lnTo>
                    <a:pt x="2014" y="1933"/>
                  </a:lnTo>
                  <a:lnTo>
                    <a:pt x="2021" y="1908"/>
                  </a:lnTo>
                  <a:lnTo>
                    <a:pt x="2028" y="1891"/>
                  </a:lnTo>
                  <a:lnTo>
                    <a:pt x="2035" y="1870"/>
                  </a:lnTo>
                  <a:lnTo>
                    <a:pt x="2042" y="1856"/>
                  </a:lnTo>
                  <a:lnTo>
                    <a:pt x="2049" y="1838"/>
                  </a:lnTo>
                  <a:lnTo>
                    <a:pt x="2052" y="1824"/>
                  </a:lnTo>
                  <a:lnTo>
                    <a:pt x="2063" y="1807"/>
                  </a:lnTo>
                  <a:lnTo>
                    <a:pt x="2066" y="1796"/>
                  </a:lnTo>
                  <a:lnTo>
                    <a:pt x="2077" y="1772"/>
                  </a:lnTo>
                  <a:cubicBezTo>
                    <a:pt x="2101" y="1716"/>
                    <a:pt x="2122" y="1659"/>
                    <a:pt x="2129" y="1600"/>
                  </a:cubicBezTo>
                  <a:cubicBezTo>
                    <a:pt x="2143" y="1491"/>
                    <a:pt x="1972" y="1393"/>
                    <a:pt x="1835" y="1313"/>
                  </a:cubicBezTo>
                  <a:cubicBezTo>
                    <a:pt x="1800" y="1292"/>
                    <a:pt x="1765" y="1271"/>
                    <a:pt x="1734" y="1250"/>
                  </a:cubicBezTo>
                  <a:cubicBezTo>
                    <a:pt x="1699" y="1225"/>
                    <a:pt x="1664" y="1208"/>
                    <a:pt x="1636" y="1194"/>
                  </a:cubicBezTo>
                  <a:lnTo>
                    <a:pt x="1608" y="1176"/>
                  </a:lnTo>
                  <a:cubicBezTo>
                    <a:pt x="1548" y="1145"/>
                    <a:pt x="1503" y="1124"/>
                    <a:pt x="1496" y="1071"/>
                  </a:cubicBezTo>
                  <a:cubicBezTo>
                    <a:pt x="1496" y="1033"/>
                    <a:pt x="1513" y="994"/>
                    <a:pt x="1545" y="973"/>
                  </a:cubicBezTo>
                  <a:cubicBezTo>
                    <a:pt x="1594" y="935"/>
                    <a:pt x="1608" y="823"/>
                    <a:pt x="1583" y="644"/>
                  </a:cubicBezTo>
                  <a:cubicBezTo>
                    <a:pt x="1580" y="609"/>
                    <a:pt x="1580" y="571"/>
                    <a:pt x="1583" y="536"/>
                  </a:cubicBezTo>
                  <a:lnTo>
                    <a:pt x="1559" y="529"/>
                  </a:lnTo>
                  <a:lnTo>
                    <a:pt x="1552" y="522"/>
                  </a:lnTo>
                  <a:lnTo>
                    <a:pt x="1538" y="515"/>
                  </a:lnTo>
                  <a:lnTo>
                    <a:pt x="1531" y="508"/>
                  </a:lnTo>
                  <a:lnTo>
                    <a:pt x="1520" y="497"/>
                  </a:lnTo>
                  <a:lnTo>
                    <a:pt x="1513" y="490"/>
                  </a:lnTo>
                  <a:cubicBezTo>
                    <a:pt x="1510" y="487"/>
                    <a:pt x="1503" y="480"/>
                    <a:pt x="1499" y="473"/>
                  </a:cubicBezTo>
                  <a:cubicBezTo>
                    <a:pt x="1461" y="522"/>
                    <a:pt x="1422" y="571"/>
                    <a:pt x="1387" y="623"/>
                  </a:cubicBezTo>
                  <a:lnTo>
                    <a:pt x="1384" y="627"/>
                  </a:lnTo>
                  <a:cubicBezTo>
                    <a:pt x="1377" y="634"/>
                    <a:pt x="1370" y="644"/>
                    <a:pt x="1359" y="655"/>
                  </a:cubicBezTo>
                  <a:lnTo>
                    <a:pt x="1352" y="662"/>
                  </a:lnTo>
                  <a:cubicBezTo>
                    <a:pt x="1345" y="665"/>
                    <a:pt x="1338" y="672"/>
                    <a:pt x="1328" y="676"/>
                  </a:cubicBezTo>
                  <a:lnTo>
                    <a:pt x="1321" y="683"/>
                  </a:lnTo>
                  <a:cubicBezTo>
                    <a:pt x="1310" y="686"/>
                    <a:pt x="1300" y="690"/>
                    <a:pt x="1289" y="693"/>
                  </a:cubicBezTo>
                  <a:lnTo>
                    <a:pt x="1279" y="693"/>
                  </a:lnTo>
                  <a:cubicBezTo>
                    <a:pt x="1272" y="693"/>
                    <a:pt x="1261" y="697"/>
                    <a:pt x="1254" y="697"/>
                  </a:cubicBezTo>
                  <a:lnTo>
                    <a:pt x="1205" y="697"/>
                  </a:lnTo>
                  <a:cubicBezTo>
                    <a:pt x="1195" y="693"/>
                    <a:pt x="1184" y="690"/>
                    <a:pt x="1174" y="686"/>
                  </a:cubicBezTo>
                  <a:cubicBezTo>
                    <a:pt x="1058" y="637"/>
                    <a:pt x="988" y="515"/>
                    <a:pt x="1002" y="389"/>
                  </a:cubicBezTo>
                  <a:cubicBezTo>
                    <a:pt x="1009" y="252"/>
                    <a:pt x="974" y="116"/>
                    <a:pt x="90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3877;p59">
              <a:extLst>
                <a:ext uri="{FF2B5EF4-FFF2-40B4-BE49-F238E27FC236}">
                  <a16:creationId xmlns:a16="http://schemas.microsoft.com/office/drawing/2014/main" id="{DCAE4A35-9CBC-66A4-C8A4-93443582ABEE}"/>
                </a:ext>
              </a:extLst>
            </p:cNvPr>
            <p:cNvSpPr/>
            <p:nvPr/>
          </p:nvSpPr>
          <p:spPr>
            <a:xfrm>
              <a:off x="1984787" y="1988522"/>
              <a:ext cx="68" cy="1534"/>
            </a:xfrm>
            <a:custGeom>
              <a:avLst/>
              <a:gdLst/>
              <a:ahLst/>
              <a:cxnLst/>
              <a:rect l="l" t="t" r="r" b="b"/>
              <a:pathLst>
                <a:path w="5" h="113" extrusionOk="0">
                  <a:moveTo>
                    <a:pt x="4" y="112"/>
                  </a:moveTo>
                  <a:cubicBezTo>
                    <a:pt x="1" y="74"/>
                    <a:pt x="1" y="35"/>
                    <a:pt x="4" y="0"/>
                  </a:cubicBezTo>
                  <a:lnTo>
                    <a:pt x="4" y="0"/>
                  </a:lnTo>
                  <a:cubicBezTo>
                    <a:pt x="1" y="35"/>
                    <a:pt x="1" y="74"/>
                    <a:pt x="4" y="11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3878;p59">
              <a:extLst>
                <a:ext uri="{FF2B5EF4-FFF2-40B4-BE49-F238E27FC236}">
                  <a16:creationId xmlns:a16="http://schemas.microsoft.com/office/drawing/2014/main" id="{CFD566D5-3193-6DE8-BA5D-8C5778F29DA9}"/>
                </a:ext>
              </a:extLst>
            </p:cNvPr>
            <p:cNvSpPr/>
            <p:nvPr/>
          </p:nvSpPr>
          <p:spPr>
            <a:xfrm>
              <a:off x="1991345" y="2005630"/>
              <a:ext cx="68" cy="163"/>
            </a:xfrm>
            <a:custGeom>
              <a:avLst/>
              <a:gdLst/>
              <a:ahLst/>
              <a:cxnLst/>
              <a:rect l="l" t="t" r="r" b="b"/>
              <a:pathLst>
                <a:path w="5" h="12" extrusionOk="0">
                  <a:moveTo>
                    <a:pt x="4"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3879;p59">
              <a:extLst>
                <a:ext uri="{FF2B5EF4-FFF2-40B4-BE49-F238E27FC236}">
                  <a16:creationId xmlns:a16="http://schemas.microsoft.com/office/drawing/2014/main" id="{3A388554-2833-21E0-1321-6C05F5288D7C}"/>
                </a:ext>
              </a:extLst>
            </p:cNvPr>
            <p:cNvSpPr/>
            <p:nvPr/>
          </p:nvSpPr>
          <p:spPr>
            <a:xfrm>
              <a:off x="1990259" y="2008766"/>
              <a:ext cx="54" cy="299"/>
            </a:xfrm>
            <a:custGeom>
              <a:avLst/>
              <a:gdLst/>
              <a:ahLst/>
              <a:cxnLst/>
              <a:rect l="l" t="t" r="r" b="b"/>
              <a:pathLst>
                <a:path w="4" h="22" extrusionOk="0">
                  <a:moveTo>
                    <a:pt x="4" y="1"/>
                  </a:moveTo>
                  <a:lnTo>
                    <a:pt x="0"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3880;p59">
              <a:extLst>
                <a:ext uri="{FF2B5EF4-FFF2-40B4-BE49-F238E27FC236}">
                  <a16:creationId xmlns:a16="http://schemas.microsoft.com/office/drawing/2014/main" id="{D7419AE7-12AB-3C64-3384-0A0FB7B8DEA2}"/>
                </a:ext>
              </a:extLst>
            </p:cNvPr>
            <p:cNvSpPr/>
            <p:nvPr/>
          </p:nvSpPr>
          <p:spPr>
            <a:xfrm>
              <a:off x="1990639" y="2007490"/>
              <a:ext cx="54" cy="244"/>
            </a:xfrm>
            <a:custGeom>
              <a:avLst/>
              <a:gdLst/>
              <a:ahLst/>
              <a:cxnLst/>
              <a:rect l="l" t="t" r="r" b="b"/>
              <a:pathLst>
                <a:path w="4" h="18" extrusionOk="0">
                  <a:moveTo>
                    <a:pt x="4"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3881;p59">
              <a:extLst>
                <a:ext uri="{FF2B5EF4-FFF2-40B4-BE49-F238E27FC236}">
                  <a16:creationId xmlns:a16="http://schemas.microsoft.com/office/drawing/2014/main" id="{DD6E9EE2-16D7-AD4E-31DB-9966584804B0}"/>
                </a:ext>
              </a:extLst>
            </p:cNvPr>
            <p:cNvSpPr/>
            <p:nvPr/>
          </p:nvSpPr>
          <p:spPr>
            <a:xfrm>
              <a:off x="1991155" y="2006064"/>
              <a:ext cx="68" cy="149"/>
            </a:xfrm>
            <a:custGeom>
              <a:avLst/>
              <a:gdLst/>
              <a:ahLst/>
              <a:cxnLst/>
              <a:rect l="l" t="t" r="r" b="b"/>
              <a:pathLst>
                <a:path w="5" h="11" extrusionOk="0">
                  <a:moveTo>
                    <a:pt x="4"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3882;p59">
              <a:extLst>
                <a:ext uri="{FF2B5EF4-FFF2-40B4-BE49-F238E27FC236}">
                  <a16:creationId xmlns:a16="http://schemas.microsoft.com/office/drawing/2014/main" id="{FDC3D55B-21A3-16D8-9AB0-620FD386AFD8}"/>
                </a:ext>
              </a:extLst>
            </p:cNvPr>
            <p:cNvSpPr/>
            <p:nvPr/>
          </p:nvSpPr>
          <p:spPr>
            <a:xfrm>
              <a:off x="1990449" y="2008101"/>
              <a:ext cx="54" cy="258"/>
            </a:xfrm>
            <a:custGeom>
              <a:avLst/>
              <a:gdLst/>
              <a:ahLst/>
              <a:cxnLst/>
              <a:rect l="l" t="t" r="r" b="b"/>
              <a:pathLst>
                <a:path w="4" h="19" extrusionOk="0">
                  <a:moveTo>
                    <a:pt x="4"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3883;p59">
              <a:extLst>
                <a:ext uri="{FF2B5EF4-FFF2-40B4-BE49-F238E27FC236}">
                  <a16:creationId xmlns:a16="http://schemas.microsoft.com/office/drawing/2014/main" id="{3D8532DA-B798-0121-BFEF-A737B13FE0AF}"/>
                </a:ext>
              </a:extLst>
            </p:cNvPr>
            <p:cNvSpPr/>
            <p:nvPr/>
          </p:nvSpPr>
          <p:spPr>
            <a:xfrm>
              <a:off x="1990965" y="2006485"/>
              <a:ext cx="109" cy="204"/>
            </a:xfrm>
            <a:custGeom>
              <a:avLst/>
              <a:gdLst/>
              <a:ahLst/>
              <a:cxnLst/>
              <a:rect l="l" t="t" r="r" b="b"/>
              <a:pathLst>
                <a:path w="8" h="15" extrusionOk="0">
                  <a:moveTo>
                    <a:pt x="8"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3884;p59">
              <a:extLst>
                <a:ext uri="{FF2B5EF4-FFF2-40B4-BE49-F238E27FC236}">
                  <a16:creationId xmlns:a16="http://schemas.microsoft.com/office/drawing/2014/main" id="{5C573271-EF69-4536-1ED8-CD23068F521B}"/>
                </a:ext>
              </a:extLst>
            </p:cNvPr>
            <p:cNvSpPr/>
            <p:nvPr/>
          </p:nvSpPr>
          <p:spPr>
            <a:xfrm>
              <a:off x="1990775" y="2006960"/>
              <a:ext cx="109" cy="204"/>
            </a:xfrm>
            <a:custGeom>
              <a:avLst/>
              <a:gdLst/>
              <a:ahLst/>
              <a:cxnLst/>
              <a:rect l="l" t="t" r="r" b="b"/>
              <a:pathLst>
                <a:path w="8" h="15" extrusionOk="0">
                  <a:moveTo>
                    <a:pt x="8"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3885;p59">
              <a:extLst>
                <a:ext uri="{FF2B5EF4-FFF2-40B4-BE49-F238E27FC236}">
                  <a16:creationId xmlns:a16="http://schemas.microsoft.com/office/drawing/2014/main" id="{5CC02123-D07F-1D64-1E36-AED00C1C2A06}"/>
                </a:ext>
              </a:extLst>
            </p:cNvPr>
            <p:cNvSpPr/>
            <p:nvPr/>
          </p:nvSpPr>
          <p:spPr>
            <a:xfrm>
              <a:off x="1985547" y="1997456"/>
              <a:ext cx="1344" cy="774"/>
            </a:xfrm>
            <a:custGeom>
              <a:avLst/>
              <a:gdLst/>
              <a:ahLst/>
              <a:cxnLst/>
              <a:rect l="l" t="t" r="r" b="b"/>
              <a:pathLst>
                <a:path w="99" h="57" extrusionOk="0">
                  <a:moveTo>
                    <a:pt x="99" y="56"/>
                  </a:moveTo>
                  <a:cubicBezTo>
                    <a:pt x="64" y="32"/>
                    <a:pt x="29" y="14"/>
                    <a:pt x="1" y="0"/>
                  </a:cubicBezTo>
                  <a:cubicBezTo>
                    <a:pt x="29" y="14"/>
                    <a:pt x="64" y="32"/>
                    <a:pt x="99" y="5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3886;p59">
              <a:extLst>
                <a:ext uri="{FF2B5EF4-FFF2-40B4-BE49-F238E27FC236}">
                  <a16:creationId xmlns:a16="http://schemas.microsoft.com/office/drawing/2014/main" id="{0FE8DC65-7231-F84A-88F4-F1962C2C0AE6}"/>
                </a:ext>
              </a:extLst>
            </p:cNvPr>
            <p:cNvSpPr/>
            <p:nvPr/>
          </p:nvSpPr>
          <p:spPr>
            <a:xfrm>
              <a:off x="1980795" y="1990654"/>
              <a:ext cx="163" cy="14"/>
            </a:xfrm>
            <a:custGeom>
              <a:avLst/>
              <a:gdLst/>
              <a:ahLst/>
              <a:cxnLst/>
              <a:rect l="l" t="t" r="r" b="b"/>
              <a:pathLst>
                <a:path w="12" h="1" extrusionOk="0">
                  <a:moveTo>
                    <a:pt x="1"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3887;p59">
              <a:extLst>
                <a:ext uri="{FF2B5EF4-FFF2-40B4-BE49-F238E27FC236}">
                  <a16:creationId xmlns:a16="http://schemas.microsoft.com/office/drawing/2014/main" id="{840FA645-D2CA-63D7-65E9-6FFE02301A4A}"/>
                </a:ext>
              </a:extLst>
            </p:cNvPr>
            <p:cNvSpPr/>
            <p:nvPr/>
          </p:nvSpPr>
          <p:spPr>
            <a:xfrm>
              <a:off x="1979845" y="1990654"/>
              <a:ext cx="163" cy="14"/>
            </a:xfrm>
            <a:custGeom>
              <a:avLst/>
              <a:gdLst/>
              <a:ahLst/>
              <a:cxnLst/>
              <a:rect l="l" t="t" r="r" b="b"/>
              <a:pathLst>
                <a:path w="12" h="1" extrusionOk="0">
                  <a:moveTo>
                    <a:pt x="1"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3888;p59">
              <a:extLst>
                <a:ext uri="{FF2B5EF4-FFF2-40B4-BE49-F238E27FC236}">
                  <a16:creationId xmlns:a16="http://schemas.microsoft.com/office/drawing/2014/main" id="{DD25D8BC-8798-48B9-05A3-4D00B23C5FEA}"/>
                </a:ext>
              </a:extLst>
            </p:cNvPr>
            <p:cNvSpPr/>
            <p:nvPr/>
          </p:nvSpPr>
          <p:spPr>
            <a:xfrm>
              <a:off x="1971481" y="1981910"/>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3889;p59">
              <a:extLst>
                <a:ext uri="{FF2B5EF4-FFF2-40B4-BE49-F238E27FC236}">
                  <a16:creationId xmlns:a16="http://schemas.microsoft.com/office/drawing/2014/main" id="{852F5AB8-FDAF-AF9C-2046-E57056AE47E4}"/>
                </a:ext>
              </a:extLst>
            </p:cNvPr>
            <p:cNvSpPr/>
            <p:nvPr/>
          </p:nvSpPr>
          <p:spPr>
            <a:xfrm>
              <a:off x="1983796" y="1987612"/>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3890;p59">
              <a:extLst>
                <a:ext uri="{FF2B5EF4-FFF2-40B4-BE49-F238E27FC236}">
                  <a16:creationId xmlns:a16="http://schemas.microsoft.com/office/drawing/2014/main" id="{87B79072-87B8-9629-F166-E7EA73C11D35}"/>
                </a:ext>
              </a:extLst>
            </p:cNvPr>
            <p:cNvSpPr/>
            <p:nvPr/>
          </p:nvSpPr>
          <p:spPr>
            <a:xfrm>
              <a:off x="1981800" y="1990084"/>
              <a:ext cx="109" cy="109"/>
            </a:xfrm>
            <a:custGeom>
              <a:avLst/>
              <a:gdLst/>
              <a:ahLst/>
              <a:cxnLst/>
              <a:rect l="l" t="t" r="r" b="b"/>
              <a:pathLst>
                <a:path w="8" h="8" extrusionOk="0">
                  <a:moveTo>
                    <a:pt x="7"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3891;p59">
              <a:extLst>
                <a:ext uri="{FF2B5EF4-FFF2-40B4-BE49-F238E27FC236}">
                  <a16:creationId xmlns:a16="http://schemas.microsoft.com/office/drawing/2014/main" id="{B6B4E169-4F8F-EE90-0D9E-DD5AEC436930}"/>
                </a:ext>
              </a:extLst>
            </p:cNvPr>
            <p:cNvSpPr/>
            <p:nvPr/>
          </p:nvSpPr>
          <p:spPr>
            <a:xfrm>
              <a:off x="1974468" y="1981299"/>
              <a:ext cx="353" cy="54"/>
            </a:xfrm>
            <a:custGeom>
              <a:avLst/>
              <a:gdLst/>
              <a:ahLst/>
              <a:cxnLst/>
              <a:rect l="l" t="t" r="r" b="b"/>
              <a:pathLst>
                <a:path w="26" h="4" extrusionOk="0">
                  <a:moveTo>
                    <a:pt x="1" y="4"/>
                  </a:move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3892;p59">
              <a:extLst>
                <a:ext uri="{FF2B5EF4-FFF2-40B4-BE49-F238E27FC236}">
                  <a16:creationId xmlns:a16="http://schemas.microsoft.com/office/drawing/2014/main" id="{81FFBDD3-1980-29BD-4935-3E9A1E88FEFB}"/>
                </a:ext>
              </a:extLst>
            </p:cNvPr>
            <p:cNvSpPr/>
            <p:nvPr/>
          </p:nvSpPr>
          <p:spPr>
            <a:xfrm>
              <a:off x="1972567" y="1981584"/>
              <a:ext cx="448" cy="109"/>
            </a:xfrm>
            <a:custGeom>
              <a:avLst/>
              <a:gdLst/>
              <a:ahLst/>
              <a:cxnLst/>
              <a:rect l="l" t="t" r="r" b="b"/>
              <a:pathLst>
                <a:path w="33" h="8" extrusionOk="0">
                  <a:moveTo>
                    <a:pt x="1" y="7"/>
                  </a:moveTo>
                  <a:lnTo>
                    <a:pt x="3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3893;p59">
              <a:extLst>
                <a:ext uri="{FF2B5EF4-FFF2-40B4-BE49-F238E27FC236}">
                  <a16:creationId xmlns:a16="http://schemas.microsoft.com/office/drawing/2014/main" id="{81D3951A-31DE-7B75-7497-DFE7E866BC27}"/>
                </a:ext>
              </a:extLst>
            </p:cNvPr>
            <p:cNvSpPr/>
            <p:nvPr/>
          </p:nvSpPr>
          <p:spPr>
            <a:xfrm>
              <a:off x="1984597" y="1988373"/>
              <a:ext cx="258" cy="163"/>
            </a:xfrm>
            <a:custGeom>
              <a:avLst/>
              <a:gdLst/>
              <a:ahLst/>
              <a:cxnLst/>
              <a:rect l="l" t="t" r="r" b="b"/>
              <a:pathLst>
                <a:path w="19" h="12" extrusionOk="0">
                  <a:moveTo>
                    <a:pt x="1" y="1"/>
                  </a:moveTo>
                  <a:lnTo>
                    <a:pt x="1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3894;p59">
              <a:extLst>
                <a:ext uri="{FF2B5EF4-FFF2-40B4-BE49-F238E27FC236}">
                  <a16:creationId xmlns:a16="http://schemas.microsoft.com/office/drawing/2014/main" id="{5E5431A5-A2B7-4635-CE39-E591F871D716}"/>
                </a:ext>
              </a:extLst>
            </p:cNvPr>
            <p:cNvSpPr/>
            <p:nvPr/>
          </p:nvSpPr>
          <p:spPr>
            <a:xfrm>
              <a:off x="1980374" y="1990708"/>
              <a:ext cx="109" cy="14"/>
            </a:xfrm>
            <a:custGeom>
              <a:avLst/>
              <a:gdLst/>
              <a:ahLst/>
              <a:cxnLst/>
              <a:rect l="l" t="t" r="r" b="b"/>
              <a:pathLst>
                <a:path w="8" h="1" extrusionOk="0">
                  <a:moveTo>
                    <a:pt x="7"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3895;p59">
              <a:extLst>
                <a:ext uri="{FF2B5EF4-FFF2-40B4-BE49-F238E27FC236}">
                  <a16:creationId xmlns:a16="http://schemas.microsoft.com/office/drawing/2014/main" id="{7F255FD5-E5F3-11B1-4885-04870AFFD00A}"/>
                </a:ext>
              </a:extLst>
            </p:cNvPr>
            <p:cNvSpPr/>
            <p:nvPr/>
          </p:nvSpPr>
          <p:spPr>
            <a:xfrm>
              <a:off x="1984081" y="1987952"/>
              <a:ext cx="149" cy="149"/>
            </a:xfrm>
            <a:custGeom>
              <a:avLst/>
              <a:gdLst/>
              <a:ahLst/>
              <a:cxnLst/>
              <a:rect l="l" t="t" r="r" b="b"/>
              <a:pathLst>
                <a:path w="11" h="11" extrusionOk="0">
                  <a:moveTo>
                    <a:pt x="0" y="0"/>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3896;p59">
              <a:extLst>
                <a:ext uri="{FF2B5EF4-FFF2-40B4-BE49-F238E27FC236}">
                  <a16:creationId xmlns:a16="http://schemas.microsoft.com/office/drawing/2014/main" id="{37005C7A-C932-7368-99C3-45B57BC2CD16}"/>
                </a:ext>
              </a:extLst>
            </p:cNvPr>
            <p:cNvSpPr/>
            <p:nvPr/>
          </p:nvSpPr>
          <p:spPr>
            <a:xfrm>
              <a:off x="1984312" y="1988183"/>
              <a:ext cx="204" cy="109"/>
            </a:xfrm>
            <a:custGeom>
              <a:avLst/>
              <a:gdLst/>
              <a:ahLst/>
              <a:cxnLst/>
              <a:rect l="l" t="t" r="r" b="b"/>
              <a:pathLst>
                <a:path w="15" h="8" extrusionOk="0">
                  <a:moveTo>
                    <a:pt x="1" y="1"/>
                  </a:moveTo>
                  <a:lnTo>
                    <a:pt x="15"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3897;p59">
              <a:extLst>
                <a:ext uri="{FF2B5EF4-FFF2-40B4-BE49-F238E27FC236}">
                  <a16:creationId xmlns:a16="http://schemas.microsoft.com/office/drawing/2014/main" id="{577D06D9-9037-C215-AB8D-2434A0E72A73}"/>
                </a:ext>
              </a:extLst>
            </p:cNvPr>
            <p:cNvSpPr/>
            <p:nvPr/>
          </p:nvSpPr>
          <p:spPr>
            <a:xfrm>
              <a:off x="1981366" y="1990369"/>
              <a:ext cx="163" cy="109"/>
            </a:xfrm>
            <a:custGeom>
              <a:avLst/>
              <a:gdLst/>
              <a:ahLst/>
              <a:cxnLst/>
              <a:rect l="l" t="t" r="r" b="b"/>
              <a:pathLst>
                <a:path w="12" h="8" extrusionOk="0">
                  <a:moveTo>
                    <a:pt x="1" y="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3898;p59">
              <a:extLst>
                <a:ext uri="{FF2B5EF4-FFF2-40B4-BE49-F238E27FC236}">
                  <a16:creationId xmlns:a16="http://schemas.microsoft.com/office/drawing/2014/main" id="{79CD57A0-AFCF-F021-F087-1EDD1F09214B}"/>
                </a:ext>
              </a:extLst>
            </p:cNvPr>
            <p:cNvSpPr/>
            <p:nvPr/>
          </p:nvSpPr>
          <p:spPr>
            <a:xfrm>
              <a:off x="1973898" y="1981340"/>
              <a:ext cx="394" cy="109"/>
            </a:xfrm>
            <a:custGeom>
              <a:avLst/>
              <a:gdLst/>
              <a:ahLst/>
              <a:cxnLst/>
              <a:rect l="l" t="t" r="r" b="b"/>
              <a:pathLst>
                <a:path w="29" h="8" extrusionOk="0">
                  <a:moveTo>
                    <a:pt x="1" y="8"/>
                  </a:move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3899;p59">
              <a:extLst>
                <a:ext uri="{FF2B5EF4-FFF2-40B4-BE49-F238E27FC236}">
                  <a16:creationId xmlns:a16="http://schemas.microsoft.com/office/drawing/2014/main" id="{24D05EBE-9A9D-F0B0-9C9B-2F9D51E776EA}"/>
                </a:ext>
              </a:extLst>
            </p:cNvPr>
            <p:cNvSpPr/>
            <p:nvPr/>
          </p:nvSpPr>
          <p:spPr>
            <a:xfrm>
              <a:off x="1973233" y="1981435"/>
              <a:ext cx="448" cy="109"/>
            </a:xfrm>
            <a:custGeom>
              <a:avLst/>
              <a:gdLst/>
              <a:ahLst/>
              <a:cxnLst/>
              <a:rect l="l" t="t" r="r" b="b"/>
              <a:pathLst>
                <a:path w="33" h="8" extrusionOk="0">
                  <a:moveTo>
                    <a:pt x="1" y="8"/>
                  </a:moveTo>
                  <a:lnTo>
                    <a:pt x="3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3900;p59">
              <a:extLst>
                <a:ext uri="{FF2B5EF4-FFF2-40B4-BE49-F238E27FC236}">
                  <a16:creationId xmlns:a16="http://schemas.microsoft.com/office/drawing/2014/main" id="{4EB10F1D-30DA-6EDF-3AC3-5E0FD38B6F72}"/>
                </a:ext>
              </a:extLst>
            </p:cNvPr>
            <p:cNvSpPr/>
            <p:nvPr/>
          </p:nvSpPr>
          <p:spPr>
            <a:xfrm>
              <a:off x="1971766" y="1981720"/>
              <a:ext cx="530" cy="109"/>
            </a:xfrm>
            <a:custGeom>
              <a:avLst/>
              <a:gdLst/>
              <a:ahLst/>
              <a:cxnLst/>
              <a:rect l="l" t="t" r="r" b="b"/>
              <a:pathLst>
                <a:path w="39" h="8" extrusionOk="0">
                  <a:moveTo>
                    <a:pt x="0" y="8"/>
                  </a:moveTo>
                  <a:lnTo>
                    <a:pt x="3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3901;p59">
              <a:extLst>
                <a:ext uri="{FF2B5EF4-FFF2-40B4-BE49-F238E27FC236}">
                  <a16:creationId xmlns:a16="http://schemas.microsoft.com/office/drawing/2014/main" id="{95DED8EB-4E7C-77CA-6752-5247F123AD41}"/>
                </a:ext>
              </a:extLst>
            </p:cNvPr>
            <p:cNvSpPr/>
            <p:nvPr/>
          </p:nvSpPr>
          <p:spPr>
            <a:xfrm>
              <a:off x="1975378" y="1981150"/>
              <a:ext cx="299" cy="68"/>
            </a:xfrm>
            <a:custGeom>
              <a:avLst/>
              <a:gdLst/>
              <a:ahLst/>
              <a:cxnLst/>
              <a:rect l="l" t="t" r="r" b="b"/>
              <a:pathLst>
                <a:path w="22" h="5" extrusionOk="0">
                  <a:moveTo>
                    <a:pt x="1" y="4"/>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3902;p59">
              <a:extLst>
                <a:ext uri="{FF2B5EF4-FFF2-40B4-BE49-F238E27FC236}">
                  <a16:creationId xmlns:a16="http://schemas.microsoft.com/office/drawing/2014/main" id="{6A7C1D36-399C-E97B-A927-35BF09D49A1F}"/>
                </a:ext>
              </a:extLst>
            </p:cNvPr>
            <p:cNvSpPr/>
            <p:nvPr/>
          </p:nvSpPr>
          <p:spPr>
            <a:xfrm>
              <a:off x="1974943" y="1981204"/>
              <a:ext cx="299" cy="54"/>
            </a:xfrm>
            <a:custGeom>
              <a:avLst/>
              <a:gdLst/>
              <a:ahLst/>
              <a:cxnLst/>
              <a:rect l="l" t="t" r="r" b="b"/>
              <a:pathLst>
                <a:path w="22" h="4" extrusionOk="0">
                  <a:moveTo>
                    <a:pt x="1" y="4"/>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3903;p59">
              <a:extLst>
                <a:ext uri="{FF2B5EF4-FFF2-40B4-BE49-F238E27FC236}">
                  <a16:creationId xmlns:a16="http://schemas.microsoft.com/office/drawing/2014/main" id="{7197CC82-DBF5-CD89-D444-96B241F67E16}"/>
                </a:ext>
              </a:extLst>
            </p:cNvPr>
            <p:cNvSpPr/>
            <p:nvPr/>
          </p:nvSpPr>
          <p:spPr>
            <a:xfrm>
              <a:off x="1950327" y="1969744"/>
              <a:ext cx="19362" cy="21398"/>
            </a:xfrm>
            <a:custGeom>
              <a:avLst/>
              <a:gdLst/>
              <a:ahLst/>
              <a:cxnLst/>
              <a:rect l="l" t="t" r="r" b="b"/>
              <a:pathLst>
                <a:path w="1426" h="1576" extrusionOk="0">
                  <a:moveTo>
                    <a:pt x="960" y="0"/>
                  </a:moveTo>
                  <a:cubicBezTo>
                    <a:pt x="907" y="4"/>
                    <a:pt x="855" y="18"/>
                    <a:pt x="806" y="39"/>
                  </a:cubicBezTo>
                  <a:cubicBezTo>
                    <a:pt x="740" y="61"/>
                    <a:pt x="667" y="87"/>
                    <a:pt x="595" y="87"/>
                  </a:cubicBezTo>
                  <a:cubicBezTo>
                    <a:pt x="575" y="87"/>
                    <a:pt x="556" y="85"/>
                    <a:pt x="536" y="81"/>
                  </a:cubicBezTo>
                  <a:cubicBezTo>
                    <a:pt x="515" y="77"/>
                    <a:pt x="491" y="74"/>
                    <a:pt x="473" y="70"/>
                  </a:cubicBezTo>
                  <a:cubicBezTo>
                    <a:pt x="444" y="62"/>
                    <a:pt x="413" y="55"/>
                    <a:pt x="384" y="55"/>
                  </a:cubicBezTo>
                  <a:cubicBezTo>
                    <a:pt x="377" y="55"/>
                    <a:pt x="371" y="56"/>
                    <a:pt x="365" y="56"/>
                  </a:cubicBezTo>
                  <a:cubicBezTo>
                    <a:pt x="361" y="63"/>
                    <a:pt x="358" y="74"/>
                    <a:pt x="358" y="84"/>
                  </a:cubicBezTo>
                  <a:cubicBezTo>
                    <a:pt x="358" y="91"/>
                    <a:pt x="358" y="95"/>
                    <a:pt x="354" y="102"/>
                  </a:cubicBezTo>
                  <a:lnTo>
                    <a:pt x="354" y="105"/>
                  </a:lnTo>
                  <a:cubicBezTo>
                    <a:pt x="354" y="112"/>
                    <a:pt x="354" y="116"/>
                    <a:pt x="351" y="119"/>
                  </a:cubicBezTo>
                  <a:lnTo>
                    <a:pt x="347" y="126"/>
                  </a:lnTo>
                  <a:lnTo>
                    <a:pt x="344" y="137"/>
                  </a:lnTo>
                  <a:lnTo>
                    <a:pt x="340" y="147"/>
                  </a:lnTo>
                  <a:lnTo>
                    <a:pt x="333" y="158"/>
                  </a:lnTo>
                  <a:lnTo>
                    <a:pt x="326" y="168"/>
                  </a:lnTo>
                  <a:lnTo>
                    <a:pt x="323" y="179"/>
                  </a:lnTo>
                  <a:lnTo>
                    <a:pt x="312" y="189"/>
                  </a:lnTo>
                  <a:lnTo>
                    <a:pt x="305" y="200"/>
                  </a:lnTo>
                  <a:lnTo>
                    <a:pt x="295" y="214"/>
                  </a:lnTo>
                  <a:lnTo>
                    <a:pt x="288" y="224"/>
                  </a:lnTo>
                  <a:lnTo>
                    <a:pt x="277" y="238"/>
                  </a:lnTo>
                  <a:lnTo>
                    <a:pt x="267" y="252"/>
                  </a:lnTo>
                  <a:lnTo>
                    <a:pt x="253" y="263"/>
                  </a:lnTo>
                  <a:lnTo>
                    <a:pt x="242" y="277"/>
                  </a:lnTo>
                  <a:lnTo>
                    <a:pt x="228" y="291"/>
                  </a:lnTo>
                  <a:lnTo>
                    <a:pt x="214" y="308"/>
                  </a:lnTo>
                  <a:lnTo>
                    <a:pt x="200" y="322"/>
                  </a:lnTo>
                  <a:lnTo>
                    <a:pt x="183" y="340"/>
                  </a:lnTo>
                  <a:lnTo>
                    <a:pt x="169" y="354"/>
                  </a:lnTo>
                  <a:lnTo>
                    <a:pt x="148" y="371"/>
                  </a:lnTo>
                  <a:lnTo>
                    <a:pt x="134" y="385"/>
                  </a:lnTo>
                  <a:lnTo>
                    <a:pt x="109" y="406"/>
                  </a:lnTo>
                  <a:lnTo>
                    <a:pt x="95" y="420"/>
                  </a:lnTo>
                  <a:lnTo>
                    <a:pt x="67" y="445"/>
                  </a:lnTo>
                  <a:lnTo>
                    <a:pt x="53" y="459"/>
                  </a:lnTo>
                  <a:lnTo>
                    <a:pt x="22" y="487"/>
                  </a:lnTo>
                  <a:lnTo>
                    <a:pt x="8" y="498"/>
                  </a:lnTo>
                  <a:lnTo>
                    <a:pt x="1" y="505"/>
                  </a:lnTo>
                  <a:cubicBezTo>
                    <a:pt x="25" y="557"/>
                    <a:pt x="43" y="613"/>
                    <a:pt x="60" y="669"/>
                  </a:cubicBezTo>
                  <a:cubicBezTo>
                    <a:pt x="179" y="1082"/>
                    <a:pt x="288" y="1170"/>
                    <a:pt x="459" y="1313"/>
                  </a:cubicBezTo>
                  <a:lnTo>
                    <a:pt x="477" y="1324"/>
                  </a:lnTo>
                  <a:cubicBezTo>
                    <a:pt x="596" y="1415"/>
                    <a:pt x="722" y="1499"/>
                    <a:pt x="848" y="1576"/>
                  </a:cubicBezTo>
                  <a:lnTo>
                    <a:pt x="848" y="1572"/>
                  </a:lnTo>
                  <a:cubicBezTo>
                    <a:pt x="858" y="1558"/>
                    <a:pt x="865" y="1544"/>
                    <a:pt x="876" y="1530"/>
                  </a:cubicBezTo>
                  <a:lnTo>
                    <a:pt x="879" y="1523"/>
                  </a:lnTo>
                  <a:cubicBezTo>
                    <a:pt x="886" y="1513"/>
                    <a:pt x="893" y="1499"/>
                    <a:pt x="900" y="1492"/>
                  </a:cubicBezTo>
                  <a:lnTo>
                    <a:pt x="904" y="1485"/>
                  </a:lnTo>
                  <a:cubicBezTo>
                    <a:pt x="914" y="1474"/>
                    <a:pt x="921" y="1467"/>
                    <a:pt x="928" y="1457"/>
                  </a:cubicBezTo>
                  <a:lnTo>
                    <a:pt x="932" y="1453"/>
                  </a:lnTo>
                  <a:cubicBezTo>
                    <a:pt x="939" y="1446"/>
                    <a:pt x="946" y="1439"/>
                    <a:pt x="953" y="1432"/>
                  </a:cubicBezTo>
                  <a:cubicBezTo>
                    <a:pt x="991" y="1404"/>
                    <a:pt x="1040" y="1369"/>
                    <a:pt x="1096" y="1334"/>
                  </a:cubicBezTo>
                  <a:cubicBezTo>
                    <a:pt x="1187" y="1271"/>
                    <a:pt x="1355" y="1159"/>
                    <a:pt x="1366" y="1107"/>
                  </a:cubicBezTo>
                  <a:cubicBezTo>
                    <a:pt x="1376" y="1072"/>
                    <a:pt x="1383" y="1040"/>
                    <a:pt x="1397" y="1009"/>
                  </a:cubicBezTo>
                  <a:cubicBezTo>
                    <a:pt x="1408" y="977"/>
                    <a:pt x="1418" y="946"/>
                    <a:pt x="1425" y="911"/>
                  </a:cubicBezTo>
                  <a:lnTo>
                    <a:pt x="1425" y="904"/>
                  </a:lnTo>
                  <a:lnTo>
                    <a:pt x="1425" y="893"/>
                  </a:lnTo>
                  <a:lnTo>
                    <a:pt x="1425" y="883"/>
                  </a:lnTo>
                  <a:lnTo>
                    <a:pt x="1425" y="876"/>
                  </a:lnTo>
                  <a:cubicBezTo>
                    <a:pt x="1422" y="872"/>
                    <a:pt x="1422" y="869"/>
                    <a:pt x="1422" y="865"/>
                  </a:cubicBezTo>
                  <a:lnTo>
                    <a:pt x="1422" y="858"/>
                  </a:lnTo>
                  <a:cubicBezTo>
                    <a:pt x="1418" y="855"/>
                    <a:pt x="1415" y="848"/>
                    <a:pt x="1411" y="841"/>
                  </a:cubicBezTo>
                  <a:cubicBezTo>
                    <a:pt x="1355" y="746"/>
                    <a:pt x="1327" y="638"/>
                    <a:pt x="1331" y="526"/>
                  </a:cubicBezTo>
                  <a:lnTo>
                    <a:pt x="1331" y="480"/>
                  </a:lnTo>
                  <a:cubicBezTo>
                    <a:pt x="1331" y="385"/>
                    <a:pt x="1044" y="11"/>
                    <a:pt x="96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3904;p59">
              <a:extLst>
                <a:ext uri="{FF2B5EF4-FFF2-40B4-BE49-F238E27FC236}">
                  <a16:creationId xmlns:a16="http://schemas.microsoft.com/office/drawing/2014/main" id="{5E76A269-2B02-4191-6151-1449B52DB226}"/>
                </a:ext>
              </a:extLst>
            </p:cNvPr>
            <p:cNvSpPr/>
            <p:nvPr/>
          </p:nvSpPr>
          <p:spPr>
            <a:xfrm>
              <a:off x="1953749" y="1973166"/>
              <a:ext cx="163" cy="204"/>
            </a:xfrm>
            <a:custGeom>
              <a:avLst/>
              <a:gdLst/>
              <a:ahLst/>
              <a:cxnLst/>
              <a:rect l="l" t="t" r="r" b="b"/>
              <a:pathLst>
                <a:path w="12" h="15" extrusionOk="0">
                  <a:moveTo>
                    <a:pt x="1" y="1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3905;p59">
              <a:extLst>
                <a:ext uri="{FF2B5EF4-FFF2-40B4-BE49-F238E27FC236}">
                  <a16:creationId xmlns:a16="http://schemas.microsoft.com/office/drawing/2014/main" id="{107FBF8F-6652-EAED-53C2-EDE2E1C7BC47}"/>
                </a:ext>
              </a:extLst>
            </p:cNvPr>
            <p:cNvSpPr/>
            <p:nvPr/>
          </p:nvSpPr>
          <p:spPr>
            <a:xfrm>
              <a:off x="1954754" y="1971876"/>
              <a:ext cx="54" cy="163"/>
            </a:xfrm>
            <a:custGeom>
              <a:avLst/>
              <a:gdLst/>
              <a:ahLst/>
              <a:cxnLst/>
              <a:rect l="l" t="t" r="r" b="b"/>
              <a:pathLst>
                <a:path w="4" h="12" extrusionOk="0">
                  <a:moveTo>
                    <a:pt x="0" y="1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3906;p59">
              <a:extLst>
                <a:ext uri="{FF2B5EF4-FFF2-40B4-BE49-F238E27FC236}">
                  <a16:creationId xmlns:a16="http://schemas.microsoft.com/office/drawing/2014/main" id="{4B0A174F-B628-7C1D-2134-212D2D185619}"/>
                </a:ext>
              </a:extLst>
            </p:cNvPr>
            <p:cNvSpPr/>
            <p:nvPr/>
          </p:nvSpPr>
          <p:spPr>
            <a:xfrm>
              <a:off x="1951563" y="1975257"/>
              <a:ext cx="258" cy="204"/>
            </a:xfrm>
            <a:custGeom>
              <a:avLst/>
              <a:gdLst/>
              <a:ahLst/>
              <a:cxnLst/>
              <a:rect l="l" t="t" r="r" b="b"/>
              <a:pathLst>
                <a:path w="19" h="15" extrusionOk="0">
                  <a:moveTo>
                    <a:pt x="1" y="1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3907;p59">
              <a:extLst>
                <a:ext uri="{FF2B5EF4-FFF2-40B4-BE49-F238E27FC236}">
                  <a16:creationId xmlns:a16="http://schemas.microsoft.com/office/drawing/2014/main" id="{D3160C76-A59D-8D8A-8474-C6B2EECD3795}"/>
                </a:ext>
              </a:extLst>
            </p:cNvPr>
            <p:cNvSpPr/>
            <p:nvPr/>
          </p:nvSpPr>
          <p:spPr>
            <a:xfrm>
              <a:off x="1954564" y="1972161"/>
              <a:ext cx="109" cy="163"/>
            </a:xfrm>
            <a:custGeom>
              <a:avLst/>
              <a:gdLst/>
              <a:ahLst/>
              <a:cxnLst/>
              <a:rect l="l" t="t" r="r" b="b"/>
              <a:pathLst>
                <a:path w="8" h="12" extrusionOk="0">
                  <a:moveTo>
                    <a:pt x="0" y="1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3908;p59">
              <a:extLst>
                <a:ext uri="{FF2B5EF4-FFF2-40B4-BE49-F238E27FC236}">
                  <a16:creationId xmlns:a16="http://schemas.microsoft.com/office/drawing/2014/main" id="{B4BD81BD-1D0F-6966-68A0-E3B4C154F8E5}"/>
                </a:ext>
              </a:extLst>
            </p:cNvPr>
            <p:cNvSpPr/>
            <p:nvPr/>
          </p:nvSpPr>
          <p:spPr>
            <a:xfrm>
              <a:off x="1950382" y="1976357"/>
              <a:ext cx="204" cy="149"/>
            </a:xfrm>
            <a:custGeom>
              <a:avLst/>
              <a:gdLst/>
              <a:ahLst/>
              <a:cxnLst/>
              <a:rect l="l" t="t" r="r" b="b"/>
              <a:pathLst>
                <a:path w="15" h="11" extrusionOk="0">
                  <a:moveTo>
                    <a:pt x="0" y="11"/>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3909;p59">
              <a:extLst>
                <a:ext uri="{FF2B5EF4-FFF2-40B4-BE49-F238E27FC236}">
                  <a16:creationId xmlns:a16="http://schemas.microsoft.com/office/drawing/2014/main" id="{5C2B0E62-350C-71E7-F11C-5ADF358B505D}"/>
                </a:ext>
              </a:extLst>
            </p:cNvPr>
            <p:cNvSpPr/>
            <p:nvPr/>
          </p:nvSpPr>
          <p:spPr>
            <a:xfrm>
              <a:off x="1954319" y="1972501"/>
              <a:ext cx="109" cy="149"/>
            </a:xfrm>
            <a:custGeom>
              <a:avLst/>
              <a:gdLst/>
              <a:ahLst/>
              <a:cxnLst/>
              <a:rect l="l" t="t" r="r" b="b"/>
              <a:pathLst>
                <a:path w="8" h="11" extrusionOk="0">
                  <a:moveTo>
                    <a:pt x="1" y="11"/>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3910;p59">
              <a:extLst>
                <a:ext uri="{FF2B5EF4-FFF2-40B4-BE49-F238E27FC236}">
                  <a16:creationId xmlns:a16="http://schemas.microsoft.com/office/drawing/2014/main" id="{E53519E6-A51D-C9F8-329D-EC180A70FA9A}"/>
                </a:ext>
              </a:extLst>
            </p:cNvPr>
            <p:cNvSpPr/>
            <p:nvPr/>
          </p:nvSpPr>
          <p:spPr>
            <a:xfrm>
              <a:off x="1955039" y="1971360"/>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3911;p59">
              <a:extLst>
                <a:ext uri="{FF2B5EF4-FFF2-40B4-BE49-F238E27FC236}">
                  <a16:creationId xmlns:a16="http://schemas.microsoft.com/office/drawing/2014/main" id="{7A5E6724-8673-038F-F0C6-827379C2DD28}"/>
                </a:ext>
              </a:extLst>
            </p:cNvPr>
            <p:cNvSpPr/>
            <p:nvPr/>
          </p:nvSpPr>
          <p:spPr>
            <a:xfrm>
              <a:off x="1954889" y="1971591"/>
              <a:ext cx="68" cy="163"/>
            </a:xfrm>
            <a:custGeom>
              <a:avLst/>
              <a:gdLst/>
              <a:ahLst/>
              <a:cxnLst/>
              <a:rect l="l" t="t" r="r" b="b"/>
              <a:pathLst>
                <a:path w="5" h="12" extrusionOk="0">
                  <a:moveTo>
                    <a:pt x="1" y="1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3912;p59">
              <a:extLst>
                <a:ext uri="{FF2B5EF4-FFF2-40B4-BE49-F238E27FC236}">
                  <a16:creationId xmlns:a16="http://schemas.microsoft.com/office/drawing/2014/main" id="{E84FC3DA-0C6F-DDE5-33D2-B75699C9BB97}"/>
                </a:ext>
              </a:extLst>
            </p:cNvPr>
            <p:cNvSpPr/>
            <p:nvPr/>
          </p:nvSpPr>
          <p:spPr>
            <a:xfrm>
              <a:off x="1955134" y="1971116"/>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3913;p59">
              <a:extLst>
                <a:ext uri="{FF2B5EF4-FFF2-40B4-BE49-F238E27FC236}">
                  <a16:creationId xmlns:a16="http://schemas.microsoft.com/office/drawing/2014/main" id="{A7B9BCF9-C8C1-C9AC-329B-B1049ABA4846}"/>
                </a:ext>
              </a:extLst>
            </p:cNvPr>
            <p:cNvSpPr/>
            <p:nvPr/>
          </p:nvSpPr>
          <p:spPr>
            <a:xfrm>
              <a:off x="1952608" y="1974347"/>
              <a:ext cx="204" cy="204"/>
            </a:xfrm>
            <a:custGeom>
              <a:avLst/>
              <a:gdLst/>
              <a:ahLst/>
              <a:cxnLst/>
              <a:rect l="l" t="t" r="r" b="b"/>
              <a:pathLst>
                <a:path w="15" h="15" extrusionOk="0">
                  <a:moveTo>
                    <a:pt x="1" y="15"/>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3914;p59">
              <a:extLst>
                <a:ext uri="{FF2B5EF4-FFF2-40B4-BE49-F238E27FC236}">
                  <a16:creationId xmlns:a16="http://schemas.microsoft.com/office/drawing/2014/main" id="{D0F8C248-3C99-950F-58D5-88FD06C5A255}"/>
                </a:ext>
              </a:extLst>
            </p:cNvPr>
            <p:cNvSpPr/>
            <p:nvPr/>
          </p:nvSpPr>
          <p:spPr>
            <a:xfrm>
              <a:off x="1952092" y="1974782"/>
              <a:ext cx="244" cy="204"/>
            </a:xfrm>
            <a:custGeom>
              <a:avLst/>
              <a:gdLst/>
              <a:ahLst/>
              <a:cxnLst/>
              <a:rect l="l" t="t" r="r" b="b"/>
              <a:pathLst>
                <a:path w="18" h="15" extrusionOk="0">
                  <a:moveTo>
                    <a:pt x="0" y="1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3915;p59">
              <a:extLst>
                <a:ext uri="{FF2B5EF4-FFF2-40B4-BE49-F238E27FC236}">
                  <a16:creationId xmlns:a16="http://schemas.microsoft.com/office/drawing/2014/main" id="{48774969-AD27-DE01-DA11-16D4B67AF061}"/>
                </a:ext>
              </a:extLst>
            </p:cNvPr>
            <p:cNvSpPr/>
            <p:nvPr/>
          </p:nvSpPr>
          <p:spPr>
            <a:xfrm>
              <a:off x="1950993" y="1975786"/>
              <a:ext cx="204" cy="190"/>
            </a:xfrm>
            <a:custGeom>
              <a:avLst/>
              <a:gdLst/>
              <a:ahLst/>
              <a:cxnLst/>
              <a:rect l="l" t="t" r="r" b="b"/>
              <a:pathLst>
                <a:path w="15" h="14" extrusionOk="0">
                  <a:moveTo>
                    <a:pt x="1" y="14"/>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3916;p59">
              <a:extLst>
                <a:ext uri="{FF2B5EF4-FFF2-40B4-BE49-F238E27FC236}">
                  <a16:creationId xmlns:a16="http://schemas.microsoft.com/office/drawing/2014/main" id="{1AA8DC3C-709C-7104-5A1B-32AA1EFCABFF}"/>
                </a:ext>
              </a:extLst>
            </p:cNvPr>
            <p:cNvSpPr/>
            <p:nvPr/>
          </p:nvSpPr>
          <p:spPr>
            <a:xfrm>
              <a:off x="1969526" y="1981204"/>
              <a:ext cx="109" cy="299"/>
            </a:xfrm>
            <a:custGeom>
              <a:avLst/>
              <a:gdLst/>
              <a:ahLst/>
              <a:cxnLst/>
              <a:rect l="l" t="t" r="r" b="b"/>
              <a:pathLst>
                <a:path w="8" h="22" extrusionOk="0">
                  <a:moveTo>
                    <a:pt x="1" y="0"/>
                  </a:moveTo>
                  <a:cubicBezTo>
                    <a:pt x="1" y="2"/>
                    <a:pt x="2" y="6"/>
                    <a:pt x="4" y="9"/>
                  </a:cubicBezTo>
                  <a:lnTo>
                    <a:pt x="4" y="9"/>
                  </a:lnTo>
                  <a:cubicBezTo>
                    <a:pt x="3" y="6"/>
                    <a:pt x="2" y="3"/>
                    <a:pt x="1" y="0"/>
                  </a:cubicBezTo>
                  <a:close/>
                  <a:moveTo>
                    <a:pt x="4" y="9"/>
                  </a:moveTo>
                  <a:cubicBezTo>
                    <a:pt x="5" y="13"/>
                    <a:pt x="6" y="17"/>
                    <a:pt x="8" y="21"/>
                  </a:cubicBezTo>
                  <a:lnTo>
                    <a:pt x="8" y="14"/>
                  </a:lnTo>
                  <a:cubicBezTo>
                    <a:pt x="6" y="13"/>
                    <a:pt x="5" y="11"/>
                    <a:pt x="4" y="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3917;p59">
              <a:extLst>
                <a:ext uri="{FF2B5EF4-FFF2-40B4-BE49-F238E27FC236}">
                  <a16:creationId xmlns:a16="http://schemas.microsoft.com/office/drawing/2014/main" id="{FBB3AC03-30CB-FFA3-FCD2-378B000151B3}"/>
                </a:ext>
              </a:extLst>
            </p:cNvPr>
            <p:cNvSpPr/>
            <p:nvPr/>
          </p:nvSpPr>
          <p:spPr>
            <a:xfrm>
              <a:off x="1954034" y="1972827"/>
              <a:ext cx="163" cy="163"/>
            </a:xfrm>
            <a:custGeom>
              <a:avLst/>
              <a:gdLst/>
              <a:ahLst/>
              <a:cxnLst/>
              <a:rect l="l" t="t" r="r" b="b"/>
              <a:pathLst>
                <a:path w="12" h="12" extrusionOk="0">
                  <a:moveTo>
                    <a:pt x="1" y="1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3918;p59">
              <a:extLst>
                <a:ext uri="{FF2B5EF4-FFF2-40B4-BE49-F238E27FC236}">
                  <a16:creationId xmlns:a16="http://schemas.microsoft.com/office/drawing/2014/main" id="{61A6423F-1A89-E33C-D637-30B60D93C061}"/>
                </a:ext>
              </a:extLst>
            </p:cNvPr>
            <p:cNvSpPr/>
            <p:nvPr/>
          </p:nvSpPr>
          <p:spPr>
            <a:xfrm>
              <a:off x="1953369" y="1973546"/>
              <a:ext cx="204" cy="204"/>
            </a:xfrm>
            <a:custGeom>
              <a:avLst/>
              <a:gdLst/>
              <a:ahLst/>
              <a:cxnLst/>
              <a:rect l="l" t="t" r="r" b="b"/>
              <a:pathLst>
                <a:path w="15" h="15" extrusionOk="0">
                  <a:moveTo>
                    <a:pt x="1" y="14"/>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3919;p59">
              <a:extLst>
                <a:ext uri="{FF2B5EF4-FFF2-40B4-BE49-F238E27FC236}">
                  <a16:creationId xmlns:a16="http://schemas.microsoft.com/office/drawing/2014/main" id="{98EC89A7-8393-4143-18F1-CF726A3E33A1}"/>
                </a:ext>
              </a:extLst>
            </p:cNvPr>
            <p:cNvSpPr/>
            <p:nvPr/>
          </p:nvSpPr>
          <p:spPr>
            <a:xfrm>
              <a:off x="1952989" y="1973926"/>
              <a:ext cx="204" cy="204"/>
            </a:xfrm>
            <a:custGeom>
              <a:avLst/>
              <a:gdLst/>
              <a:ahLst/>
              <a:cxnLst/>
              <a:rect l="l" t="t" r="r" b="b"/>
              <a:pathLst>
                <a:path w="15" h="15" extrusionOk="0">
                  <a:moveTo>
                    <a:pt x="15"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3920;p59">
              <a:extLst>
                <a:ext uri="{FF2B5EF4-FFF2-40B4-BE49-F238E27FC236}">
                  <a16:creationId xmlns:a16="http://schemas.microsoft.com/office/drawing/2014/main" id="{72518F02-4B13-8666-E1C3-552ECF6BA09B}"/>
                </a:ext>
              </a:extLst>
            </p:cNvPr>
            <p:cNvSpPr/>
            <p:nvPr/>
          </p:nvSpPr>
          <p:spPr>
            <a:xfrm>
              <a:off x="1962968" y="1989228"/>
              <a:ext cx="299" cy="258"/>
            </a:xfrm>
            <a:custGeom>
              <a:avLst/>
              <a:gdLst/>
              <a:ahLst/>
              <a:cxnLst/>
              <a:rect l="l" t="t" r="r" b="b"/>
              <a:pathLst>
                <a:path w="22" h="19" extrusionOk="0">
                  <a:moveTo>
                    <a:pt x="1" y="18"/>
                  </a:moveTo>
                  <a:cubicBezTo>
                    <a:pt x="8" y="11"/>
                    <a:pt x="15" y="4"/>
                    <a:pt x="22" y="1"/>
                  </a:cubicBezTo>
                  <a:cubicBezTo>
                    <a:pt x="15" y="4"/>
                    <a:pt x="8" y="11"/>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3921;p59">
              <a:extLst>
                <a:ext uri="{FF2B5EF4-FFF2-40B4-BE49-F238E27FC236}">
                  <a16:creationId xmlns:a16="http://schemas.microsoft.com/office/drawing/2014/main" id="{A16C1BCA-92CD-10C4-120F-AA7B8409710B}"/>
                </a:ext>
              </a:extLst>
            </p:cNvPr>
            <p:cNvSpPr/>
            <p:nvPr/>
          </p:nvSpPr>
          <p:spPr>
            <a:xfrm>
              <a:off x="1961828" y="1990518"/>
              <a:ext cx="394" cy="625"/>
            </a:xfrm>
            <a:custGeom>
              <a:avLst/>
              <a:gdLst/>
              <a:ahLst/>
              <a:cxnLst/>
              <a:rect l="l" t="t" r="r" b="b"/>
              <a:pathLst>
                <a:path w="29" h="46" extrusionOk="0">
                  <a:moveTo>
                    <a:pt x="29" y="0"/>
                  </a:moveTo>
                  <a:cubicBezTo>
                    <a:pt x="18" y="14"/>
                    <a:pt x="11" y="28"/>
                    <a:pt x="1" y="46"/>
                  </a:cubicBezTo>
                  <a:cubicBezTo>
                    <a:pt x="11" y="28"/>
                    <a:pt x="22" y="14"/>
                    <a:pt x="2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3922;p59">
              <a:extLst>
                <a:ext uri="{FF2B5EF4-FFF2-40B4-BE49-F238E27FC236}">
                  <a16:creationId xmlns:a16="http://schemas.microsoft.com/office/drawing/2014/main" id="{48693297-33B4-C8DF-5691-F1E0787EDF55}"/>
                </a:ext>
              </a:extLst>
            </p:cNvPr>
            <p:cNvSpPr/>
            <p:nvPr/>
          </p:nvSpPr>
          <p:spPr>
            <a:xfrm>
              <a:off x="1962262" y="1989988"/>
              <a:ext cx="339" cy="448"/>
            </a:xfrm>
            <a:custGeom>
              <a:avLst/>
              <a:gdLst/>
              <a:ahLst/>
              <a:cxnLst/>
              <a:rect l="l" t="t" r="r" b="b"/>
              <a:pathLst>
                <a:path w="25" h="33" extrusionOk="0">
                  <a:moveTo>
                    <a:pt x="25" y="1"/>
                  </a:moveTo>
                  <a:cubicBezTo>
                    <a:pt x="14" y="11"/>
                    <a:pt x="7" y="22"/>
                    <a:pt x="0" y="32"/>
                  </a:cubicBezTo>
                  <a:cubicBezTo>
                    <a:pt x="7" y="22"/>
                    <a:pt x="14" y="11"/>
                    <a:pt x="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3923;p59">
              <a:extLst>
                <a:ext uri="{FF2B5EF4-FFF2-40B4-BE49-F238E27FC236}">
                  <a16:creationId xmlns:a16="http://schemas.microsoft.com/office/drawing/2014/main" id="{8CBFF056-423F-4065-F7BC-A059883FD23E}"/>
                </a:ext>
              </a:extLst>
            </p:cNvPr>
            <p:cNvSpPr/>
            <p:nvPr/>
          </p:nvSpPr>
          <p:spPr>
            <a:xfrm>
              <a:off x="1969675" y="1981720"/>
              <a:ext cx="14" cy="163"/>
            </a:xfrm>
            <a:custGeom>
              <a:avLst/>
              <a:gdLst/>
              <a:ahLst/>
              <a:cxnLst/>
              <a:rect l="l" t="t" r="r" b="b"/>
              <a:pathLst>
                <a:path w="1" h="12" extrusionOk="0">
                  <a:moveTo>
                    <a:pt x="0" y="1"/>
                  </a:moveTo>
                  <a:lnTo>
                    <a:pt x="0" y="11"/>
                  </a:lnTo>
                  <a:cubicBezTo>
                    <a:pt x="0" y="8"/>
                    <a:pt x="0"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3924;p59">
              <a:extLst>
                <a:ext uri="{FF2B5EF4-FFF2-40B4-BE49-F238E27FC236}">
                  <a16:creationId xmlns:a16="http://schemas.microsoft.com/office/drawing/2014/main" id="{297E2B90-56D8-E9D0-669E-E3D75D4B36E4}"/>
                </a:ext>
              </a:extLst>
            </p:cNvPr>
            <p:cNvSpPr/>
            <p:nvPr/>
          </p:nvSpPr>
          <p:spPr>
            <a:xfrm>
              <a:off x="1969621" y="1981530"/>
              <a:ext cx="68" cy="163"/>
            </a:xfrm>
            <a:custGeom>
              <a:avLst/>
              <a:gdLst/>
              <a:ahLst/>
              <a:cxnLst/>
              <a:rect l="l" t="t" r="r" b="b"/>
              <a:pathLst>
                <a:path w="5" h="12" extrusionOk="0">
                  <a:moveTo>
                    <a:pt x="1" y="1"/>
                  </a:moveTo>
                  <a:cubicBezTo>
                    <a:pt x="1" y="4"/>
                    <a:pt x="4" y="8"/>
                    <a:pt x="4" y="11"/>
                  </a:cubicBezTo>
                  <a:cubicBezTo>
                    <a:pt x="4" y="8"/>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3925;p59">
              <a:extLst>
                <a:ext uri="{FF2B5EF4-FFF2-40B4-BE49-F238E27FC236}">
                  <a16:creationId xmlns:a16="http://schemas.microsoft.com/office/drawing/2014/main" id="{987B86E4-DAC8-B43C-A56D-E9596819F4B3}"/>
                </a:ext>
              </a:extLst>
            </p:cNvPr>
            <p:cNvSpPr/>
            <p:nvPr/>
          </p:nvSpPr>
          <p:spPr>
            <a:xfrm>
              <a:off x="1969675" y="1982005"/>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3926;p59">
              <a:extLst>
                <a:ext uri="{FF2B5EF4-FFF2-40B4-BE49-F238E27FC236}">
                  <a16:creationId xmlns:a16="http://schemas.microsoft.com/office/drawing/2014/main" id="{E6468FBE-F160-1FC7-A6BB-9563899B961E}"/>
                </a:ext>
              </a:extLst>
            </p:cNvPr>
            <p:cNvSpPr/>
            <p:nvPr/>
          </p:nvSpPr>
          <p:spPr>
            <a:xfrm>
              <a:off x="1962588" y="1989568"/>
              <a:ext cx="353" cy="394"/>
            </a:xfrm>
            <a:custGeom>
              <a:avLst/>
              <a:gdLst/>
              <a:ahLst/>
              <a:cxnLst/>
              <a:rect l="l" t="t" r="r" b="b"/>
              <a:pathLst>
                <a:path w="26" h="29" extrusionOk="0">
                  <a:moveTo>
                    <a:pt x="25" y="0"/>
                  </a:moveTo>
                  <a:lnTo>
                    <a:pt x="25" y="0"/>
                  </a:lnTo>
                  <a:cubicBezTo>
                    <a:pt x="18" y="7"/>
                    <a:pt x="8" y="18"/>
                    <a:pt x="1" y="28"/>
                  </a:cubicBezTo>
                  <a:cubicBezTo>
                    <a:pt x="11" y="18"/>
                    <a:pt x="18" y="7"/>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3927;p59">
              <a:extLst>
                <a:ext uri="{FF2B5EF4-FFF2-40B4-BE49-F238E27FC236}">
                  <a16:creationId xmlns:a16="http://schemas.microsoft.com/office/drawing/2014/main" id="{3E5F6D8B-B0E7-8DB3-F390-3F293C2D6B4C}"/>
                </a:ext>
              </a:extLst>
            </p:cNvPr>
            <p:cNvSpPr/>
            <p:nvPr/>
          </p:nvSpPr>
          <p:spPr>
            <a:xfrm>
              <a:off x="1969580" y="1981394"/>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3928;p59">
              <a:extLst>
                <a:ext uri="{FF2B5EF4-FFF2-40B4-BE49-F238E27FC236}">
                  <a16:creationId xmlns:a16="http://schemas.microsoft.com/office/drawing/2014/main" id="{6F18D3B2-FB68-53FD-34C7-31EB77653784}"/>
                </a:ext>
              </a:extLst>
            </p:cNvPr>
            <p:cNvSpPr/>
            <p:nvPr/>
          </p:nvSpPr>
          <p:spPr>
            <a:xfrm>
              <a:off x="1922385" y="1832082"/>
              <a:ext cx="60230" cy="48838"/>
            </a:xfrm>
            <a:custGeom>
              <a:avLst/>
              <a:gdLst/>
              <a:ahLst/>
              <a:cxnLst/>
              <a:rect l="l" t="t" r="r" b="b"/>
              <a:pathLst>
                <a:path w="4436" h="3597" extrusionOk="0">
                  <a:moveTo>
                    <a:pt x="2101" y="1"/>
                  </a:moveTo>
                  <a:cubicBezTo>
                    <a:pt x="1968" y="134"/>
                    <a:pt x="1894" y="309"/>
                    <a:pt x="1838" y="460"/>
                  </a:cubicBezTo>
                  <a:cubicBezTo>
                    <a:pt x="1792" y="579"/>
                    <a:pt x="1666" y="705"/>
                    <a:pt x="1523" y="852"/>
                  </a:cubicBezTo>
                  <a:cubicBezTo>
                    <a:pt x="1337" y="1041"/>
                    <a:pt x="1127" y="1254"/>
                    <a:pt x="1113" y="1447"/>
                  </a:cubicBezTo>
                  <a:cubicBezTo>
                    <a:pt x="1099" y="1664"/>
                    <a:pt x="921" y="1923"/>
                    <a:pt x="697" y="2255"/>
                  </a:cubicBezTo>
                  <a:cubicBezTo>
                    <a:pt x="490" y="2550"/>
                    <a:pt x="305" y="2854"/>
                    <a:pt x="144" y="3176"/>
                  </a:cubicBezTo>
                  <a:cubicBezTo>
                    <a:pt x="77" y="3309"/>
                    <a:pt x="28" y="3449"/>
                    <a:pt x="0" y="3596"/>
                  </a:cubicBezTo>
                  <a:lnTo>
                    <a:pt x="2017" y="3596"/>
                  </a:lnTo>
                  <a:lnTo>
                    <a:pt x="2017" y="2805"/>
                  </a:lnTo>
                  <a:cubicBezTo>
                    <a:pt x="2017" y="2704"/>
                    <a:pt x="2157" y="2630"/>
                    <a:pt x="2339" y="2543"/>
                  </a:cubicBezTo>
                  <a:lnTo>
                    <a:pt x="2374" y="2525"/>
                  </a:lnTo>
                  <a:cubicBezTo>
                    <a:pt x="2458" y="2483"/>
                    <a:pt x="2570" y="2424"/>
                    <a:pt x="2587" y="2396"/>
                  </a:cubicBezTo>
                  <a:lnTo>
                    <a:pt x="2587" y="866"/>
                  </a:lnTo>
                  <a:lnTo>
                    <a:pt x="2654" y="866"/>
                  </a:lnTo>
                  <a:cubicBezTo>
                    <a:pt x="3053" y="876"/>
                    <a:pt x="3609" y="883"/>
                    <a:pt x="4002" y="883"/>
                  </a:cubicBezTo>
                  <a:cubicBezTo>
                    <a:pt x="4191" y="883"/>
                    <a:pt x="4338" y="883"/>
                    <a:pt x="4415" y="876"/>
                  </a:cubicBezTo>
                  <a:lnTo>
                    <a:pt x="4436" y="876"/>
                  </a:lnTo>
                  <a:lnTo>
                    <a:pt x="4436" y="859"/>
                  </a:lnTo>
                  <a:lnTo>
                    <a:pt x="4436" y="848"/>
                  </a:lnTo>
                  <a:lnTo>
                    <a:pt x="4436" y="838"/>
                  </a:lnTo>
                  <a:lnTo>
                    <a:pt x="4436" y="824"/>
                  </a:lnTo>
                  <a:lnTo>
                    <a:pt x="4436" y="813"/>
                  </a:lnTo>
                  <a:lnTo>
                    <a:pt x="4436" y="792"/>
                  </a:lnTo>
                  <a:lnTo>
                    <a:pt x="4436" y="785"/>
                  </a:lnTo>
                  <a:lnTo>
                    <a:pt x="4436" y="764"/>
                  </a:lnTo>
                  <a:lnTo>
                    <a:pt x="4436" y="750"/>
                  </a:lnTo>
                  <a:lnTo>
                    <a:pt x="4436" y="729"/>
                  </a:lnTo>
                  <a:lnTo>
                    <a:pt x="4436" y="715"/>
                  </a:lnTo>
                  <a:lnTo>
                    <a:pt x="4436" y="694"/>
                  </a:lnTo>
                  <a:lnTo>
                    <a:pt x="4436" y="677"/>
                  </a:lnTo>
                  <a:lnTo>
                    <a:pt x="4436" y="656"/>
                  </a:lnTo>
                  <a:lnTo>
                    <a:pt x="4436" y="631"/>
                  </a:lnTo>
                  <a:lnTo>
                    <a:pt x="4436" y="610"/>
                  </a:lnTo>
                  <a:lnTo>
                    <a:pt x="4436" y="586"/>
                  </a:lnTo>
                  <a:lnTo>
                    <a:pt x="4436" y="568"/>
                  </a:lnTo>
                  <a:lnTo>
                    <a:pt x="4436" y="533"/>
                  </a:lnTo>
                  <a:lnTo>
                    <a:pt x="4436" y="519"/>
                  </a:lnTo>
                  <a:lnTo>
                    <a:pt x="4436" y="477"/>
                  </a:lnTo>
                  <a:lnTo>
                    <a:pt x="4436" y="463"/>
                  </a:lnTo>
                  <a:lnTo>
                    <a:pt x="4436" y="418"/>
                  </a:lnTo>
                  <a:lnTo>
                    <a:pt x="4436" y="411"/>
                  </a:lnTo>
                  <a:cubicBezTo>
                    <a:pt x="4436" y="337"/>
                    <a:pt x="4432" y="253"/>
                    <a:pt x="4432" y="162"/>
                  </a:cubicBezTo>
                  <a:lnTo>
                    <a:pt x="4429" y="158"/>
                  </a:lnTo>
                  <a:lnTo>
                    <a:pt x="4425" y="148"/>
                  </a:lnTo>
                  <a:lnTo>
                    <a:pt x="4418" y="134"/>
                  </a:lnTo>
                  <a:lnTo>
                    <a:pt x="4418" y="127"/>
                  </a:lnTo>
                  <a:lnTo>
                    <a:pt x="4411" y="113"/>
                  </a:lnTo>
                  <a:lnTo>
                    <a:pt x="4411" y="106"/>
                  </a:lnTo>
                  <a:lnTo>
                    <a:pt x="4408" y="88"/>
                  </a:lnTo>
                  <a:cubicBezTo>
                    <a:pt x="4394" y="36"/>
                    <a:pt x="4383" y="1"/>
                    <a:pt x="410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3929;p59">
              <a:extLst>
                <a:ext uri="{FF2B5EF4-FFF2-40B4-BE49-F238E27FC236}">
                  <a16:creationId xmlns:a16="http://schemas.microsoft.com/office/drawing/2014/main" id="{5B9DE748-F408-2A1F-7AF3-F4DAECE5077F}"/>
                </a:ext>
              </a:extLst>
            </p:cNvPr>
            <p:cNvSpPr/>
            <p:nvPr/>
          </p:nvSpPr>
          <p:spPr>
            <a:xfrm>
              <a:off x="1982370" y="1833793"/>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3930;p59">
              <a:extLst>
                <a:ext uri="{FF2B5EF4-FFF2-40B4-BE49-F238E27FC236}">
                  <a16:creationId xmlns:a16="http://schemas.microsoft.com/office/drawing/2014/main" id="{D1CB4C23-67BC-6247-90E6-BA044A79DF08}"/>
                </a:ext>
              </a:extLst>
            </p:cNvPr>
            <p:cNvSpPr/>
            <p:nvPr/>
          </p:nvSpPr>
          <p:spPr>
            <a:xfrm>
              <a:off x="1982275" y="1833508"/>
              <a:ext cx="14" cy="109"/>
            </a:xfrm>
            <a:custGeom>
              <a:avLst/>
              <a:gdLst/>
              <a:ahLst/>
              <a:cxnLst/>
              <a:rect l="l" t="t" r="r" b="b"/>
              <a:pathLst>
                <a:path w="1" h="8" extrusionOk="0">
                  <a:moveTo>
                    <a:pt x="0"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3931;p59">
              <a:extLst>
                <a:ext uri="{FF2B5EF4-FFF2-40B4-BE49-F238E27FC236}">
                  <a16:creationId xmlns:a16="http://schemas.microsoft.com/office/drawing/2014/main" id="{AE3133F5-56EB-6857-C610-E63A3F867106}"/>
                </a:ext>
              </a:extLst>
            </p:cNvPr>
            <p:cNvSpPr/>
            <p:nvPr/>
          </p:nvSpPr>
          <p:spPr>
            <a:xfrm>
              <a:off x="1982465" y="1834078"/>
              <a:ext cx="54" cy="163"/>
            </a:xfrm>
            <a:custGeom>
              <a:avLst/>
              <a:gdLst/>
              <a:ahLst/>
              <a:cxnLst/>
              <a:rect l="l" t="t" r="r" b="b"/>
              <a:pathLst>
                <a:path w="4" h="12" extrusionOk="0">
                  <a:moveTo>
                    <a:pt x="0" y="1"/>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3932;p59">
              <a:extLst>
                <a:ext uri="{FF2B5EF4-FFF2-40B4-BE49-F238E27FC236}">
                  <a16:creationId xmlns:a16="http://schemas.microsoft.com/office/drawing/2014/main" id="{6AED7D9E-13E4-C91B-4A7B-FC574145B185}"/>
                </a:ext>
              </a:extLst>
            </p:cNvPr>
            <p:cNvSpPr/>
            <p:nvPr/>
          </p:nvSpPr>
          <p:spPr>
            <a:xfrm>
              <a:off x="1922575" y="1836318"/>
              <a:ext cx="85525" cy="95653"/>
            </a:xfrm>
            <a:custGeom>
              <a:avLst/>
              <a:gdLst/>
              <a:ahLst/>
              <a:cxnLst/>
              <a:rect l="l" t="t" r="r" b="b"/>
              <a:pathLst>
                <a:path w="6299" h="7045" extrusionOk="0">
                  <a:moveTo>
                    <a:pt x="4548" y="1"/>
                  </a:moveTo>
                  <a:lnTo>
                    <a:pt x="4551" y="99"/>
                  </a:lnTo>
                  <a:cubicBezTo>
                    <a:pt x="4551" y="176"/>
                    <a:pt x="4551" y="242"/>
                    <a:pt x="4555" y="298"/>
                  </a:cubicBezTo>
                  <a:lnTo>
                    <a:pt x="4555" y="305"/>
                  </a:lnTo>
                  <a:lnTo>
                    <a:pt x="4555" y="337"/>
                  </a:lnTo>
                  <a:lnTo>
                    <a:pt x="4555" y="347"/>
                  </a:lnTo>
                  <a:lnTo>
                    <a:pt x="4555" y="372"/>
                  </a:lnTo>
                  <a:lnTo>
                    <a:pt x="4555" y="386"/>
                  </a:lnTo>
                  <a:lnTo>
                    <a:pt x="4555" y="403"/>
                  </a:lnTo>
                  <a:lnTo>
                    <a:pt x="4555" y="421"/>
                  </a:lnTo>
                  <a:lnTo>
                    <a:pt x="4555" y="435"/>
                  </a:lnTo>
                  <a:lnTo>
                    <a:pt x="4555" y="452"/>
                  </a:lnTo>
                  <a:lnTo>
                    <a:pt x="4555" y="466"/>
                  </a:lnTo>
                  <a:lnTo>
                    <a:pt x="4555" y="480"/>
                  </a:lnTo>
                  <a:lnTo>
                    <a:pt x="4555" y="494"/>
                  </a:lnTo>
                  <a:lnTo>
                    <a:pt x="4555" y="508"/>
                  </a:lnTo>
                  <a:lnTo>
                    <a:pt x="4555" y="519"/>
                  </a:lnTo>
                  <a:lnTo>
                    <a:pt x="4555" y="533"/>
                  </a:lnTo>
                  <a:lnTo>
                    <a:pt x="4555" y="540"/>
                  </a:lnTo>
                  <a:lnTo>
                    <a:pt x="4555" y="554"/>
                  </a:lnTo>
                  <a:lnTo>
                    <a:pt x="4555" y="561"/>
                  </a:lnTo>
                  <a:lnTo>
                    <a:pt x="4555" y="575"/>
                  </a:lnTo>
                  <a:lnTo>
                    <a:pt x="4555" y="578"/>
                  </a:lnTo>
                  <a:cubicBezTo>
                    <a:pt x="4555" y="589"/>
                    <a:pt x="4551" y="599"/>
                    <a:pt x="4551" y="610"/>
                  </a:cubicBezTo>
                  <a:lnTo>
                    <a:pt x="4551" y="620"/>
                  </a:lnTo>
                  <a:lnTo>
                    <a:pt x="4551" y="624"/>
                  </a:lnTo>
                  <a:lnTo>
                    <a:pt x="4551" y="634"/>
                  </a:lnTo>
                  <a:lnTo>
                    <a:pt x="4551" y="641"/>
                  </a:lnTo>
                  <a:lnTo>
                    <a:pt x="4551" y="645"/>
                  </a:lnTo>
                  <a:lnTo>
                    <a:pt x="4551" y="652"/>
                  </a:lnTo>
                  <a:lnTo>
                    <a:pt x="4551" y="659"/>
                  </a:lnTo>
                  <a:lnTo>
                    <a:pt x="4551" y="666"/>
                  </a:lnTo>
                  <a:lnTo>
                    <a:pt x="4551" y="669"/>
                  </a:lnTo>
                  <a:lnTo>
                    <a:pt x="4551" y="673"/>
                  </a:lnTo>
                  <a:lnTo>
                    <a:pt x="4544" y="673"/>
                  </a:lnTo>
                  <a:lnTo>
                    <a:pt x="4541" y="676"/>
                  </a:lnTo>
                  <a:lnTo>
                    <a:pt x="4537" y="676"/>
                  </a:lnTo>
                  <a:cubicBezTo>
                    <a:pt x="4523" y="686"/>
                    <a:pt x="4495" y="705"/>
                    <a:pt x="3919" y="705"/>
                  </a:cubicBezTo>
                  <a:cubicBezTo>
                    <a:pt x="3655" y="705"/>
                    <a:pt x="3276" y="701"/>
                    <a:pt x="2731" y="690"/>
                  </a:cubicBezTo>
                  <a:lnTo>
                    <a:pt x="2731" y="2084"/>
                  </a:lnTo>
                  <a:cubicBezTo>
                    <a:pt x="2731" y="2189"/>
                    <a:pt x="2591" y="2259"/>
                    <a:pt x="2409" y="2346"/>
                  </a:cubicBezTo>
                  <a:cubicBezTo>
                    <a:pt x="2321" y="2392"/>
                    <a:pt x="2181" y="2462"/>
                    <a:pt x="2160" y="2500"/>
                  </a:cubicBezTo>
                  <a:lnTo>
                    <a:pt x="2160" y="3417"/>
                  </a:lnTo>
                  <a:lnTo>
                    <a:pt x="0" y="3417"/>
                  </a:lnTo>
                  <a:cubicBezTo>
                    <a:pt x="0" y="3634"/>
                    <a:pt x="109" y="3739"/>
                    <a:pt x="214" y="3844"/>
                  </a:cubicBezTo>
                  <a:cubicBezTo>
                    <a:pt x="242" y="3872"/>
                    <a:pt x="270" y="3897"/>
                    <a:pt x="294" y="3925"/>
                  </a:cubicBezTo>
                  <a:cubicBezTo>
                    <a:pt x="389" y="4037"/>
                    <a:pt x="368" y="4177"/>
                    <a:pt x="347" y="4314"/>
                  </a:cubicBezTo>
                  <a:cubicBezTo>
                    <a:pt x="322" y="4475"/>
                    <a:pt x="298" y="4643"/>
                    <a:pt x="420" y="4811"/>
                  </a:cubicBezTo>
                  <a:cubicBezTo>
                    <a:pt x="609" y="5073"/>
                    <a:pt x="550" y="5472"/>
                    <a:pt x="245" y="5962"/>
                  </a:cubicBezTo>
                  <a:cubicBezTo>
                    <a:pt x="203" y="6025"/>
                    <a:pt x="189" y="6138"/>
                    <a:pt x="175" y="6260"/>
                  </a:cubicBezTo>
                  <a:lnTo>
                    <a:pt x="179" y="6253"/>
                  </a:lnTo>
                  <a:lnTo>
                    <a:pt x="193" y="6225"/>
                  </a:lnTo>
                  <a:cubicBezTo>
                    <a:pt x="227" y="6157"/>
                    <a:pt x="275" y="6055"/>
                    <a:pt x="395" y="6055"/>
                  </a:cubicBezTo>
                  <a:cubicBezTo>
                    <a:pt x="410" y="6055"/>
                    <a:pt x="427" y="6057"/>
                    <a:pt x="445" y="6060"/>
                  </a:cubicBezTo>
                  <a:cubicBezTo>
                    <a:pt x="487" y="6067"/>
                    <a:pt x="529" y="6074"/>
                    <a:pt x="571" y="6074"/>
                  </a:cubicBezTo>
                  <a:cubicBezTo>
                    <a:pt x="598" y="6075"/>
                    <a:pt x="625" y="6076"/>
                    <a:pt x="652" y="6076"/>
                  </a:cubicBezTo>
                  <a:cubicBezTo>
                    <a:pt x="741" y="6076"/>
                    <a:pt x="828" y="6071"/>
                    <a:pt x="914" y="6060"/>
                  </a:cubicBezTo>
                  <a:cubicBezTo>
                    <a:pt x="956" y="6046"/>
                    <a:pt x="1091" y="5995"/>
                    <a:pt x="1223" y="5995"/>
                  </a:cubicBezTo>
                  <a:cubicBezTo>
                    <a:pt x="1279" y="5995"/>
                    <a:pt x="1335" y="6004"/>
                    <a:pt x="1383" y="6029"/>
                  </a:cubicBezTo>
                  <a:cubicBezTo>
                    <a:pt x="1516" y="6095"/>
                    <a:pt x="1645" y="6232"/>
                    <a:pt x="1691" y="6292"/>
                  </a:cubicBezTo>
                  <a:lnTo>
                    <a:pt x="1901" y="6292"/>
                  </a:lnTo>
                  <a:lnTo>
                    <a:pt x="1915" y="6334"/>
                  </a:lnTo>
                  <a:cubicBezTo>
                    <a:pt x="1957" y="6442"/>
                    <a:pt x="2094" y="6740"/>
                    <a:pt x="2258" y="6796"/>
                  </a:cubicBezTo>
                  <a:cubicBezTo>
                    <a:pt x="2272" y="6799"/>
                    <a:pt x="2286" y="6803"/>
                    <a:pt x="2300" y="6810"/>
                  </a:cubicBezTo>
                  <a:cubicBezTo>
                    <a:pt x="2391" y="6866"/>
                    <a:pt x="2461" y="6946"/>
                    <a:pt x="2503" y="7044"/>
                  </a:cubicBezTo>
                  <a:lnTo>
                    <a:pt x="2542" y="7044"/>
                  </a:lnTo>
                  <a:lnTo>
                    <a:pt x="2556" y="7041"/>
                  </a:lnTo>
                  <a:lnTo>
                    <a:pt x="2559" y="7041"/>
                  </a:lnTo>
                  <a:lnTo>
                    <a:pt x="2577" y="7037"/>
                  </a:lnTo>
                  <a:lnTo>
                    <a:pt x="2594" y="7034"/>
                  </a:lnTo>
                  <a:lnTo>
                    <a:pt x="2598" y="7034"/>
                  </a:lnTo>
                  <a:lnTo>
                    <a:pt x="2612" y="7027"/>
                  </a:lnTo>
                  <a:lnTo>
                    <a:pt x="2619" y="7027"/>
                  </a:lnTo>
                  <a:lnTo>
                    <a:pt x="2629" y="7023"/>
                  </a:lnTo>
                  <a:lnTo>
                    <a:pt x="2633" y="7020"/>
                  </a:lnTo>
                  <a:lnTo>
                    <a:pt x="2643" y="7013"/>
                  </a:lnTo>
                  <a:lnTo>
                    <a:pt x="2650" y="7013"/>
                  </a:lnTo>
                  <a:cubicBezTo>
                    <a:pt x="2654" y="7009"/>
                    <a:pt x="2657" y="7006"/>
                    <a:pt x="2661" y="7002"/>
                  </a:cubicBezTo>
                  <a:lnTo>
                    <a:pt x="2664" y="7002"/>
                  </a:lnTo>
                  <a:lnTo>
                    <a:pt x="2671" y="6995"/>
                  </a:lnTo>
                  <a:lnTo>
                    <a:pt x="2675" y="6988"/>
                  </a:lnTo>
                  <a:lnTo>
                    <a:pt x="2682" y="6981"/>
                  </a:lnTo>
                  <a:lnTo>
                    <a:pt x="2682" y="6978"/>
                  </a:lnTo>
                  <a:cubicBezTo>
                    <a:pt x="2685" y="6974"/>
                    <a:pt x="2685" y="6971"/>
                    <a:pt x="2685" y="6967"/>
                  </a:cubicBezTo>
                  <a:lnTo>
                    <a:pt x="2685" y="6964"/>
                  </a:lnTo>
                  <a:cubicBezTo>
                    <a:pt x="2689" y="6957"/>
                    <a:pt x="2689" y="6953"/>
                    <a:pt x="2685" y="6946"/>
                  </a:cubicBezTo>
                  <a:cubicBezTo>
                    <a:pt x="2685" y="6897"/>
                    <a:pt x="2696" y="6729"/>
                    <a:pt x="2815" y="6673"/>
                  </a:cubicBezTo>
                  <a:cubicBezTo>
                    <a:pt x="2837" y="6664"/>
                    <a:pt x="2860" y="6659"/>
                    <a:pt x="2884" y="6659"/>
                  </a:cubicBezTo>
                  <a:cubicBezTo>
                    <a:pt x="2952" y="6659"/>
                    <a:pt x="3030" y="6697"/>
                    <a:pt x="3116" y="6775"/>
                  </a:cubicBezTo>
                  <a:cubicBezTo>
                    <a:pt x="3204" y="6854"/>
                    <a:pt x="3237" y="6859"/>
                    <a:pt x="3246" y="6859"/>
                  </a:cubicBezTo>
                  <a:cubicBezTo>
                    <a:pt x="3247" y="6859"/>
                    <a:pt x="3248" y="6859"/>
                    <a:pt x="3249" y="6859"/>
                  </a:cubicBezTo>
                  <a:cubicBezTo>
                    <a:pt x="3263" y="6841"/>
                    <a:pt x="3273" y="6824"/>
                    <a:pt x="3280" y="6803"/>
                  </a:cubicBezTo>
                  <a:cubicBezTo>
                    <a:pt x="3287" y="6782"/>
                    <a:pt x="3298" y="6757"/>
                    <a:pt x="3312" y="6740"/>
                  </a:cubicBezTo>
                  <a:cubicBezTo>
                    <a:pt x="3341" y="6696"/>
                    <a:pt x="3384" y="6681"/>
                    <a:pt x="3433" y="6681"/>
                  </a:cubicBezTo>
                  <a:cubicBezTo>
                    <a:pt x="3477" y="6681"/>
                    <a:pt x="3526" y="6693"/>
                    <a:pt x="3574" y="6705"/>
                  </a:cubicBezTo>
                  <a:cubicBezTo>
                    <a:pt x="3627" y="6722"/>
                    <a:pt x="3679" y="6729"/>
                    <a:pt x="3735" y="6733"/>
                  </a:cubicBezTo>
                  <a:cubicBezTo>
                    <a:pt x="3865" y="6733"/>
                    <a:pt x="4047" y="6642"/>
                    <a:pt x="4047" y="6642"/>
                  </a:cubicBezTo>
                  <a:lnTo>
                    <a:pt x="4061" y="6635"/>
                  </a:lnTo>
                  <a:lnTo>
                    <a:pt x="4079" y="6635"/>
                  </a:lnTo>
                  <a:cubicBezTo>
                    <a:pt x="4388" y="6639"/>
                    <a:pt x="4778" y="6642"/>
                    <a:pt x="5138" y="6642"/>
                  </a:cubicBezTo>
                  <a:cubicBezTo>
                    <a:pt x="5653" y="6642"/>
                    <a:pt x="6108" y="6636"/>
                    <a:pt x="6183" y="6617"/>
                  </a:cubicBezTo>
                  <a:cubicBezTo>
                    <a:pt x="6211" y="6586"/>
                    <a:pt x="6228" y="6414"/>
                    <a:pt x="6221" y="6243"/>
                  </a:cubicBezTo>
                  <a:lnTo>
                    <a:pt x="6221" y="6239"/>
                  </a:lnTo>
                  <a:lnTo>
                    <a:pt x="6050" y="6067"/>
                  </a:lnTo>
                  <a:lnTo>
                    <a:pt x="6050" y="6046"/>
                  </a:lnTo>
                  <a:lnTo>
                    <a:pt x="5524" y="1142"/>
                  </a:lnTo>
                  <a:lnTo>
                    <a:pt x="6298" y="1142"/>
                  </a:lnTo>
                  <a:cubicBezTo>
                    <a:pt x="5430" y="568"/>
                    <a:pt x="4709" y="95"/>
                    <a:pt x="4569" y="11"/>
                  </a:cubicBezTo>
                  <a:lnTo>
                    <a:pt x="4555" y="4"/>
                  </a:lnTo>
                  <a:lnTo>
                    <a:pt x="454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3933;p59">
              <a:extLst>
                <a:ext uri="{FF2B5EF4-FFF2-40B4-BE49-F238E27FC236}">
                  <a16:creationId xmlns:a16="http://schemas.microsoft.com/office/drawing/2014/main" id="{EAB99DFA-DC84-A14B-7C1B-CCCB95F06EC5}"/>
                </a:ext>
              </a:extLst>
            </p:cNvPr>
            <p:cNvSpPr/>
            <p:nvPr/>
          </p:nvSpPr>
          <p:spPr>
            <a:xfrm>
              <a:off x="1984366" y="1836088"/>
              <a:ext cx="54" cy="1385"/>
            </a:xfrm>
            <a:custGeom>
              <a:avLst/>
              <a:gdLst/>
              <a:ahLst/>
              <a:cxnLst/>
              <a:rect l="l" t="t" r="r" b="b"/>
              <a:pathLst>
                <a:path w="4" h="102" extrusionOk="0">
                  <a:moveTo>
                    <a:pt x="0" y="0"/>
                  </a:moveTo>
                  <a:cubicBezTo>
                    <a:pt x="0" y="18"/>
                    <a:pt x="1" y="37"/>
                    <a:pt x="2" y="55"/>
                  </a:cubicBezTo>
                  <a:lnTo>
                    <a:pt x="2" y="55"/>
                  </a:lnTo>
                  <a:lnTo>
                    <a:pt x="0" y="0"/>
                  </a:lnTo>
                  <a:close/>
                  <a:moveTo>
                    <a:pt x="2" y="55"/>
                  </a:moveTo>
                  <a:lnTo>
                    <a:pt x="4" y="102"/>
                  </a:lnTo>
                  <a:cubicBezTo>
                    <a:pt x="4" y="87"/>
                    <a:pt x="3" y="71"/>
                    <a:pt x="2" y="5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3934;p59">
              <a:extLst>
                <a:ext uri="{FF2B5EF4-FFF2-40B4-BE49-F238E27FC236}">
                  <a16:creationId xmlns:a16="http://schemas.microsoft.com/office/drawing/2014/main" id="{1BD0E0CA-D49E-02C8-89A6-E0908486076C}"/>
                </a:ext>
              </a:extLst>
            </p:cNvPr>
            <p:cNvSpPr/>
            <p:nvPr/>
          </p:nvSpPr>
          <p:spPr>
            <a:xfrm>
              <a:off x="1984692" y="1836278"/>
              <a:ext cx="23503" cy="15410"/>
            </a:xfrm>
            <a:custGeom>
              <a:avLst/>
              <a:gdLst/>
              <a:ahLst/>
              <a:cxnLst/>
              <a:rect l="l" t="t" r="r" b="b"/>
              <a:pathLst>
                <a:path w="1731" h="1135" extrusionOk="0">
                  <a:moveTo>
                    <a:pt x="1" y="0"/>
                  </a:moveTo>
                  <a:lnTo>
                    <a:pt x="1" y="0"/>
                  </a:lnTo>
                  <a:cubicBezTo>
                    <a:pt x="141" y="88"/>
                    <a:pt x="862" y="560"/>
                    <a:pt x="1730" y="1134"/>
                  </a:cubicBezTo>
                  <a:cubicBezTo>
                    <a:pt x="809" y="525"/>
                    <a:pt x="137" y="8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3935;p59">
              <a:extLst>
                <a:ext uri="{FF2B5EF4-FFF2-40B4-BE49-F238E27FC236}">
                  <a16:creationId xmlns:a16="http://schemas.microsoft.com/office/drawing/2014/main" id="{4CDB7DA0-92AB-F4C0-3DB5-46A7AD0BB02C}"/>
                </a:ext>
              </a:extLst>
            </p:cNvPr>
            <p:cNvSpPr/>
            <p:nvPr/>
          </p:nvSpPr>
          <p:spPr>
            <a:xfrm>
              <a:off x="1984502" y="1836183"/>
              <a:ext cx="163" cy="109"/>
            </a:xfrm>
            <a:custGeom>
              <a:avLst/>
              <a:gdLst/>
              <a:ahLst/>
              <a:cxnLst/>
              <a:rect l="l" t="t" r="r" b="b"/>
              <a:pathLst>
                <a:path w="12" h="8" extrusionOk="0">
                  <a:moveTo>
                    <a:pt x="1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3936;p59">
              <a:extLst>
                <a:ext uri="{FF2B5EF4-FFF2-40B4-BE49-F238E27FC236}">
                  <a16:creationId xmlns:a16="http://schemas.microsoft.com/office/drawing/2014/main" id="{D805D810-6A69-4B3F-4FEB-19735197D0EA}"/>
                </a:ext>
              </a:extLst>
            </p:cNvPr>
            <p:cNvSpPr/>
            <p:nvPr/>
          </p:nvSpPr>
          <p:spPr>
            <a:xfrm>
              <a:off x="1924517" y="1921218"/>
              <a:ext cx="68" cy="54"/>
            </a:xfrm>
            <a:custGeom>
              <a:avLst/>
              <a:gdLst/>
              <a:ahLst/>
              <a:cxnLst/>
              <a:rect l="l" t="t" r="r" b="b"/>
              <a:pathLst>
                <a:path w="5" h="4" extrusionOk="0">
                  <a:moveTo>
                    <a:pt x="1" y="4"/>
                  </a:moveTo>
                  <a:lnTo>
                    <a:pt x="4" y="0"/>
                  </a:ln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3937;p59">
              <a:extLst>
                <a:ext uri="{FF2B5EF4-FFF2-40B4-BE49-F238E27FC236}">
                  <a16:creationId xmlns:a16="http://schemas.microsoft.com/office/drawing/2014/main" id="{9726CD1D-B395-F55B-8AFD-653AFCBB1615}"/>
                </a:ext>
              </a:extLst>
            </p:cNvPr>
            <p:cNvSpPr/>
            <p:nvPr/>
          </p:nvSpPr>
          <p:spPr>
            <a:xfrm>
              <a:off x="1953369" y="1928727"/>
              <a:ext cx="3204" cy="3245"/>
            </a:xfrm>
            <a:custGeom>
              <a:avLst/>
              <a:gdLst/>
              <a:ahLst/>
              <a:cxnLst/>
              <a:rect l="l" t="t" r="r" b="b"/>
              <a:pathLst>
                <a:path w="236" h="239" extrusionOk="0">
                  <a:moveTo>
                    <a:pt x="1" y="0"/>
                  </a:moveTo>
                  <a:cubicBezTo>
                    <a:pt x="102" y="53"/>
                    <a:pt x="183" y="137"/>
                    <a:pt x="235" y="238"/>
                  </a:cubicBezTo>
                  <a:lnTo>
                    <a:pt x="235" y="238"/>
                  </a:lnTo>
                  <a:cubicBezTo>
                    <a:pt x="183" y="137"/>
                    <a:pt x="102" y="53"/>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3938;p59">
              <a:extLst>
                <a:ext uri="{FF2B5EF4-FFF2-40B4-BE49-F238E27FC236}">
                  <a16:creationId xmlns:a16="http://schemas.microsoft.com/office/drawing/2014/main" id="{A3FD8905-19A0-2391-994C-4ACB1FC5A780}"/>
                </a:ext>
              </a:extLst>
            </p:cNvPr>
            <p:cNvSpPr/>
            <p:nvPr/>
          </p:nvSpPr>
          <p:spPr>
            <a:xfrm>
              <a:off x="1929893" y="1918544"/>
              <a:ext cx="4671" cy="258"/>
            </a:xfrm>
            <a:custGeom>
              <a:avLst/>
              <a:gdLst/>
              <a:ahLst/>
              <a:cxnLst/>
              <a:rect l="l" t="t" r="r" b="b"/>
              <a:pathLst>
                <a:path w="344" h="19" extrusionOk="0">
                  <a:moveTo>
                    <a:pt x="0" y="15"/>
                  </a:moveTo>
                  <a:cubicBezTo>
                    <a:pt x="116" y="18"/>
                    <a:pt x="231" y="15"/>
                    <a:pt x="343" y="1"/>
                  </a:cubicBezTo>
                  <a:cubicBezTo>
                    <a:pt x="231" y="15"/>
                    <a:pt x="116" y="18"/>
                    <a:pt x="0"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3939;p59">
              <a:extLst>
                <a:ext uri="{FF2B5EF4-FFF2-40B4-BE49-F238E27FC236}">
                  <a16:creationId xmlns:a16="http://schemas.microsoft.com/office/drawing/2014/main" id="{BF3DDBE3-175C-8ADD-0365-DF599117536A}"/>
                </a:ext>
              </a:extLst>
            </p:cNvPr>
            <p:cNvSpPr/>
            <p:nvPr/>
          </p:nvSpPr>
          <p:spPr>
            <a:xfrm>
              <a:off x="1983796" y="184544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3940;p59">
              <a:extLst>
                <a:ext uri="{FF2B5EF4-FFF2-40B4-BE49-F238E27FC236}">
                  <a16:creationId xmlns:a16="http://schemas.microsoft.com/office/drawing/2014/main" id="{8EB5F952-1121-2F2E-7717-52BC30F693D3}"/>
                </a:ext>
              </a:extLst>
            </p:cNvPr>
            <p:cNvSpPr/>
            <p:nvPr/>
          </p:nvSpPr>
          <p:spPr>
            <a:xfrm>
              <a:off x="1983986" y="184530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3941;p59">
              <a:extLst>
                <a:ext uri="{FF2B5EF4-FFF2-40B4-BE49-F238E27FC236}">
                  <a16:creationId xmlns:a16="http://schemas.microsoft.com/office/drawing/2014/main" id="{E4892A0A-E3E5-EA66-2B1C-4962B9D70788}"/>
                </a:ext>
              </a:extLst>
            </p:cNvPr>
            <p:cNvSpPr/>
            <p:nvPr/>
          </p:nvSpPr>
          <p:spPr>
            <a:xfrm>
              <a:off x="1984081" y="184515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3942;p59">
              <a:extLst>
                <a:ext uri="{FF2B5EF4-FFF2-40B4-BE49-F238E27FC236}">
                  <a16:creationId xmlns:a16="http://schemas.microsoft.com/office/drawing/2014/main" id="{0309B252-CABA-ACA9-9151-5FFF13A9712B}"/>
                </a:ext>
              </a:extLst>
            </p:cNvPr>
            <p:cNvSpPr/>
            <p:nvPr/>
          </p:nvSpPr>
          <p:spPr>
            <a:xfrm>
              <a:off x="1983891" y="184544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3943;p59">
              <a:extLst>
                <a:ext uri="{FF2B5EF4-FFF2-40B4-BE49-F238E27FC236}">
                  <a16:creationId xmlns:a16="http://schemas.microsoft.com/office/drawing/2014/main" id="{9191CD80-E005-CB17-C16A-5981F99E8193}"/>
                </a:ext>
              </a:extLst>
            </p:cNvPr>
            <p:cNvSpPr/>
            <p:nvPr/>
          </p:nvSpPr>
          <p:spPr>
            <a:xfrm>
              <a:off x="1984122" y="1845062"/>
              <a:ext cx="14" cy="14"/>
            </a:xfrm>
            <a:custGeom>
              <a:avLst/>
              <a:gdLst/>
              <a:ahLst/>
              <a:cxnLst/>
              <a:rect l="l" t="t" r="r" b="b"/>
              <a:pathLst>
                <a:path w="1" h="1" extrusionOk="0">
                  <a:moveTo>
                    <a:pt x="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3944;p59">
              <a:extLst>
                <a:ext uri="{FF2B5EF4-FFF2-40B4-BE49-F238E27FC236}">
                  <a16:creationId xmlns:a16="http://schemas.microsoft.com/office/drawing/2014/main" id="{24A0BA07-8C40-19D3-8194-82E05C1D9FF7}"/>
                </a:ext>
              </a:extLst>
            </p:cNvPr>
            <p:cNvSpPr/>
            <p:nvPr/>
          </p:nvSpPr>
          <p:spPr>
            <a:xfrm>
              <a:off x="1984366" y="184344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3945;p59">
              <a:extLst>
                <a:ext uri="{FF2B5EF4-FFF2-40B4-BE49-F238E27FC236}">
                  <a16:creationId xmlns:a16="http://schemas.microsoft.com/office/drawing/2014/main" id="{EE130FC4-6C50-F5B6-A485-1A34094DF3C8}"/>
                </a:ext>
              </a:extLst>
            </p:cNvPr>
            <p:cNvSpPr/>
            <p:nvPr/>
          </p:nvSpPr>
          <p:spPr>
            <a:xfrm>
              <a:off x="1983932" y="184540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3946;p59">
              <a:extLst>
                <a:ext uri="{FF2B5EF4-FFF2-40B4-BE49-F238E27FC236}">
                  <a16:creationId xmlns:a16="http://schemas.microsoft.com/office/drawing/2014/main" id="{D4FC4AF6-83AA-457A-7915-88C2A4E08BBF}"/>
                </a:ext>
              </a:extLst>
            </p:cNvPr>
            <p:cNvSpPr/>
            <p:nvPr/>
          </p:nvSpPr>
          <p:spPr>
            <a:xfrm>
              <a:off x="1984027" y="184525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3947;p59">
              <a:extLst>
                <a:ext uri="{FF2B5EF4-FFF2-40B4-BE49-F238E27FC236}">
                  <a16:creationId xmlns:a16="http://schemas.microsoft.com/office/drawing/2014/main" id="{9209F12B-42E4-4175-9417-FF9077D9CF4C}"/>
                </a:ext>
              </a:extLst>
            </p:cNvPr>
            <p:cNvSpPr/>
            <p:nvPr/>
          </p:nvSpPr>
          <p:spPr>
            <a:xfrm>
              <a:off x="1984407" y="1840269"/>
              <a:ext cx="14" cy="394"/>
            </a:xfrm>
            <a:custGeom>
              <a:avLst/>
              <a:gdLst/>
              <a:ahLst/>
              <a:cxnLst/>
              <a:rect l="l" t="t" r="r" b="b"/>
              <a:pathLst>
                <a:path w="1" h="29" extrusionOk="0">
                  <a:moveTo>
                    <a:pt x="1" y="2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3948;p59">
              <a:extLst>
                <a:ext uri="{FF2B5EF4-FFF2-40B4-BE49-F238E27FC236}">
                  <a16:creationId xmlns:a16="http://schemas.microsoft.com/office/drawing/2014/main" id="{C3271759-D424-299D-60DB-85C8CE05E7F5}"/>
                </a:ext>
              </a:extLst>
            </p:cNvPr>
            <p:cNvSpPr/>
            <p:nvPr/>
          </p:nvSpPr>
          <p:spPr>
            <a:xfrm>
              <a:off x="1984407" y="1841790"/>
              <a:ext cx="14" cy="244"/>
            </a:xfrm>
            <a:custGeom>
              <a:avLst/>
              <a:gdLst/>
              <a:ahLst/>
              <a:cxnLst/>
              <a:rect l="l" t="t" r="r" b="b"/>
              <a:pathLst>
                <a:path w="1" h="18" extrusionOk="0">
                  <a:moveTo>
                    <a:pt x="1" y="1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3949;p59">
              <a:extLst>
                <a:ext uri="{FF2B5EF4-FFF2-40B4-BE49-F238E27FC236}">
                  <a16:creationId xmlns:a16="http://schemas.microsoft.com/office/drawing/2014/main" id="{9699F5B5-4E81-50BC-123F-78BCEF6B976B}"/>
                </a:ext>
              </a:extLst>
            </p:cNvPr>
            <p:cNvSpPr/>
            <p:nvPr/>
          </p:nvSpPr>
          <p:spPr>
            <a:xfrm>
              <a:off x="1984217" y="1844736"/>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3950;p59">
              <a:extLst>
                <a:ext uri="{FF2B5EF4-FFF2-40B4-BE49-F238E27FC236}">
                  <a16:creationId xmlns:a16="http://schemas.microsoft.com/office/drawing/2014/main" id="{3B0246BD-E5CB-4F05-BB71-82F51B45A54C}"/>
                </a:ext>
              </a:extLst>
            </p:cNvPr>
            <p:cNvSpPr/>
            <p:nvPr/>
          </p:nvSpPr>
          <p:spPr>
            <a:xfrm>
              <a:off x="1984271" y="184458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3951;p59">
              <a:extLst>
                <a:ext uri="{FF2B5EF4-FFF2-40B4-BE49-F238E27FC236}">
                  <a16:creationId xmlns:a16="http://schemas.microsoft.com/office/drawing/2014/main" id="{4AD6C78D-1300-1D1A-F2B0-76E38C41AF5F}"/>
                </a:ext>
              </a:extLst>
            </p:cNvPr>
            <p:cNvSpPr/>
            <p:nvPr/>
          </p:nvSpPr>
          <p:spPr>
            <a:xfrm>
              <a:off x="1984366" y="184373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3952;p59">
              <a:extLst>
                <a:ext uri="{FF2B5EF4-FFF2-40B4-BE49-F238E27FC236}">
                  <a16:creationId xmlns:a16="http://schemas.microsoft.com/office/drawing/2014/main" id="{46DF77D7-12F6-2BD8-7C63-028F82D682DD}"/>
                </a:ext>
              </a:extLst>
            </p:cNvPr>
            <p:cNvSpPr/>
            <p:nvPr/>
          </p:nvSpPr>
          <p:spPr>
            <a:xfrm>
              <a:off x="1984366" y="1843976"/>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3953;p59">
              <a:extLst>
                <a:ext uri="{FF2B5EF4-FFF2-40B4-BE49-F238E27FC236}">
                  <a16:creationId xmlns:a16="http://schemas.microsoft.com/office/drawing/2014/main" id="{062F0383-6F33-8F94-80D3-3E33207C2EE2}"/>
                </a:ext>
              </a:extLst>
            </p:cNvPr>
            <p:cNvSpPr/>
            <p:nvPr/>
          </p:nvSpPr>
          <p:spPr>
            <a:xfrm>
              <a:off x="1984407" y="184278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3954;p59">
              <a:extLst>
                <a:ext uri="{FF2B5EF4-FFF2-40B4-BE49-F238E27FC236}">
                  <a16:creationId xmlns:a16="http://schemas.microsoft.com/office/drawing/2014/main" id="{7290635A-CB49-1748-B2BE-FB04D2447060}"/>
                </a:ext>
              </a:extLst>
            </p:cNvPr>
            <p:cNvSpPr/>
            <p:nvPr/>
          </p:nvSpPr>
          <p:spPr>
            <a:xfrm>
              <a:off x="1984312" y="184439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3955;p59">
              <a:extLst>
                <a:ext uri="{FF2B5EF4-FFF2-40B4-BE49-F238E27FC236}">
                  <a16:creationId xmlns:a16="http://schemas.microsoft.com/office/drawing/2014/main" id="{D5BA1D7D-3911-D306-9A62-BED355240A95}"/>
                </a:ext>
              </a:extLst>
            </p:cNvPr>
            <p:cNvSpPr/>
            <p:nvPr/>
          </p:nvSpPr>
          <p:spPr>
            <a:xfrm>
              <a:off x="1984176" y="1844967"/>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3956;p59">
              <a:extLst>
                <a:ext uri="{FF2B5EF4-FFF2-40B4-BE49-F238E27FC236}">
                  <a16:creationId xmlns:a16="http://schemas.microsoft.com/office/drawing/2014/main" id="{C5872BA0-A423-DCE1-CD19-D2BB0EC265DA}"/>
                </a:ext>
              </a:extLst>
            </p:cNvPr>
            <p:cNvSpPr/>
            <p:nvPr/>
          </p:nvSpPr>
          <p:spPr>
            <a:xfrm>
              <a:off x="1983986" y="184530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3957;p59">
              <a:extLst>
                <a:ext uri="{FF2B5EF4-FFF2-40B4-BE49-F238E27FC236}">
                  <a16:creationId xmlns:a16="http://schemas.microsoft.com/office/drawing/2014/main" id="{FE5983CB-C79B-A0C6-0B8A-21FB38D8F1C6}"/>
                </a:ext>
              </a:extLst>
            </p:cNvPr>
            <p:cNvSpPr/>
            <p:nvPr/>
          </p:nvSpPr>
          <p:spPr>
            <a:xfrm>
              <a:off x="1984176" y="1844831"/>
              <a:ext cx="14" cy="54"/>
            </a:xfrm>
            <a:custGeom>
              <a:avLst/>
              <a:gdLst/>
              <a:ahLst/>
              <a:cxnLst/>
              <a:rect l="l" t="t" r="r" b="b"/>
              <a:pathLst>
                <a:path w="1" h="4" extrusionOk="0">
                  <a:moveTo>
                    <a:pt x="0"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3958;p59">
              <a:extLst>
                <a:ext uri="{FF2B5EF4-FFF2-40B4-BE49-F238E27FC236}">
                  <a16:creationId xmlns:a16="http://schemas.microsoft.com/office/drawing/2014/main" id="{A743106C-935C-5306-B027-F0591825B220}"/>
                </a:ext>
              </a:extLst>
            </p:cNvPr>
            <p:cNvSpPr/>
            <p:nvPr/>
          </p:nvSpPr>
          <p:spPr>
            <a:xfrm>
              <a:off x="1984407" y="1842971"/>
              <a:ext cx="14" cy="163"/>
            </a:xfrm>
            <a:custGeom>
              <a:avLst/>
              <a:gdLst/>
              <a:ahLst/>
              <a:cxnLst/>
              <a:rect l="l" t="t" r="r" b="b"/>
              <a:pathLst>
                <a:path w="1" h="12" extrusionOk="0">
                  <a:moveTo>
                    <a:pt x="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3959;p59">
              <a:extLst>
                <a:ext uri="{FF2B5EF4-FFF2-40B4-BE49-F238E27FC236}">
                  <a16:creationId xmlns:a16="http://schemas.microsoft.com/office/drawing/2014/main" id="{9FFAA217-9276-50C4-E99C-33467F50D703}"/>
                </a:ext>
              </a:extLst>
            </p:cNvPr>
            <p:cNvSpPr/>
            <p:nvPr/>
          </p:nvSpPr>
          <p:spPr>
            <a:xfrm>
              <a:off x="1984407" y="1840785"/>
              <a:ext cx="14" cy="353"/>
            </a:xfrm>
            <a:custGeom>
              <a:avLst/>
              <a:gdLst/>
              <a:ahLst/>
              <a:cxnLst/>
              <a:rect l="l" t="t" r="r" b="b"/>
              <a:pathLst>
                <a:path w="1" h="26" extrusionOk="0">
                  <a:moveTo>
                    <a:pt x="1" y="1"/>
                  </a:moveTo>
                  <a:lnTo>
                    <a:pt x="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3960;p59">
              <a:extLst>
                <a:ext uri="{FF2B5EF4-FFF2-40B4-BE49-F238E27FC236}">
                  <a16:creationId xmlns:a16="http://schemas.microsoft.com/office/drawing/2014/main" id="{351C6E91-F603-E506-A4CE-F8FB4B74868D}"/>
                </a:ext>
              </a:extLst>
            </p:cNvPr>
            <p:cNvSpPr/>
            <p:nvPr/>
          </p:nvSpPr>
          <p:spPr>
            <a:xfrm>
              <a:off x="1984407" y="1837459"/>
              <a:ext cx="68" cy="2729"/>
            </a:xfrm>
            <a:custGeom>
              <a:avLst/>
              <a:gdLst/>
              <a:ahLst/>
              <a:cxnLst/>
              <a:rect l="l" t="t" r="r" b="b"/>
              <a:pathLst>
                <a:path w="5" h="201" extrusionOk="0">
                  <a:moveTo>
                    <a:pt x="1" y="1"/>
                  </a:moveTo>
                  <a:cubicBezTo>
                    <a:pt x="1" y="78"/>
                    <a:pt x="1" y="144"/>
                    <a:pt x="4" y="200"/>
                  </a:cubicBezTo>
                  <a:cubicBezTo>
                    <a:pt x="4" y="144"/>
                    <a:pt x="4" y="7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3961;p59">
              <a:extLst>
                <a:ext uri="{FF2B5EF4-FFF2-40B4-BE49-F238E27FC236}">
                  <a16:creationId xmlns:a16="http://schemas.microsoft.com/office/drawing/2014/main" id="{BFB6E2E0-47E7-5B1F-0FC4-9B5DC07E1B4E}"/>
                </a:ext>
              </a:extLst>
            </p:cNvPr>
            <p:cNvSpPr/>
            <p:nvPr/>
          </p:nvSpPr>
          <p:spPr>
            <a:xfrm>
              <a:off x="1984407" y="1841315"/>
              <a:ext cx="14" cy="299"/>
            </a:xfrm>
            <a:custGeom>
              <a:avLst/>
              <a:gdLst/>
              <a:ahLst/>
              <a:cxnLst/>
              <a:rect l="l" t="t" r="r" b="b"/>
              <a:pathLst>
                <a:path w="1" h="22" extrusionOk="0">
                  <a:moveTo>
                    <a:pt x="1" y="2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3962;p59">
              <a:extLst>
                <a:ext uri="{FF2B5EF4-FFF2-40B4-BE49-F238E27FC236}">
                  <a16:creationId xmlns:a16="http://schemas.microsoft.com/office/drawing/2014/main" id="{6671668D-2484-81A1-1303-325E36BD50E8}"/>
                </a:ext>
              </a:extLst>
            </p:cNvPr>
            <p:cNvSpPr/>
            <p:nvPr/>
          </p:nvSpPr>
          <p:spPr>
            <a:xfrm>
              <a:off x="1984407" y="1842211"/>
              <a:ext cx="14" cy="258"/>
            </a:xfrm>
            <a:custGeom>
              <a:avLst/>
              <a:gdLst/>
              <a:ahLst/>
              <a:cxnLst/>
              <a:rect l="l" t="t" r="r" b="b"/>
              <a:pathLst>
                <a:path w="1" h="19" extrusionOk="0">
                  <a:moveTo>
                    <a:pt x="1" y="1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3963;p59">
              <a:extLst>
                <a:ext uri="{FF2B5EF4-FFF2-40B4-BE49-F238E27FC236}">
                  <a16:creationId xmlns:a16="http://schemas.microsoft.com/office/drawing/2014/main" id="{DFC61169-A05D-9B57-A3AD-AE2643D709EB}"/>
                </a:ext>
              </a:extLst>
            </p:cNvPr>
            <p:cNvSpPr/>
            <p:nvPr/>
          </p:nvSpPr>
          <p:spPr>
            <a:xfrm>
              <a:off x="1984366" y="1836128"/>
              <a:ext cx="14" cy="1344"/>
            </a:xfrm>
            <a:custGeom>
              <a:avLst/>
              <a:gdLst/>
              <a:ahLst/>
              <a:cxnLst/>
              <a:rect l="l" t="t" r="r" b="b"/>
              <a:pathLst>
                <a:path w="1" h="99" extrusionOk="0">
                  <a:moveTo>
                    <a:pt x="0" y="1"/>
                  </a:moveTo>
                  <a:lnTo>
                    <a:pt x="0" y="1"/>
                  </a:lnTo>
                  <a:lnTo>
                    <a:pt x="0" y="99"/>
                  </a:lnTo>
                  <a:lnTo>
                    <a:pt x="0" y="99"/>
                  </a:lnTo>
                  <a:cubicBezTo>
                    <a:pt x="0" y="67"/>
                    <a:pt x="0" y="36"/>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3964;p59">
              <a:extLst>
                <a:ext uri="{FF2B5EF4-FFF2-40B4-BE49-F238E27FC236}">
                  <a16:creationId xmlns:a16="http://schemas.microsoft.com/office/drawing/2014/main" id="{BD62F5C1-DFD0-DD13-95EE-19A9DD2F9AA1}"/>
                </a:ext>
              </a:extLst>
            </p:cNvPr>
            <p:cNvSpPr/>
            <p:nvPr/>
          </p:nvSpPr>
          <p:spPr>
            <a:xfrm>
              <a:off x="1957170" y="1853426"/>
              <a:ext cx="121505" cy="113481"/>
            </a:xfrm>
            <a:custGeom>
              <a:avLst/>
              <a:gdLst/>
              <a:ahLst/>
              <a:cxnLst/>
              <a:rect l="l" t="t" r="r" b="b"/>
              <a:pathLst>
                <a:path w="8949" h="8358" extrusionOk="0">
                  <a:moveTo>
                    <a:pt x="3109" y="1"/>
                  </a:moveTo>
                  <a:lnTo>
                    <a:pt x="3614" y="4737"/>
                  </a:lnTo>
                  <a:lnTo>
                    <a:pt x="3789" y="4913"/>
                  </a:lnTo>
                  <a:lnTo>
                    <a:pt x="3789" y="4937"/>
                  </a:lnTo>
                  <a:cubicBezTo>
                    <a:pt x="3799" y="5109"/>
                    <a:pt x="3799" y="5406"/>
                    <a:pt x="3680" y="5466"/>
                  </a:cubicBezTo>
                  <a:cubicBezTo>
                    <a:pt x="3618" y="5495"/>
                    <a:pt x="3071" y="5503"/>
                    <a:pt x="2511" y="5503"/>
                  </a:cubicBezTo>
                  <a:cubicBezTo>
                    <a:pt x="2147" y="5503"/>
                    <a:pt x="1777" y="5500"/>
                    <a:pt x="1531" y="5497"/>
                  </a:cubicBezTo>
                  <a:cubicBezTo>
                    <a:pt x="1482" y="5522"/>
                    <a:pt x="1313" y="5595"/>
                    <a:pt x="1173" y="5595"/>
                  </a:cubicBezTo>
                  <a:cubicBezTo>
                    <a:pt x="1107" y="5592"/>
                    <a:pt x="1044" y="5581"/>
                    <a:pt x="981" y="5564"/>
                  </a:cubicBezTo>
                  <a:lnTo>
                    <a:pt x="963" y="5560"/>
                  </a:lnTo>
                  <a:cubicBezTo>
                    <a:pt x="950" y="5535"/>
                    <a:pt x="927" y="5524"/>
                    <a:pt x="904" y="5524"/>
                  </a:cubicBezTo>
                  <a:cubicBezTo>
                    <a:pt x="873" y="5524"/>
                    <a:pt x="843" y="5545"/>
                    <a:pt x="841" y="5581"/>
                  </a:cubicBezTo>
                  <a:cubicBezTo>
                    <a:pt x="820" y="5630"/>
                    <a:pt x="792" y="5700"/>
                    <a:pt x="718" y="5718"/>
                  </a:cubicBezTo>
                  <a:cubicBezTo>
                    <a:pt x="709" y="5720"/>
                    <a:pt x="699" y="5721"/>
                    <a:pt x="688" y="5721"/>
                  </a:cubicBezTo>
                  <a:cubicBezTo>
                    <a:pt x="626" y="5721"/>
                    <a:pt x="557" y="5683"/>
                    <a:pt x="466" y="5602"/>
                  </a:cubicBezTo>
                  <a:cubicBezTo>
                    <a:pt x="400" y="5541"/>
                    <a:pt x="350" y="5519"/>
                    <a:pt x="323" y="5519"/>
                  </a:cubicBezTo>
                  <a:cubicBezTo>
                    <a:pt x="317" y="5519"/>
                    <a:pt x="312" y="5520"/>
                    <a:pt x="309" y="5522"/>
                  </a:cubicBezTo>
                  <a:cubicBezTo>
                    <a:pt x="277" y="5536"/>
                    <a:pt x="256" y="5602"/>
                    <a:pt x="256" y="5676"/>
                  </a:cubicBezTo>
                  <a:cubicBezTo>
                    <a:pt x="256" y="5690"/>
                    <a:pt x="256" y="5704"/>
                    <a:pt x="253" y="5718"/>
                  </a:cubicBezTo>
                  <a:lnTo>
                    <a:pt x="253" y="5725"/>
                  </a:lnTo>
                  <a:cubicBezTo>
                    <a:pt x="249" y="5735"/>
                    <a:pt x="246" y="5746"/>
                    <a:pt x="242" y="5760"/>
                  </a:cubicBezTo>
                  <a:lnTo>
                    <a:pt x="239" y="5763"/>
                  </a:lnTo>
                  <a:cubicBezTo>
                    <a:pt x="232" y="5777"/>
                    <a:pt x="228" y="5788"/>
                    <a:pt x="218" y="5798"/>
                  </a:cubicBezTo>
                  <a:cubicBezTo>
                    <a:pt x="211" y="5809"/>
                    <a:pt x="204" y="5819"/>
                    <a:pt x="193" y="5826"/>
                  </a:cubicBezTo>
                  <a:lnTo>
                    <a:pt x="190" y="5830"/>
                  </a:lnTo>
                  <a:cubicBezTo>
                    <a:pt x="179" y="5840"/>
                    <a:pt x="169" y="5847"/>
                    <a:pt x="158" y="5854"/>
                  </a:cubicBezTo>
                  <a:lnTo>
                    <a:pt x="151" y="5858"/>
                  </a:lnTo>
                  <a:cubicBezTo>
                    <a:pt x="137" y="5868"/>
                    <a:pt x="123" y="5875"/>
                    <a:pt x="109" y="5879"/>
                  </a:cubicBezTo>
                  <a:lnTo>
                    <a:pt x="106" y="5879"/>
                  </a:lnTo>
                  <a:cubicBezTo>
                    <a:pt x="92" y="5886"/>
                    <a:pt x="74" y="5889"/>
                    <a:pt x="60" y="5896"/>
                  </a:cubicBezTo>
                  <a:lnTo>
                    <a:pt x="57" y="5896"/>
                  </a:lnTo>
                  <a:cubicBezTo>
                    <a:pt x="43" y="5900"/>
                    <a:pt x="25" y="5903"/>
                    <a:pt x="4" y="5907"/>
                  </a:cubicBezTo>
                  <a:lnTo>
                    <a:pt x="1" y="5907"/>
                  </a:lnTo>
                  <a:cubicBezTo>
                    <a:pt x="18" y="5928"/>
                    <a:pt x="25" y="5942"/>
                    <a:pt x="25" y="5949"/>
                  </a:cubicBezTo>
                  <a:lnTo>
                    <a:pt x="134" y="6110"/>
                  </a:lnTo>
                  <a:lnTo>
                    <a:pt x="134" y="6131"/>
                  </a:lnTo>
                  <a:cubicBezTo>
                    <a:pt x="127" y="6215"/>
                    <a:pt x="141" y="6365"/>
                    <a:pt x="197" y="6421"/>
                  </a:cubicBezTo>
                  <a:cubicBezTo>
                    <a:pt x="379" y="6603"/>
                    <a:pt x="487" y="6726"/>
                    <a:pt x="505" y="6810"/>
                  </a:cubicBezTo>
                  <a:cubicBezTo>
                    <a:pt x="505" y="6813"/>
                    <a:pt x="505" y="6820"/>
                    <a:pt x="508" y="6827"/>
                  </a:cubicBezTo>
                  <a:cubicBezTo>
                    <a:pt x="512" y="6866"/>
                    <a:pt x="512" y="6901"/>
                    <a:pt x="512" y="6940"/>
                  </a:cubicBezTo>
                  <a:lnTo>
                    <a:pt x="512" y="7073"/>
                  </a:lnTo>
                  <a:lnTo>
                    <a:pt x="508" y="7160"/>
                  </a:lnTo>
                  <a:lnTo>
                    <a:pt x="508" y="7181"/>
                  </a:lnTo>
                  <a:lnTo>
                    <a:pt x="508" y="7216"/>
                  </a:lnTo>
                  <a:lnTo>
                    <a:pt x="508" y="7255"/>
                  </a:lnTo>
                  <a:cubicBezTo>
                    <a:pt x="515" y="7276"/>
                    <a:pt x="522" y="7297"/>
                    <a:pt x="529" y="7314"/>
                  </a:cubicBezTo>
                  <a:lnTo>
                    <a:pt x="529" y="7318"/>
                  </a:lnTo>
                  <a:cubicBezTo>
                    <a:pt x="536" y="7335"/>
                    <a:pt x="543" y="7349"/>
                    <a:pt x="554" y="7367"/>
                  </a:cubicBezTo>
                  <a:cubicBezTo>
                    <a:pt x="591" y="7316"/>
                    <a:pt x="634" y="7300"/>
                    <a:pt x="676" y="7300"/>
                  </a:cubicBezTo>
                  <a:cubicBezTo>
                    <a:pt x="720" y="7300"/>
                    <a:pt x="763" y="7319"/>
                    <a:pt x="792" y="7332"/>
                  </a:cubicBezTo>
                  <a:cubicBezTo>
                    <a:pt x="809" y="7342"/>
                    <a:pt x="823" y="7346"/>
                    <a:pt x="844" y="7349"/>
                  </a:cubicBezTo>
                  <a:cubicBezTo>
                    <a:pt x="844" y="7349"/>
                    <a:pt x="848" y="7346"/>
                    <a:pt x="851" y="7335"/>
                  </a:cubicBezTo>
                  <a:cubicBezTo>
                    <a:pt x="865" y="7290"/>
                    <a:pt x="897" y="7255"/>
                    <a:pt x="939" y="7237"/>
                  </a:cubicBezTo>
                  <a:cubicBezTo>
                    <a:pt x="957" y="7231"/>
                    <a:pt x="976" y="7228"/>
                    <a:pt x="996" y="7228"/>
                  </a:cubicBezTo>
                  <a:cubicBezTo>
                    <a:pt x="1060" y="7228"/>
                    <a:pt x="1128" y="7259"/>
                    <a:pt x="1187" y="7286"/>
                  </a:cubicBezTo>
                  <a:cubicBezTo>
                    <a:pt x="1219" y="7304"/>
                    <a:pt x="1250" y="7318"/>
                    <a:pt x="1282" y="7325"/>
                  </a:cubicBezTo>
                  <a:cubicBezTo>
                    <a:pt x="1313" y="7321"/>
                    <a:pt x="1405" y="7237"/>
                    <a:pt x="1454" y="7192"/>
                  </a:cubicBezTo>
                  <a:cubicBezTo>
                    <a:pt x="1544" y="7108"/>
                    <a:pt x="1606" y="7049"/>
                    <a:pt x="1666" y="7049"/>
                  </a:cubicBezTo>
                  <a:cubicBezTo>
                    <a:pt x="1673" y="7049"/>
                    <a:pt x="1681" y="7050"/>
                    <a:pt x="1688" y="7052"/>
                  </a:cubicBezTo>
                  <a:cubicBezTo>
                    <a:pt x="1797" y="7080"/>
                    <a:pt x="1947" y="7395"/>
                    <a:pt x="1947" y="7521"/>
                  </a:cubicBezTo>
                  <a:cubicBezTo>
                    <a:pt x="1947" y="7545"/>
                    <a:pt x="2028" y="7608"/>
                    <a:pt x="2059" y="7629"/>
                  </a:cubicBezTo>
                  <a:cubicBezTo>
                    <a:pt x="2122" y="7678"/>
                    <a:pt x="2171" y="7717"/>
                    <a:pt x="2161" y="7773"/>
                  </a:cubicBezTo>
                  <a:cubicBezTo>
                    <a:pt x="2154" y="7808"/>
                    <a:pt x="2129" y="7832"/>
                    <a:pt x="2098" y="7839"/>
                  </a:cubicBezTo>
                  <a:cubicBezTo>
                    <a:pt x="2080" y="7846"/>
                    <a:pt x="2066" y="7864"/>
                    <a:pt x="2063" y="7881"/>
                  </a:cubicBezTo>
                  <a:cubicBezTo>
                    <a:pt x="2059" y="7888"/>
                    <a:pt x="2059" y="7899"/>
                    <a:pt x="2063" y="7906"/>
                  </a:cubicBezTo>
                  <a:lnTo>
                    <a:pt x="2073" y="7906"/>
                  </a:lnTo>
                  <a:cubicBezTo>
                    <a:pt x="2199" y="7906"/>
                    <a:pt x="2217" y="8032"/>
                    <a:pt x="2227" y="8116"/>
                  </a:cubicBezTo>
                  <a:cubicBezTo>
                    <a:pt x="2231" y="8161"/>
                    <a:pt x="2241" y="8203"/>
                    <a:pt x="2259" y="8242"/>
                  </a:cubicBezTo>
                  <a:cubicBezTo>
                    <a:pt x="2273" y="8266"/>
                    <a:pt x="2294" y="8284"/>
                    <a:pt x="2315" y="8301"/>
                  </a:cubicBezTo>
                  <a:cubicBezTo>
                    <a:pt x="2332" y="8315"/>
                    <a:pt x="2350" y="8322"/>
                    <a:pt x="2367" y="8322"/>
                  </a:cubicBezTo>
                  <a:lnTo>
                    <a:pt x="2374" y="8319"/>
                  </a:lnTo>
                  <a:lnTo>
                    <a:pt x="2378" y="8319"/>
                  </a:lnTo>
                  <a:cubicBezTo>
                    <a:pt x="2381" y="8315"/>
                    <a:pt x="2385" y="8312"/>
                    <a:pt x="2388" y="8308"/>
                  </a:cubicBezTo>
                  <a:lnTo>
                    <a:pt x="2392" y="8301"/>
                  </a:lnTo>
                  <a:lnTo>
                    <a:pt x="2395" y="8298"/>
                  </a:lnTo>
                  <a:cubicBezTo>
                    <a:pt x="2399" y="8294"/>
                    <a:pt x="2399" y="8287"/>
                    <a:pt x="2402" y="8284"/>
                  </a:cubicBezTo>
                  <a:cubicBezTo>
                    <a:pt x="2420" y="8238"/>
                    <a:pt x="2458" y="8203"/>
                    <a:pt x="2504" y="8186"/>
                  </a:cubicBezTo>
                  <a:cubicBezTo>
                    <a:pt x="2514" y="8182"/>
                    <a:pt x="2521" y="8182"/>
                    <a:pt x="2532" y="8179"/>
                  </a:cubicBezTo>
                  <a:lnTo>
                    <a:pt x="2574" y="8179"/>
                  </a:lnTo>
                  <a:cubicBezTo>
                    <a:pt x="2581" y="8182"/>
                    <a:pt x="2588" y="8182"/>
                    <a:pt x="2595" y="8186"/>
                  </a:cubicBezTo>
                  <a:lnTo>
                    <a:pt x="2612" y="8189"/>
                  </a:lnTo>
                  <a:cubicBezTo>
                    <a:pt x="2619" y="8193"/>
                    <a:pt x="2626" y="8196"/>
                    <a:pt x="2633" y="8200"/>
                  </a:cubicBezTo>
                  <a:lnTo>
                    <a:pt x="2647" y="8207"/>
                  </a:lnTo>
                  <a:cubicBezTo>
                    <a:pt x="2654" y="8214"/>
                    <a:pt x="2661" y="8217"/>
                    <a:pt x="2668" y="8221"/>
                  </a:cubicBezTo>
                  <a:lnTo>
                    <a:pt x="2682" y="8231"/>
                  </a:lnTo>
                  <a:cubicBezTo>
                    <a:pt x="2689" y="8235"/>
                    <a:pt x="2696" y="8242"/>
                    <a:pt x="2703" y="8249"/>
                  </a:cubicBezTo>
                  <a:lnTo>
                    <a:pt x="2714" y="8259"/>
                  </a:lnTo>
                  <a:cubicBezTo>
                    <a:pt x="2721" y="8266"/>
                    <a:pt x="2728" y="8270"/>
                    <a:pt x="2731" y="8277"/>
                  </a:cubicBezTo>
                  <a:lnTo>
                    <a:pt x="2742" y="8287"/>
                  </a:lnTo>
                  <a:cubicBezTo>
                    <a:pt x="2749" y="8294"/>
                    <a:pt x="2756" y="8301"/>
                    <a:pt x="2763" y="8308"/>
                  </a:cubicBezTo>
                  <a:lnTo>
                    <a:pt x="2770" y="8319"/>
                  </a:lnTo>
                  <a:cubicBezTo>
                    <a:pt x="2777" y="8329"/>
                    <a:pt x="2787" y="8340"/>
                    <a:pt x="2794" y="8350"/>
                  </a:cubicBezTo>
                  <a:cubicBezTo>
                    <a:pt x="2799" y="8357"/>
                    <a:pt x="2807" y="8358"/>
                    <a:pt x="2815" y="8358"/>
                  </a:cubicBezTo>
                  <a:cubicBezTo>
                    <a:pt x="2820" y="8358"/>
                    <a:pt x="2825" y="8357"/>
                    <a:pt x="2829" y="8357"/>
                  </a:cubicBezTo>
                  <a:cubicBezTo>
                    <a:pt x="2899" y="8343"/>
                    <a:pt x="2955" y="8294"/>
                    <a:pt x="2983" y="8224"/>
                  </a:cubicBezTo>
                  <a:cubicBezTo>
                    <a:pt x="3009" y="8121"/>
                    <a:pt x="3130" y="8054"/>
                    <a:pt x="3233" y="8054"/>
                  </a:cubicBezTo>
                  <a:cubicBezTo>
                    <a:pt x="3244" y="8054"/>
                    <a:pt x="3256" y="8054"/>
                    <a:pt x="3267" y="8056"/>
                  </a:cubicBezTo>
                  <a:cubicBezTo>
                    <a:pt x="3344" y="8067"/>
                    <a:pt x="3400" y="8140"/>
                    <a:pt x="3386" y="8217"/>
                  </a:cubicBezTo>
                  <a:cubicBezTo>
                    <a:pt x="3382" y="8235"/>
                    <a:pt x="3382" y="8256"/>
                    <a:pt x="3386" y="8273"/>
                  </a:cubicBezTo>
                  <a:cubicBezTo>
                    <a:pt x="3418" y="8259"/>
                    <a:pt x="3449" y="8242"/>
                    <a:pt x="3477" y="8221"/>
                  </a:cubicBezTo>
                  <a:cubicBezTo>
                    <a:pt x="3488" y="8214"/>
                    <a:pt x="3498" y="8207"/>
                    <a:pt x="3509" y="8200"/>
                  </a:cubicBezTo>
                  <a:lnTo>
                    <a:pt x="3516" y="8200"/>
                  </a:lnTo>
                  <a:cubicBezTo>
                    <a:pt x="3547" y="8186"/>
                    <a:pt x="3586" y="8175"/>
                    <a:pt x="3624" y="8175"/>
                  </a:cubicBezTo>
                  <a:lnTo>
                    <a:pt x="3624" y="8172"/>
                  </a:lnTo>
                  <a:lnTo>
                    <a:pt x="3642" y="8116"/>
                  </a:lnTo>
                  <a:lnTo>
                    <a:pt x="3645" y="8109"/>
                  </a:lnTo>
                  <a:lnTo>
                    <a:pt x="3663" y="8053"/>
                  </a:lnTo>
                  <a:lnTo>
                    <a:pt x="3680" y="7997"/>
                  </a:lnTo>
                  <a:lnTo>
                    <a:pt x="3701" y="7948"/>
                  </a:lnTo>
                  <a:lnTo>
                    <a:pt x="3701" y="7941"/>
                  </a:lnTo>
                  <a:lnTo>
                    <a:pt x="3715" y="7899"/>
                  </a:lnTo>
                  <a:lnTo>
                    <a:pt x="3715" y="7895"/>
                  </a:lnTo>
                  <a:lnTo>
                    <a:pt x="3733" y="7857"/>
                  </a:lnTo>
                  <a:lnTo>
                    <a:pt x="3733" y="7853"/>
                  </a:lnTo>
                  <a:lnTo>
                    <a:pt x="3743" y="7822"/>
                  </a:lnTo>
                  <a:lnTo>
                    <a:pt x="3743" y="7818"/>
                  </a:lnTo>
                  <a:cubicBezTo>
                    <a:pt x="3750" y="7811"/>
                    <a:pt x="3754" y="7801"/>
                    <a:pt x="3757" y="7794"/>
                  </a:cubicBezTo>
                  <a:cubicBezTo>
                    <a:pt x="3768" y="7773"/>
                    <a:pt x="3740" y="7692"/>
                    <a:pt x="3726" y="7650"/>
                  </a:cubicBezTo>
                  <a:cubicBezTo>
                    <a:pt x="3698" y="7563"/>
                    <a:pt x="3659" y="7447"/>
                    <a:pt x="3757" y="7409"/>
                  </a:cubicBezTo>
                  <a:cubicBezTo>
                    <a:pt x="3796" y="7395"/>
                    <a:pt x="3834" y="7391"/>
                    <a:pt x="3876" y="7391"/>
                  </a:cubicBezTo>
                  <a:cubicBezTo>
                    <a:pt x="4009" y="7384"/>
                    <a:pt x="4114" y="7370"/>
                    <a:pt x="4156" y="7251"/>
                  </a:cubicBezTo>
                  <a:cubicBezTo>
                    <a:pt x="4198" y="7129"/>
                    <a:pt x="4258" y="7017"/>
                    <a:pt x="4331" y="6911"/>
                  </a:cubicBezTo>
                  <a:cubicBezTo>
                    <a:pt x="4342" y="6782"/>
                    <a:pt x="4373" y="6530"/>
                    <a:pt x="4485" y="6474"/>
                  </a:cubicBezTo>
                  <a:cubicBezTo>
                    <a:pt x="4505" y="6463"/>
                    <a:pt x="4526" y="6458"/>
                    <a:pt x="4546" y="6458"/>
                  </a:cubicBezTo>
                  <a:cubicBezTo>
                    <a:pt x="4567" y="6458"/>
                    <a:pt x="4587" y="6463"/>
                    <a:pt x="4604" y="6474"/>
                  </a:cubicBezTo>
                  <a:lnTo>
                    <a:pt x="4657" y="6505"/>
                  </a:lnTo>
                  <a:cubicBezTo>
                    <a:pt x="4702" y="6531"/>
                    <a:pt x="4794" y="6584"/>
                    <a:pt x="4831" y="6584"/>
                  </a:cubicBezTo>
                  <a:cubicBezTo>
                    <a:pt x="4834" y="6584"/>
                    <a:pt x="4837" y="6583"/>
                    <a:pt x="4839" y="6582"/>
                  </a:cubicBezTo>
                  <a:cubicBezTo>
                    <a:pt x="4846" y="6572"/>
                    <a:pt x="4846" y="6558"/>
                    <a:pt x="4849" y="6540"/>
                  </a:cubicBezTo>
                  <a:cubicBezTo>
                    <a:pt x="4849" y="6449"/>
                    <a:pt x="4916" y="6365"/>
                    <a:pt x="5007" y="6348"/>
                  </a:cubicBezTo>
                  <a:cubicBezTo>
                    <a:pt x="5056" y="6330"/>
                    <a:pt x="5077" y="6323"/>
                    <a:pt x="5091" y="6271"/>
                  </a:cubicBezTo>
                  <a:cubicBezTo>
                    <a:pt x="5105" y="6201"/>
                    <a:pt x="5147" y="6138"/>
                    <a:pt x="5206" y="6096"/>
                  </a:cubicBezTo>
                  <a:cubicBezTo>
                    <a:pt x="5237" y="6079"/>
                    <a:pt x="5269" y="6073"/>
                    <a:pt x="5302" y="6073"/>
                  </a:cubicBezTo>
                  <a:cubicBezTo>
                    <a:pt x="5345" y="6073"/>
                    <a:pt x="5390" y="6084"/>
                    <a:pt x="5434" y="6096"/>
                  </a:cubicBezTo>
                  <a:cubicBezTo>
                    <a:pt x="5449" y="6102"/>
                    <a:pt x="5464" y="6104"/>
                    <a:pt x="5479" y="6104"/>
                  </a:cubicBezTo>
                  <a:cubicBezTo>
                    <a:pt x="5500" y="6104"/>
                    <a:pt x="5521" y="6099"/>
                    <a:pt x="5539" y="6089"/>
                  </a:cubicBezTo>
                  <a:cubicBezTo>
                    <a:pt x="5553" y="6078"/>
                    <a:pt x="5560" y="6061"/>
                    <a:pt x="5560" y="6047"/>
                  </a:cubicBezTo>
                  <a:cubicBezTo>
                    <a:pt x="5560" y="5945"/>
                    <a:pt x="5662" y="5924"/>
                    <a:pt x="5763" y="5903"/>
                  </a:cubicBezTo>
                  <a:cubicBezTo>
                    <a:pt x="5868" y="5889"/>
                    <a:pt x="5966" y="5851"/>
                    <a:pt x="6057" y="5798"/>
                  </a:cubicBezTo>
                  <a:cubicBezTo>
                    <a:pt x="6096" y="5770"/>
                    <a:pt x="6127" y="5746"/>
                    <a:pt x="6162" y="5721"/>
                  </a:cubicBezTo>
                  <a:cubicBezTo>
                    <a:pt x="6267" y="5645"/>
                    <a:pt x="6358" y="5580"/>
                    <a:pt x="6438" y="5580"/>
                  </a:cubicBezTo>
                  <a:cubicBezTo>
                    <a:pt x="6476" y="5580"/>
                    <a:pt x="6511" y="5593"/>
                    <a:pt x="6544" y="5627"/>
                  </a:cubicBezTo>
                  <a:cubicBezTo>
                    <a:pt x="6547" y="5627"/>
                    <a:pt x="6551" y="5630"/>
                    <a:pt x="6554" y="5630"/>
                  </a:cubicBezTo>
                  <a:cubicBezTo>
                    <a:pt x="6607" y="5648"/>
                    <a:pt x="6663" y="5658"/>
                    <a:pt x="6719" y="5662"/>
                  </a:cubicBezTo>
                  <a:lnTo>
                    <a:pt x="6838" y="5662"/>
                  </a:lnTo>
                  <a:cubicBezTo>
                    <a:pt x="6862" y="5662"/>
                    <a:pt x="6886" y="5663"/>
                    <a:pt x="6911" y="5663"/>
                  </a:cubicBezTo>
                  <a:cubicBezTo>
                    <a:pt x="6994" y="5663"/>
                    <a:pt x="7076" y="5658"/>
                    <a:pt x="7160" y="5644"/>
                  </a:cubicBezTo>
                  <a:lnTo>
                    <a:pt x="7167" y="5641"/>
                  </a:lnTo>
                  <a:cubicBezTo>
                    <a:pt x="7188" y="5630"/>
                    <a:pt x="7209" y="5620"/>
                    <a:pt x="7230" y="5606"/>
                  </a:cubicBezTo>
                  <a:cubicBezTo>
                    <a:pt x="7312" y="5557"/>
                    <a:pt x="7430" y="5488"/>
                    <a:pt x="7571" y="5488"/>
                  </a:cubicBezTo>
                  <a:cubicBezTo>
                    <a:pt x="7593" y="5488"/>
                    <a:pt x="7616" y="5490"/>
                    <a:pt x="7640" y="5494"/>
                  </a:cubicBezTo>
                  <a:cubicBezTo>
                    <a:pt x="7660" y="5497"/>
                    <a:pt x="7685" y="5499"/>
                    <a:pt x="7713" y="5499"/>
                  </a:cubicBezTo>
                  <a:cubicBezTo>
                    <a:pt x="7827" y="5499"/>
                    <a:pt x="7991" y="5473"/>
                    <a:pt x="8137" y="5448"/>
                  </a:cubicBezTo>
                  <a:cubicBezTo>
                    <a:pt x="8252" y="5427"/>
                    <a:pt x="8368" y="5417"/>
                    <a:pt x="8487" y="5410"/>
                  </a:cubicBezTo>
                  <a:cubicBezTo>
                    <a:pt x="8606" y="5410"/>
                    <a:pt x="8669" y="5322"/>
                    <a:pt x="8728" y="5249"/>
                  </a:cubicBezTo>
                  <a:cubicBezTo>
                    <a:pt x="8742" y="5228"/>
                    <a:pt x="8760" y="5207"/>
                    <a:pt x="8777" y="5186"/>
                  </a:cubicBezTo>
                  <a:cubicBezTo>
                    <a:pt x="8809" y="5130"/>
                    <a:pt x="8833" y="5074"/>
                    <a:pt x="8851" y="5011"/>
                  </a:cubicBezTo>
                  <a:cubicBezTo>
                    <a:pt x="8886" y="4902"/>
                    <a:pt x="8910" y="4828"/>
                    <a:pt x="8949" y="4786"/>
                  </a:cubicBezTo>
                  <a:lnTo>
                    <a:pt x="8949" y="4779"/>
                  </a:lnTo>
                  <a:lnTo>
                    <a:pt x="8949" y="4776"/>
                  </a:lnTo>
                  <a:lnTo>
                    <a:pt x="8949" y="4769"/>
                  </a:lnTo>
                  <a:lnTo>
                    <a:pt x="8949" y="4765"/>
                  </a:lnTo>
                  <a:lnTo>
                    <a:pt x="8949" y="4758"/>
                  </a:lnTo>
                  <a:lnTo>
                    <a:pt x="8949" y="4751"/>
                  </a:lnTo>
                  <a:lnTo>
                    <a:pt x="8949" y="4744"/>
                  </a:lnTo>
                  <a:lnTo>
                    <a:pt x="8949" y="4737"/>
                  </a:lnTo>
                  <a:lnTo>
                    <a:pt x="8949" y="4727"/>
                  </a:lnTo>
                  <a:lnTo>
                    <a:pt x="8949" y="4720"/>
                  </a:lnTo>
                  <a:lnTo>
                    <a:pt x="8949" y="4709"/>
                  </a:lnTo>
                  <a:lnTo>
                    <a:pt x="8949" y="4695"/>
                  </a:lnTo>
                  <a:lnTo>
                    <a:pt x="8949" y="4688"/>
                  </a:lnTo>
                  <a:lnTo>
                    <a:pt x="8949" y="4671"/>
                  </a:lnTo>
                  <a:lnTo>
                    <a:pt x="8949" y="4664"/>
                  </a:lnTo>
                  <a:lnTo>
                    <a:pt x="8949" y="4646"/>
                  </a:lnTo>
                  <a:lnTo>
                    <a:pt x="8949" y="4639"/>
                  </a:lnTo>
                  <a:lnTo>
                    <a:pt x="8949" y="4622"/>
                  </a:lnTo>
                  <a:lnTo>
                    <a:pt x="8949" y="4611"/>
                  </a:lnTo>
                  <a:lnTo>
                    <a:pt x="8949" y="4590"/>
                  </a:lnTo>
                  <a:lnTo>
                    <a:pt x="8949" y="4580"/>
                  </a:lnTo>
                  <a:lnTo>
                    <a:pt x="8949" y="4562"/>
                  </a:lnTo>
                  <a:lnTo>
                    <a:pt x="8949" y="4548"/>
                  </a:lnTo>
                  <a:lnTo>
                    <a:pt x="8949" y="4527"/>
                  </a:lnTo>
                  <a:lnTo>
                    <a:pt x="8949" y="4412"/>
                  </a:lnTo>
                  <a:lnTo>
                    <a:pt x="8949" y="4398"/>
                  </a:lnTo>
                  <a:lnTo>
                    <a:pt x="8949" y="4370"/>
                  </a:lnTo>
                  <a:lnTo>
                    <a:pt x="8949" y="4328"/>
                  </a:lnTo>
                  <a:lnTo>
                    <a:pt x="8949" y="4307"/>
                  </a:lnTo>
                  <a:lnTo>
                    <a:pt x="8949" y="4279"/>
                  </a:lnTo>
                  <a:lnTo>
                    <a:pt x="8949" y="4258"/>
                  </a:lnTo>
                  <a:lnTo>
                    <a:pt x="8949" y="4230"/>
                  </a:lnTo>
                  <a:lnTo>
                    <a:pt x="8949" y="4205"/>
                  </a:lnTo>
                  <a:lnTo>
                    <a:pt x="8949" y="4174"/>
                  </a:lnTo>
                  <a:lnTo>
                    <a:pt x="8949" y="4153"/>
                  </a:lnTo>
                  <a:lnTo>
                    <a:pt x="8949" y="4118"/>
                  </a:lnTo>
                  <a:lnTo>
                    <a:pt x="8949" y="4093"/>
                  </a:lnTo>
                  <a:lnTo>
                    <a:pt x="8949" y="4062"/>
                  </a:lnTo>
                  <a:lnTo>
                    <a:pt x="8949" y="4034"/>
                  </a:lnTo>
                  <a:lnTo>
                    <a:pt x="8949" y="4002"/>
                  </a:lnTo>
                  <a:lnTo>
                    <a:pt x="8949" y="3939"/>
                  </a:lnTo>
                  <a:lnTo>
                    <a:pt x="8949" y="3908"/>
                  </a:lnTo>
                  <a:lnTo>
                    <a:pt x="8949" y="3876"/>
                  </a:lnTo>
                  <a:lnTo>
                    <a:pt x="8949" y="3838"/>
                  </a:lnTo>
                  <a:lnTo>
                    <a:pt x="8949" y="3810"/>
                  </a:lnTo>
                  <a:lnTo>
                    <a:pt x="8949" y="3768"/>
                  </a:lnTo>
                  <a:lnTo>
                    <a:pt x="8949" y="3736"/>
                  </a:lnTo>
                  <a:lnTo>
                    <a:pt x="8949" y="3694"/>
                  </a:lnTo>
                  <a:lnTo>
                    <a:pt x="8949" y="3663"/>
                  </a:lnTo>
                  <a:lnTo>
                    <a:pt x="8949" y="3617"/>
                  </a:lnTo>
                  <a:lnTo>
                    <a:pt x="8949" y="3589"/>
                  </a:lnTo>
                  <a:lnTo>
                    <a:pt x="8949" y="3540"/>
                  </a:lnTo>
                  <a:lnTo>
                    <a:pt x="8949" y="3509"/>
                  </a:lnTo>
                  <a:lnTo>
                    <a:pt x="8949" y="3460"/>
                  </a:lnTo>
                  <a:lnTo>
                    <a:pt x="8931" y="3463"/>
                  </a:lnTo>
                  <a:cubicBezTo>
                    <a:pt x="8756" y="3498"/>
                    <a:pt x="8567" y="3540"/>
                    <a:pt x="8564" y="3544"/>
                  </a:cubicBezTo>
                  <a:lnTo>
                    <a:pt x="8522" y="3551"/>
                  </a:lnTo>
                  <a:lnTo>
                    <a:pt x="8483" y="3561"/>
                  </a:lnTo>
                  <a:lnTo>
                    <a:pt x="8483" y="3477"/>
                  </a:lnTo>
                  <a:lnTo>
                    <a:pt x="8483" y="3474"/>
                  </a:lnTo>
                  <a:lnTo>
                    <a:pt x="8483" y="3463"/>
                  </a:lnTo>
                  <a:lnTo>
                    <a:pt x="8483" y="3460"/>
                  </a:lnTo>
                  <a:lnTo>
                    <a:pt x="8483" y="3449"/>
                  </a:lnTo>
                  <a:lnTo>
                    <a:pt x="8483" y="3439"/>
                  </a:lnTo>
                  <a:lnTo>
                    <a:pt x="8483" y="3428"/>
                  </a:lnTo>
                  <a:lnTo>
                    <a:pt x="8483" y="3414"/>
                  </a:lnTo>
                  <a:lnTo>
                    <a:pt x="8483" y="3400"/>
                  </a:lnTo>
                  <a:lnTo>
                    <a:pt x="8483" y="3383"/>
                  </a:lnTo>
                  <a:lnTo>
                    <a:pt x="8483" y="3369"/>
                  </a:lnTo>
                  <a:cubicBezTo>
                    <a:pt x="8483" y="3365"/>
                    <a:pt x="8483" y="3355"/>
                    <a:pt x="8480" y="3348"/>
                  </a:cubicBezTo>
                  <a:cubicBezTo>
                    <a:pt x="8476" y="3337"/>
                    <a:pt x="8480" y="3337"/>
                    <a:pt x="8476" y="3334"/>
                  </a:cubicBezTo>
                  <a:cubicBezTo>
                    <a:pt x="8476" y="3330"/>
                    <a:pt x="8473" y="3316"/>
                    <a:pt x="8473" y="3309"/>
                  </a:cubicBezTo>
                  <a:lnTo>
                    <a:pt x="8469" y="3295"/>
                  </a:lnTo>
                  <a:cubicBezTo>
                    <a:pt x="8469" y="3285"/>
                    <a:pt x="8466" y="3278"/>
                    <a:pt x="8462" y="3267"/>
                  </a:cubicBezTo>
                  <a:lnTo>
                    <a:pt x="8459" y="3253"/>
                  </a:lnTo>
                  <a:cubicBezTo>
                    <a:pt x="8455" y="3243"/>
                    <a:pt x="8452" y="3232"/>
                    <a:pt x="8448" y="3225"/>
                  </a:cubicBezTo>
                  <a:lnTo>
                    <a:pt x="8445" y="3211"/>
                  </a:lnTo>
                  <a:cubicBezTo>
                    <a:pt x="8441" y="3201"/>
                    <a:pt x="8438" y="3190"/>
                    <a:pt x="8434" y="3180"/>
                  </a:cubicBezTo>
                  <a:lnTo>
                    <a:pt x="8427" y="3169"/>
                  </a:lnTo>
                  <a:cubicBezTo>
                    <a:pt x="8424" y="3159"/>
                    <a:pt x="8420" y="3148"/>
                    <a:pt x="8413" y="3138"/>
                  </a:cubicBezTo>
                  <a:cubicBezTo>
                    <a:pt x="8410" y="3127"/>
                    <a:pt x="8410" y="3127"/>
                    <a:pt x="8406" y="3120"/>
                  </a:cubicBezTo>
                  <a:cubicBezTo>
                    <a:pt x="8403" y="3117"/>
                    <a:pt x="8396" y="3103"/>
                    <a:pt x="8392" y="3096"/>
                  </a:cubicBezTo>
                  <a:cubicBezTo>
                    <a:pt x="8385" y="3085"/>
                    <a:pt x="8385" y="3082"/>
                    <a:pt x="8382" y="3078"/>
                  </a:cubicBezTo>
                  <a:cubicBezTo>
                    <a:pt x="8375" y="3071"/>
                    <a:pt x="8371" y="3064"/>
                    <a:pt x="8364" y="3054"/>
                  </a:cubicBezTo>
                  <a:cubicBezTo>
                    <a:pt x="8361" y="3047"/>
                    <a:pt x="8354" y="3043"/>
                    <a:pt x="8350" y="3036"/>
                  </a:cubicBezTo>
                  <a:cubicBezTo>
                    <a:pt x="8343" y="3033"/>
                    <a:pt x="8340" y="3026"/>
                    <a:pt x="8333" y="3019"/>
                  </a:cubicBezTo>
                  <a:cubicBezTo>
                    <a:pt x="8329" y="3012"/>
                    <a:pt x="8322" y="3005"/>
                    <a:pt x="8315" y="3001"/>
                  </a:cubicBezTo>
                  <a:cubicBezTo>
                    <a:pt x="8308" y="2994"/>
                    <a:pt x="8305" y="2991"/>
                    <a:pt x="8298" y="2987"/>
                  </a:cubicBezTo>
                  <a:cubicBezTo>
                    <a:pt x="8284" y="2977"/>
                    <a:pt x="8270" y="2966"/>
                    <a:pt x="8256" y="2959"/>
                  </a:cubicBezTo>
                  <a:cubicBezTo>
                    <a:pt x="8004" y="2812"/>
                    <a:pt x="7671" y="2774"/>
                    <a:pt x="7668" y="2774"/>
                  </a:cubicBezTo>
                  <a:lnTo>
                    <a:pt x="7664" y="2774"/>
                  </a:lnTo>
                  <a:lnTo>
                    <a:pt x="7633" y="2770"/>
                  </a:lnTo>
                  <a:lnTo>
                    <a:pt x="7619" y="2742"/>
                  </a:lnTo>
                  <a:cubicBezTo>
                    <a:pt x="7619" y="2738"/>
                    <a:pt x="7426" y="2399"/>
                    <a:pt x="7282" y="2255"/>
                  </a:cubicBezTo>
                  <a:lnTo>
                    <a:pt x="7272" y="2245"/>
                  </a:lnTo>
                  <a:lnTo>
                    <a:pt x="7261" y="2238"/>
                  </a:lnTo>
                  <a:lnTo>
                    <a:pt x="7251" y="2231"/>
                  </a:lnTo>
                  <a:lnTo>
                    <a:pt x="7233" y="2217"/>
                  </a:lnTo>
                  <a:cubicBezTo>
                    <a:pt x="6915" y="1982"/>
                    <a:pt x="5294" y="901"/>
                    <a:pt x="393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3965;p59">
              <a:extLst>
                <a:ext uri="{FF2B5EF4-FFF2-40B4-BE49-F238E27FC236}">
                  <a16:creationId xmlns:a16="http://schemas.microsoft.com/office/drawing/2014/main" id="{D6B882A6-40E4-AD15-F9EF-6AF14E37019D}"/>
                </a:ext>
              </a:extLst>
            </p:cNvPr>
            <p:cNvSpPr/>
            <p:nvPr/>
          </p:nvSpPr>
          <p:spPr>
            <a:xfrm>
              <a:off x="2072674" y="1899590"/>
              <a:ext cx="14" cy="204"/>
            </a:xfrm>
            <a:custGeom>
              <a:avLst/>
              <a:gdLst/>
              <a:ahLst/>
              <a:cxnLst/>
              <a:rect l="l" t="t" r="r" b="b"/>
              <a:pathLst>
                <a:path w="1" h="15" extrusionOk="0">
                  <a:moveTo>
                    <a:pt x="1" y="14"/>
                  </a:moveTo>
                  <a:lnTo>
                    <a:pt x="1" y="0"/>
                  </a:lnTo>
                  <a:cubicBezTo>
                    <a:pt x="1" y="4"/>
                    <a:pt x="1" y="11"/>
                    <a:pt x="1"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3966;p59">
              <a:extLst>
                <a:ext uri="{FF2B5EF4-FFF2-40B4-BE49-F238E27FC236}">
                  <a16:creationId xmlns:a16="http://schemas.microsoft.com/office/drawing/2014/main" id="{5D8AEB1D-0258-6458-C461-500693427BAB}"/>
                </a:ext>
              </a:extLst>
            </p:cNvPr>
            <p:cNvSpPr/>
            <p:nvPr/>
          </p:nvSpPr>
          <p:spPr>
            <a:xfrm>
              <a:off x="2072729" y="1900635"/>
              <a:ext cx="14" cy="1154"/>
            </a:xfrm>
            <a:custGeom>
              <a:avLst/>
              <a:gdLst/>
              <a:ahLst/>
              <a:cxnLst/>
              <a:rect l="l" t="t" r="r" b="b"/>
              <a:pathLst>
                <a:path w="1" h="85" extrusionOk="0">
                  <a:moveTo>
                    <a:pt x="0" y="0"/>
                  </a:moveTo>
                  <a:lnTo>
                    <a:pt x="0" y="84"/>
                  </a:lnTo>
                  <a:lnTo>
                    <a:pt x="0" y="8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3967;p59">
              <a:extLst>
                <a:ext uri="{FF2B5EF4-FFF2-40B4-BE49-F238E27FC236}">
                  <a16:creationId xmlns:a16="http://schemas.microsoft.com/office/drawing/2014/main" id="{364C484F-BBA9-9EB1-68E1-D27E557D1323}"/>
                </a:ext>
              </a:extLst>
            </p:cNvPr>
            <p:cNvSpPr/>
            <p:nvPr/>
          </p:nvSpPr>
          <p:spPr>
            <a:xfrm>
              <a:off x="2055607" y="1883514"/>
              <a:ext cx="299" cy="204"/>
            </a:xfrm>
            <a:custGeom>
              <a:avLst/>
              <a:gdLst/>
              <a:ahLst/>
              <a:cxnLst/>
              <a:rect l="l" t="t" r="r" b="b"/>
              <a:pathLst>
                <a:path w="22" h="15" extrusionOk="0">
                  <a:moveTo>
                    <a:pt x="22"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3968;p59">
              <a:extLst>
                <a:ext uri="{FF2B5EF4-FFF2-40B4-BE49-F238E27FC236}">
                  <a16:creationId xmlns:a16="http://schemas.microsoft.com/office/drawing/2014/main" id="{17A5C87B-3C29-1AC4-D735-77592297CEF2}"/>
                </a:ext>
              </a:extLst>
            </p:cNvPr>
            <p:cNvSpPr/>
            <p:nvPr/>
          </p:nvSpPr>
          <p:spPr>
            <a:xfrm>
              <a:off x="2070298" y="1894172"/>
              <a:ext cx="299" cy="244"/>
            </a:xfrm>
            <a:custGeom>
              <a:avLst/>
              <a:gdLst/>
              <a:ahLst/>
              <a:cxnLst/>
              <a:rect l="l" t="t" r="r" b="b"/>
              <a:pathLst>
                <a:path w="22" h="18" extrusionOk="0">
                  <a:moveTo>
                    <a:pt x="1" y="0"/>
                  </a:moveTo>
                  <a:cubicBezTo>
                    <a:pt x="8" y="7"/>
                    <a:pt x="15" y="11"/>
                    <a:pt x="22" y="18"/>
                  </a:cubicBezTo>
                  <a:cubicBezTo>
                    <a:pt x="15" y="11"/>
                    <a:pt x="8"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3969;p59">
              <a:extLst>
                <a:ext uri="{FF2B5EF4-FFF2-40B4-BE49-F238E27FC236}">
                  <a16:creationId xmlns:a16="http://schemas.microsoft.com/office/drawing/2014/main" id="{00AAAF75-920B-51C4-CFF0-EC5F9A4994CF}"/>
                </a:ext>
              </a:extLst>
            </p:cNvPr>
            <p:cNvSpPr/>
            <p:nvPr/>
          </p:nvSpPr>
          <p:spPr>
            <a:xfrm>
              <a:off x="2072104" y="1897023"/>
              <a:ext cx="68" cy="204"/>
            </a:xfrm>
            <a:custGeom>
              <a:avLst/>
              <a:gdLst/>
              <a:ahLst/>
              <a:cxnLst/>
              <a:rect l="l" t="t" r="r" b="b"/>
              <a:pathLst>
                <a:path w="5" h="15" extrusionOk="0">
                  <a:moveTo>
                    <a:pt x="1" y="0"/>
                  </a:moveTo>
                  <a:lnTo>
                    <a:pt x="1" y="0"/>
                  </a:lnTo>
                  <a:cubicBezTo>
                    <a:pt x="1" y="1"/>
                    <a:pt x="1" y="2"/>
                    <a:pt x="2" y="4"/>
                  </a:cubicBezTo>
                  <a:lnTo>
                    <a:pt x="2" y="4"/>
                  </a:lnTo>
                  <a:lnTo>
                    <a:pt x="1" y="0"/>
                  </a:lnTo>
                  <a:close/>
                  <a:moveTo>
                    <a:pt x="2" y="4"/>
                  </a:moveTo>
                  <a:lnTo>
                    <a:pt x="4" y="14"/>
                  </a:lnTo>
                  <a:cubicBezTo>
                    <a:pt x="4" y="9"/>
                    <a:pt x="3" y="6"/>
                    <a:pt x="2"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3970;p59">
              <a:extLst>
                <a:ext uri="{FF2B5EF4-FFF2-40B4-BE49-F238E27FC236}">
                  <a16:creationId xmlns:a16="http://schemas.microsoft.com/office/drawing/2014/main" id="{57CE9180-EFC3-689E-E812-A6025DB099F9}"/>
                </a:ext>
              </a:extLst>
            </p:cNvPr>
            <p:cNvSpPr/>
            <p:nvPr/>
          </p:nvSpPr>
          <p:spPr>
            <a:xfrm>
              <a:off x="2056042" y="1883799"/>
              <a:ext cx="109" cy="109"/>
            </a:xfrm>
            <a:custGeom>
              <a:avLst/>
              <a:gdLst/>
              <a:ahLst/>
              <a:cxnLst/>
              <a:rect l="l" t="t" r="r" b="b"/>
              <a:pathLst>
                <a:path w="8" h="8" extrusionOk="0">
                  <a:moveTo>
                    <a:pt x="7"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3971;p59">
              <a:extLst>
                <a:ext uri="{FF2B5EF4-FFF2-40B4-BE49-F238E27FC236}">
                  <a16:creationId xmlns:a16="http://schemas.microsoft.com/office/drawing/2014/main" id="{F47C2103-45C4-10DB-9937-5B8432B8DE14}"/>
                </a:ext>
              </a:extLst>
            </p:cNvPr>
            <p:cNvSpPr/>
            <p:nvPr/>
          </p:nvSpPr>
          <p:spPr>
            <a:xfrm>
              <a:off x="2072443" y="1898164"/>
              <a:ext cx="54" cy="204"/>
            </a:xfrm>
            <a:custGeom>
              <a:avLst/>
              <a:gdLst/>
              <a:ahLst/>
              <a:cxnLst/>
              <a:rect l="l" t="t" r="r" b="b"/>
              <a:pathLst>
                <a:path w="4" h="15" extrusionOk="0">
                  <a:moveTo>
                    <a:pt x="4"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3972;p59">
              <a:extLst>
                <a:ext uri="{FF2B5EF4-FFF2-40B4-BE49-F238E27FC236}">
                  <a16:creationId xmlns:a16="http://schemas.microsoft.com/office/drawing/2014/main" id="{1DE3AECE-1A65-6CCD-2A1F-1F68E0F4FE50}"/>
                </a:ext>
              </a:extLst>
            </p:cNvPr>
            <p:cNvSpPr/>
            <p:nvPr/>
          </p:nvSpPr>
          <p:spPr>
            <a:xfrm>
              <a:off x="2072633" y="1899155"/>
              <a:ext cx="14" cy="204"/>
            </a:xfrm>
            <a:custGeom>
              <a:avLst/>
              <a:gdLst/>
              <a:ahLst/>
              <a:cxnLst/>
              <a:rect l="l" t="t" r="r" b="b"/>
              <a:pathLst>
                <a:path w="1" h="15" extrusionOk="0">
                  <a:moveTo>
                    <a:pt x="0" y="15"/>
                  </a:moveTo>
                  <a:lnTo>
                    <a:pt x="0" y="1"/>
                  </a:lnTo>
                  <a:cubicBezTo>
                    <a:pt x="0" y="4"/>
                    <a:pt x="0" y="11"/>
                    <a:pt x="0"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3973;p59">
              <a:extLst>
                <a:ext uri="{FF2B5EF4-FFF2-40B4-BE49-F238E27FC236}">
                  <a16:creationId xmlns:a16="http://schemas.microsoft.com/office/drawing/2014/main" id="{EF2592D7-CDCD-D118-7FEC-AE3A26A3040B}"/>
                </a:ext>
              </a:extLst>
            </p:cNvPr>
            <p:cNvSpPr/>
            <p:nvPr/>
          </p:nvSpPr>
          <p:spPr>
            <a:xfrm>
              <a:off x="2071588" y="1895829"/>
              <a:ext cx="109" cy="204"/>
            </a:xfrm>
            <a:custGeom>
              <a:avLst/>
              <a:gdLst/>
              <a:ahLst/>
              <a:cxnLst/>
              <a:rect l="l" t="t" r="r" b="b"/>
              <a:pathLst>
                <a:path w="8" h="15" extrusionOk="0">
                  <a:moveTo>
                    <a:pt x="0" y="1"/>
                  </a:moveTo>
                  <a:lnTo>
                    <a:pt x="0" y="1"/>
                  </a:lnTo>
                  <a:cubicBezTo>
                    <a:pt x="0" y="3"/>
                    <a:pt x="2" y="6"/>
                    <a:pt x="4" y="9"/>
                  </a:cubicBezTo>
                  <a:lnTo>
                    <a:pt x="4" y="9"/>
                  </a:lnTo>
                  <a:cubicBezTo>
                    <a:pt x="3" y="6"/>
                    <a:pt x="2" y="3"/>
                    <a:pt x="0" y="1"/>
                  </a:cubicBezTo>
                  <a:close/>
                  <a:moveTo>
                    <a:pt x="4" y="9"/>
                  </a:moveTo>
                  <a:cubicBezTo>
                    <a:pt x="5" y="11"/>
                    <a:pt x="6" y="13"/>
                    <a:pt x="7" y="15"/>
                  </a:cubicBezTo>
                  <a:cubicBezTo>
                    <a:pt x="6" y="13"/>
                    <a:pt x="5" y="11"/>
                    <a:pt x="4" y="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3974;p59">
              <a:extLst>
                <a:ext uri="{FF2B5EF4-FFF2-40B4-BE49-F238E27FC236}">
                  <a16:creationId xmlns:a16="http://schemas.microsoft.com/office/drawing/2014/main" id="{2257451C-B5E1-2B7A-58D2-0DED0463991B}"/>
                </a:ext>
              </a:extLst>
            </p:cNvPr>
            <p:cNvSpPr/>
            <p:nvPr/>
          </p:nvSpPr>
          <p:spPr>
            <a:xfrm>
              <a:off x="2071208" y="1895218"/>
              <a:ext cx="204" cy="244"/>
            </a:xfrm>
            <a:custGeom>
              <a:avLst/>
              <a:gdLst/>
              <a:ahLst/>
              <a:cxnLst/>
              <a:rect l="l" t="t" r="r" b="b"/>
              <a:pathLst>
                <a:path w="15" h="18" extrusionOk="0">
                  <a:moveTo>
                    <a:pt x="14" y="18"/>
                  </a:moveTo>
                  <a:cubicBezTo>
                    <a:pt x="11" y="11"/>
                    <a:pt x="4" y="7"/>
                    <a:pt x="0" y="0"/>
                  </a:cubicBezTo>
                  <a:cubicBezTo>
                    <a:pt x="4" y="7"/>
                    <a:pt x="11" y="11"/>
                    <a:pt x="14"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3975;p59">
              <a:extLst>
                <a:ext uri="{FF2B5EF4-FFF2-40B4-BE49-F238E27FC236}">
                  <a16:creationId xmlns:a16="http://schemas.microsoft.com/office/drawing/2014/main" id="{90129D4E-708E-AB2D-2980-8EFCD8831F86}"/>
                </a:ext>
              </a:extLst>
            </p:cNvPr>
            <p:cNvSpPr/>
            <p:nvPr/>
          </p:nvSpPr>
          <p:spPr>
            <a:xfrm>
              <a:off x="2072253" y="1897594"/>
              <a:ext cx="109" cy="204"/>
            </a:xfrm>
            <a:custGeom>
              <a:avLst/>
              <a:gdLst/>
              <a:ahLst/>
              <a:cxnLst/>
              <a:rect l="l" t="t" r="r" b="b"/>
              <a:pathLst>
                <a:path w="8" h="15" extrusionOk="0">
                  <a:moveTo>
                    <a:pt x="7"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3976;p59">
              <a:extLst>
                <a:ext uri="{FF2B5EF4-FFF2-40B4-BE49-F238E27FC236}">
                  <a16:creationId xmlns:a16="http://schemas.microsoft.com/office/drawing/2014/main" id="{9E33E5BB-3B68-5018-2CBE-D6B54504889F}"/>
                </a:ext>
              </a:extLst>
            </p:cNvPr>
            <p:cNvSpPr/>
            <p:nvPr/>
          </p:nvSpPr>
          <p:spPr>
            <a:xfrm>
              <a:off x="2060848" y="1890642"/>
              <a:ext cx="679" cy="448"/>
            </a:xfrm>
            <a:custGeom>
              <a:avLst/>
              <a:gdLst/>
              <a:ahLst/>
              <a:cxnLst/>
              <a:rect l="l" t="t" r="r" b="b"/>
              <a:pathLst>
                <a:path w="50" h="33" extrusionOk="0">
                  <a:moveTo>
                    <a:pt x="0" y="1"/>
                  </a:moveTo>
                  <a:lnTo>
                    <a:pt x="18" y="29"/>
                  </a:lnTo>
                  <a:lnTo>
                    <a:pt x="49" y="33"/>
                  </a:lnTo>
                  <a:lnTo>
                    <a:pt x="18"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3977;p59">
              <a:extLst>
                <a:ext uri="{FF2B5EF4-FFF2-40B4-BE49-F238E27FC236}">
                  <a16:creationId xmlns:a16="http://schemas.microsoft.com/office/drawing/2014/main" id="{DB5848CE-40C2-3795-E7FC-3159815264FB}"/>
                </a:ext>
              </a:extLst>
            </p:cNvPr>
            <p:cNvSpPr/>
            <p:nvPr/>
          </p:nvSpPr>
          <p:spPr>
            <a:xfrm>
              <a:off x="2072729" y="1899915"/>
              <a:ext cx="14" cy="204"/>
            </a:xfrm>
            <a:custGeom>
              <a:avLst/>
              <a:gdLst/>
              <a:ahLst/>
              <a:cxnLst/>
              <a:rect l="l" t="t" r="r" b="b"/>
              <a:pathLst>
                <a:path w="1" h="15" extrusionOk="0">
                  <a:moveTo>
                    <a:pt x="0" y="15"/>
                  </a:moveTo>
                  <a:lnTo>
                    <a:pt x="0" y="1"/>
                  </a:lnTo>
                  <a:cubicBezTo>
                    <a:pt x="0" y="8"/>
                    <a:pt x="0" y="11"/>
                    <a:pt x="0"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3978;p59">
              <a:extLst>
                <a:ext uri="{FF2B5EF4-FFF2-40B4-BE49-F238E27FC236}">
                  <a16:creationId xmlns:a16="http://schemas.microsoft.com/office/drawing/2014/main" id="{E9788BA2-E4DE-C4BE-70D4-F849BB863A42}"/>
                </a:ext>
              </a:extLst>
            </p:cNvPr>
            <p:cNvSpPr/>
            <p:nvPr/>
          </p:nvSpPr>
          <p:spPr>
            <a:xfrm>
              <a:off x="2073815" y="1900445"/>
              <a:ext cx="5010" cy="1100"/>
            </a:xfrm>
            <a:custGeom>
              <a:avLst/>
              <a:gdLst/>
              <a:ahLst/>
              <a:cxnLst/>
              <a:rect l="l" t="t" r="r" b="b"/>
              <a:pathLst>
                <a:path w="369" h="81" extrusionOk="0">
                  <a:moveTo>
                    <a:pt x="368" y="0"/>
                  </a:moveTo>
                  <a:cubicBezTo>
                    <a:pt x="193" y="35"/>
                    <a:pt x="4" y="81"/>
                    <a:pt x="1" y="81"/>
                  </a:cubicBezTo>
                  <a:cubicBezTo>
                    <a:pt x="4" y="81"/>
                    <a:pt x="193" y="39"/>
                    <a:pt x="36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3979;p59">
              <a:extLst>
                <a:ext uri="{FF2B5EF4-FFF2-40B4-BE49-F238E27FC236}">
                  <a16:creationId xmlns:a16="http://schemas.microsoft.com/office/drawing/2014/main" id="{B5BB1835-57BE-AB6E-354E-51A83136BF8C}"/>
                </a:ext>
              </a:extLst>
            </p:cNvPr>
            <p:cNvSpPr/>
            <p:nvPr/>
          </p:nvSpPr>
          <p:spPr>
            <a:xfrm>
              <a:off x="2010883" y="1853426"/>
              <a:ext cx="44738" cy="30101"/>
            </a:xfrm>
            <a:custGeom>
              <a:avLst/>
              <a:gdLst/>
              <a:ahLst/>
              <a:cxnLst/>
              <a:rect l="l" t="t" r="r" b="b"/>
              <a:pathLst>
                <a:path w="3295" h="2217" extrusionOk="0">
                  <a:moveTo>
                    <a:pt x="1" y="1"/>
                  </a:moveTo>
                  <a:cubicBezTo>
                    <a:pt x="754" y="501"/>
                    <a:pt x="1590" y="1057"/>
                    <a:pt x="2239" y="1493"/>
                  </a:cubicBezTo>
                  <a:lnTo>
                    <a:pt x="2239" y="1493"/>
                  </a:lnTo>
                  <a:cubicBezTo>
                    <a:pt x="1613" y="1072"/>
                    <a:pt x="800" y="530"/>
                    <a:pt x="1" y="1"/>
                  </a:cubicBezTo>
                  <a:close/>
                  <a:moveTo>
                    <a:pt x="2239" y="1493"/>
                  </a:moveTo>
                  <a:lnTo>
                    <a:pt x="2239" y="1493"/>
                  </a:lnTo>
                  <a:cubicBezTo>
                    <a:pt x="2764" y="1847"/>
                    <a:pt x="3156" y="2115"/>
                    <a:pt x="3295" y="2217"/>
                  </a:cubicBezTo>
                  <a:cubicBezTo>
                    <a:pt x="3155" y="2113"/>
                    <a:pt x="2757" y="1841"/>
                    <a:pt x="2239" y="149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3980;p59">
              <a:extLst>
                <a:ext uri="{FF2B5EF4-FFF2-40B4-BE49-F238E27FC236}">
                  <a16:creationId xmlns:a16="http://schemas.microsoft.com/office/drawing/2014/main" id="{808A1C9F-5C96-BB5B-7FA0-8186190FEE44}"/>
                </a:ext>
              </a:extLst>
            </p:cNvPr>
            <p:cNvSpPr/>
            <p:nvPr/>
          </p:nvSpPr>
          <p:spPr>
            <a:xfrm>
              <a:off x="2069538" y="1893602"/>
              <a:ext cx="584" cy="394"/>
            </a:xfrm>
            <a:custGeom>
              <a:avLst/>
              <a:gdLst/>
              <a:ahLst/>
              <a:cxnLst/>
              <a:rect l="l" t="t" r="r" b="b"/>
              <a:pathLst>
                <a:path w="43" h="29" extrusionOk="0">
                  <a:moveTo>
                    <a:pt x="43" y="28"/>
                  </a:moveTo>
                  <a:cubicBezTo>
                    <a:pt x="29" y="18"/>
                    <a:pt x="15" y="7"/>
                    <a:pt x="1" y="0"/>
                  </a:cubicBezTo>
                  <a:cubicBezTo>
                    <a:pt x="15" y="7"/>
                    <a:pt x="29" y="18"/>
                    <a:pt x="43"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3981;p59">
              <a:extLst>
                <a:ext uri="{FF2B5EF4-FFF2-40B4-BE49-F238E27FC236}">
                  <a16:creationId xmlns:a16="http://schemas.microsoft.com/office/drawing/2014/main" id="{3AEB2239-56C0-663E-AFDB-7F027EA16348}"/>
                </a:ext>
              </a:extLst>
            </p:cNvPr>
            <p:cNvSpPr/>
            <p:nvPr/>
          </p:nvSpPr>
          <p:spPr>
            <a:xfrm>
              <a:off x="2070828" y="1894647"/>
              <a:ext cx="204" cy="299"/>
            </a:xfrm>
            <a:custGeom>
              <a:avLst/>
              <a:gdLst/>
              <a:ahLst/>
              <a:cxnLst/>
              <a:rect l="l" t="t" r="r" b="b"/>
              <a:pathLst>
                <a:path w="15" h="22" extrusionOk="0">
                  <a:moveTo>
                    <a:pt x="0" y="0"/>
                  </a:moveTo>
                  <a:cubicBezTo>
                    <a:pt x="4" y="11"/>
                    <a:pt x="7" y="14"/>
                    <a:pt x="14" y="21"/>
                  </a:cubicBezTo>
                  <a:cubicBezTo>
                    <a:pt x="7" y="14"/>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3982;p59">
              <a:extLst>
                <a:ext uri="{FF2B5EF4-FFF2-40B4-BE49-F238E27FC236}">
                  <a16:creationId xmlns:a16="http://schemas.microsoft.com/office/drawing/2014/main" id="{845ABFA3-F599-EF7A-6A8C-C588C21AF4E6}"/>
                </a:ext>
              </a:extLst>
            </p:cNvPr>
            <p:cNvSpPr/>
            <p:nvPr/>
          </p:nvSpPr>
          <p:spPr>
            <a:xfrm>
              <a:off x="2072729" y="1900255"/>
              <a:ext cx="14" cy="149"/>
            </a:xfrm>
            <a:custGeom>
              <a:avLst/>
              <a:gdLst/>
              <a:ahLst/>
              <a:cxnLst/>
              <a:rect l="l" t="t" r="r" b="b"/>
              <a:pathLst>
                <a:path w="1" h="11" extrusionOk="0">
                  <a:moveTo>
                    <a:pt x="0" y="11"/>
                  </a:moveTo>
                  <a:lnTo>
                    <a:pt x="0" y="0"/>
                  </a:lnTo>
                  <a:cubicBezTo>
                    <a:pt x="0" y="4"/>
                    <a:pt x="0" y="7"/>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3983;p59">
              <a:extLst>
                <a:ext uri="{FF2B5EF4-FFF2-40B4-BE49-F238E27FC236}">
                  <a16:creationId xmlns:a16="http://schemas.microsoft.com/office/drawing/2014/main" id="{1E11F939-6539-A1BE-273A-628E8C4C0AD5}"/>
                </a:ext>
              </a:extLst>
            </p:cNvPr>
            <p:cNvSpPr/>
            <p:nvPr/>
          </p:nvSpPr>
          <p:spPr>
            <a:xfrm>
              <a:off x="2072729" y="1900486"/>
              <a:ext cx="14" cy="109"/>
            </a:xfrm>
            <a:custGeom>
              <a:avLst/>
              <a:gdLst/>
              <a:ahLst/>
              <a:cxnLst/>
              <a:rect l="l" t="t" r="r" b="b"/>
              <a:pathLst>
                <a:path w="1" h="8" extrusionOk="0">
                  <a:moveTo>
                    <a:pt x="0"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3984;p59">
              <a:extLst>
                <a:ext uri="{FF2B5EF4-FFF2-40B4-BE49-F238E27FC236}">
                  <a16:creationId xmlns:a16="http://schemas.microsoft.com/office/drawing/2014/main" id="{FF060A0B-DB2D-B007-2C7E-35AF3A526F23}"/>
                </a:ext>
              </a:extLst>
            </p:cNvPr>
            <p:cNvSpPr/>
            <p:nvPr/>
          </p:nvSpPr>
          <p:spPr>
            <a:xfrm>
              <a:off x="2079042" y="1900391"/>
              <a:ext cx="68" cy="14"/>
            </a:xfrm>
            <a:custGeom>
              <a:avLst/>
              <a:gdLst/>
              <a:ahLst/>
              <a:cxnLst/>
              <a:rect l="l" t="t" r="r" b="b"/>
              <a:pathLst>
                <a:path w="5" h="1" extrusionOk="0">
                  <a:moveTo>
                    <a:pt x="1" y="1"/>
                  </a:moveTo>
                  <a:lnTo>
                    <a:pt x="4" y="1"/>
                  </a:ln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3985;p59">
              <a:extLst>
                <a:ext uri="{FF2B5EF4-FFF2-40B4-BE49-F238E27FC236}">
                  <a16:creationId xmlns:a16="http://schemas.microsoft.com/office/drawing/2014/main" id="{29684C99-BB81-69E9-27F6-6543AAEF182A}"/>
                </a:ext>
              </a:extLst>
            </p:cNvPr>
            <p:cNvSpPr/>
            <p:nvPr/>
          </p:nvSpPr>
          <p:spPr>
            <a:xfrm>
              <a:off x="2072538" y="1898680"/>
              <a:ext cx="54" cy="204"/>
            </a:xfrm>
            <a:custGeom>
              <a:avLst/>
              <a:gdLst/>
              <a:ahLst/>
              <a:cxnLst/>
              <a:rect l="l" t="t" r="r" b="b"/>
              <a:pathLst>
                <a:path w="4" h="15" extrusionOk="0">
                  <a:moveTo>
                    <a:pt x="0" y="1"/>
                  </a:moveTo>
                  <a:cubicBezTo>
                    <a:pt x="0" y="4"/>
                    <a:pt x="0" y="11"/>
                    <a:pt x="4" y="15"/>
                  </a:cubicBezTo>
                  <a:cubicBezTo>
                    <a:pt x="4" y="11"/>
                    <a:pt x="4"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3986;p59">
              <a:extLst>
                <a:ext uri="{FF2B5EF4-FFF2-40B4-BE49-F238E27FC236}">
                  <a16:creationId xmlns:a16="http://schemas.microsoft.com/office/drawing/2014/main" id="{2D9EF76D-9A7C-1915-D2CC-54D1EBECE4FC}"/>
                </a:ext>
              </a:extLst>
            </p:cNvPr>
            <p:cNvSpPr/>
            <p:nvPr/>
          </p:nvSpPr>
          <p:spPr>
            <a:xfrm>
              <a:off x="2071873" y="1896453"/>
              <a:ext cx="109" cy="149"/>
            </a:xfrm>
            <a:custGeom>
              <a:avLst/>
              <a:gdLst/>
              <a:ahLst/>
              <a:cxnLst/>
              <a:rect l="l" t="t" r="r" b="b"/>
              <a:pathLst>
                <a:path w="8" h="11" extrusionOk="0">
                  <a:moveTo>
                    <a:pt x="7"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3987;p59">
              <a:extLst>
                <a:ext uri="{FF2B5EF4-FFF2-40B4-BE49-F238E27FC236}">
                  <a16:creationId xmlns:a16="http://schemas.microsoft.com/office/drawing/2014/main" id="{5A29D1DB-B01E-81A7-36F6-AD0413E184EA}"/>
                </a:ext>
              </a:extLst>
            </p:cNvPr>
            <p:cNvSpPr/>
            <p:nvPr/>
          </p:nvSpPr>
          <p:spPr>
            <a:xfrm>
              <a:off x="1964013" y="1946120"/>
              <a:ext cx="109" cy="1534"/>
            </a:xfrm>
            <a:custGeom>
              <a:avLst/>
              <a:gdLst/>
              <a:ahLst/>
              <a:cxnLst/>
              <a:rect l="l" t="t" r="r" b="b"/>
              <a:pathLst>
                <a:path w="8" h="113" extrusionOk="0">
                  <a:moveTo>
                    <a:pt x="1" y="0"/>
                  </a:moveTo>
                  <a:cubicBezTo>
                    <a:pt x="4" y="35"/>
                    <a:pt x="8" y="74"/>
                    <a:pt x="8" y="113"/>
                  </a:cubicBezTo>
                  <a:cubicBezTo>
                    <a:pt x="8" y="70"/>
                    <a:pt x="4" y="2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3988;p59">
              <a:extLst>
                <a:ext uri="{FF2B5EF4-FFF2-40B4-BE49-F238E27FC236}">
                  <a16:creationId xmlns:a16="http://schemas.microsoft.com/office/drawing/2014/main" id="{03238EC8-3A99-8BBB-AB5F-CF65104947AD}"/>
                </a:ext>
              </a:extLst>
            </p:cNvPr>
            <p:cNvSpPr/>
            <p:nvPr/>
          </p:nvSpPr>
          <p:spPr>
            <a:xfrm>
              <a:off x="1964013" y="1950872"/>
              <a:ext cx="14" cy="543"/>
            </a:xfrm>
            <a:custGeom>
              <a:avLst/>
              <a:gdLst/>
              <a:ahLst/>
              <a:cxnLst/>
              <a:rect l="l" t="t" r="r" b="b"/>
              <a:pathLst>
                <a:path w="1" h="40" extrusionOk="0">
                  <a:moveTo>
                    <a:pt x="1" y="39"/>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3989;p59">
              <a:extLst>
                <a:ext uri="{FF2B5EF4-FFF2-40B4-BE49-F238E27FC236}">
                  <a16:creationId xmlns:a16="http://schemas.microsoft.com/office/drawing/2014/main" id="{6C814120-94AD-8899-ED79-6F8E06A850F7}"/>
                </a:ext>
              </a:extLst>
            </p:cNvPr>
            <p:cNvSpPr/>
            <p:nvPr/>
          </p:nvSpPr>
          <p:spPr>
            <a:xfrm>
              <a:off x="1957361" y="1933683"/>
              <a:ext cx="1629" cy="2702"/>
            </a:xfrm>
            <a:custGeom>
              <a:avLst/>
              <a:gdLst/>
              <a:ahLst/>
              <a:cxnLst/>
              <a:rect l="l" t="t" r="r" b="b"/>
              <a:pathLst>
                <a:path w="120" h="199" extrusionOk="0">
                  <a:moveTo>
                    <a:pt x="1" y="0"/>
                  </a:moveTo>
                  <a:cubicBezTo>
                    <a:pt x="4" y="17"/>
                    <a:pt x="11" y="31"/>
                    <a:pt x="11" y="38"/>
                  </a:cubicBezTo>
                  <a:lnTo>
                    <a:pt x="120" y="199"/>
                  </a:lnTo>
                  <a:lnTo>
                    <a:pt x="15" y="38"/>
                  </a:lnTo>
                  <a:cubicBezTo>
                    <a:pt x="11" y="31"/>
                    <a:pt x="4" y="1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3990;p59">
              <a:extLst>
                <a:ext uri="{FF2B5EF4-FFF2-40B4-BE49-F238E27FC236}">
                  <a16:creationId xmlns:a16="http://schemas.microsoft.com/office/drawing/2014/main" id="{E0A5FC1A-4D92-0341-C19F-554F2C14A8B3}"/>
                </a:ext>
              </a:extLst>
            </p:cNvPr>
            <p:cNvSpPr/>
            <p:nvPr/>
          </p:nvSpPr>
          <p:spPr>
            <a:xfrm>
              <a:off x="1992866" y="1964748"/>
              <a:ext cx="204" cy="163"/>
            </a:xfrm>
            <a:custGeom>
              <a:avLst/>
              <a:gdLst/>
              <a:ahLst/>
              <a:cxnLst/>
              <a:rect l="l" t="t" r="r" b="b"/>
              <a:pathLst>
                <a:path w="15" h="12" extrusionOk="0">
                  <a:moveTo>
                    <a:pt x="15"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3991;p59">
              <a:extLst>
                <a:ext uri="{FF2B5EF4-FFF2-40B4-BE49-F238E27FC236}">
                  <a16:creationId xmlns:a16="http://schemas.microsoft.com/office/drawing/2014/main" id="{B3E8D222-1DB9-41B0-8844-BDD3097FF9A2}"/>
                </a:ext>
              </a:extLst>
            </p:cNvPr>
            <p:cNvSpPr/>
            <p:nvPr/>
          </p:nvSpPr>
          <p:spPr>
            <a:xfrm>
              <a:off x="1994631" y="1966269"/>
              <a:ext cx="109" cy="163"/>
            </a:xfrm>
            <a:custGeom>
              <a:avLst/>
              <a:gdLst/>
              <a:ahLst/>
              <a:cxnLst/>
              <a:rect l="l" t="t" r="r" b="b"/>
              <a:pathLst>
                <a:path w="8" h="12" extrusionOk="0">
                  <a:moveTo>
                    <a:pt x="7"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3992;p59">
              <a:extLst>
                <a:ext uri="{FF2B5EF4-FFF2-40B4-BE49-F238E27FC236}">
                  <a16:creationId xmlns:a16="http://schemas.microsoft.com/office/drawing/2014/main" id="{57A9E295-7C24-7141-544E-AF17AFA26171}"/>
                </a:ext>
              </a:extLst>
            </p:cNvPr>
            <p:cNvSpPr/>
            <p:nvPr/>
          </p:nvSpPr>
          <p:spPr>
            <a:xfrm>
              <a:off x="2004325" y="1964843"/>
              <a:ext cx="448" cy="258"/>
            </a:xfrm>
            <a:custGeom>
              <a:avLst/>
              <a:gdLst/>
              <a:ahLst/>
              <a:cxnLst/>
              <a:rect l="l" t="t" r="r" b="b"/>
              <a:pathLst>
                <a:path w="33" h="19" extrusionOk="0">
                  <a:moveTo>
                    <a:pt x="32" y="1"/>
                  </a:moveTo>
                  <a:cubicBezTo>
                    <a:pt x="22" y="4"/>
                    <a:pt x="11" y="11"/>
                    <a:pt x="1" y="18"/>
                  </a:cubicBezTo>
                  <a:cubicBezTo>
                    <a:pt x="11" y="11"/>
                    <a:pt x="22" y="4"/>
                    <a:pt x="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3993;p59">
              <a:extLst>
                <a:ext uri="{FF2B5EF4-FFF2-40B4-BE49-F238E27FC236}">
                  <a16:creationId xmlns:a16="http://schemas.microsoft.com/office/drawing/2014/main" id="{290B5FD4-35EA-5813-A9EC-4ED39EFF2621}"/>
                </a:ext>
              </a:extLst>
            </p:cNvPr>
            <p:cNvSpPr/>
            <p:nvPr/>
          </p:nvSpPr>
          <p:spPr>
            <a:xfrm>
              <a:off x="1988589" y="1966133"/>
              <a:ext cx="733" cy="299"/>
            </a:xfrm>
            <a:custGeom>
              <a:avLst/>
              <a:gdLst/>
              <a:ahLst/>
              <a:cxnLst/>
              <a:rect l="l" t="t" r="r" b="b"/>
              <a:pathLst>
                <a:path w="54" h="22" extrusionOk="0">
                  <a:moveTo>
                    <a:pt x="1" y="0"/>
                  </a:moveTo>
                  <a:lnTo>
                    <a:pt x="11" y="11"/>
                  </a:lnTo>
                  <a:cubicBezTo>
                    <a:pt x="22" y="18"/>
                    <a:pt x="36" y="21"/>
                    <a:pt x="50" y="21"/>
                  </a:cubicBezTo>
                  <a:lnTo>
                    <a:pt x="53" y="21"/>
                  </a:lnTo>
                  <a:cubicBezTo>
                    <a:pt x="32" y="21"/>
                    <a:pt x="15"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3994;p59">
              <a:extLst>
                <a:ext uri="{FF2B5EF4-FFF2-40B4-BE49-F238E27FC236}">
                  <a16:creationId xmlns:a16="http://schemas.microsoft.com/office/drawing/2014/main" id="{486D4727-1856-D4A5-489E-0F0BB36BE30F}"/>
                </a:ext>
              </a:extLst>
            </p:cNvPr>
            <p:cNvSpPr/>
            <p:nvPr/>
          </p:nvSpPr>
          <p:spPr>
            <a:xfrm>
              <a:off x="1989634" y="1964558"/>
              <a:ext cx="1494" cy="1534"/>
            </a:xfrm>
            <a:custGeom>
              <a:avLst/>
              <a:gdLst/>
              <a:ahLst/>
              <a:cxnLst/>
              <a:rect l="l" t="t" r="r" b="b"/>
              <a:pathLst>
                <a:path w="110" h="113" extrusionOk="0">
                  <a:moveTo>
                    <a:pt x="8" y="99"/>
                  </a:moveTo>
                  <a:cubicBezTo>
                    <a:pt x="8" y="102"/>
                    <a:pt x="4" y="106"/>
                    <a:pt x="1" y="113"/>
                  </a:cubicBezTo>
                  <a:cubicBezTo>
                    <a:pt x="4" y="106"/>
                    <a:pt x="8" y="102"/>
                    <a:pt x="8" y="99"/>
                  </a:cubicBezTo>
                  <a:cubicBezTo>
                    <a:pt x="25" y="53"/>
                    <a:pt x="64" y="15"/>
                    <a:pt x="109" y="1"/>
                  </a:cubicBezTo>
                  <a:cubicBezTo>
                    <a:pt x="64" y="15"/>
                    <a:pt x="25" y="53"/>
                    <a:pt x="8" y="9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3995;p59">
              <a:extLst>
                <a:ext uri="{FF2B5EF4-FFF2-40B4-BE49-F238E27FC236}">
                  <a16:creationId xmlns:a16="http://schemas.microsoft.com/office/drawing/2014/main" id="{A7D41160-0BA8-BFF8-6A83-C8FAC5E450A9}"/>
                </a:ext>
              </a:extLst>
            </p:cNvPr>
            <p:cNvSpPr/>
            <p:nvPr/>
          </p:nvSpPr>
          <p:spPr>
            <a:xfrm>
              <a:off x="1992390" y="1964612"/>
              <a:ext cx="204" cy="54"/>
            </a:xfrm>
            <a:custGeom>
              <a:avLst/>
              <a:gdLst/>
              <a:ahLst/>
              <a:cxnLst/>
              <a:rect l="l" t="t" r="r" b="b"/>
              <a:pathLst>
                <a:path w="15" h="4" extrusionOk="0">
                  <a:moveTo>
                    <a:pt x="15"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3996;p59">
              <a:extLst>
                <a:ext uri="{FF2B5EF4-FFF2-40B4-BE49-F238E27FC236}">
                  <a16:creationId xmlns:a16="http://schemas.microsoft.com/office/drawing/2014/main" id="{3AE11449-AB34-BE32-9EF8-C1CEC5742C61}"/>
                </a:ext>
              </a:extLst>
            </p:cNvPr>
            <p:cNvSpPr/>
            <p:nvPr/>
          </p:nvSpPr>
          <p:spPr>
            <a:xfrm>
              <a:off x="1989539" y="1966133"/>
              <a:ext cx="68" cy="109"/>
            </a:xfrm>
            <a:custGeom>
              <a:avLst/>
              <a:gdLst/>
              <a:ahLst/>
              <a:cxnLst/>
              <a:rect l="l" t="t" r="r" b="b"/>
              <a:pathLst>
                <a:path w="5" h="8" extrusionOk="0">
                  <a:moveTo>
                    <a:pt x="4"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3997;p59">
              <a:extLst>
                <a:ext uri="{FF2B5EF4-FFF2-40B4-BE49-F238E27FC236}">
                  <a16:creationId xmlns:a16="http://schemas.microsoft.com/office/drawing/2014/main" id="{8F15BA82-CE30-F834-28CB-C288B3F89E7C}"/>
                </a:ext>
              </a:extLst>
            </p:cNvPr>
            <p:cNvSpPr/>
            <p:nvPr/>
          </p:nvSpPr>
          <p:spPr>
            <a:xfrm>
              <a:off x="1994196" y="1965848"/>
              <a:ext cx="163" cy="149"/>
            </a:xfrm>
            <a:custGeom>
              <a:avLst/>
              <a:gdLst/>
              <a:ahLst/>
              <a:cxnLst/>
              <a:rect l="l" t="t" r="r" b="b"/>
              <a:pathLst>
                <a:path w="12" h="11" extrusionOk="0">
                  <a:moveTo>
                    <a:pt x="11"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3998;p59">
              <a:extLst>
                <a:ext uri="{FF2B5EF4-FFF2-40B4-BE49-F238E27FC236}">
                  <a16:creationId xmlns:a16="http://schemas.microsoft.com/office/drawing/2014/main" id="{15082009-B5E3-67C9-5F25-A9691F531047}"/>
                </a:ext>
              </a:extLst>
            </p:cNvPr>
            <p:cNvSpPr/>
            <p:nvPr/>
          </p:nvSpPr>
          <p:spPr>
            <a:xfrm>
              <a:off x="1993816" y="1965468"/>
              <a:ext cx="163" cy="149"/>
            </a:xfrm>
            <a:custGeom>
              <a:avLst/>
              <a:gdLst/>
              <a:ahLst/>
              <a:cxnLst/>
              <a:rect l="l" t="t" r="r" b="b"/>
              <a:pathLst>
                <a:path w="12" h="11" extrusionOk="0">
                  <a:moveTo>
                    <a:pt x="1" y="0"/>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3999;p59">
              <a:extLst>
                <a:ext uri="{FF2B5EF4-FFF2-40B4-BE49-F238E27FC236}">
                  <a16:creationId xmlns:a16="http://schemas.microsoft.com/office/drawing/2014/main" id="{B684904C-3831-44D7-D88A-70ADBA8893D0}"/>
                </a:ext>
              </a:extLst>
            </p:cNvPr>
            <p:cNvSpPr/>
            <p:nvPr/>
          </p:nvSpPr>
          <p:spPr>
            <a:xfrm>
              <a:off x="1991875" y="1964517"/>
              <a:ext cx="244" cy="14"/>
            </a:xfrm>
            <a:custGeom>
              <a:avLst/>
              <a:gdLst/>
              <a:ahLst/>
              <a:cxnLst/>
              <a:rect l="l" t="t" r="r" b="b"/>
              <a:pathLst>
                <a:path w="18" h="1" extrusionOk="0">
                  <a:moveTo>
                    <a:pt x="18"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4000;p59">
              <a:extLst>
                <a:ext uri="{FF2B5EF4-FFF2-40B4-BE49-F238E27FC236}">
                  <a16:creationId xmlns:a16="http://schemas.microsoft.com/office/drawing/2014/main" id="{662842FD-BC06-F52D-92EC-8F4E1A832D60}"/>
                </a:ext>
              </a:extLst>
            </p:cNvPr>
            <p:cNvSpPr/>
            <p:nvPr/>
          </p:nvSpPr>
          <p:spPr>
            <a:xfrm>
              <a:off x="1989349" y="1966364"/>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4001;p59">
              <a:extLst>
                <a:ext uri="{FF2B5EF4-FFF2-40B4-BE49-F238E27FC236}">
                  <a16:creationId xmlns:a16="http://schemas.microsoft.com/office/drawing/2014/main" id="{C5D85C14-F0BE-F443-8982-FCDA867C4B16}"/>
                </a:ext>
              </a:extLst>
            </p:cNvPr>
            <p:cNvSpPr/>
            <p:nvPr/>
          </p:nvSpPr>
          <p:spPr>
            <a:xfrm>
              <a:off x="2003035" y="1965087"/>
              <a:ext cx="1303" cy="720"/>
            </a:xfrm>
            <a:custGeom>
              <a:avLst/>
              <a:gdLst/>
              <a:ahLst/>
              <a:cxnLst/>
              <a:rect l="l" t="t" r="r" b="b"/>
              <a:pathLst>
                <a:path w="96" h="53" extrusionOk="0">
                  <a:moveTo>
                    <a:pt x="96" y="0"/>
                  </a:moveTo>
                  <a:cubicBezTo>
                    <a:pt x="68" y="21"/>
                    <a:pt x="36" y="39"/>
                    <a:pt x="1" y="53"/>
                  </a:cubicBezTo>
                  <a:cubicBezTo>
                    <a:pt x="36" y="39"/>
                    <a:pt x="68" y="21"/>
                    <a:pt x="9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4002;p59">
              <a:extLst>
                <a:ext uri="{FF2B5EF4-FFF2-40B4-BE49-F238E27FC236}">
                  <a16:creationId xmlns:a16="http://schemas.microsoft.com/office/drawing/2014/main" id="{34EA3C17-ED46-8E73-C06F-27948FA1384E}"/>
                </a:ext>
              </a:extLst>
            </p:cNvPr>
            <p:cNvSpPr/>
            <p:nvPr/>
          </p:nvSpPr>
          <p:spPr>
            <a:xfrm>
              <a:off x="2004800" y="1964463"/>
              <a:ext cx="1494" cy="353"/>
            </a:xfrm>
            <a:custGeom>
              <a:avLst/>
              <a:gdLst/>
              <a:ahLst/>
              <a:cxnLst/>
              <a:rect l="l" t="t" r="r" b="b"/>
              <a:pathLst>
                <a:path w="110" h="26" extrusionOk="0">
                  <a:moveTo>
                    <a:pt x="109" y="1"/>
                  </a:moveTo>
                  <a:lnTo>
                    <a:pt x="109" y="1"/>
                  </a:lnTo>
                  <a:cubicBezTo>
                    <a:pt x="71" y="1"/>
                    <a:pt x="36" y="8"/>
                    <a:pt x="1" y="25"/>
                  </a:cubicBezTo>
                  <a:cubicBezTo>
                    <a:pt x="36" y="8"/>
                    <a:pt x="71" y="1"/>
                    <a:pt x="10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4003;p59">
              <a:extLst>
                <a:ext uri="{FF2B5EF4-FFF2-40B4-BE49-F238E27FC236}">
                  <a16:creationId xmlns:a16="http://schemas.microsoft.com/office/drawing/2014/main" id="{024FE898-3BE4-E516-E0B1-9B4CB3AD7769}"/>
                </a:ext>
              </a:extLst>
            </p:cNvPr>
            <p:cNvSpPr/>
            <p:nvPr/>
          </p:nvSpPr>
          <p:spPr>
            <a:xfrm>
              <a:off x="1993341" y="1965087"/>
              <a:ext cx="204" cy="149"/>
            </a:xfrm>
            <a:custGeom>
              <a:avLst/>
              <a:gdLst/>
              <a:ahLst/>
              <a:cxnLst/>
              <a:rect l="l" t="t" r="r" b="b"/>
              <a:pathLst>
                <a:path w="15" h="11" extrusionOk="0">
                  <a:moveTo>
                    <a:pt x="15"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4004;p59">
              <a:extLst>
                <a:ext uri="{FF2B5EF4-FFF2-40B4-BE49-F238E27FC236}">
                  <a16:creationId xmlns:a16="http://schemas.microsoft.com/office/drawing/2014/main" id="{77D26C20-700F-C1AB-B7FA-92FB316BBDB2}"/>
                </a:ext>
              </a:extLst>
            </p:cNvPr>
            <p:cNvSpPr/>
            <p:nvPr/>
          </p:nvSpPr>
          <p:spPr>
            <a:xfrm>
              <a:off x="1964068" y="1949446"/>
              <a:ext cx="54" cy="1208"/>
            </a:xfrm>
            <a:custGeom>
              <a:avLst/>
              <a:gdLst/>
              <a:ahLst/>
              <a:cxnLst/>
              <a:rect l="l" t="t" r="r" b="b"/>
              <a:pathLst>
                <a:path w="4" h="89" extrusionOk="0">
                  <a:moveTo>
                    <a:pt x="4" y="1"/>
                  </a:moveTo>
                  <a:lnTo>
                    <a:pt x="0" y="88"/>
                  </a:lnTo>
                  <a:cubicBezTo>
                    <a:pt x="4" y="60"/>
                    <a:pt x="4" y="32"/>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4005;p59">
              <a:extLst>
                <a:ext uri="{FF2B5EF4-FFF2-40B4-BE49-F238E27FC236}">
                  <a16:creationId xmlns:a16="http://schemas.microsoft.com/office/drawing/2014/main" id="{A412C19D-198C-ABCC-C5BD-D024A61A7B17}"/>
                </a:ext>
              </a:extLst>
            </p:cNvPr>
            <p:cNvSpPr/>
            <p:nvPr/>
          </p:nvSpPr>
          <p:spPr>
            <a:xfrm>
              <a:off x="1987788" y="1965318"/>
              <a:ext cx="815" cy="828"/>
            </a:xfrm>
            <a:custGeom>
              <a:avLst/>
              <a:gdLst/>
              <a:ahLst/>
              <a:cxnLst/>
              <a:rect l="l" t="t" r="r" b="b"/>
              <a:pathLst>
                <a:path w="60" h="61" extrusionOk="0">
                  <a:moveTo>
                    <a:pt x="0" y="1"/>
                  </a:moveTo>
                  <a:lnTo>
                    <a:pt x="0" y="1"/>
                  </a:lnTo>
                  <a:cubicBezTo>
                    <a:pt x="14" y="18"/>
                    <a:pt x="28" y="36"/>
                    <a:pt x="46" y="50"/>
                  </a:cubicBezTo>
                  <a:lnTo>
                    <a:pt x="52" y="55"/>
                  </a:lnTo>
                  <a:lnTo>
                    <a:pt x="52" y="55"/>
                  </a:lnTo>
                  <a:cubicBezTo>
                    <a:pt x="32" y="38"/>
                    <a:pt x="16" y="20"/>
                    <a:pt x="0" y="1"/>
                  </a:cubicBezTo>
                  <a:close/>
                  <a:moveTo>
                    <a:pt x="52" y="55"/>
                  </a:moveTo>
                  <a:lnTo>
                    <a:pt x="52" y="55"/>
                  </a:lnTo>
                  <a:cubicBezTo>
                    <a:pt x="55" y="57"/>
                    <a:pt x="57" y="59"/>
                    <a:pt x="60" y="60"/>
                  </a:cubicBezTo>
                  <a:lnTo>
                    <a:pt x="52" y="5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4006;p59">
              <a:extLst>
                <a:ext uri="{FF2B5EF4-FFF2-40B4-BE49-F238E27FC236}">
                  <a16:creationId xmlns:a16="http://schemas.microsoft.com/office/drawing/2014/main" id="{974C0D87-8912-41F8-0887-86E669B3F6BF}"/>
                </a:ext>
              </a:extLst>
            </p:cNvPr>
            <p:cNvSpPr/>
            <p:nvPr/>
          </p:nvSpPr>
          <p:spPr>
            <a:xfrm>
              <a:off x="1964013" y="1951876"/>
              <a:ext cx="299" cy="869"/>
            </a:xfrm>
            <a:custGeom>
              <a:avLst/>
              <a:gdLst/>
              <a:ahLst/>
              <a:cxnLst/>
              <a:rect l="l" t="t" r="r" b="b"/>
              <a:pathLst>
                <a:path w="22" h="64" extrusionOk="0">
                  <a:moveTo>
                    <a:pt x="1" y="0"/>
                  </a:moveTo>
                  <a:cubicBezTo>
                    <a:pt x="4" y="21"/>
                    <a:pt x="11" y="42"/>
                    <a:pt x="22" y="63"/>
                  </a:cubicBezTo>
                  <a:cubicBezTo>
                    <a:pt x="11" y="42"/>
                    <a:pt x="4" y="2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4007;p59">
              <a:extLst>
                <a:ext uri="{FF2B5EF4-FFF2-40B4-BE49-F238E27FC236}">
                  <a16:creationId xmlns:a16="http://schemas.microsoft.com/office/drawing/2014/main" id="{052066C4-6467-4B3C-866D-68BEF79FB27F}"/>
                </a:ext>
              </a:extLst>
            </p:cNvPr>
            <p:cNvSpPr/>
            <p:nvPr/>
          </p:nvSpPr>
          <p:spPr>
            <a:xfrm>
              <a:off x="1964299" y="1952732"/>
              <a:ext cx="353" cy="679"/>
            </a:xfrm>
            <a:custGeom>
              <a:avLst/>
              <a:gdLst/>
              <a:ahLst/>
              <a:cxnLst/>
              <a:rect l="l" t="t" r="r" b="b"/>
              <a:pathLst>
                <a:path w="26" h="50" extrusionOk="0">
                  <a:moveTo>
                    <a:pt x="25" y="49"/>
                  </a:moveTo>
                  <a:cubicBezTo>
                    <a:pt x="15" y="35"/>
                    <a:pt x="8" y="18"/>
                    <a:pt x="1" y="0"/>
                  </a:cubicBezTo>
                  <a:cubicBezTo>
                    <a:pt x="8" y="18"/>
                    <a:pt x="15" y="35"/>
                    <a:pt x="25" y="4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4008;p59">
              <a:extLst>
                <a:ext uri="{FF2B5EF4-FFF2-40B4-BE49-F238E27FC236}">
                  <a16:creationId xmlns:a16="http://schemas.microsoft.com/office/drawing/2014/main" id="{FF916CE9-A51A-662D-C487-8815FE2A3F8B}"/>
                </a:ext>
              </a:extLst>
            </p:cNvPr>
            <p:cNvSpPr/>
            <p:nvPr/>
          </p:nvSpPr>
          <p:spPr>
            <a:xfrm>
              <a:off x="1988358" y="1965983"/>
              <a:ext cx="394" cy="299"/>
            </a:xfrm>
            <a:custGeom>
              <a:avLst/>
              <a:gdLst/>
              <a:ahLst/>
              <a:cxnLst/>
              <a:rect l="l" t="t" r="r" b="b"/>
              <a:pathLst>
                <a:path w="29" h="22" extrusionOk="0">
                  <a:moveTo>
                    <a:pt x="0" y="1"/>
                  </a:moveTo>
                  <a:lnTo>
                    <a:pt x="0" y="1"/>
                  </a:lnTo>
                  <a:cubicBezTo>
                    <a:pt x="11" y="8"/>
                    <a:pt x="18" y="15"/>
                    <a:pt x="28" y="22"/>
                  </a:cubicBezTo>
                  <a:lnTo>
                    <a:pt x="18" y="11"/>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4009;p59">
              <a:extLst>
                <a:ext uri="{FF2B5EF4-FFF2-40B4-BE49-F238E27FC236}">
                  <a16:creationId xmlns:a16="http://schemas.microsoft.com/office/drawing/2014/main" id="{80DBDC5E-253B-0B92-40D0-67CBE81409E0}"/>
                </a:ext>
              </a:extLst>
            </p:cNvPr>
            <p:cNvSpPr/>
            <p:nvPr/>
          </p:nvSpPr>
          <p:spPr>
            <a:xfrm>
              <a:off x="1957415" y="1933479"/>
              <a:ext cx="720" cy="149"/>
            </a:xfrm>
            <a:custGeom>
              <a:avLst/>
              <a:gdLst/>
              <a:ahLst/>
              <a:cxnLst/>
              <a:rect l="l" t="t" r="r" b="b"/>
              <a:pathLst>
                <a:path w="53" h="11" extrusionOk="0">
                  <a:moveTo>
                    <a:pt x="53" y="0"/>
                  </a:moveTo>
                  <a:lnTo>
                    <a:pt x="53" y="0"/>
                  </a:lnTo>
                  <a:cubicBezTo>
                    <a:pt x="35" y="4"/>
                    <a:pt x="18" y="7"/>
                    <a:pt x="0" y="11"/>
                  </a:cubicBezTo>
                  <a:cubicBezTo>
                    <a:pt x="18" y="11"/>
                    <a:pt x="35" y="4"/>
                    <a:pt x="5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4010;p59">
              <a:extLst>
                <a:ext uri="{FF2B5EF4-FFF2-40B4-BE49-F238E27FC236}">
                  <a16:creationId xmlns:a16="http://schemas.microsoft.com/office/drawing/2014/main" id="{1F3A1C76-7F31-9FA5-F347-DF2822B7CAF1}"/>
                </a:ext>
              </a:extLst>
            </p:cNvPr>
            <p:cNvSpPr/>
            <p:nvPr/>
          </p:nvSpPr>
          <p:spPr>
            <a:xfrm>
              <a:off x="1959506" y="1932569"/>
              <a:ext cx="434" cy="353"/>
            </a:xfrm>
            <a:custGeom>
              <a:avLst/>
              <a:gdLst/>
              <a:ahLst/>
              <a:cxnLst/>
              <a:rect l="l" t="t" r="r" b="b"/>
              <a:pathLst>
                <a:path w="32" h="26" extrusionOk="0">
                  <a:moveTo>
                    <a:pt x="0" y="25"/>
                  </a:moveTo>
                  <a:cubicBezTo>
                    <a:pt x="11" y="18"/>
                    <a:pt x="21" y="11"/>
                    <a:pt x="32" y="1"/>
                  </a:cubicBezTo>
                  <a:cubicBezTo>
                    <a:pt x="21" y="11"/>
                    <a:pt x="11" y="18"/>
                    <a:pt x="0"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4011;p59">
              <a:extLst>
                <a:ext uri="{FF2B5EF4-FFF2-40B4-BE49-F238E27FC236}">
                  <a16:creationId xmlns:a16="http://schemas.microsoft.com/office/drawing/2014/main" id="{08B06D88-CD96-635A-F462-3CF62114F71F}"/>
                </a:ext>
              </a:extLst>
            </p:cNvPr>
            <p:cNvSpPr/>
            <p:nvPr/>
          </p:nvSpPr>
          <p:spPr>
            <a:xfrm>
              <a:off x="1958175" y="1933289"/>
              <a:ext cx="584" cy="204"/>
            </a:xfrm>
            <a:custGeom>
              <a:avLst/>
              <a:gdLst/>
              <a:ahLst/>
              <a:cxnLst/>
              <a:rect l="l" t="t" r="r" b="b"/>
              <a:pathLst>
                <a:path w="43" h="15" extrusionOk="0">
                  <a:moveTo>
                    <a:pt x="0" y="14"/>
                  </a:moveTo>
                  <a:cubicBezTo>
                    <a:pt x="14" y="11"/>
                    <a:pt x="28" y="4"/>
                    <a:pt x="42" y="0"/>
                  </a:cubicBezTo>
                  <a:cubicBezTo>
                    <a:pt x="28" y="4"/>
                    <a:pt x="14" y="11"/>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4012;p59">
              <a:extLst>
                <a:ext uri="{FF2B5EF4-FFF2-40B4-BE49-F238E27FC236}">
                  <a16:creationId xmlns:a16="http://schemas.microsoft.com/office/drawing/2014/main" id="{48304AE6-A7B6-5348-8607-B94CE39E7AB7}"/>
                </a:ext>
              </a:extLst>
            </p:cNvPr>
            <p:cNvSpPr/>
            <p:nvPr/>
          </p:nvSpPr>
          <p:spPr>
            <a:xfrm>
              <a:off x="1958881" y="1932949"/>
              <a:ext cx="543" cy="299"/>
            </a:xfrm>
            <a:custGeom>
              <a:avLst/>
              <a:gdLst/>
              <a:ahLst/>
              <a:cxnLst/>
              <a:rect l="l" t="t" r="r" b="b"/>
              <a:pathLst>
                <a:path w="40" h="22" extrusionOk="0">
                  <a:moveTo>
                    <a:pt x="1" y="22"/>
                  </a:moveTo>
                  <a:cubicBezTo>
                    <a:pt x="11" y="15"/>
                    <a:pt x="25" y="8"/>
                    <a:pt x="39" y="1"/>
                  </a:cubicBezTo>
                  <a:cubicBezTo>
                    <a:pt x="25" y="8"/>
                    <a:pt x="11" y="15"/>
                    <a:pt x="1"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4013;p59">
              <a:extLst>
                <a:ext uri="{FF2B5EF4-FFF2-40B4-BE49-F238E27FC236}">
                  <a16:creationId xmlns:a16="http://schemas.microsoft.com/office/drawing/2014/main" id="{1CD9CDB7-9141-3CB1-F08F-EF5DCA001D3F}"/>
                </a:ext>
              </a:extLst>
            </p:cNvPr>
            <p:cNvSpPr/>
            <p:nvPr/>
          </p:nvSpPr>
          <p:spPr>
            <a:xfrm>
              <a:off x="1959981" y="1932148"/>
              <a:ext cx="339" cy="394"/>
            </a:xfrm>
            <a:custGeom>
              <a:avLst/>
              <a:gdLst/>
              <a:ahLst/>
              <a:cxnLst/>
              <a:rect l="l" t="t" r="r" b="b"/>
              <a:pathLst>
                <a:path w="25" h="29" extrusionOk="0">
                  <a:moveTo>
                    <a:pt x="25" y="0"/>
                  </a:moveTo>
                  <a:cubicBezTo>
                    <a:pt x="18" y="11"/>
                    <a:pt x="7" y="21"/>
                    <a:pt x="0" y="28"/>
                  </a:cubicBezTo>
                  <a:cubicBezTo>
                    <a:pt x="7" y="21"/>
                    <a:pt x="18" y="11"/>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4014;p59">
              <a:extLst>
                <a:ext uri="{FF2B5EF4-FFF2-40B4-BE49-F238E27FC236}">
                  <a16:creationId xmlns:a16="http://schemas.microsoft.com/office/drawing/2014/main" id="{C5B29CEF-B99D-063C-BA5B-F78AF62155E9}"/>
                </a:ext>
              </a:extLst>
            </p:cNvPr>
            <p:cNvSpPr/>
            <p:nvPr/>
          </p:nvSpPr>
          <p:spPr>
            <a:xfrm>
              <a:off x="1960646" y="1931103"/>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4015;p59">
              <a:extLst>
                <a:ext uri="{FF2B5EF4-FFF2-40B4-BE49-F238E27FC236}">
                  <a16:creationId xmlns:a16="http://schemas.microsoft.com/office/drawing/2014/main" id="{848C6A41-6E89-B33B-D8DD-27E12ECB076F}"/>
                </a:ext>
              </a:extLst>
            </p:cNvPr>
            <p:cNvSpPr/>
            <p:nvPr/>
          </p:nvSpPr>
          <p:spPr>
            <a:xfrm>
              <a:off x="1969051" y="1928673"/>
              <a:ext cx="1398" cy="204"/>
            </a:xfrm>
            <a:custGeom>
              <a:avLst/>
              <a:gdLst/>
              <a:ahLst/>
              <a:cxnLst/>
              <a:rect l="l" t="t" r="r" b="b"/>
              <a:pathLst>
                <a:path w="103" h="15" extrusionOk="0">
                  <a:moveTo>
                    <a:pt x="102" y="15"/>
                  </a:moveTo>
                  <a:cubicBezTo>
                    <a:pt x="71" y="4"/>
                    <a:pt x="36" y="1"/>
                    <a:pt x="1" y="1"/>
                  </a:cubicBezTo>
                  <a:cubicBezTo>
                    <a:pt x="36" y="1"/>
                    <a:pt x="71" y="4"/>
                    <a:pt x="102"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4016;p59">
              <a:extLst>
                <a:ext uri="{FF2B5EF4-FFF2-40B4-BE49-F238E27FC236}">
                  <a16:creationId xmlns:a16="http://schemas.microsoft.com/office/drawing/2014/main" id="{95F3FDB0-24F9-AC8D-EADC-293406B2F9DD}"/>
                </a:ext>
              </a:extLst>
            </p:cNvPr>
            <p:cNvSpPr/>
            <p:nvPr/>
          </p:nvSpPr>
          <p:spPr>
            <a:xfrm>
              <a:off x="1960836" y="1930438"/>
              <a:ext cx="54" cy="584"/>
            </a:xfrm>
            <a:custGeom>
              <a:avLst/>
              <a:gdLst/>
              <a:ahLst/>
              <a:cxnLst/>
              <a:rect l="l" t="t" r="r" b="b"/>
              <a:pathLst>
                <a:path w="4" h="43" extrusionOk="0">
                  <a:moveTo>
                    <a:pt x="0" y="42"/>
                  </a:moveTo>
                  <a:cubicBezTo>
                    <a:pt x="4" y="28"/>
                    <a:pt x="4" y="14"/>
                    <a:pt x="4" y="0"/>
                  </a:cubicBezTo>
                  <a:cubicBezTo>
                    <a:pt x="4" y="14"/>
                    <a:pt x="4" y="28"/>
                    <a:pt x="0" y="4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4017;p59">
              <a:extLst>
                <a:ext uri="{FF2B5EF4-FFF2-40B4-BE49-F238E27FC236}">
                  <a16:creationId xmlns:a16="http://schemas.microsoft.com/office/drawing/2014/main" id="{1167C293-963C-8B09-696C-0E0DE502D86F}"/>
                </a:ext>
              </a:extLst>
            </p:cNvPr>
            <p:cNvSpPr/>
            <p:nvPr/>
          </p:nvSpPr>
          <p:spPr>
            <a:xfrm>
              <a:off x="1960361" y="1931673"/>
              <a:ext cx="299" cy="434"/>
            </a:xfrm>
            <a:custGeom>
              <a:avLst/>
              <a:gdLst/>
              <a:ahLst/>
              <a:cxnLst/>
              <a:rect l="l" t="t" r="r" b="b"/>
              <a:pathLst>
                <a:path w="22" h="32" extrusionOk="0">
                  <a:moveTo>
                    <a:pt x="0" y="32"/>
                  </a:moveTo>
                  <a:cubicBezTo>
                    <a:pt x="7" y="21"/>
                    <a:pt x="14" y="11"/>
                    <a:pt x="21" y="0"/>
                  </a:cubicBezTo>
                  <a:cubicBezTo>
                    <a:pt x="14" y="11"/>
                    <a:pt x="7" y="21"/>
                    <a:pt x="0"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4018;p59">
              <a:extLst>
                <a:ext uri="{FF2B5EF4-FFF2-40B4-BE49-F238E27FC236}">
                  <a16:creationId xmlns:a16="http://schemas.microsoft.com/office/drawing/2014/main" id="{BAA6D3E7-2A36-5269-320A-B35FD7156922}"/>
                </a:ext>
              </a:extLst>
            </p:cNvPr>
            <p:cNvSpPr/>
            <p:nvPr/>
          </p:nvSpPr>
          <p:spPr>
            <a:xfrm>
              <a:off x="2008222" y="1930981"/>
              <a:ext cx="58533" cy="39592"/>
            </a:xfrm>
            <a:custGeom>
              <a:avLst/>
              <a:gdLst/>
              <a:ahLst/>
              <a:cxnLst/>
              <a:rect l="l" t="t" r="r" b="b"/>
              <a:pathLst>
                <a:path w="4311" h="2916" extrusionOk="0">
                  <a:moveTo>
                    <a:pt x="2680" y="0"/>
                  </a:moveTo>
                  <a:cubicBezTo>
                    <a:pt x="2668" y="0"/>
                    <a:pt x="2654" y="7"/>
                    <a:pt x="2637" y="16"/>
                  </a:cubicBezTo>
                  <a:cubicBezTo>
                    <a:pt x="2584" y="48"/>
                    <a:pt x="2532" y="83"/>
                    <a:pt x="2486" y="118"/>
                  </a:cubicBezTo>
                  <a:cubicBezTo>
                    <a:pt x="2451" y="142"/>
                    <a:pt x="2416" y="170"/>
                    <a:pt x="2378" y="195"/>
                  </a:cubicBezTo>
                  <a:cubicBezTo>
                    <a:pt x="2273" y="261"/>
                    <a:pt x="2157" y="303"/>
                    <a:pt x="2035" y="321"/>
                  </a:cubicBezTo>
                  <a:cubicBezTo>
                    <a:pt x="2003" y="328"/>
                    <a:pt x="1968" y="335"/>
                    <a:pt x="1937" y="345"/>
                  </a:cubicBezTo>
                  <a:cubicBezTo>
                    <a:pt x="1937" y="401"/>
                    <a:pt x="1909" y="450"/>
                    <a:pt x="1867" y="482"/>
                  </a:cubicBezTo>
                  <a:cubicBezTo>
                    <a:pt x="1825" y="511"/>
                    <a:pt x="1777" y="525"/>
                    <a:pt x="1728" y="525"/>
                  </a:cubicBezTo>
                  <a:cubicBezTo>
                    <a:pt x="1700" y="525"/>
                    <a:pt x="1671" y="520"/>
                    <a:pt x="1642" y="510"/>
                  </a:cubicBezTo>
                  <a:cubicBezTo>
                    <a:pt x="1625" y="506"/>
                    <a:pt x="1607" y="503"/>
                    <a:pt x="1590" y="499"/>
                  </a:cubicBezTo>
                  <a:cubicBezTo>
                    <a:pt x="1579" y="496"/>
                    <a:pt x="1568" y="494"/>
                    <a:pt x="1556" y="494"/>
                  </a:cubicBezTo>
                  <a:cubicBezTo>
                    <a:pt x="1544" y="494"/>
                    <a:pt x="1532" y="496"/>
                    <a:pt x="1520" y="499"/>
                  </a:cubicBezTo>
                  <a:cubicBezTo>
                    <a:pt x="1492" y="527"/>
                    <a:pt x="1474" y="559"/>
                    <a:pt x="1467" y="594"/>
                  </a:cubicBezTo>
                  <a:cubicBezTo>
                    <a:pt x="1446" y="678"/>
                    <a:pt x="1383" y="741"/>
                    <a:pt x="1299" y="762"/>
                  </a:cubicBezTo>
                  <a:cubicBezTo>
                    <a:pt x="1247" y="779"/>
                    <a:pt x="1233" y="783"/>
                    <a:pt x="1226" y="842"/>
                  </a:cubicBezTo>
                  <a:cubicBezTo>
                    <a:pt x="1229" y="902"/>
                    <a:pt x="1198" y="958"/>
                    <a:pt x="1149" y="989"/>
                  </a:cubicBezTo>
                  <a:cubicBezTo>
                    <a:pt x="1129" y="999"/>
                    <a:pt x="1108" y="1003"/>
                    <a:pt x="1086" y="1003"/>
                  </a:cubicBezTo>
                  <a:cubicBezTo>
                    <a:pt x="1011" y="1003"/>
                    <a:pt x="925" y="954"/>
                    <a:pt x="841" y="905"/>
                  </a:cubicBezTo>
                  <a:lnTo>
                    <a:pt x="792" y="881"/>
                  </a:lnTo>
                  <a:cubicBezTo>
                    <a:pt x="760" y="912"/>
                    <a:pt x="722" y="1073"/>
                    <a:pt x="711" y="1231"/>
                  </a:cubicBezTo>
                  <a:lnTo>
                    <a:pt x="711" y="1252"/>
                  </a:lnTo>
                  <a:lnTo>
                    <a:pt x="697" y="1270"/>
                  </a:lnTo>
                  <a:cubicBezTo>
                    <a:pt x="624" y="1364"/>
                    <a:pt x="568" y="1473"/>
                    <a:pt x="529" y="1588"/>
                  </a:cubicBezTo>
                  <a:cubicBezTo>
                    <a:pt x="456" y="1795"/>
                    <a:pt x="253" y="1805"/>
                    <a:pt x="130" y="1812"/>
                  </a:cubicBezTo>
                  <a:cubicBezTo>
                    <a:pt x="113" y="1812"/>
                    <a:pt x="92" y="1812"/>
                    <a:pt x="74" y="1816"/>
                  </a:cubicBezTo>
                  <a:cubicBezTo>
                    <a:pt x="81" y="1844"/>
                    <a:pt x="92" y="1872"/>
                    <a:pt x="99" y="1900"/>
                  </a:cubicBezTo>
                  <a:cubicBezTo>
                    <a:pt x="127" y="1980"/>
                    <a:pt x="158" y="2075"/>
                    <a:pt x="123" y="2145"/>
                  </a:cubicBezTo>
                  <a:cubicBezTo>
                    <a:pt x="120" y="2152"/>
                    <a:pt x="116" y="2159"/>
                    <a:pt x="113" y="2166"/>
                  </a:cubicBezTo>
                  <a:lnTo>
                    <a:pt x="113" y="2169"/>
                  </a:lnTo>
                  <a:lnTo>
                    <a:pt x="102" y="2197"/>
                  </a:lnTo>
                  <a:lnTo>
                    <a:pt x="99" y="2204"/>
                  </a:lnTo>
                  <a:lnTo>
                    <a:pt x="88" y="2236"/>
                  </a:lnTo>
                  <a:lnTo>
                    <a:pt x="85" y="2239"/>
                  </a:lnTo>
                  <a:lnTo>
                    <a:pt x="71" y="2278"/>
                  </a:lnTo>
                  <a:lnTo>
                    <a:pt x="53" y="2323"/>
                  </a:lnTo>
                  <a:lnTo>
                    <a:pt x="53" y="2327"/>
                  </a:lnTo>
                  <a:lnTo>
                    <a:pt x="39" y="2376"/>
                  </a:lnTo>
                  <a:lnTo>
                    <a:pt x="36" y="2383"/>
                  </a:lnTo>
                  <a:lnTo>
                    <a:pt x="18" y="2428"/>
                  </a:lnTo>
                  <a:lnTo>
                    <a:pt x="15" y="2439"/>
                  </a:lnTo>
                  <a:lnTo>
                    <a:pt x="1" y="2488"/>
                  </a:lnTo>
                  <a:cubicBezTo>
                    <a:pt x="74" y="2519"/>
                    <a:pt x="137" y="2568"/>
                    <a:pt x="193" y="2628"/>
                  </a:cubicBezTo>
                  <a:cubicBezTo>
                    <a:pt x="200" y="2635"/>
                    <a:pt x="204" y="2642"/>
                    <a:pt x="211" y="2652"/>
                  </a:cubicBezTo>
                  <a:cubicBezTo>
                    <a:pt x="214" y="2659"/>
                    <a:pt x="221" y="2663"/>
                    <a:pt x="225" y="2670"/>
                  </a:cubicBezTo>
                  <a:lnTo>
                    <a:pt x="228" y="2673"/>
                  </a:lnTo>
                  <a:cubicBezTo>
                    <a:pt x="253" y="2708"/>
                    <a:pt x="281" y="2743"/>
                    <a:pt x="309" y="2771"/>
                  </a:cubicBezTo>
                  <a:cubicBezTo>
                    <a:pt x="351" y="2813"/>
                    <a:pt x="400" y="2848"/>
                    <a:pt x="449" y="2880"/>
                  </a:cubicBezTo>
                  <a:cubicBezTo>
                    <a:pt x="463" y="2890"/>
                    <a:pt x="480" y="2897"/>
                    <a:pt x="498" y="2904"/>
                  </a:cubicBezTo>
                  <a:cubicBezTo>
                    <a:pt x="512" y="2908"/>
                    <a:pt x="526" y="2911"/>
                    <a:pt x="540" y="2915"/>
                  </a:cubicBezTo>
                  <a:cubicBezTo>
                    <a:pt x="543" y="2915"/>
                    <a:pt x="546" y="2916"/>
                    <a:pt x="549" y="2916"/>
                  </a:cubicBezTo>
                  <a:cubicBezTo>
                    <a:pt x="570" y="2916"/>
                    <a:pt x="591" y="2906"/>
                    <a:pt x="606" y="2890"/>
                  </a:cubicBezTo>
                  <a:cubicBezTo>
                    <a:pt x="708" y="2778"/>
                    <a:pt x="900" y="2733"/>
                    <a:pt x="1047" y="2729"/>
                  </a:cubicBezTo>
                  <a:lnTo>
                    <a:pt x="1075" y="2729"/>
                  </a:lnTo>
                  <a:cubicBezTo>
                    <a:pt x="1149" y="2729"/>
                    <a:pt x="1278" y="2740"/>
                    <a:pt x="1345" y="2806"/>
                  </a:cubicBezTo>
                  <a:cubicBezTo>
                    <a:pt x="1359" y="2824"/>
                    <a:pt x="1376" y="2834"/>
                    <a:pt x="1397" y="2841"/>
                  </a:cubicBezTo>
                  <a:cubicBezTo>
                    <a:pt x="1404" y="2827"/>
                    <a:pt x="1411" y="2813"/>
                    <a:pt x="1415" y="2796"/>
                  </a:cubicBezTo>
                  <a:cubicBezTo>
                    <a:pt x="1408" y="2743"/>
                    <a:pt x="1394" y="2687"/>
                    <a:pt x="1376" y="2638"/>
                  </a:cubicBezTo>
                  <a:lnTo>
                    <a:pt x="1369" y="2614"/>
                  </a:lnTo>
                  <a:cubicBezTo>
                    <a:pt x="1310" y="2425"/>
                    <a:pt x="1275" y="2299"/>
                    <a:pt x="1327" y="2222"/>
                  </a:cubicBezTo>
                  <a:lnTo>
                    <a:pt x="1331" y="2218"/>
                  </a:lnTo>
                  <a:cubicBezTo>
                    <a:pt x="1350" y="2190"/>
                    <a:pt x="1402" y="2139"/>
                    <a:pt x="1843" y="2139"/>
                  </a:cubicBezTo>
                  <a:cubicBezTo>
                    <a:pt x="1894" y="2139"/>
                    <a:pt x="1949" y="2140"/>
                    <a:pt x="2010" y="2141"/>
                  </a:cubicBezTo>
                  <a:cubicBezTo>
                    <a:pt x="2224" y="2141"/>
                    <a:pt x="2437" y="2155"/>
                    <a:pt x="2651" y="2190"/>
                  </a:cubicBezTo>
                  <a:lnTo>
                    <a:pt x="2654" y="2190"/>
                  </a:lnTo>
                  <a:lnTo>
                    <a:pt x="2682" y="2194"/>
                  </a:lnTo>
                  <a:lnTo>
                    <a:pt x="2689" y="2194"/>
                  </a:lnTo>
                  <a:lnTo>
                    <a:pt x="2710" y="2201"/>
                  </a:lnTo>
                  <a:lnTo>
                    <a:pt x="2717" y="2201"/>
                  </a:lnTo>
                  <a:lnTo>
                    <a:pt x="2735" y="2204"/>
                  </a:lnTo>
                  <a:lnTo>
                    <a:pt x="2745" y="2208"/>
                  </a:lnTo>
                  <a:lnTo>
                    <a:pt x="2756" y="2215"/>
                  </a:lnTo>
                  <a:cubicBezTo>
                    <a:pt x="2773" y="2176"/>
                    <a:pt x="2798" y="2145"/>
                    <a:pt x="2829" y="2117"/>
                  </a:cubicBezTo>
                  <a:lnTo>
                    <a:pt x="2829" y="2113"/>
                  </a:lnTo>
                  <a:lnTo>
                    <a:pt x="2850" y="2103"/>
                  </a:lnTo>
                  <a:cubicBezTo>
                    <a:pt x="2864" y="2092"/>
                    <a:pt x="2878" y="2085"/>
                    <a:pt x="2896" y="2082"/>
                  </a:cubicBezTo>
                  <a:lnTo>
                    <a:pt x="2948" y="2057"/>
                  </a:lnTo>
                  <a:lnTo>
                    <a:pt x="2952" y="2075"/>
                  </a:lnTo>
                  <a:lnTo>
                    <a:pt x="2983" y="2075"/>
                  </a:lnTo>
                  <a:cubicBezTo>
                    <a:pt x="3043" y="2082"/>
                    <a:pt x="3109" y="2096"/>
                    <a:pt x="3176" y="2110"/>
                  </a:cubicBezTo>
                  <a:cubicBezTo>
                    <a:pt x="3246" y="2124"/>
                    <a:pt x="3312" y="2134"/>
                    <a:pt x="3382" y="2141"/>
                  </a:cubicBezTo>
                  <a:cubicBezTo>
                    <a:pt x="3391" y="2143"/>
                    <a:pt x="3399" y="2144"/>
                    <a:pt x="3407" y="2144"/>
                  </a:cubicBezTo>
                  <a:cubicBezTo>
                    <a:pt x="3415" y="2144"/>
                    <a:pt x="3423" y="2143"/>
                    <a:pt x="3431" y="2141"/>
                  </a:cubicBezTo>
                  <a:lnTo>
                    <a:pt x="3442" y="2141"/>
                  </a:lnTo>
                  <a:cubicBezTo>
                    <a:pt x="3480" y="2124"/>
                    <a:pt x="3512" y="2099"/>
                    <a:pt x="3540" y="2071"/>
                  </a:cubicBezTo>
                  <a:lnTo>
                    <a:pt x="3554" y="2057"/>
                  </a:lnTo>
                  <a:cubicBezTo>
                    <a:pt x="3624" y="1994"/>
                    <a:pt x="3690" y="1928"/>
                    <a:pt x="3771" y="1928"/>
                  </a:cubicBezTo>
                  <a:cubicBezTo>
                    <a:pt x="3950" y="1928"/>
                    <a:pt x="4142" y="1896"/>
                    <a:pt x="4174" y="1858"/>
                  </a:cubicBezTo>
                  <a:cubicBezTo>
                    <a:pt x="4198" y="1826"/>
                    <a:pt x="4226" y="1802"/>
                    <a:pt x="4261" y="1781"/>
                  </a:cubicBezTo>
                  <a:lnTo>
                    <a:pt x="4275" y="1770"/>
                  </a:lnTo>
                  <a:lnTo>
                    <a:pt x="4279" y="1767"/>
                  </a:lnTo>
                  <a:lnTo>
                    <a:pt x="4289" y="1763"/>
                  </a:lnTo>
                  <a:lnTo>
                    <a:pt x="4293" y="1760"/>
                  </a:lnTo>
                  <a:lnTo>
                    <a:pt x="4296" y="1753"/>
                  </a:lnTo>
                  <a:lnTo>
                    <a:pt x="4300" y="1753"/>
                  </a:lnTo>
                  <a:lnTo>
                    <a:pt x="4303" y="1746"/>
                  </a:lnTo>
                  <a:lnTo>
                    <a:pt x="4303" y="1742"/>
                  </a:lnTo>
                  <a:lnTo>
                    <a:pt x="4303" y="1739"/>
                  </a:lnTo>
                  <a:lnTo>
                    <a:pt x="4303" y="1735"/>
                  </a:lnTo>
                  <a:cubicBezTo>
                    <a:pt x="4303" y="1735"/>
                    <a:pt x="4303" y="1732"/>
                    <a:pt x="4303" y="1732"/>
                  </a:cubicBezTo>
                  <a:lnTo>
                    <a:pt x="4303" y="1728"/>
                  </a:lnTo>
                  <a:cubicBezTo>
                    <a:pt x="4303" y="1725"/>
                    <a:pt x="4303" y="1721"/>
                    <a:pt x="4303" y="1721"/>
                  </a:cubicBezTo>
                  <a:lnTo>
                    <a:pt x="4310" y="1718"/>
                  </a:lnTo>
                  <a:lnTo>
                    <a:pt x="4296" y="1711"/>
                  </a:lnTo>
                  <a:lnTo>
                    <a:pt x="4282" y="1700"/>
                  </a:lnTo>
                  <a:lnTo>
                    <a:pt x="4272" y="1693"/>
                  </a:lnTo>
                  <a:lnTo>
                    <a:pt x="4258" y="1686"/>
                  </a:lnTo>
                  <a:lnTo>
                    <a:pt x="4247" y="1679"/>
                  </a:lnTo>
                  <a:lnTo>
                    <a:pt x="4230" y="1672"/>
                  </a:lnTo>
                  <a:lnTo>
                    <a:pt x="4223" y="1669"/>
                  </a:lnTo>
                  <a:lnTo>
                    <a:pt x="4209" y="1665"/>
                  </a:lnTo>
                  <a:lnTo>
                    <a:pt x="4198" y="1662"/>
                  </a:lnTo>
                  <a:lnTo>
                    <a:pt x="4184" y="1658"/>
                  </a:lnTo>
                  <a:lnTo>
                    <a:pt x="4181" y="1658"/>
                  </a:lnTo>
                  <a:lnTo>
                    <a:pt x="4167" y="1655"/>
                  </a:lnTo>
                  <a:lnTo>
                    <a:pt x="4153" y="1655"/>
                  </a:lnTo>
                  <a:cubicBezTo>
                    <a:pt x="4132" y="1655"/>
                    <a:pt x="4111" y="1648"/>
                    <a:pt x="4097" y="1634"/>
                  </a:cubicBezTo>
                  <a:cubicBezTo>
                    <a:pt x="4062" y="1595"/>
                    <a:pt x="4058" y="1529"/>
                    <a:pt x="4062" y="1413"/>
                  </a:cubicBezTo>
                  <a:lnTo>
                    <a:pt x="4062" y="1354"/>
                  </a:lnTo>
                  <a:lnTo>
                    <a:pt x="4044" y="1361"/>
                  </a:lnTo>
                  <a:cubicBezTo>
                    <a:pt x="4000" y="1375"/>
                    <a:pt x="3942" y="1393"/>
                    <a:pt x="3886" y="1393"/>
                  </a:cubicBezTo>
                  <a:cubicBezTo>
                    <a:pt x="3862" y="1393"/>
                    <a:pt x="3839" y="1390"/>
                    <a:pt x="3817" y="1382"/>
                  </a:cubicBezTo>
                  <a:cubicBezTo>
                    <a:pt x="3757" y="1354"/>
                    <a:pt x="3708" y="1312"/>
                    <a:pt x="3676" y="1256"/>
                  </a:cubicBezTo>
                  <a:cubicBezTo>
                    <a:pt x="3662" y="1235"/>
                    <a:pt x="3631" y="1192"/>
                    <a:pt x="3620" y="1192"/>
                  </a:cubicBezTo>
                  <a:cubicBezTo>
                    <a:pt x="3456" y="1192"/>
                    <a:pt x="3456" y="996"/>
                    <a:pt x="3456" y="919"/>
                  </a:cubicBezTo>
                  <a:cubicBezTo>
                    <a:pt x="3456" y="846"/>
                    <a:pt x="3323" y="751"/>
                    <a:pt x="3249" y="699"/>
                  </a:cubicBezTo>
                  <a:lnTo>
                    <a:pt x="3228" y="681"/>
                  </a:lnTo>
                  <a:cubicBezTo>
                    <a:pt x="3162" y="632"/>
                    <a:pt x="3127" y="541"/>
                    <a:pt x="3095" y="464"/>
                  </a:cubicBezTo>
                  <a:cubicBezTo>
                    <a:pt x="3085" y="429"/>
                    <a:pt x="3071" y="398"/>
                    <a:pt x="3050" y="370"/>
                  </a:cubicBezTo>
                  <a:lnTo>
                    <a:pt x="3043" y="363"/>
                  </a:lnTo>
                  <a:lnTo>
                    <a:pt x="3039" y="363"/>
                  </a:lnTo>
                  <a:lnTo>
                    <a:pt x="3036" y="359"/>
                  </a:lnTo>
                  <a:lnTo>
                    <a:pt x="3032" y="356"/>
                  </a:lnTo>
                  <a:lnTo>
                    <a:pt x="3029" y="349"/>
                  </a:lnTo>
                  <a:lnTo>
                    <a:pt x="3025" y="345"/>
                  </a:lnTo>
                  <a:lnTo>
                    <a:pt x="3022" y="342"/>
                  </a:lnTo>
                  <a:lnTo>
                    <a:pt x="3018" y="335"/>
                  </a:lnTo>
                  <a:lnTo>
                    <a:pt x="3015" y="331"/>
                  </a:lnTo>
                  <a:lnTo>
                    <a:pt x="3011" y="324"/>
                  </a:lnTo>
                  <a:lnTo>
                    <a:pt x="3011" y="317"/>
                  </a:lnTo>
                  <a:lnTo>
                    <a:pt x="3011" y="310"/>
                  </a:lnTo>
                  <a:lnTo>
                    <a:pt x="3011" y="303"/>
                  </a:lnTo>
                  <a:lnTo>
                    <a:pt x="3011" y="296"/>
                  </a:lnTo>
                  <a:lnTo>
                    <a:pt x="3011" y="286"/>
                  </a:lnTo>
                  <a:lnTo>
                    <a:pt x="3011" y="279"/>
                  </a:lnTo>
                  <a:lnTo>
                    <a:pt x="3011" y="265"/>
                  </a:lnTo>
                  <a:lnTo>
                    <a:pt x="3011" y="247"/>
                  </a:lnTo>
                  <a:lnTo>
                    <a:pt x="3011" y="233"/>
                  </a:lnTo>
                  <a:lnTo>
                    <a:pt x="3011" y="223"/>
                  </a:lnTo>
                  <a:lnTo>
                    <a:pt x="3011" y="209"/>
                  </a:lnTo>
                  <a:lnTo>
                    <a:pt x="3011" y="195"/>
                  </a:lnTo>
                  <a:lnTo>
                    <a:pt x="3011" y="181"/>
                  </a:lnTo>
                  <a:lnTo>
                    <a:pt x="3011" y="163"/>
                  </a:lnTo>
                  <a:lnTo>
                    <a:pt x="3011" y="146"/>
                  </a:lnTo>
                  <a:lnTo>
                    <a:pt x="3011" y="128"/>
                  </a:lnTo>
                  <a:lnTo>
                    <a:pt x="3011" y="111"/>
                  </a:lnTo>
                  <a:lnTo>
                    <a:pt x="3011" y="93"/>
                  </a:lnTo>
                  <a:lnTo>
                    <a:pt x="3011" y="86"/>
                  </a:lnTo>
                  <a:cubicBezTo>
                    <a:pt x="2763" y="72"/>
                    <a:pt x="2714" y="27"/>
                    <a:pt x="2700" y="9"/>
                  </a:cubicBezTo>
                  <a:cubicBezTo>
                    <a:pt x="2693" y="3"/>
                    <a:pt x="2687" y="0"/>
                    <a:pt x="268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4019;p59">
              <a:extLst>
                <a:ext uri="{FF2B5EF4-FFF2-40B4-BE49-F238E27FC236}">
                  <a16:creationId xmlns:a16="http://schemas.microsoft.com/office/drawing/2014/main" id="{69A38D3C-90F5-C85A-68C2-8990C7105D0D}"/>
                </a:ext>
              </a:extLst>
            </p:cNvPr>
            <p:cNvSpPr/>
            <p:nvPr/>
          </p:nvSpPr>
          <p:spPr>
            <a:xfrm>
              <a:off x="2054236" y="1960186"/>
              <a:ext cx="679" cy="14"/>
            </a:xfrm>
            <a:custGeom>
              <a:avLst/>
              <a:gdLst/>
              <a:ahLst/>
              <a:cxnLst/>
              <a:rect l="l" t="t" r="r" b="b"/>
              <a:pathLst>
                <a:path w="50" h="1" extrusionOk="0">
                  <a:moveTo>
                    <a:pt x="0" y="1"/>
                  </a:moveTo>
                  <a:lnTo>
                    <a:pt x="21" y="1"/>
                  </a:lnTo>
                  <a:cubicBezTo>
                    <a:pt x="32" y="1"/>
                    <a:pt x="39" y="1"/>
                    <a:pt x="49" y="1"/>
                  </a:cubicBezTo>
                  <a:cubicBezTo>
                    <a:pt x="32" y="1"/>
                    <a:pt x="14"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4020;p59">
              <a:extLst>
                <a:ext uri="{FF2B5EF4-FFF2-40B4-BE49-F238E27FC236}">
                  <a16:creationId xmlns:a16="http://schemas.microsoft.com/office/drawing/2014/main" id="{D2DB30B6-EA1F-3E34-CDDF-7B5B12F484B3}"/>
                </a:ext>
              </a:extLst>
            </p:cNvPr>
            <p:cNvSpPr/>
            <p:nvPr/>
          </p:nvSpPr>
          <p:spPr>
            <a:xfrm>
              <a:off x="2066782" y="1954388"/>
              <a:ext cx="68" cy="109"/>
            </a:xfrm>
            <a:custGeom>
              <a:avLst/>
              <a:gdLst/>
              <a:ahLst/>
              <a:cxnLst/>
              <a:rect l="l" t="t" r="r" b="b"/>
              <a:pathLst>
                <a:path w="5" h="8" extrusionOk="0">
                  <a:moveTo>
                    <a:pt x="1" y="1"/>
                  </a:moveTo>
                  <a:cubicBezTo>
                    <a:pt x="4" y="1"/>
                    <a:pt x="4" y="4"/>
                    <a:pt x="1" y="8"/>
                  </a:cubicBezTo>
                  <a:cubicBezTo>
                    <a:pt x="4" y="4"/>
                    <a:pt x="4"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4021;p59">
              <a:extLst>
                <a:ext uri="{FF2B5EF4-FFF2-40B4-BE49-F238E27FC236}">
                  <a16:creationId xmlns:a16="http://schemas.microsoft.com/office/drawing/2014/main" id="{81C99C91-EFCB-0F7C-8065-1F93B00D5008}"/>
                </a:ext>
              </a:extLst>
            </p:cNvPr>
            <p:cNvSpPr/>
            <p:nvPr/>
          </p:nvSpPr>
          <p:spPr>
            <a:xfrm>
              <a:off x="2066782" y="1954673"/>
              <a:ext cx="14" cy="68"/>
            </a:xfrm>
            <a:custGeom>
              <a:avLst/>
              <a:gdLst/>
              <a:ahLst/>
              <a:cxnLst/>
              <a:rect l="l" t="t" r="r" b="b"/>
              <a:pathLst>
                <a:path w="1" h="5" extrusionOk="0">
                  <a:moveTo>
                    <a:pt x="1" y="1"/>
                  </a:moveTo>
                  <a:lnTo>
                    <a:pt x="1" y="4"/>
                  </a:lnTo>
                  <a:cubicBezTo>
                    <a:pt x="1" y="1"/>
                    <a:pt x="1"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4022;p59">
              <a:extLst>
                <a:ext uri="{FF2B5EF4-FFF2-40B4-BE49-F238E27FC236}">
                  <a16:creationId xmlns:a16="http://schemas.microsoft.com/office/drawing/2014/main" id="{A58FB7D5-4727-809D-1D5D-26EA0BA84D71}"/>
                </a:ext>
              </a:extLst>
            </p:cNvPr>
            <p:cNvSpPr/>
            <p:nvPr/>
          </p:nvSpPr>
          <p:spPr>
            <a:xfrm>
              <a:off x="2066836" y="1954538"/>
              <a:ext cx="14" cy="109"/>
            </a:xfrm>
            <a:custGeom>
              <a:avLst/>
              <a:gdLst/>
              <a:ahLst/>
              <a:cxnLst/>
              <a:rect l="l" t="t" r="r" b="b"/>
              <a:pathLst>
                <a:path w="1" h="8" extrusionOk="0">
                  <a:moveTo>
                    <a:pt x="0" y="0"/>
                  </a:moveTo>
                  <a:cubicBezTo>
                    <a:pt x="0" y="4"/>
                    <a:pt x="0" y="4"/>
                    <a:pt x="0" y="7"/>
                  </a:cubicBezTo>
                  <a:cubicBezTo>
                    <a:pt x="0" y="4"/>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4023;p59">
              <a:extLst>
                <a:ext uri="{FF2B5EF4-FFF2-40B4-BE49-F238E27FC236}">
                  <a16:creationId xmlns:a16="http://schemas.microsoft.com/office/drawing/2014/main" id="{104101CD-EB09-1E19-911E-19616CD98A62}"/>
                </a:ext>
              </a:extLst>
            </p:cNvPr>
            <p:cNvSpPr/>
            <p:nvPr/>
          </p:nvSpPr>
          <p:spPr>
            <a:xfrm>
              <a:off x="2066591" y="1954864"/>
              <a:ext cx="109" cy="68"/>
            </a:xfrm>
            <a:custGeom>
              <a:avLst/>
              <a:gdLst/>
              <a:ahLst/>
              <a:cxnLst/>
              <a:rect l="l" t="t" r="r" b="b"/>
              <a:pathLst>
                <a:path w="8" h="5" extrusionOk="0">
                  <a:moveTo>
                    <a:pt x="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4024;p59">
              <a:extLst>
                <a:ext uri="{FF2B5EF4-FFF2-40B4-BE49-F238E27FC236}">
                  <a16:creationId xmlns:a16="http://schemas.microsoft.com/office/drawing/2014/main" id="{0CF21323-5F12-379C-4A42-DA8F113CF32A}"/>
                </a:ext>
              </a:extLst>
            </p:cNvPr>
            <p:cNvSpPr/>
            <p:nvPr/>
          </p:nvSpPr>
          <p:spPr>
            <a:xfrm>
              <a:off x="2066401" y="1954959"/>
              <a:ext cx="163" cy="109"/>
            </a:xfrm>
            <a:custGeom>
              <a:avLst/>
              <a:gdLst/>
              <a:ahLst/>
              <a:cxnLst/>
              <a:rect l="l" t="t" r="r" b="b"/>
              <a:pathLst>
                <a:path w="12" h="8" extrusionOk="0">
                  <a:moveTo>
                    <a:pt x="1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4025;p59">
              <a:extLst>
                <a:ext uri="{FF2B5EF4-FFF2-40B4-BE49-F238E27FC236}">
                  <a16:creationId xmlns:a16="http://schemas.microsoft.com/office/drawing/2014/main" id="{86109A00-41C3-499B-5CAF-4B9AF456C93B}"/>
                </a:ext>
              </a:extLst>
            </p:cNvPr>
            <p:cNvSpPr/>
            <p:nvPr/>
          </p:nvSpPr>
          <p:spPr>
            <a:xfrm>
              <a:off x="2066687" y="1954768"/>
              <a:ext cx="68" cy="68"/>
            </a:xfrm>
            <a:custGeom>
              <a:avLst/>
              <a:gdLst/>
              <a:ahLst/>
              <a:cxnLst/>
              <a:rect l="l" t="t" r="r" b="b"/>
              <a:pathLst>
                <a:path w="5" h="5" extrusionOk="0">
                  <a:moveTo>
                    <a:pt x="4"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4026;p59">
              <a:extLst>
                <a:ext uri="{FF2B5EF4-FFF2-40B4-BE49-F238E27FC236}">
                  <a16:creationId xmlns:a16="http://schemas.microsoft.com/office/drawing/2014/main" id="{B593440B-4836-B8A5-FF6E-3EF1264EC17F}"/>
                </a:ext>
              </a:extLst>
            </p:cNvPr>
            <p:cNvSpPr/>
            <p:nvPr/>
          </p:nvSpPr>
          <p:spPr>
            <a:xfrm>
              <a:off x="2055037" y="196014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4027;p59">
              <a:extLst>
                <a:ext uri="{FF2B5EF4-FFF2-40B4-BE49-F238E27FC236}">
                  <a16:creationId xmlns:a16="http://schemas.microsoft.com/office/drawing/2014/main" id="{477B4676-6FB3-288F-6F7F-A40CACE2878B}"/>
                </a:ext>
              </a:extLst>
            </p:cNvPr>
            <p:cNvSpPr/>
            <p:nvPr/>
          </p:nvSpPr>
          <p:spPr>
            <a:xfrm>
              <a:off x="2066171" y="1955108"/>
              <a:ext cx="204" cy="149"/>
            </a:xfrm>
            <a:custGeom>
              <a:avLst/>
              <a:gdLst/>
              <a:ahLst/>
              <a:cxnLst/>
              <a:rect l="l" t="t" r="r" b="b"/>
              <a:pathLst>
                <a:path w="15" h="11" extrusionOk="0">
                  <a:moveTo>
                    <a:pt x="14"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4028;p59">
              <a:extLst>
                <a:ext uri="{FF2B5EF4-FFF2-40B4-BE49-F238E27FC236}">
                  <a16:creationId xmlns:a16="http://schemas.microsoft.com/office/drawing/2014/main" id="{C041FEFE-43C6-53DE-B90A-E78AE4855A48}"/>
                </a:ext>
              </a:extLst>
            </p:cNvPr>
            <p:cNvSpPr/>
            <p:nvPr/>
          </p:nvSpPr>
          <p:spPr>
            <a:xfrm>
              <a:off x="2051439" y="1959711"/>
              <a:ext cx="2811" cy="489"/>
            </a:xfrm>
            <a:custGeom>
              <a:avLst/>
              <a:gdLst/>
              <a:ahLst/>
              <a:cxnLst/>
              <a:rect l="l" t="t" r="r" b="b"/>
              <a:pathLst>
                <a:path w="207" h="36" extrusionOk="0">
                  <a:moveTo>
                    <a:pt x="0" y="1"/>
                  </a:moveTo>
                  <a:lnTo>
                    <a:pt x="0" y="1"/>
                  </a:lnTo>
                  <a:cubicBezTo>
                    <a:pt x="59" y="13"/>
                    <a:pt x="115" y="26"/>
                    <a:pt x="164" y="31"/>
                  </a:cubicBezTo>
                  <a:lnTo>
                    <a:pt x="164" y="31"/>
                  </a:lnTo>
                  <a:cubicBezTo>
                    <a:pt x="108" y="23"/>
                    <a:pt x="53" y="12"/>
                    <a:pt x="0" y="1"/>
                  </a:cubicBezTo>
                  <a:close/>
                  <a:moveTo>
                    <a:pt x="164" y="31"/>
                  </a:moveTo>
                  <a:cubicBezTo>
                    <a:pt x="178" y="33"/>
                    <a:pt x="192" y="34"/>
                    <a:pt x="206" y="36"/>
                  </a:cubicBezTo>
                  <a:lnTo>
                    <a:pt x="206" y="32"/>
                  </a:lnTo>
                  <a:lnTo>
                    <a:pt x="182" y="32"/>
                  </a:lnTo>
                  <a:cubicBezTo>
                    <a:pt x="176" y="32"/>
                    <a:pt x="170" y="31"/>
                    <a:pt x="164" y="3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4029;p59">
              <a:extLst>
                <a:ext uri="{FF2B5EF4-FFF2-40B4-BE49-F238E27FC236}">
                  <a16:creationId xmlns:a16="http://schemas.microsoft.com/office/drawing/2014/main" id="{61E097A7-133B-0287-9CF7-85D32C76EA64}"/>
                </a:ext>
              </a:extLst>
            </p:cNvPr>
            <p:cNvSpPr/>
            <p:nvPr/>
          </p:nvSpPr>
          <p:spPr>
            <a:xfrm>
              <a:off x="2046633" y="1959575"/>
              <a:ext cx="339" cy="244"/>
            </a:xfrm>
            <a:custGeom>
              <a:avLst/>
              <a:gdLst/>
              <a:ahLst/>
              <a:cxnLst/>
              <a:rect l="l" t="t" r="r" b="b"/>
              <a:pathLst>
                <a:path w="25" h="18" extrusionOk="0">
                  <a:moveTo>
                    <a:pt x="25" y="0"/>
                  </a:moveTo>
                  <a:lnTo>
                    <a:pt x="0" y="11"/>
                  </a:lnTo>
                  <a:lnTo>
                    <a:pt x="0" y="18"/>
                  </a:lnTo>
                  <a:cubicBezTo>
                    <a:pt x="7" y="11"/>
                    <a:pt x="14" y="7"/>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4030;p59">
              <a:extLst>
                <a:ext uri="{FF2B5EF4-FFF2-40B4-BE49-F238E27FC236}">
                  <a16:creationId xmlns:a16="http://schemas.microsoft.com/office/drawing/2014/main" id="{B6618366-18C0-3DBE-6E33-AB4E9C1D096E}"/>
                </a:ext>
              </a:extLst>
            </p:cNvPr>
            <p:cNvSpPr/>
            <p:nvPr/>
          </p:nvSpPr>
          <p:spPr>
            <a:xfrm>
              <a:off x="2048343" y="195919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4031;p59">
              <a:extLst>
                <a:ext uri="{FF2B5EF4-FFF2-40B4-BE49-F238E27FC236}">
                  <a16:creationId xmlns:a16="http://schemas.microsoft.com/office/drawing/2014/main" id="{DD8B206C-2E3D-5C87-189F-8521FD1BE08C}"/>
                </a:ext>
              </a:extLst>
            </p:cNvPr>
            <p:cNvSpPr/>
            <p:nvPr/>
          </p:nvSpPr>
          <p:spPr>
            <a:xfrm>
              <a:off x="2053856" y="1960186"/>
              <a:ext cx="625" cy="14"/>
            </a:xfrm>
            <a:custGeom>
              <a:avLst/>
              <a:gdLst/>
              <a:ahLst/>
              <a:cxnLst/>
              <a:rect l="l" t="t" r="r" b="b"/>
              <a:pathLst>
                <a:path w="46" h="1" extrusionOk="0">
                  <a:moveTo>
                    <a:pt x="25" y="1"/>
                  </a:moveTo>
                  <a:lnTo>
                    <a:pt x="0" y="1"/>
                  </a:lnTo>
                  <a:cubicBezTo>
                    <a:pt x="14" y="1"/>
                    <a:pt x="32" y="1"/>
                    <a:pt x="46" y="1"/>
                  </a:cubicBez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4032;p59">
              <a:extLst>
                <a:ext uri="{FF2B5EF4-FFF2-40B4-BE49-F238E27FC236}">
                  <a16:creationId xmlns:a16="http://schemas.microsoft.com/office/drawing/2014/main" id="{3790EE2A-C670-5AEE-F6BF-C996C10C6893}"/>
                </a:ext>
              </a:extLst>
            </p:cNvPr>
            <p:cNvSpPr/>
            <p:nvPr/>
          </p:nvSpPr>
          <p:spPr>
            <a:xfrm>
              <a:off x="2011263" y="1967273"/>
              <a:ext cx="1208" cy="1385"/>
            </a:xfrm>
            <a:custGeom>
              <a:avLst/>
              <a:gdLst/>
              <a:ahLst/>
              <a:cxnLst/>
              <a:rect l="l" t="t" r="r" b="b"/>
              <a:pathLst>
                <a:path w="89" h="102" extrusionOk="0">
                  <a:moveTo>
                    <a:pt x="88" y="102"/>
                  </a:moveTo>
                  <a:cubicBezTo>
                    <a:pt x="57" y="74"/>
                    <a:pt x="29" y="39"/>
                    <a:pt x="4" y="4"/>
                  </a:cubicBezTo>
                  <a:lnTo>
                    <a:pt x="1" y="0"/>
                  </a:lnTo>
                  <a:lnTo>
                    <a:pt x="4" y="4"/>
                  </a:lnTo>
                  <a:cubicBezTo>
                    <a:pt x="29" y="39"/>
                    <a:pt x="57" y="74"/>
                    <a:pt x="88" y="10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4033;p59">
              <a:extLst>
                <a:ext uri="{FF2B5EF4-FFF2-40B4-BE49-F238E27FC236}">
                  <a16:creationId xmlns:a16="http://schemas.microsoft.com/office/drawing/2014/main" id="{DFA6B949-34FB-F41F-4777-387A772F7CE8}"/>
                </a:ext>
              </a:extLst>
            </p:cNvPr>
            <p:cNvSpPr/>
            <p:nvPr/>
          </p:nvSpPr>
          <p:spPr>
            <a:xfrm>
              <a:off x="2008086" y="1964748"/>
              <a:ext cx="2770" cy="1914"/>
            </a:xfrm>
            <a:custGeom>
              <a:avLst/>
              <a:gdLst/>
              <a:ahLst/>
              <a:cxnLst/>
              <a:rect l="l" t="t" r="r" b="b"/>
              <a:pathLst>
                <a:path w="204" h="141" extrusionOk="0">
                  <a:moveTo>
                    <a:pt x="203" y="141"/>
                  </a:moveTo>
                  <a:cubicBezTo>
                    <a:pt x="147" y="78"/>
                    <a:pt x="77" y="29"/>
                    <a:pt x="0" y="1"/>
                  </a:cubicBezTo>
                  <a:lnTo>
                    <a:pt x="0" y="1"/>
                  </a:lnTo>
                  <a:cubicBezTo>
                    <a:pt x="77" y="29"/>
                    <a:pt x="147" y="78"/>
                    <a:pt x="203" y="14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4034;p59">
              <a:extLst>
                <a:ext uri="{FF2B5EF4-FFF2-40B4-BE49-F238E27FC236}">
                  <a16:creationId xmlns:a16="http://schemas.microsoft.com/office/drawing/2014/main" id="{9878A2CA-C92D-5116-B937-E46A35BB555B}"/>
                </a:ext>
              </a:extLst>
            </p:cNvPr>
            <p:cNvSpPr/>
            <p:nvPr/>
          </p:nvSpPr>
          <p:spPr>
            <a:xfrm>
              <a:off x="2022818" y="1968074"/>
              <a:ext cx="3720" cy="1059"/>
            </a:xfrm>
            <a:custGeom>
              <a:avLst/>
              <a:gdLst/>
              <a:ahLst/>
              <a:cxnLst/>
              <a:rect l="l" t="t" r="r" b="b"/>
              <a:pathLst>
                <a:path w="274" h="78" extrusionOk="0">
                  <a:moveTo>
                    <a:pt x="0" y="1"/>
                  </a:moveTo>
                  <a:cubicBezTo>
                    <a:pt x="77" y="1"/>
                    <a:pt x="207" y="11"/>
                    <a:pt x="273" y="78"/>
                  </a:cubicBezTo>
                  <a:cubicBezTo>
                    <a:pt x="207" y="11"/>
                    <a:pt x="81"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4035;p59">
              <a:extLst>
                <a:ext uri="{FF2B5EF4-FFF2-40B4-BE49-F238E27FC236}">
                  <a16:creationId xmlns:a16="http://schemas.microsoft.com/office/drawing/2014/main" id="{01B326D7-A23B-2B1C-4F96-E1A615CBE381}"/>
                </a:ext>
              </a:extLst>
            </p:cNvPr>
            <p:cNvSpPr/>
            <p:nvPr/>
          </p:nvSpPr>
          <p:spPr>
            <a:xfrm>
              <a:off x="2026524" y="1969120"/>
              <a:ext cx="679" cy="489"/>
            </a:xfrm>
            <a:custGeom>
              <a:avLst/>
              <a:gdLst/>
              <a:ahLst/>
              <a:cxnLst/>
              <a:rect l="l" t="t" r="r" b="b"/>
              <a:pathLst>
                <a:path w="50" h="36" extrusionOk="0">
                  <a:moveTo>
                    <a:pt x="0" y="1"/>
                  </a:moveTo>
                  <a:cubicBezTo>
                    <a:pt x="14" y="18"/>
                    <a:pt x="32" y="29"/>
                    <a:pt x="49" y="36"/>
                  </a:cubicBezTo>
                  <a:cubicBezTo>
                    <a:pt x="32" y="29"/>
                    <a:pt x="14"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4036;p59">
              <a:extLst>
                <a:ext uri="{FF2B5EF4-FFF2-40B4-BE49-F238E27FC236}">
                  <a16:creationId xmlns:a16="http://schemas.microsoft.com/office/drawing/2014/main" id="{0B7926ED-D6C7-09C2-C8A4-63EEDA8D0350}"/>
                </a:ext>
              </a:extLst>
            </p:cNvPr>
            <p:cNvSpPr/>
            <p:nvPr/>
          </p:nvSpPr>
          <p:spPr>
            <a:xfrm>
              <a:off x="2010842" y="1966703"/>
              <a:ext cx="244" cy="299"/>
            </a:xfrm>
            <a:custGeom>
              <a:avLst/>
              <a:gdLst/>
              <a:ahLst/>
              <a:cxnLst/>
              <a:rect l="l" t="t" r="r" b="b"/>
              <a:pathLst>
                <a:path w="18" h="22" extrusionOk="0">
                  <a:moveTo>
                    <a:pt x="0" y="0"/>
                  </a:moveTo>
                  <a:lnTo>
                    <a:pt x="0" y="0"/>
                  </a:lnTo>
                  <a:cubicBezTo>
                    <a:pt x="7" y="7"/>
                    <a:pt x="11" y="14"/>
                    <a:pt x="18" y="21"/>
                  </a:cubicBezTo>
                  <a:cubicBezTo>
                    <a:pt x="14" y="14"/>
                    <a:pt x="7"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4037;p59">
              <a:extLst>
                <a:ext uri="{FF2B5EF4-FFF2-40B4-BE49-F238E27FC236}">
                  <a16:creationId xmlns:a16="http://schemas.microsoft.com/office/drawing/2014/main" id="{46478E37-D524-A521-F1CC-7D94928C5F16}"/>
                </a:ext>
              </a:extLst>
            </p:cNvPr>
            <p:cNvSpPr/>
            <p:nvPr/>
          </p:nvSpPr>
          <p:spPr>
            <a:xfrm>
              <a:off x="2045397" y="1961001"/>
              <a:ext cx="149" cy="54"/>
            </a:xfrm>
            <a:custGeom>
              <a:avLst/>
              <a:gdLst/>
              <a:ahLst/>
              <a:cxnLst/>
              <a:rect l="l" t="t" r="r" b="b"/>
              <a:pathLst>
                <a:path w="11" h="4" extrusionOk="0">
                  <a:moveTo>
                    <a:pt x="1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4038;p59">
              <a:extLst>
                <a:ext uri="{FF2B5EF4-FFF2-40B4-BE49-F238E27FC236}">
                  <a16:creationId xmlns:a16="http://schemas.microsoft.com/office/drawing/2014/main" id="{A881535B-3700-64D8-992C-19CC4D00C40E}"/>
                </a:ext>
              </a:extLst>
            </p:cNvPr>
            <p:cNvSpPr/>
            <p:nvPr/>
          </p:nvSpPr>
          <p:spPr>
            <a:xfrm>
              <a:off x="2045058" y="1960905"/>
              <a:ext cx="109" cy="14"/>
            </a:xfrm>
            <a:custGeom>
              <a:avLst/>
              <a:gdLst/>
              <a:ahLst/>
              <a:cxnLst/>
              <a:rect l="l" t="t" r="r" b="b"/>
              <a:pathLst>
                <a:path w="8" h="1" extrusionOk="0">
                  <a:moveTo>
                    <a:pt x="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4039;p59">
              <a:extLst>
                <a:ext uri="{FF2B5EF4-FFF2-40B4-BE49-F238E27FC236}">
                  <a16:creationId xmlns:a16="http://schemas.microsoft.com/office/drawing/2014/main" id="{48053817-8D40-248F-5DC2-DE09BBF47F89}"/>
                </a:ext>
              </a:extLst>
            </p:cNvPr>
            <p:cNvSpPr/>
            <p:nvPr/>
          </p:nvSpPr>
          <p:spPr>
            <a:xfrm>
              <a:off x="2044677" y="1960810"/>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4040;p59">
              <a:extLst>
                <a:ext uri="{FF2B5EF4-FFF2-40B4-BE49-F238E27FC236}">
                  <a16:creationId xmlns:a16="http://schemas.microsoft.com/office/drawing/2014/main" id="{2AEB3492-0F4B-B27D-F657-91DB0B18B0C6}"/>
                </a:ext>
              </a:extLst>
            </p:cNvPr>
            <p:cNvSpPr/>
            <p:nvPr/>
          </p:nvSpPr>
          <p:spPr>
            <a:xfrm>
              <a:off x="2027190" y="1968984"/>
              <a:ext cx="244" cy="625"/>
            </a:xfrm>
            <a:custGeom>
              <a:avLst/>
              <a:gdLst/>
              <a:ahLst/>
              <a:cxnLst/>
              <a:rect l="l" t="t" r="r" b="b"/>
              <a:pathLst>
                <a:path w="18" h="46" extrusionOk="0">
                  <a:moveTo>
                    <a:pt x="18" y="0"/>
                  </a:moveTo>
                  <a:cubicBezTo>
                    <a:pt x="18" y="8"/>
                    <a:pt x="16" y="16"/>
                    <a:pt x="13" y="25"/>
                  </a:cubicBezTo>
                  <a:lnTo>
                    <a:pt x="13" y="25"/>
                  </a:lnTo>
                  <a:cubicBezTo>
                    <a:pt x="16" y="17"/>
                    <a:pt x="18" y="9"/>
                    <a:pt x="18" y="0"/>
                  </a:cubicBezTo>
                  <a:close/>
                  <a:moveTo>
                    <a:pt x="13" y="25"/>
                  </a:moveTo>
                  <a:cubicBezTo>
                    <a:pt x="10" y="32"/>
                    <a:pt x="6" y="39"/>
                    <a:pt x="0" y="46"/>
                  </a:cubicBezTo>
                  <a:lnTo>
                    <a:pt x="4" y="46"/>
                  </a:lnTo>
                  <a:cubicBezTo>
                    <a:pt x="7" y="39"/>
                    <a:pt x="11" y="32"/>
                    <a:pt x="13"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4041;p59">
              <a:extLst>
                <a:ext uri="{FF2B5EF4-FFF2-40B4-BE49-F238E27FC236}">
                  <a16:creationId xmlns:a16="http://schemas.microsoft.com/office/drawing/2014/main" id="{08E8C71F-6199-D22A-91A7-F8A0FFE70955}"/>
                </a:ext>
              </a:extLst>
            </p:cNvPr>
            <p:cNvSpPr/>
            <p:nvPr/>
          </p:nvSpPr>
          <p:spPr>
            <a:xfrm>
              <a:off x="2026280" y="1960023"/>
              <a:ext cx="9287" cy="1086"/>
            </a:xfrm>
            <a:custGeom>
              <a:avLst/>
              <a:gdLst/>
              <a:ahLst/>
              <a:cxnLst/>
              <a:rect l="l" t="t" r="r" b="b"/>
              <a:pathLst>
                <a:path w="684" h="80" extrusionOk="0">
                  <a:moveTo>
                    <a:pt x="517" y="0"/>
                  </a:moveTo>
                  <a:cubicBezTo>
                    <a:pt x="517" y="0"/>
                    <a:pt x="517" y="0"/>
                    <a:pt x="516" y="0"/>
                  </a:cubicBezTo>
                  <a:lnTo>
                    <a:pt x="516" y="0"/>
                  </a:lnTo>
                  <a:cubicBezTo>
                    <a:pt x="567" y="0"/>
                    <a:pt x="622" y="1"/>
                    <a:pt x="684" y="2"/>
                  </a:cubicBezTo>
                  <a:cubicBezTo>
                    <a:pt x="623" y="1"/>
                    <a:pt x="567" y="0"/>
                    <a:pt x="517" y="0"/>
                  </a:cubicBezTo>
                  <a:close/>
                  <a:moveTo>
                    <a:pt x="516" y="0"/>
                  </a:moveTo>
                  <a:cubicBezTo>
                    <a:pt x="73" y="0"/>
                    <a:pt x="23" y="51"/>
                    <a:pt x="1" y="79"/>
                  </a:cubicBezTo>
                  <a:cubicBezTo>
                    <a:pt x="23" y="51"/>
                    <a:pt x="76" y="0"/>
                    <a:pt x="516" y="0"/>
                  </a:cubicBezTo>
                  <a:lnTo>
                    <a:pt x="516" y="0"/>
                  </a:lnTo>
                  <a:cubicBezTo>
                    <a:pt x="516" y="0"/>
                    <a:pt x="516" y="0"/>
                    <a:pt x="51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4042;p59">
              <a:extLst>
                <a:ext uri="{FF2B5EF4-FFF2-40B4-BE49-F238E27FC236}">
                  <a16:creationId xmlns:a16="http://schemas.microsoft.com/office/drawing/2014/main" id="{FB94A175-D167-21C5-156F-E5964EA52158}"/>
                </a:ext>
              </a:extLst>
            </p:cNvPr>
            <p:cNvSpPr/>
            <p:nvPr/>
          </p:nvSpPr>
          <p:spPr>
            <a:xfrm>
              <a:off x="2047583" y="1958950"/>
              <a:ext cx="774" cy="353"/>
            </a:xfrm>
            <a:custGeom>
              <a:avLst/>
              <a:gdLst/>
              <a:ahLst/>
              <a:cxnLst/>
              <a:rect l="l" t="t" r="r" b="b"/>
              <a:pathLst>
                <a:path w="57" h="26" extrusionOk="0">
                  <a:moveTo>
                    <a:pt x="56" y="1"/>
                  </a:moveTo>
                  <a:lnTo>
                    <a:pt x="0" y="25"/>
                  </a:lnTo>
                  <a:cubicBezTo>
                    <a:pt x="14" y="22"/>
                    <a:pt x="28" y="22"/>
                    <a:pt x="39" y="18"/>
                  </a:cubicBezTo>
                  <a:lnTo>
                    <a:pt x="56" y="18"/>
                  </a:lnTo>
                  <a:lnTo>
                    <a:pt x="56"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4043;p59">
              <a:extLst>
                <a:ext uri="{FF2B5EF4-FFF2-40B4-BE49-F238E27FC236}">
                  <a16:creationId xmlns:a16="http://schemas.microsoft.com/office/drawing/2014/main" id="{75AE4D46-C2EA-AD3C-D6C8-15BF1BAD4D57}"/>
                </a:ext>
              </a:extLst>
            </p:cNvPr>
            <p:cNvSpPr/>
            <p:nvPr/>
          </p:nvSpPr>
          <p:spPr>
            <a:xfrm>
              <a:off x="2044257" y="196071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4044;p59">
              <a:extLst>
                <a:ext uri="{FF2B5EF4-FFF2-40B4-BE49-F238E27FC236}">
                  <a16:creationId xmlns:a16="http://schemas.microsoft.com/office/drawing/2014/main" id="{F3C6E665-A79A-3376-ADA7-327A2AFC0CF3}"/>
                </a:ext>
              </a:extLst>
            </p:cNvPr>
            <p:cNvSpPr/>
            <p:nvPr/>
          </p:nvSpPr>
          <p:spPr>
            <a:xfrm>
              <a:off x="2048153" y="195919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4045;p59">
              <a:extLst>
                <a:ext uri="{FF2B5EF4-FFF2-40B4-BE49-F238E27FC236}">
                  <a16:creationId xmlns:a16="http://schemas.microsoft.com/office/drawing/2014/main" id="{C83E8189-40CE-D113-E70C-1E022002B48C}"/>
                </a:ext>
              </a:extLst>
            </p:cNvPr>
            <p:cNvSpPr/>
            <p:nvPr/>
          </p:nvSpPr>
          <p:spPr>
            <a:xfrm>
              <a:off x="2027190" y="1969595"/>
              <a:ext cx="14" cy="14"/>
            </a:xfrm>
            <a:custGeom>
              <a:avLst/>
              <a:gdLst/>
              <a:ahLst/>
              <a:cxnLst/>
              <a:rect l="l" t="t" r="r" b="b"/>
              <a:pathLst>
                <a:path w="1"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4046;p59">
              <a:extLst>
                <a:ext uri="{FF2B5EF4-FFF2-40B4-BE49-F238E27FC236}">
                  <a16:creationId xmlns:a16="http://schemas.microsoft.com/office/drawing/2014/main" id="{5EC1DFCD-8E87-1956-98B4-DD6C94D94A1E}"/>
                </a:ext>
              </a:extLst>
            </p:cNvPr>
            <p:cNvSpPr/>
            <p:nvPr/>
          </p:nvSpPr>
          <p:spPr>
            <a:xfrm>
              <a:off x="2043971" y="1930954"/>
              <a:ext cx="869" cy="258"/>
            </a:xfrm>
            <a:custGeom>
              <a:avLst/>
              <a:gdLst/>
              <a:ahLst/>
              <a:cxnLst/>
              <a:rect l="l" t="t" r="r" b="b"/>
              <a:pathLst>
                <a:path w="64" h="19" extrusionOk="0">
                  <a:moveTo>
                    <a:pt x="0" y="18"/>
                  </a:moveTo>
                  <a:cubicBezTo>
                    <a:pt x="32" y="4"/>
                    <a:pt x="53" y="1"/>
                    <a:pt x="63" y="11"/>
                  </a:cubicBezTo>
                  <a:lnTo>
                    <a:pt x="63" y="11"/>
                  </a:lnTo>
                  <a:cubicBezTo>
                    <a:pt x="53" y="1"/>
                    <a:pt x="32" y="4"/>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4047;p59">
              <a:extLst>
                <a:ext uri="{FF2B5EF4-FFF2-40B4-BE49-F238E27FC236}">
                  <a16:creationId xmlns:a16="http://schemas.microsoft.com/office/drawing/2014/main" id="{25A889B8-B481-5EDC-22B7-80FF7B99C830}"/>
                </a:ext>
              </a:extLst>
            </p:cNvPr>
            <p:cNvSpPr/>
            <p:nvPr/>
          </p:nvSpPr>
          <p:spPr>
            <a:xfrm>
              <a:off x="2009036" y="196189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4048;p59">
              <a:extLst>
                <a:ext uri="{FF2B5EF4-FFF2-40B4-BE49-F238E27FC236}">
                  <a16:creationId xmlns:a16="http://schemas.microsoft.com/office/drawing/2014/main" id="{3F0294A9-287C-9C4A-33BD-550B211EB339}"/>
                </a:ext>
              </a:extLst>
            </p:cNvPr>
            <p:cNvSpPr/>
            <p:nvPr/>
          </p:nvSpPr>
          <p:spPr>
            <a:xfrm>
              <a:off x="2008276" y="1963947"/>
              <a:ext cx="54" cy="109"/>
            </a:xfrm>
            <a:custGeom>
              <a:avLst/>
              <a:gdLst/>
              <a:ahLst/>
              <a:cxnLst/>
              <a:rect l="l" t="t" r="r" b="b"/>
              <a:pathLst>
                <a:path w="4" h="8" extrusionOk="0">
                  <a:moveTo>
                    <a:pt x="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4049;p59">
              <a:extLst>
                <a:ext uri="{FF2B5EF4-FFF2-40B4-BE49-F238E27FC236}">
                  <a16:creationId xmlns:a16="http://schemas.microsoft.com/office/drawing/2014/main" id="{59D8A8EF-AEDE-3628-84D1-688D9EC1FDB0}"/>
                </a:ext>
              </a:extLst>
            </p:cNvPr>
            <p:cNvSpPr/>
            <p:nvPr/>
          </p:nvSpPr>
          <p:spPr>
            <a:xfrm>
              <a:off x="2008561" y="1963187"/>
              <a:ext cx="54" cy="109"/>
            </a:xfrm>
            <a:custGeom>
              <a:avLst/>
              <a:gdLst/>
              <a:ahLst/>
              <a:cxnLst/>
              <a:rect l="l" t="t" r="r" b="b"/>
              <a:pathLst>
                <a:path w="4" h="8" extrusionOk="0">
                  <a:moveTo>
                    <a:pt x="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4050;p59">
              <a:extLst>
                <a:ext uri="{FF2B5EF4-FFF2-40B4-BE49-F238E27FC236}">
                  <a16:creationId xmlns:a16="http://schemas.microsoft.com/office/drawing/2014/main" id="{B901E210-4341-C961-35E9-479E3139BEF8}"/>
                </a:ext>
              </a:extLst>
            </p:cNvPr>
            <p:cNvSpPr/>
            <p:nvPr/>
          </p:nvSpPr>
          <p:spPr>
            <a:xfrm>
              <a:off x="2028805" y="1937607"/>
              <a:ext cx="964" cy="163"/>
            </a:xfrm>
            <a:custGeom>
              <a:avLst/>
              <a:gdLst/>
              <a:ahLst/>
              <a:cxnLst/>
              <a:rect l="l" t="t" r="r" b="b"/>
              <a:pathLst>
                <a:path w="71" h="12" extrusionOk="0">
                  <a:moveTo>
                    <a:pt x="0" y="11"/>
                  </a:moveTo>
                  <a:cubicBezTo>
                    <a:pt x="21" y="1"/>
                    <a:pt x="46" y="1"/>
                    <a:pt x="70" y="8"/>
                  </a:cubicBezTo>
                  <a:cubicBezTo>
                    <a:pt x="46" y="1"/>
                    <a:pt x="21" y="1"/>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4051;p59">
              <a:extLst>
                <a:ext uri="{FF2B5EF4-FFF2-40B4-BE49-F238E27FC236}">
                  <a16:creationId xmlns:a16="http://schemas.microsoft.com/office/drawing/2014/main" id="{B64829E9-7951-25AB-1212-0B8DC8DDE44F}"/>
                </a:ext>
              </a:extLst>
            </p:cNvPr>
            <p:cNvSpPr/>
            <p:nvPr/>
          </p:nvSpPr>
          <p:spPr>
            <a:xfrm>
              <a:off x="2008846" y="1962521"/>
              <a:ext cx="14" cy="54"/>
            </a:xfrm>
            <a:custGeom>
              <a:avLst/>
              <a:gdLst/>
              <a:ahLst/>
              <a:cxnLst/>
              <a:rect l="l" t="t" r="r" b="b"/>
              <a:pathLst>
                <a:path w="1" h="4" extrusionOk="0">
                  <a:moveTo>
                    <a:pt x="0"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4052;p59">
              <a:extLst>
                <a:ext uri="{FF2B5EF4-FFF2-40B4-BE49-F238E27FC236}">
                  <a16:creationId xmlns:a16="http://schemas.microsoft.com/office/drawing/2014/main" id="{0BE668CE-E22A-46DB-3295-3E2BA809E82C}"/>
                </a:ext>
              </a:extLst>
            </p:cNvPr>
            <p:cNvSpPr/>
            <p:nvPr/>
          </p:nvSpPr>
          <p:spPr>
            <a:xfrm>
              <a:off x="2009647" y="1960335"/>
              <a:ext cx="14" cy="54"/>
            </a:xfrm>
            <a:custGeom>
              <a:avLst/>
              <a:gdLst/>
              <a:ahLst/>
              <a:cxnLst/>
              <a:rect l="l" t="t" r="r" b="b"/>
              <a:pathLst>
                <a:path w="1" h="4" extrusionOk="0">
                  <a:moveTo>
                    <a:pt x="1"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4053;p59">
              <a:extLst>
                <a:ext uri="{FF2B5EF4-FFF2-40B4-BE49-F238E27FC236}">
                  <a16:creationId xmlns:a16="http://schemas.microsoft.com/office/drawing/2014/main" id="{D2D802EA-273D-6B41-C9E5-F9FF68BEDCCB}"/>
                </a:ext>
              </a:extLst>
            </p:cNvPr>
            <p:cNvSpPr/>
            <p:nvPr/>
          </p:nvSpPr>
          <p:spPr>
            <a:xfrm>
              <a:off x="2029796" y="193770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4054;p59">
              <a:extLst>
                <a:ext uri="{FF2B5EF4-FFF2-40B4-BE49-F238E27FC236}">
                  <a16:creationId xmlns:a16="http://schemas.microsoft.com/office/drawing/2014/main" id="{CE059431-9297-EACE-6B46-E7498D708422}"/>
                </a:ext>
              </a:extLst>
            </p:cNvPr>
            <p:cNvSpPr/>
            <p:nvPr/>
          </p:nvSpPr>
          <p:spPr>
            <a:xfrm>
              <a:off x="2009267" y="1961286"/>
              <a:ext cx="14" cy="54"/>
            </a:xfrm>
            <a:custGeom>
              <a:avLst/>
              <a:gdLst/>
              <a:ahLst/>
              <a:cxnLst/>
              <a:rect l="l" t="t" r="r" b="b"/>
              <a:pathLst>
                <a:path w="1" h="4" extrusionOk="0">
                  <a:moveTo>
                    <a:pt x="1"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4055;p59">
              <a:extLst>
                <a:ext uri="{FF2B5EF4-FFF2-40B4-BE49-F238E27FC236}">
                  <a16:creationId xmlns:a16="http://schemas.microsoft.com/office/drawing/2014/main" id="{7F6C0F79-EC37-A331-6C6C-190C6A1CFDC8}"/>
                </a:ext>
              </a:extLst>
            </p:cNvPr>
            <p:cNvSpPr/>
            <p:nvPr/>
          </p:nvSpPr>
          <p:spPr>
            <a:xfrm>
              <a:off x="2009457" y="1960756"/>
              <a:ext cx="68" cy="109"/>
            </a:xfrm>
            <a:custGeom>
              <a:avLst/>
              <a:gdLst/>
              <a:ahLst/>
              <a:cxnLst/>
              <a:rect l="l" t="t" r="r" b="b"/>
              <a:pathLst>
                <a:path w="5" h="8" extrusionOk="0">
                  <a:moveTo>
                    <a:pt x="4"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4056;p59">
              <a:extLst>
                <a:ext uri="{FF2B5EF4-FFF2-40B4-BE49-F238E27FC236}">
                  <a16:creationId xmlns:a16="http://schemas.microsoft.com/office/drawing/2014/main" id="{AA66F4E9-C18E-C082-19F7-7A53ACD7C985}"/>
                </a:ext>
              </a:extLst>
            </p:cNvPr>
            <p:cNvSpPr/>
            <p:nvPr/>
          </p:nvSpPr>
          <p:spPr>
            <a:xfrm>
              <a:off x="2008086" y="196474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4057;p59">
              <a:extLst>
                <a:ext uri="{FF2B5EF4-FFF2-40B4-BE49-F238E27FC236}">
                  <a16:creationId xmlns:a16="http://schemas.microsoft.com/office/drawing/2014/main" id="{1458CAB0-0F3A-EAFD-DABE-49A3DFFE4209}"/>
                </a:ext>
              </a:extLst>
            </p:cNvPr>
            <p:cNvSpPr/>
            <p:nvPr/>
          </p:nvSpPr>
          <p:spPr>
            <a:xfrm>
              <a:off x="2008086" y="1964748"/>
              <a:ext cx="14" cy="14"/>
            </a:xfrm>
            <a:custGeom>
              <a:avLst/>
              <a:gdLst/>
              <a:ahLst/>
              <a:cxnLst/>
              <a:rect l="l" t="t" r="r" b="b"/>
              <a:pathLst>
                <a:path w="1"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4058;p59">
              <a:extLst>
                <a:ext uri="{FF2B5EF4-FFF2-40B4-BE49-F238E27FC236}">
                  <a16:creationId xmlns:a16="http://schemas.microsoft.com/office/drawing/2014/main" id="{9865B2F0-0630-A7AD-2595-E1452C6BD001}"/>
                </a:ext>
              </a:extLst>
            </p:cNvPr>
            <p:cNvSpPr/>
            <p:nvPr/>
          </p:nvSpPr>
          <p:spPr>
            <a:xfrm>
              <a:off x="2051520" y="1865551"/>
              <a:ext cx="112191" cy="87765"/>
            </a:xfrm>
            <a:custGeom>
              <a:avLst/>
              <a:gdLst/>
              <a:ahLst/>
              <a:cxnLst/>
              <a:rect l="l" t="t" r="r" b="b"/>
              <a:pathLst>
                <a:path w="8263" h="6464" extrusionOk="0">
                  <a:moveTo>
                    <a:pt x="6379" y="1"/>
                  </a:moveTo>
                  <a:lnTo>
                    <a:pt x="4055" y="1450"/>
                  </a:lnTo>
                  <a:lnTo>
                    <a:pt x="3047" y="2262"/>
                  </a:lnTo>
                  <a:lnTo>
                    <a:pt x="3036" y="2266"/>
                  </a:lnTo>
                  <a:cubicBezTo>
                    <a:pt x="3008" y="2276"/>
                    <a:pt x="2374" y="2500"/>
                    <a:pt x="2182" y="2539"/>
                  </a:cubicBezTo>
                  <a:lnTo>
                    <a:pt x="2161" y="2542"/>
                  </a:lnTo>
                  <a:lnTo>
                    <a:pt x="2161" y="2588"/>
                  </a:lnTo>
                  <a:lnTo>
                    <a:pt x="2161" y="2637"/>
                  </a:lnTo>
                  <a:lnTo>
                    <a:pt x="2161" y="2717"/>
                  </a:lnTo>
                  <a:lnTo>
                    <a:pt x="2161" y="2759"/>
                  </a:lnTo>
                  <a:lnTo>
                    <a:pt x="2161" y="2836"/>
                  </a:lnTo>
                  <a:lnTo>
                    <a:pt x="2161" y="2875"/>
                  </a:lnTo>
                  <a:lnTo>
                    <a:pt x="2161" y="2945"/>
                  </a:lnTo>
                  <a:lnTo>
                    <a:pt x="2161" y="2980"/>
                  </a:lnTo>
                  <a:lnTo>
                    <a:pt x="2161" y="3046"/>
                  </a:lnTo>
                  <a:lnTo>
                    <a:pt x="2161" y="3081"/>
                  </a:lnTo>
                  <a:lnTo>
                    <a:pt x="2161" y="3141"/>
                  </a:lnTo>
                  <a:lnTo>
                    <a:pt x="2161" y="3172"/>
                  </a:lnTo>
                  <a:lnTo>
                    <a:pt x="2161" y="3228"/>
                  </a:lnTo>
                  <a:lnTo>
                    <a:pt x="2161" y="3260"/>
                  </a:lnTo>
                  <a:lnTo>
                    <a:pt x="2161" y="3312"/>
                  </a:lnTo>
                  <a:lnTo>
                    <a:pt x="2161" y="3340"/>
                  </a:lnTo>
                  <a:lnTo>
                    <a:pt x="2161" y="3386"/>
                  </a:lnTo>
                  <a:lnTo>
                    <a:pt x="2161" y="3414"/>
                  </a:lnTo>
                  <a:lnTo>
                    <a:pt x="2161" y="3456"/>
                  </a:lnTo>
                  <a:lnTo>
                    <a:pt x="2161" y="3480"/>
                  </a:lnTo>
                  <a:lnTo>
                    <a:pt x="2161" y="3519"/>
                  </a:lnTo>
                  <a:lnTo>
                    <a:pt x="2161" y="3543"/>
                  </a:lnTo>
                  <a:lnTo>
                    <a:pt x="2161" y="3578"/>
                  </a:lnTo>
                  <a:lnTo>
                    <a:pt x="2161" y="3599"/>
                  </a:lnTo>
                  <a:lnTo>
                    <a:pt x="2161" y="3631"/>
                  </a:lnTo>
                  <a:lnTo>
                    <a:pt x="2161" y="3652"/>
                  </a:lnTo>
                  <a:lnTo>
                    <a:pt x="2161" y="3680"/>
                  </a:lnTo>
                  <a:lnTo>
                    <a:pt x="2161" y="3697"/>
                  </a:lnTo>
                  <a:lnTo>
                    <a:pt x="2161" y="3722"/>
                  </a:lnTo>
                  <a:lnTo>
                    <a:pt x="2161" y="3739"/>
                  </a:lnTo>
                  <a:lnTo>
                    <a:pt x="2161" y="3764"/>
                  </a:lnTo>
                  <a:lnTo>
                    <a:pt x="2161" y="3778"/>
                  </a:lnTo>
                  <a:lnTo>
                    <a:pt x="2161" y="3799"/>
                  </a:lnTo>
                  <a:lnTo>
                    <a:pt x="2161" y="3809"/>
                  </a:lnTo>
                  <a:lnTo>
                    <a:pt x="2161" y="3830"/>
                  </a:lnTo>
                  <a:lnTo>
                    <a:pt x="2161" y="3841"/>
                  </a:lnTo>
                  <a:lnTo>
                    <a:pt x="2161" y="3855"/>
                  </a:lnTo>
                  <a:lnTo>
                    <a:pt x="2161" y="3865"/>
                  </a:lnTo>
                  <a:lnTo>
                    <a:pt x="2161" y="3879"/>
                  </a:lnTo>
                  <a:lnTo>
                    <a:pt x="2161" y="3890"/>
                  </a:lnTo>
                  <a:lnTo>
                    <a:pt x="2161" y="3900"/>
                  </a:lnTo>
                  <a:lnTo>
                    <a:pt x="2161" y="3911"/>
                  </a:lnTo>
                  <a:lnTo>
                    <a:pt x="2161" y="3918"/>
                  </a:lnTo>
                  <a:lnTo>
                    <a:pt x="2161" y="3925"/>
                  </a:lnTo>
                  <a:lnTo>
                    <a:pt x="2161" y="3935"/>
                  </a:lnTo>
                  <a:lnTo>
                    <a:pt x="2161" y="3942"/>
                  </a:lnTo>
                  <a:lnTo>
                    <a:pt x="2161" y="3946"/>
                  </a:lnTo>
                  <a:lnTo>
                    <a:pt x="2161" y="3953"/>
                  </a:lnTo>
                  <a:lnTo>
                    <a:pt x="2161" y="3957"/>
                  </a:lnTo>
                  <a:lnTo>
                    <a:pt x="2161" y="3964"/>
                  </a:lnTo>
                  <a:lnTo>
                    <a:pt x="2161" y="3967"/>
                  </a:lnTo>
                  <a:lnTo>
                    <a:pt x="2161" y="3971"/>
                  </a:lnTo>
                  <a:lnTo>
                    <a:pt x="2161" y="3974"/>
                  </a:lnTo>
                  <a:lnTo>
                    <a:pt x="2161" y="3978"/>
                  </a:lnTo>
                  <a:lnTo>
                    <a:pt x="2161" y="3981"/>
                  </a:lnTo>
                  <a:lnTo>
                    <a:pt x="2161" y="3985"/>
                  </a:lnTo>
                  <a:lnTo>
                    <a:pt x="2157" y="3992"/>
                  </a:lnTo>
                  <a:cubicBezTo>
                    <a:pt x="2126" y="4044"/>
                    <a:pt x="2105" y="4100"/>
                    <a:pt x="2087" y="4160"/>
                  </a:cubicBezTo>
                  <a:cubicBezTo>
                    <a:pt x="2056" y="4261"/>
                    <a:pt x="2028" y="4345"/>
                    <a:pt x="1986" y="4387"/>
                  </a:cubicBezTo>
                  <a:cubicBezTo>
                    <a:pt x="1972" y="4405"/>
                    <a:pt x="1958" y="4419"/>
                    <a:pt x="1944" y="4436"/>
                  </a:cubicBezTo>
                  <a:cubicBezTo>
                    <a:pt x="1884" y="4517"/>
                    <a:pt x="1783" y="4650"/>
                    <a:pt x="1597" y="4650"/>
                  </a:cubicBezTo>
                  <a:cubicBezTo>
                    <a:pt x="1489" y="4657"/>
                    <a:pt x="1380" y="4667"/>
                    <a:pt x="1272" y="4688"/>
                  </a:cubicBezTo>
                  <a:cubicBezTo>
                    <a:pt x="1128" y="4713"/>
                    <a:pt x="985" y="4730"/>
                    <a:pt x="841" y="4737"/>
                  </a:cubicBezTo>
                  <a:cubicBezTo>
                    <a:pt x="803" y="4737"/>
                    <a:pt x="768" y="4737"/>
                    <a:pt x="733" y="4730"/>
                  </a:cubicBezTo>
                  <a:cubicBezTo>
                    <a:pt x="717" y="4728"/>
                    <a:pt x="701" y="4726"/>
                    <a:pt x="686" y="4726"/>
                  </a:cubicBezTo>
                  <a:cubicBezTo>
                    <a:pt x="579" y="4726"/>
                    <a:pt x="484" y="4785"/>
                    <a:pt x="410" y="4828"/>
                  </a:cubicBezTo>
                  <a:cubicBezTo>
                    <a:pt x="386" y="4842"/>
                    <a:pt x="358" y="4860"/>
                    <a:pt x="330" y="4870"/>
                  </a:cubicBezTo>
                  <a:lnTo>
                    <a:pt x="312" y="4877"/>
                  </a:lnTo>
                  <a:cubicBezTo>
                    <a:pt x="249" y="4891"/>
                    <a:pt x="186" y="4898"/>
                    <a:pt x="127" y="4898"/>
                  </a:cubicBezTo>
                  <a:cubicBezTo>
                    <a:pt x="88" y="4898"/>
                    <a:pt x="46" y="4902"/>
                    <a:pt x="8" y="4902"/>
                  </a:cubicBezTo>
                  <a:lnTo>
                    <a:pt x="8" y="4905"/>
                  </a:lnTo>
                  <a:cubicBezTo>
                    <a:pt x="8" y="4916"/>
                    <a:pt x="4" y="4930"/>
                    <a:pt x="4" y="4940"/>
                  </a:cubicBezTo>
                  <a:lnTo>
                    <a:pt x="4" y="4947"/>
                  </a:lnTo>
                  <a:cubicBezTo>
                    <a:pt x="4" y="4958"/>
                    <a:pt x="4" y="4968"/>
                    <a:pt x="1" y="4975"/>
                  </a:cubicBezTo>
                  <a:lnTo>
                    <a:pt x="1" y="4982"/>
                  </a:lnTo>
                  <a:lnTo>
                    <a:pt x="1" y="5007"/>
                  </a:lnTo>
                  <a:lnTo>
                    <a:pt x="1" y="5010"/>
                  </a:lnTo>
                  <a:lnTo>
                    <a:pt x="1" y="5031"/>
                  </a:lnTo>
                  <a:lnTo>
                    <a:pt x="1" y="5049"/>
                  </a:lnTo>
                  <a:lnTo>
                    <a:pt x="1" y="5052"/>
                  </a:lnTo>
                  <a:lnTo>
                    <a:pt x="1" y="5063"/>
                  </a:lnTo>
                  <a:lnTo>
                    <a:pt x="1" y="5066"/>
                  </a:lnTo>
                  <a:lnTo>
                    <a:pt x="1" y="5073"/>
                  </a:lnTo>
                  <a:lnTo>
                    <a:pt x="1" y="5080"/>
                  </a:lnTo>
                  <a:cubicBezTo>
                    <a:pt x="39" y="5122"/>
                    <a:pt x="67" y="5171"/>
                    <a:pt x="85" y="5227"/>
                  </a:cubicBezTo>
                  <a:cubicBezTo>
                    <a:pt x="109" y="5287"/>
                    <a:pt x="137" y="5360"/>
                    <a:pt x="176" y="5388"/>
                  </a:cubicBezTo>
                  <a:lnTo>
                    <a:pt x="197" y="5406"/>
                  </a:lnTo>
                  <a:cubicBezTo>
                    <a:pt x="305" y="5486"/>
                    <a:pt x="456" y="5598"/>
                    <a:pt x="456" y="5735"/>
                  </a:cubicBezTo>
                  <a:cubicBezTo>
                    <a:pt x="456" y="5798"/>
                    <a:pt x="459" y="5875"/>
                    <a:pt x="487" y="5875"/>
                  </a:cubicBezTo>
                  <a:cubicBezTo>
                    <a:pt x="564" y="5875"/>
                    <a:pt x="610" y="5938"/>
                    <a:pt x="649" y="5990"/>
                  </a:cubicBezTo>
                  <a:cubicBezTo>
                    <a:pt x="670" y="6025"/>
                    <a:pt x="694" y="6054"/>
                    <a:pt x="729" y="6071"/>
                  </a:cubicBezTo>
                  <a:cubicBezTo>
                    <a:pt x="736" y="6074"/>
                    <a:pt x="745" y="6076"/>
                    <a:pt x="755" y="6076"/>
                  </a:cubicBezTo>
                  <a:cubicBezTo>
                    <a:pt x="790" y="6076"/>
                    <a:pt x="837" y="6060"/>
                    <a:pt x="869" y="6047"/>
                  </a:cubicBezTo>
                  <a:cubicBezTo>
                    <a:pt x="900" y="6036"/>
                    <a:pt x="934" y="6025"/>
                    <a:pt x="965" y="6025"/>
                  </a:cubicBezTo>
                  <a:cubicBezTo>
                    <a:pt x="993" y="6025"/>
                    <a:pt x="1019" y="6034"/>
                    <a:pt x="1037" y="6061"/>
                  </a:cubicBezTo>
                  <a:cubicBezTo>
                    <a:pt x="1058" y="6092"/>
                    <a:pt x="1058" y="6138"/>
                    <a:pt x="1058" y="6225"/>
                  </a:cubicBezTo>
                  <a:cubicBezTo>
                    <a:pt x="1058" y="6260"/>
                    <a:pt x="1058" y="6309"/>
                    <a:pt x="1062" y="6341"/>
                  </a:cubicBezTo>
                  <a:lnTo>
                    <a:pt x="1086" y="6344"/>
                  </a:lnTo>
                  <a:lnTo>
                    <a:pt x="1093" y="6344"/>
                  </a:lnTo>
                  <a:lnTo>
                    <a:pt x="1111" y="6351"/>
                  </a:lnTo>
                  <a:lnTo>
                    <a:pt x="1121" y="6355"/>
                  </a:lnTo>
                  <a:lnTo>
                    <a:pt x="1142" y="6362"/>
                  </a:lnTo>
                  <a:lnTo>
                    <a:pt x="1153" y="6365"/>
                  </a:lnTo>
                  <a:lnTo>
                    <a:pt x="1170" y="6372"/>
                  </a:lnTo>
                  <a:lnTo>
                    <a:pt x="1174" y="6372"/>
                  </a:lnTo>
                  <a:lnTo>
                    <a:pt x="1174" y="6365"/>
                  </a:lnTo>
                  <a:cubicBezTo>
                    <a:pt x="1174" y="6362"/>
                    <a:pt x="1177" y="6351"/>
                    <a:pt x="1177" y="6344"/>
                  </a:cubicBezTo>
                  <a:cubicBezTo>
                    <a:pt x="1181" y="6341"/>
                    <a:pt x="1184" y="6330"/>
                    <a:pt x="1184" y="6323"/>
                  </a:cubicBezTo>
                  <a:cubicBezTo>
                    <a:pt x="1188" y="6316"/>
                    <a:pt x="1188" y="6313"/>
                    <a:pt x="1191" y="6309"/>
                  </a:cubicBezTo>
                  <a:cubicBezTo>
                    <a:pt x="1191" y="6306"/>
                    <a:pt x="1198" y="6292"/>
                    <a:pt x="1202" y="6285"/>
                  </a:cubicBezTo>
                  <a:cubicBezTo>
                    <a:pt x="1205" y="6278"/>
                    <a:pt x="1209" y="6274"/>
                    <a:pt x="1209" y="6271"/>
                  </a:cubicBezTo>
                  <a:cubicBezTo>
                    <a:pt x="1212" y="6264"/>
                    <a:pt x="1216" y="6257"/>
                    <a:pt x="1223" y="6253"/>
                  </a:cubicBezTo>
                  <a:cubicBezTo>
                    <a:pt x="1230" y="6243"/>
                    <a:pt x="1237" y="6232"/>
                    <a:pt x="1247" y="6225"/>
                  </a:cubicBezTo>
                  <a:cubicBezTo>
                    <a:pt x="1254" y="6218"/>
                    <a:pt x="1261" y="6211"/>
                    <a:pt x="1272" y="6204"/>
                  </a:cubicBezTo>
                  <a:lnTo>
                    <a:pt x="1279" y="6201"/>
                  </a:lnTo>
                  <a:cubicBezTo>
                    <a:pt x="1286" y="6194"/>
                    <a:pt x="1293" y="6190"/>
                    <a:pt x="1303" y="6187"/>
                  </a:cubicBezTo>
                  <a:lnTo>
                    <a:pt x="1307" y="6187"/>
                  </a:lnTo>
                  <a:cubicBezTo>
                    <a:pt x="1317" y="6180"/>
                    <a:pt x="1328" y="6180"/>
                    <a:pt x="1342" y="6176"/>
                  </a:cubicBezTo>
                  <a:lnTo>
                    <a:pt x="1345" y="6176"/>
                  </a:lnTo>
                  <a:cubicBezTo>
                    <a:pt x="1356" y="6176"/>
                    <a:pt x="1363" y="6173"/>
                    <a:pt x="1373" y="6173"/>
                  </a:cubicBezTo>
                  <a:lnTo>
                    <a:pt x="1415" y="6173"/>
                  </a:lnTo>
                  <a:cubicBezTo>
                    <a:pt x="1426" y="6176"/>
                    <a:pt x="1440" y="6176"/>
                    <a:pt x="1450" y="6180"/>
                  </a:cubicBezTo>
                  <a:cubicBezTo>
                    <a:pt x="1513" y="6194"/>
                    <a:pt x="1562" y="6243"/>
                    <a:pt x="1580" y="6306"/>
                  </a:cubicBezTo>
                  <a:cubicBezTo>
                    <a:pt x="1587" y="6323"/>
                    <a:pt x="1590" y="6344"/>
                    <a:pt x="1590" y="6365"/>
                  </a:cubicBezTo>
                  <a:cubicBezTo>
                    <a:pt x="1597" y="6414"/>
                    <a:pt x="1601" y="6428"/>
                    <a:pt x="1636" y="6442"/>
                  </a:cubicBezTo>
                  <a:cubicBezTo>
                    <a:pt x="1646" y="6449"/>
                    <a:pt x="1657" y="6453"/>
                    <a:pt x="1671" y="6456"/>
                  </a:cubicBezTo>
                  <a:cubicBezTo>
                    <a:pt x="1683" y="6461"/>
                    <a:pt x="1696" y="6464"/>
                    <a:pt x="1709" y="6464"/>
                  </a:cubicBezTo>
                  <a:cubicBezTo>
                    <a:pt x="1722" y="6464"/>
                    <a:pt x="1736" y="6461"/>
                    <a:pt x="1748" y="6456"/>
                  </a:cubicBezTo>
                  <a:cubicBezTo>
                    <a:pt x="1762" y="6449"/>
                    <a:pt x="1769" y="6435"/>
                    <a:pt x="1769" y="6421"/>
                  </a:cubicBezTo>
                  <a:cubicBezTo>
                    <a:pt x="1769" y="6418"/>
                    <a:pt x="1769" y="6411"/>
                    <a:pt x="1769" y="6404"/>
                  </a:cubicBezTo>
                  <a:cubicBezTo>
                    <a:pt x="1769" y="6253"/>
                    <a:pt x="2000" y="6004"/>
                    <a:pt x="2028" y="5973"/>
                  </a:cubicBezTo>
                  <a:cubicBezTo>
                    <a:pt x="2038" y="5934"/>
                    <a:pt x="2045" y="5892"/>
                    <a:pt x="2049" y="5850"/>
                  </a:cubicBezTo>
                  <a:cubicBezTo>
                    <a:pt x="2066" y="5731"/>
                    <a:pt x="2087" y="5595"/>
                    <a:pt x="2164" y="5532"/>
                  </a:cubicBezTo>
                  <a:cubicBezTo>
                    <a:pt x="2213" y="5490"/>
                    <a:pt x="2288" y="5475"/>
                    <a:pt x="2374" y="5475"/>
                  </a:cubicBezTo>
                  <a:cubicBezTo>
                    <a:pt x="2461" y="5475"/>
                    <a:pt x="2560" y="5490"/>
                    <a:pt x="2658" y="5507"/>
                  </a:cubicBezTo>
                  <a:lnTo>
                    <a:pt x="2718" y="5514"/>
                  </a:lnTo>
                  <a:cubicBezTo>
                    <a:pt x="2718" y="5515"/>
                    <a:pt x="2719" y="5515"/>
                    <a:pt x="2720" y="5515"/>
                  </a:cubicBezTo>
                  <a:cubicBezTo>
                    <a:pt x="2735" y="5515"/>
                    <a:pt x="2768" y="5485"/>
                    <a:pt x="2795" y="5462"/>
                  </a:cubicBezTo>
                  <a:cubicBezTo>
                    <a:pt x="2832" y="5427"/>
                    <a:pt x="2890" y="5372"/>
                    <a:pt x="2962" y="5372"/>
                  </a:cubicBezTo>
                  <a:cubicBezTo>
                    <a:pt x="2996" y="5372"/>
                    <a:pt x="3034" y="5385"/>
                    <a:pt x="3075" y="5420"/>
                  </a:cubicBezTo>
                  <a:cubicBezTo>
                    <a:pt x="3120" y="5458"/>
                    <a:pt x="3190" y="5462"/>
                    <a:pt x="3264" y="5465"/>
                  </a:cubicBezTo>
                  <a:lnTo>
                    <a:pt x="3295" y="5465"/>
                  </a:lnTo>
                  <a:cubicBezTo>
                    <a:pt x="3320" y="5469"/>
                    <a:pt x="3341" y="5469"/>
                    <a:pt x="3365" y="5472"/>
                  </a:cubicBezTo>
                  <a:cubicBezTo>
                    <a:pt x="3425" y="5479"/>
                    <a:pt x="3477" y="5507"/>
                    <a:pt x="3516" y="5553"/>
                  </a:cubicBezTo>
                  <a:cubicBezTo>
                    <a:pt x="3544" y="5584"/>
                    <a:pt x="3565" y="5619"/>
                    <a:pt x="3586" y="5658"/>
                  </a:cubicBezTo>
                  <a:lnTo>
                    <a:pt x="3603" y="5696"/>
                  </a:lnTo>
                  <a:cubicBezTo>
                    <a:pt x="3631" y="5752"/>
                    <a:pt x="3673" y="5829"/>
                    <a:pt x="3705" y="5840"/>
                  </a:cubicBezTo>
                  <a:cubicBezTo>
                    <a:pt x="3719" y="5840"/>
                    <a:pt x="3729" y="5836"/>
                    <a:pt x="3740" y="5829"/>
                  </a:cubicBezTo>
                  <a:cubicBezTo>
                    <a:pt x="3890" y="5742"/>
                    <a:pt x="4055" y="5696"/>
                    <a:pt x="4226" y="5689"/>
                  </a:cubicBezTo>
                  <a:cubicBezTo>
                    <a:pt x="4296" y="5689"/>
                    <a:pt x="4387" y="5745"/>
                    <a:pt x="4513" y="5829"/>
                  </a:cubicBezTo>
                  <a:cubicBezTo>
                    <a:pt x="4562" y="5864"/>
                    <a:pt x="4615" y="5896"/>
                    <a:pt x="4667" y="5920"/>
                  </a:cubicBezTo>
                  <a:cubicBezTo>
                    <a:pt x="4724" y="5939"/>
                    <a:pt x="4845" y="5953"/>
                    <a:pt x="4955" y="5953"/>
                  </a:cubicBezTo>
                  <a:cubicBezTo>
                    <a:pt x="5037" y="5953"/>
                    <a:pt x="5113" y="5945"/>
                    <a:pt x="5151" y="5924"/>
                  </a:cubicBezTo>
                  <a:cubicBezTo>
                    <a:pt x="5189" y="5899"/>
                    <a:pt x="5228" y="5868"/>
                    <a:pt x="5263" y="5833"/>
                  </a:cubicBezTo>
                  <a:cubicBezTo>
                    <a:pt x="5351" y="5751"/>
                    <a:pt x="5452" y="5657"/>
                    <a:pt x="5568" y="5657"/>
                  </a:cubicBezTo>
                  <a:cubicBezTo>
                    <a:pt x="5576" y="5657"/>
                    <a:pt x="5584" y="5657"/>
                    <a:pt x="5592" y="5658"/>
                  </a:cubicBezTo>
                  <a:cubicBezTo>
                    <a:pt x="5635" y="5660"/>
                    <a:pt x="5680" y="5661"/>
                    <a:pt x="5724" y="5661"/>
                  </a:cubicBezTo>
                  <a:cubicBezTo>
                    <a:pt x="5768" y="5661"/>
                    <a:pt x="5812" y="5660"/>
                    <a:pt x="5854" y="5658"/>
                  </a:cubicBezTo>
                  <a:cubicBezTo>
                    <a:pt x="5941" y="5655"/>
                    <a:pt x="6015" y="5653"/>
                    <a:pt x="6078" y="5653"/>
                  </a:cubicBezTo>
                  <a:cubicBezTo>
                    <a:pt x="6191" y="5653"/>
                    <a:pt x="6268" y="5660"/>
                    <a:pt x="6313" y="5682"/>
                  </a:cubicBezTo>
                  <a:lnTo>
                    <a:pt x="6334" y="5693"/>
                  </a:lnTo>
                  <a:cubicBezTo>
                    <a:pt x="6407" y="5728"/>
                    <a:pt x="6546" y="5800"/>
                    <a:pt x="6656" y="5800"/>
                  </a:cubicBezTo>
                  <a:cubicBezTo>
                    <a:pt x="6677" y="5800"/>
                    <a:pt x="6697" y="5797"/>
                    <a:pt x="6715" y="5791"/>
                  </a:cubicBezTo>
                  <a:cubicBezTo>
                    <a:pt x="6775" y="5773"/>
                    <a:pt x="6842" y="5689"/>
                    <a:pt x="6901" y="5616"/>
                  </a:cubicBezTo>
                  <a:cubicBezTo>
                    <a:pt x="6971" y="5528"/>
                    <a:pt x="7034" y="5455"/>
                    <a:pt x="7108" y="5434"/>
                  </a:cubicBezTo>
                  <a:cubicBezTo>
                    <a:pt x="7118" y="5430"/>
                    <a:pt x="7129" y="5430"/>
                    <a:pt x="7139" y="5427"/>
                  </a:cubicBezTo>
                  <a:lnTo>
                    <a:pt x="7139" y="5427"/>
                  </a:lnTo>
                  <a:lnTo>
                    <a:pt x="7087" y="5434"/>
                  </a:lnTo>
                  <a:lnTo>
                    <a:pt x="7087" y="5392"/>
                  </a:lnTo>
                  <a:lnTo>
                    <a:pt x="7087" y="5378"/>
                  </a:lnTo>
                  <a:lnTo>
                    <a:pt x="7087" y="5332"/>
                  </a:lnTo>
                  <a:cubicBezTo>
                    <a:pt x="7087" y="5168"/>
                    <a:pt x="7108" y="5115"/>
                    <a:pt x="7139" y="5052"/>
                  </a:cubicBezTo>
                  <a:cubicBezTo>
                    <a:pt x="7171" y="4989"/>
                    <a:pt x="7192" y="4923"/>
                    <a:pt x="7202" y="4853"/>
                  </a:cubicBezTo>
                  <a:cubicBezTo>
                    <a:pt x="7251" y="4541"/>
                    <a:pt x="7972" y="3820"/>
                    <a:pt x="8088" y="3718"/>
                  </a:cubicBezTo>
                  <a:cubicBezTo>
                    <a:pt x="8112" y="3648"/>
                    <a:pt x="8137" y="3267"/>
                    <a:pt x="8137" y="2406"/>
                  </a:cubicBezTo>
                  <a:cubicBezTo>
                    <a:pt x="8144" y="2199"/>
                    <a:pt x="8179" y="1996"/>
                    <a:pt x="8238" y="1800"/>
                  </a:cubicBezTo>
                  <a:cubicBezTo>
                    <a:pt x="8263" y="1744"/>
                    <a:pt x="8252" y="1674"/>
                    <a:pt x="8207" y="1625"/>
                  </a:cubicBezTo>
                  <a:cubicBezTo>
                    <a:pt x="8154" y="1562"/>
                    <a:pt x="8130" y="1478"/>
                    <a:pt x="8137" y="1390"/>
                  </a:cubicBezTo>
                  <a:cubicBezTo>
                    <a:pt x="8144" y="1296"/>
                    <a:pt x="8081" y="1205"/>
                    <a:pt x="8018" y="1121"/>
                  </a:cubicBezTo>
                  <a:cubicBezTo>
                    <a:pt x="7962" y="1044"/>
                    <a:pt x="7913" y="974"/>
                    <a:pt x="7913" y="897"/>
                  </a:cubicBezTo>
                  <a:lnTo>
                    <a:pt x="7913" y="876"/>
                  </a:lnTo>
                  <a:lnTo>
                    <a:pt x="7913" y="872"/>
                  </a:lnTo>
                  <a:lnTo>
                    <a:pt x="7913" y="855"/>
                  </a:lnTo>
                  <a:lnTo>
                    <a:pt x="7913" y="844"/>
                  </a:lnTo>
                  <a:lnTo>
                    <a:pt x="7913" y="823"/>
                  </a:lnTo>
                  <a:lnTo>
                    <a:pt x="7913" y="813"/>
                  </a:lnTo>
                  <a:lnTo>
                    <a:pt x="7913" y="785"/>
                  </a:lnTo>
                  <a:lnTo>
                    <a:pt x="7913" y="778"/>
                  </a:lnTo>
                  <a:cubicBezTo>
                    <a:pt x="7906" y="648"/>
                    <a:pt x="7895" y="452"/>
                    <a:pt x="7888" y="302"/>
                  </a:cubicBezTo>
                  <a:lnTo>
                    <a:pt x="7570" y="473"/>
                  </a:lnTo>
                  <a:lnTo>
                    <a:pt x="7489" y="519"/>
                  </a:lnTo>
                  <a:lnTo>
                    <a:pt x="7458" y="463"/>
                  </a:lnTo>
                  <a:cubicBezTo>
                    <a:pt x="7374" y="333"/>
                    <a:pt x="7262" y="225"/>
                    <a:pt x="7132" y="137"/>
                  </a:cubicBezTo>
                  <a:cubicBezTo>
                    <a:pt x="7122" y="130"/>
                    <a:pt x="7111" y="127"/>
                    <a:pt x="7101" y="120"/>
                  </a:cubicBezTo>
                  <a:lnTo>
                    <a:pt x="7083" y="113"/>
                  </a:lnTo>
                  <a:lnTo>
                    <a:pt x="7062" y="102"/>
                  </a:lnTo>
                  <a:lnTo>
                    <a:pt x="7041" y="95"/>
                  </a:lnTo>
                  <a:lnTo>
                    <a:pt x="7024" y="88"/>
                  </a:lnTo>
                  <a:lnTo>
                    <a:pt x="6999" y="78"/>
                  </a:lnTo>
                  <a:lnTo>
                    <a:pt x="6978" y="71"/>
                  </a:lnTo>
                  <a:lnTo>
                    <a:pt x="6954" y="64"/>
                  </a:lnTo>
                  <a:lnTo>
                    <a:pt x="6929" y="60"/>
                  </a:lnTo>
                  <a:lnTo>
                    <a:pt x="6905" y="53"/>
                  </a:lnTo>
                  <a:lnTo>
                    <a:pt x="6877" y="46"/>
                  </a:lnTo>
                  <a:lnTo>
                    <a:pt x="6856" y="43"/>
                  </a:lnTo>
                  <a:lnTo>
                    <a:pt x="6820" y="36"/>
                  </a:lnTo>
                  <a:lnTo>
                    <a:pt x="6803" y="32"/>
                  </a:lnTo>
                  <a:lnTo>
                    <a:pt x="6764" y="25"/>
                  </a:lnTo>
                  <a:lnTo>
                    <a:pt x="6754" y="25"/>
                  </a:lnTo>
                  <a:lnTo>
                    <a:pt x="6708" y="22"/>
                  </a:lnTo>
                  <a:lnTo>
                    <a:pt x="6698" y="22"/>
                  </a:lnTo>
                  <a:lnTo>
                    <a:pt x="6656" y="15"/>
                  </a:lnTo>
                  <a:lnTo>
                    <a:pt x="6642" y="15"/>
                  </a:lnTo>
                  <a:lnTo>
                    <a:pt x="6610" y="11"/>
                  </a:lnTo>
                  <a:lnTo>
                    <a:pt x="6565" y="11"/>
                  </a:lnTo>
                  <a:cubicBezTo>
                    <a:pt x="6502" y="4"/>
                    <a:pt x="6439" y="4"/>
                    <a:pt x="637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4059;p59">
              <a:extLst>
                <a:ext uri="{FF2B5EF4-FFF2-40B4-BE49-F238E27FC236}">
                  <a16:creationId xmlns:a16="http://schemas.microsoft.com/office/drawing/2014/main" id="{A33A98C9-5196-C520-BCBF-F8CF65FEE678}"/>
                </a:ext>
              </a:extLst>
            </p:cNvPr>
            <p:cNvSpPr/>
            <p:nvPr/>
          </p:nvSpPr>
          <p:spPr>
            <a:xfrm>
              <a:off x="2080902" y="1899970"/>
              <a:ext cx="244" cy="54"/>
            </a:xfrm>
            <a:custGeom>
              <a:avLst/>
              <a:gdLst/>
              <a:ahLst/>
              <a:cxnLst/>
              <a:rect l="l" t="t" r="r" b="b"/>
              <a:pathLst>
                <a:path w="18" h="4" extrusionOk="0">
                  <a:moveTo>
                    <a:pt x="18" y="0"/>
                  </a:moveTo>
                  <a:lnTo>
                    <a:pt x="0" y="4"/>
                  </a:lnTo>
                  <a:lnTo>
                    <a:pt x="4" y="4"/>
                  </a:ln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4060;p59">
              <a:extLst>
                <a:ext uri="{FF2B5EF4-FFF2-40B4-BE49-F238E27FC236}">
                  <a16:creationId xmlns:a16="http://schemas.microsoft.com/office/drawing/2014/main" id="{1079B882-2516-A96F-E7A7-A74DE67D86B2}"/>
                </a:ext>
              </a:extLst>
            </p:cNvPr>
            <p:cNvSpPr/>
            <p:nvPr/>
          </p:nvSpPr>
          <p:spPr>
            <a:xfrm>
              <a:off x="2147120" y="1866841"/>
              <a:ext cx="299" cy="109"/>
            </a:xfrm>
            <a:custGeom>
              <a:avLst/>
              <a:gdLst/>
              <a:ahLst/>
              <a:cxnLst/>
              <a:rect l="l" t="t" r="r" b="b"/>
              <a:pathLst>
                <a:path w="22" h="8" extrusionOk="0">
                  <a:moveTo>
                    <a:pt x="0" y="0"/>
                  </a:moveTo>
                  <a:lnTo>
                    <a:pt x="2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4061;p59">
              <a:extLst>
                <a:ext uri="{FF2B5EF4-FFF2-40B4-BE49-F238E27FC236}">
                  <a16:creationId xmlns:a16="http://schemas.microsoft.com/office/drawing/2014/main" id="{FA7ED0A2-1303-4AB8-8721-3A0B0D9ED49B}"/>
                </a:ext>
              </a:extLst>
            </p:cNvPr>
            <p:cNvSpPr/>
            <p:nvPr/>
          </p:nvSpPr>
          <p:spPr>
            <a:xfrm>
              <a:off x="2138131" y="1865510"/>
              <a:ext cx="2525" cy="149"/>
            </a:xfrm>
            <a:custGeom>
              <a:avLst/>
              <a:gdLst/>
              <a:ahLst/>
              <a:cxnLst/>
              <a:rect l="l" t="t" r="r" b="b"/>
              <a:pathLst>
                <a:path w="186" h="11" extrusionOk="0">
                  <a:moveTo>
                    <a:pt x="0" y="0"/>
                  </a:moveTo>
                  <a:cubicBezTo>
                    <a:pt x="46" y="0"/>
                    <a:pt x="112" y="4"/>
                    <a:pt x="186" y="11"/>
                  </a:cubicBezTo>
                  <a:cubicBezTo>
                    <a:pt x="119" y="4"/>
                    <a:pt x="56"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4062;p59">
              <a:extLst>
                <a:ext uri="{FF2B5EF4-FFF2-40B4-BE49-F238E27FC236}">
                  <a16:creationId xmlns:a16="http://schemas.microsoft.com/office/drawing/2014/main" id="{204C0DF7-F68C-E38D-27E9-E445C230D4E7}"/>
                </a:ext>
              </a:extLst>
            </p:cNvPr>
            <p:cNvSpPr/>
            <p:nvPr/>
          </p:nvSpPr>
          <p:spPr>
            <a:xfrm>
              <a:off x="2140888" y="1865646"/>
              <a:ext cx="339" cy="68"/>
            </a:xfrm>
            <a:custGeom>
              <a:avLst/>
              <a:gdLst/>
              <a:ahLst/>
              <a:cxnLst/>
              <a:rect l="l" t="t" r="r" b="b"/>
              <a:pathLst>
                <a:path w="25" h="5" extrusionOk="0">
                  <a:moveTo>
                    <a:pt x="0" y="1"/>
                  </a:moveTo>
                  <a:lnTo>
                    <a:pt x="2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4063;p59">
              <a:extLst>
                <a:ext uri="{FF2B5EF4-FFF2-40B4-BE49-F238E27FC236}">
                  <a16:creationId xmlns:a16="http://schemas.microsoft.com/office/drawing/2014/main" id="{5839BDDC-1F53-BAB3-A7CD-1B674F2E78A4}"/>
                </a:ext>
              </a:extLst>
            </p:cNvPr>
            <p:cNvSpPr/>
            <p:nvPr/>
          </p:nvSpPr>
          <p:spPr>
            <a:xfrm>
              <a:off x="2145219" y="1866311"/>
              <a:ext cx="339" cy="68"/>
            </a:xfrm>
            <a:custGeom>
              <a:avLst/>
              <a:gdLst/>
              <a:ahLst/>
              <a:cxnLst/>
              <a:rect l="l" t="t" r="r" b="b"/>
              <a:pathLst>
                <a:path w="25" h="5" extrusionOk="0">
                  <a:moveTo>
                    <a:pt x="0" y="1"/>
                  </a:moveTo>
                  <a:lnTo>
                    <a:pt x="2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4064;p59">
              <a:extLst>
                <a:ext uri="{FF2B5EF4-FFF2-40B4-BE49-F238E27FC236}">
                  <a16:creationId xmlns:a16="http://schemas.microsoft.com/office/drawing/2014/main" id="{86C04C06-E680-BA6B-B79E-3106D688129B}"/>
                </a:ext>
              </a:extLst>
            </p:cNvPr>
            <p:cNvSpPr/>
            <p:nvPr/>
          </p:nvSpPr>
          <p:spPr>
            <a:xfrm>
              <a:off x="2147690" y="1867071"/>
              <a:ext cx="204" cy="163"/>
            </a:xfrm>
            <a:custGeom>
              <a:avLst/>
              <a:gdLst/>
              <a:ahLst/>
              <a:cxnLst/>
              <a:rect l="l" t="t" r="r" b="b"/>
              <a:pathLst>
                <a:path w="15" h="12" extrusionOk="0">
                  <a:moveTo>
                    <a:pt x="0" y="1"/>
                  </a:moveTo>
                  <a:lnTo>
                    <a:pt x="1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4065;p59">
              <a:extLst>
                <a:ext uri="{FF2B5EF4-FFF2-40B4-BE49-F238E27FC236}">
                  <a16:creationId xmlns:a16="http://schemas.microsoft.com/office/drawing/2014/main" id="{7712345D-4091-5685-D5C9-E0497D11F7E6}"/>
                </a:ext>
              </a:extLst>
            </p:cNvPr>
            <p:cNvSpPr/>
            <p:nvPr/>
          </p:nvSpPr>
          <p:spPr>
            <a:xfrm>
              <a:off x="2144554" y="1866175"/>
              <a:ext cx="285" cy="54"/>
            </a:xfrm>
            <a:custGeom>
              <a:avLst/>
              <a:gdLst/>
              <a:ahLst/>
              <a:cxnLst/>
              <a:rect l="l" t="t" r="r" b="b"/>
              <a:pathLst>
                <a:path w="21" h="4" extrusionOk="0">
                  <a:moveTo>
                    <a:pt x="0" y="0"/>
                  </a:moveTo>
                  <a:lnTo>
                    <a:pt x="2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4066;p59">
              <a:extLst>
                <a:ext uri="{FF2B5EF4-FFF2-40B4-BE49-F238E27FC236}">
                  <a16:creationId xmlns:a16="http://schemas.microsoft.com/office/drawing/2014/main" id="{F79C0655-DF78-A7D5-1F05-B806DEA30116}"/>
                </a:ext>
              </a:extLst>
            </p:cNvPr>
            <p:cNvSpPr/>
            <p:nvPr/>
          </p:nvSpPr>
          <p:spPr>
            <a:xfrm>
              <a:off x="2146495" y="1866650"/>
              <a:ext cx="353" cy="109"/>
            </a:xfrm>
            <a:custGeom>
              <a:avLst/>
              <a:gdLst/>
              <a:ahLst/>
              <a:cxnLst/>
              <a:rect l="l" t="t" r="r" b="b"/>
              <a:pathLst>
                <a:path w="26" h="8" extrusionOk="0">
                  <a:moveTo>
                    <a:pt x="1" y="0"/>
                  </a:moveTo>
                  <a:lnTo>
                    <a:pt x="25"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4067;p59">
              <a:extLst>
                <a:ext uri="{FF2B5EF4-FFF2-40B4-BE49-F238E27FC236}">
                  <a16:creationId xmlns:a16="http://schemas.microsoft.com/office/drawing/2014/main" id="{199D0B8E-6123-7E7D-EA4E-8C6764E6C790}"/>
                </a:ext>
              </a:extLst>
            </p:cNvPr>
            <p:cNvSpPr/>
            <p:nvPr/>
          </p:nvSpPr>
          <p:spPr>
            <a:xfrm>
              <a:off x="2145884" y="1866460"/>
              <a:ext cx="339" cy="109"/>
            </a:xfrm>
            <a:custGeom>
              <a:avLst/>
              <a:gdLst/>
              <a:ahLst/>
              <a:cxnLst/>
              <a:rect l="l" t="t" r="r" b="b"/>
              <a:pathLst>
                <a:path w="25" h="8" extrusionOk="0">
                  <a:moveTo>
                    <a:pt x="0" y="0"/>
                  </a:moveTo>
                  <a:lnTo>
                    <a:pt x="25"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4068;p59">
              <a:extLst>
                <a:ext uri="{FF2B5EF4-FFF2-40B4-BE49-F238E27FC236}">
                  <a16:creationId xmlns:a16="http://schemas.microsoft.com/office/drawing/2014/main" id="{73B4C6D8-F28C-76A1-393D-D31856A05867}"/>
                </a:ext>
              </a:extLst>
            </p:cNvPr>
            <p:cNvSpPr/>
            <p:nvPr/>
          </p:nvSpPr>
          <p:spPr>
            <a:xfrm>
              <a:off x="2153202" y="1872014"/>
              <a:ext cx="1059" cy="584"/>
            </a:xfrm>
            <a:custGeom>
              <a:avLst/>
              <a:gdLst/>
              <a:ahLst/>
              <a:cxnLst/>
              <a:rect l="l" t="t" r="r" b="b"/>
              <a:pathLst>
                <a:path w="78" h="43" extrusionOk="0">
                  <a:moveTo>
                    <a:pt x="77" y="1"/>
                  </a:moveTo>
                  <a:lnTo>
                    <a:pt x="0" y="43"/>
                  </a:lnTo>
                  <a:lnTo>
                    <a:pt x="0" y="4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4069;p59">
              <a:extLst>
                <a:ext uri="{FF2B5EF4-FFF2-40B4-BE49-F238E27FC236}">
                  <a16:creationId xmlns:a16="http://schemas.microsoft.com/office/drawing/2014/main" id="{00E8FA8C-4F18-9E72-C242-ACD8CAEBABF5}"/>
                </a:ext>
              </a:extLst>
            </p:cNvPr>
            <p:cNvSpPr/>
            <p:nvPr/>
          </p:nvSpPr>
          <p:spPr>
            <a:xfrm>
              <a:off x="2143875" y="1866026"/>
              <a:ext cx="204" cy="68"/>
            </a:xfrm>
            <a:custGeom>
              <a:avLst/>
              <a:gdLst/>
              <a:ahLst/>
              <a:cxnLst/>
              <a:rect l="l" t="t" r="r" b="b"/>
              <a:pathLst>
                <a:path w="15" h="5" extrusionOk="0">
                  <a:moveTo>
                    <a:pt x="1" y="1"/>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4070;p59">
              <a:extLst>
                <a:ext uri="{FF2B5EF4-FFF2-40B4-BE49-F238E27FC236}">
                  <a16:creationId xmlns:a16="http://schemas.microsoft.com/office/drawing/2014/main" id="{70D6DC44-3A76-95AF-CDEE-D76815ECA354}"/>
                </a:ext>
              </a:extLst>
            </p:cNvPr>
            <p:cNvSpPr/>
            <p:nvPr/>
          </p:nvSpPr>
          <p:spPr>
            <a:xfrm>
              <a:off x="2143169" y="1865931"/>
              <a:ext cx="149" cy="14"/>
            </a:xfrm>
            <a:custGeom>
              <a:avLst/>
              <a:gdLst/>
              <a:ahLst/>
              <a:cxnLst/>
              <a:rect l="l" t="t" r="r" b="b"/>
              <a:pathLst>
                <a:path w="11" h="1" extrusionOk="0">
                  <a:moveTo>
                    <a:pt x="0"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4071;p59">
              <a:extLst>
                <a:ext uri="{FF2B5EF4-FFF2-40B4-BE49-F238E27FC236}">
                  <a16:creationId xmlns:a16="http://schemas.microsoft.com/office/drawing/2014/main" id="{8CC0ACA1-F9F0-7FCB-F4EB-A227F0DD14C5}"/>
                </a:ext>
              </a:extLst>
            </p:cNvPr>
            <p:cNvSpPr/>
            <p:nvPr/>
          </p:nvSpPr>
          <p:spPr>
            <a:xfrm>
              <a:off x="2141648" y="1865741"/>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4072;p59">
              <a:extLst>
                <a:ext uri="{FF2B5EF4-FFF2-40B4-BE49-F238E27FC236}">
                  <a16:creationId xmlns:a16="http://schemas.microsoft.com/office/drawing/2014/main" id="{3524B1E5-3A13-B003-4210-E69303F0A08A}"/>
                </a:ext>
              </a:extLst>
            </p:cNvPr>
            <p:cNvSpPr/>
            <p:nvPr/>
          </p:nvSpPr>
          <p:spPr>
            <a:xfrm>
              <a:off x="2142449" y="1865836"/>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4073;p59">
              <a:extLst>
                <a:ext uri="{FF2B5EF4-FFF2-40B4-BE49-F238E27FC236}">
                  <a16:creationId xmlns:a16="http://schemas.microsoft.com/office/drawing/2014/main" id="{22C4B92F-65A4-27C6-2E90-51AD9A114177}"/>
                </a:ext>
              </a:extLst>
            </p:cNvPr>
            <p:cNvSpPr/>
            <p:nvPr/>
          </p:nvSpPr>
          <p:spPr>
            <a:xfrm>
              <a:off x="2122300" y="1942359"/>
              <a:ext cx="4481" cy="2539"/>
            </a:xfrm>
            <a:custGeom>
              <a:avLst/>
              <a:gdLst/>
              <a:ahLst/>
              <a:cxnLst/>
              <a:rect l="l" t="t" r="r" b="b"/>
              <a:pathLst>
                <a:path w="330" h="187" extrusionOk="0">
                  <a:moveTo>
                    <a:pt x="1" y="186"/>
                  </a:moveTo>
                  <a:cubicBezTo>
                    <a:pt x="95" y="99"/>
                    <a:pt x="204" y="1"/>
                    <a:pt x="330" y="11"/>
                  </a:cubicBezTo>
                  <a:cubicBezTo>
                    <a:pt x="204" y="1"/>
                    <a:pt x="95" y="99"/>
                    <a:pt x="1" y="18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4074;p59">
              <a:extLst>
                <a:ext uri="{FF2B5EF4-FFF2-40B4-BE49-F238E27FC236}">
                  <a16:creationId xmlns:a16="http://schemas.microsoft.com/office/drawing/2014/main" id="{250B4963-E855-112A-DCB8-0774447FC15C}"/>
                </a:ext>
              </a:extLst>
            </p:cNvPr>
            <p:cNvSpPr/>
            <p:nvPr/>
          </p:nvSpPr>
          <p:spPr>
            <a:xfrm>
              <a:off x="2074860" y="1952637"/>
              <a:ext cx="14" cy="244"/>
            </a:xfrm>
            <a:custGeom>
              <a:avLst/>
              <a:gdLst/>
              <a:ahLst/>
              <a:cxnLst/>
              <a:rect l="l" t="t" r="r" b="b"/>
              <a:pathLst>
                <a:path w="1" h="18" extrusionOk="0">
                  <a:moveTo>
                    <a:pt x="1" y="0"/>
                  </a:moveTo>
                  <a:cubicBezTo>
                    <a:pt x="1" y="7"/>
                    <a:pt x="1" y="11"/>
                    <a:pt x="1" y="18"/>
                  </a:cubicBezTo>
                  <a:cubicBezTo>
                    <a:pt x="1" y="11"/>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4075;p59">
              <a:extLst>
                <a:ext uri="{FF2B5EF4-FFF2-40B4-BE49-F238E27FC236}">
                  <a16:creationId xmlns:a16="http://schemas.microsoft.com/office/drawing/2014/main" id="{4F99DC3A-7F00-A163-779E-C84782E62180}"/>
                </a:ext>
              </a:extLst>
            </p:cNvPr>
            <p:cNvSpPr/>
            <p:nvPr/>
          </p:nvSpPr>
          <p:spPr>
            <a:xfrm>
              <a:off x="2074575" y="1952868"/>
              <a:ext cx="299" cy="489"/>
            </a:xfrm>
            <a:custGeom>
              <a:avLst/>
              <a:gdLst/>
              <a:ahLst/>
              <a:cxnLst/>
              <a:rect l="l" t="t" r="r" b="b"/>
              <a:pathLst>
                <a:path w="22" h="36" extrusionOk="0">
                  <a:moveTo>
                    <a:pt x="22" y="1"/>
                  </a:moveTo>
                  <a:lnTo>
                    <a:pt x="22" y="1"/>
                  </a:lnTo>
                  <a:cubicBezTo>
                    <a:pt x="20" y="5"/>
                    <a:pt x="19" y="9"/>
                    <a:pt x="17" y="13"/>
                  </a:cubicBezTo>
                  <a:lnTo>
                    <a:pt x="17" y="13"/>
                  </a:lnTo>
                  <a:cubicBezTo>
                    <a:pt x="19" y="9"/>
                    <a:pt x="21" y="5"/>
                    <a:pt x="22" y="1"/>
                  </a:cubicBezTo>
                  <a:close/>
                  <a:moveTo>
                    <a:pt x="17" y="13"/>
                  </a:moveTo>
                  <a:cubicBezTo>
                    <a:pt x="14" y="23"/>
                    <a:pt x="8" y="31"/>
                    <a:pt x="1" y="36"/>
                  </a:cubicBezTo>
                  <a:lnTo>
                    <a:pt x="11" y="32"/>
                  </a:lnTo>
                  <a:cubicBezTo>
                    <a:pt x="13" y="26"/>
                    <a:pt x="15" y="20"/>
                    <a:pt x="17" y="1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4076;p59">
              <a:extLst>
                <a:ext uri="{FF2B5EF4-FFF2-40B4-BE49-F238E27FC236}">
                  <a16:creationId xmlns:a16="http://schemas.microsoft.com/office/drawing/2014/main" id="{02009DD5-22FC-065C-087F-D765DD62E386}"/>
                </a:ext>
              </a:extLst>
            </p:cNvPr>
            <p:cNvSpPr/>
            <p:nvPr/>
          </p:nvSpPr>
          <p:spPr>
            <a:xfrm>
              <a:off x="2066741" y="1951822"/>
              <a:ext cx="54" cy="258"/>
            </a:xfrm>
            <a:custGeom>
              <a:avLst/>
              <a:gdLst/>
              <a:ahLst/>
              <a:cxnLst/>
              <a:rect l="l" t="t" r="r" b="b"/>
              <a:pathLst>
                <a:path w="4" h="19" extrusionOk="0">
                  <a:moveTo>
                    <a:pt x="4" y="1"/>
                  </a:moveTo>
                  <a:cubicBezTo>
                    <a:pt x="4" y="4"/>
                    <a:pt x="0" y="11"/>
                    <a:pt x="0" y="18"/>
                  </a:cubicBezTo>
                  <a:cubicBezTo>
                    <a:pt x="0" y="15"/>
                    <a:pt x="4" y="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4077;p59">
              <a:extLst>
                <a:ext uri="{FF2B5EF4-FFF2-40B4-BE49-F238E27FC236}">
                  <a16:creationId xmlns:a16="http://schemas.microsoft.com/office/drawing/2014/main" id="{F2E1BE56-D8FB-5B92-0C9C-01EE452E3F35}"/>
                </a:ext>
              </a:extLst>
            </p:cNvPr>
            <p:cNvSpPr/>
            <p:nvPr/>
          </p:nvSpPr>
          <p:spPr>
            <a:xfrm>
              <a:off x="2067732" y="1949881"/>
              <a:ext cx="394" cy="299"/>
            </a:xfrm>
            <a:custGeom>
              <a:avLst/>
              <a:gdLst/>
              <a:ahLst/>
              <a:cxnLst/>
              <a:rect l="l" t="t" r="r" b="b"/>
              <a:pathLst>
                <a:path w="29" h="22" extrusionOk="0">
                  <a:moveTo>
                    <a:pt x="29" y="0"/>
                  </a:moveTo>
                  <a:cubicBezTo>
                    <a:pt x="18" y="7"/>
                    <a:pt x="11" y="11"/>
                    <a:pt x="1" y="21"/>
                  </a:cubicBezTo>
                  <a:cubicBezTo>
                    <a:pt x="11" y="11"/>
                    <a:pt x="18" y="7"/>
                    <a:pt x="2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4078;p59">
              <a:extLst>
                <a:ext uri="{FF2B5EF4-FFF2-40B4-BE49-F238E27FC236}">
                  <a16:creationId xmlns:a16="http://schemas.microsoft.com/office/drawing/2014/main" id="{2054748B-08AC-2F63-D5FB-93227D0DC07F}"/>
                </a:ext>
              </a:extLst>
            </p:cNvPr>
            <p:cNvSpPr/>
            <p:nvPr/>
          </p:nvSpPr>
          <p:spPr>
            <a:xfrm>
              <a:off x="2067121" y="1950777"/>
              <a:ext cx="109" cy="258"/>
            </a:xfrm>
            <a:custGeom>
              <a:avLst/>
              <a:gdLst/>
              <a:ahLst/>
              <a:cxnLst/>
              <a:rect l="l" t="t" r="r" b="b"/>
              <a:pathLst>
                <a:path w="8" h="19" extrusionOk="0">
                  <a:moveTo>
                    <a:pt x="7" y="1"/>
                  </a:moveTo>
                  <a:cubicBezTo>
                    <a:pt x="4" y="8"/>
                    <a:pt x="0" y="11"/>
                    <a:pt x="0" y="18"/>
                  </a:cubicBezTo>
                  <a:cubicBezTo>
                    <a:pt x="4" y="11"/>
                    <a:pt x="7" y="8"/>
                    <a:pt x="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4079;p59">
              <a:extLst>
                <a:ext uri="{FF2B5EF4-FFF2-40B4-BE49-F238E27FC236}">
                  <a16:creationId xmlns:a16="http://schemas.microsoft.com/office/drawing/2014/main" id="{AF1FE72B-000D-0C0E-9421-55D810B358DD}"/>
                </a:ext>
              </a:extLst>
            </p:cNvPr>
            <p:cNvSpPr/>
            <p:nvPr/>
          </p:nvSpPr>
          <p:spPr>
            <a:xfrm>
              <a:off x="2066877" y="1951347"/>
              <a:ext cx="109" cy="163"/>
            </a:xfrm>
            <a:custGeom>
              <a:avLst/>
              <a:gdLst/>
              <a:ahLst/>
              <a:cxnLst/>
              <a:rect l="l" t="t" r="r" b="b"/>
              <a:pathLst>
                <a:path w="8" h="12" extrusionOk="0">
                  <a:moveTo>
                    <a:pt x="8" y="1"/>
                  </a:moveTo>
                  <a:lnTo>
                    <a:pt x="1" y="11"/>
                  </a:lnTo>
                  <a:cubicBezTo>
                    <a:pt x="4" y="8"/>
                    <a:pt x="8" y="4"/>
                    <a:pt x="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4080;p59">
              <a:extLst>
                <a:ext uri="{FF2B5EF4-FFF2-40B4-BE49-F238E27FC236}">
                  <a16:creationId xmlns:a16="http://schemas.microsoft.com/office/drawing/2014/main" id="{DC53662E-43D0-49B5-052E-944C2CA3CAE2}"/>
                </a:ext>
              </a:extLst>
            </p:cNvPr>
            <p:cNvSpPr/>
            <p:nvPr/>
          </p:nvSpPr>
          <p:spPr>
            <a:xfrm>
              <a:off x="2073530" y="1953343"/>
              <a:ext cx="1059" cy="122"/>
            </a:xfrm>
            <a:custGeom>
              <a:avLst/>
              <a:gdLst/>
              <a:ahLst/>
              <a:cxnLst/>
              <a:rect l="l" t="t" r="r" b="b"/>
              <a:pathLst>
                <a:path w="78" h="9" extrusionOk="0">
                  <a:moveTo>
                    <a:pt x="1" y="1"/>
                  </a:moveTo>
                  <a:cubicBezTo>
                    <a:pt x="13" y="6"/>
                    <a:pt x="25" y="8"/>
                    <a:pt x="38" y="8"/>
                  </a:cubicBezTo>
                  <a:lnTo>
                    <a:pt x="38" y="8"/>
                  </a:lnTo>
                  <a:cubicBezTo>
                    <a:pt x="26" y="7"/>
                    <a:pt x="13" y="5"/>
                    <a:pt x="1" y="1"/>
                  </a:cubicBezTo>
                  <a:close/>
                  <a:moveTo>
                    <a:pt x="78" y="1"/>
                  </a:moveTo>
                  <a:lnTo>
                    <a:pt x="78" y="1"/>
                  </a:lnTo>
                  <a:cubicBezTo>
                    <a:pt x="66" y="6"/>
                    <a:pt x="52" y="8"/>
                    <a:pt x="39" y="8"/>
                  </a:cubicBezTo>
                  <a:cubicBezTo>
                    <a:pt x="39" y="8"/>
                    <a:pt x="39" y="8"/>
                    <a:pt x="38" y="8"/>
                  </a:cubicBezTo>
                  <a:lnTo>
                    <a:pt x="38" y="8"/>
                  </a:lnTo>
                  <a:cubicBezTo>
                    <a:pt x="42" y="9"/>
                    <a:pt x="46" y="9"/>
                    <a:pt x="50" y="9"/>
                  </a:cubicBezTo>
                  <a:cubicBezTo>
                    <a:pt x="56" y="9"/>
                    <a:pt x="62" y="9"/>
                    <a:pt x="67" y="8"/>
                  </a:cubicBezTo>
                  <a:lnTo>
                    <a:pt x="7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4081;p59">
              <a:extLst>
                <a:ext uri="{FF2B5EF4-FFF2-40B4-BE49-F238E27FC236}">
                  <a16:creationId xmlns:a16="http://schemas.microsoft.com/office/drawing/2014/main" id="{64D00397-E56A-0F08-C47D-BE4B82DD882C}"/>
                </a:ext>
              </a:extLst>
            </p:cNvPr>
            <p:cNvSpPr/>
            <p:nvPr/>
          </p:nvSpPr>
          <p:spPr>
            <a:xfrm>
              <a:off x="2067352" y="1950166"/>
              <a:ext cx="394" cy="394"/>
            </a:xfrm>
            <a:custGeom>
              <a:avLst/>
              <a:gdLst/>
              <a:ahLst/>
              <a:cxnLst/>
              <a:rect l="l" t="t" r="r" b="b"/>
              <a:pathLst>
                <a:path w="29" h="29" extrusionOk="0">
                  <a:moveTo>
                    <a:pt x="1" y="28"/>
                  </a:moveTo>
                  <a:cubicBezTo>
                    <a:pt x="11" y="18"/>
                    <a:pt x="18" y="7"/>
                    <a:pt x="29" y="0"/>
                  </a:cubicBezTo>
                  <a:lnTo>
                    <a:pt x="29" y="0"/>
                  </a:lnTo>
                  <a:cubicBezTo>
                    <a:pt x="18" y="7"/>
                    <a:pt x="11" y="18"/>
                    <a:pt x="1"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4082;p59">
              <a:extLst>
                <a:ext uri="{FF2B5EF4-FFF2-40B4-BE49-F238E27FC236}">
                  <a16:creationId xmlns:a16="http://schemas.microsoft.com/office/drawing/2014/main" id="{CFA092DF-45CA-B66C-AE98-CCE234B2B82C}"/>
                </a:ext>
              </a:extLst>
            </p:cNvPr>
            <p:cNvSpPr/>
            <p:nvPr/>
          </p:nvSpPr>
          <p:spPr>
            <a:xfrm>
              <a:off x="2073054" y="1953153"/>
              <a:ext cx="489" cy="204"/>
            </a:xfrm>
            <a:custGeom>
              <a:avLst/>
              <a:gdLst/>
              <a:ahLst/>
              <a:cxnLst/>
              <a:rect l="l" t="t" r="r" b="b"/>
              <a:pathLst>
                <a:path w="36" h="15" extrusionOk="0">
                  <a:moveTo>
                    <a:pt x="36" y="15"/>
                  </a:moveTo>
                  <a:cubicBezTo>
                    <a:pt x="22" y="8"/>
                    <a:pt x="11" y="4"/>
                    <a:pt x="1" y="1"/>
                  </a:cubicBezTo>
                  <a:cubicBezTo>
                    <a:pt x="11" y="4"/>
                    <a:pt x="22" y="8"/>
                    <a:pt x="36"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4083;p59">
              <a:extLst>
                <a:ext uri="{FF2B5EF4-FFF2-40B4-BE49-F238E27FC236}">
                  <a16:creationId xmlns:a16="http://schemas.microsoft.com/office/drawing/2014/main" id="{560D0A30-5836-FF7F-45B9-C5DD7047763A}"/>
                </a:ext>
              </a:extLst>
            </p:cNvPr>
            <p:cNvSpPr/>
            <p:nvPr/>
          </p:nvSpPr>
          <p:spPr>
            <a:xfrm>
              <a:off x="2069633" y="1949446"/>
              <a:ext cx="353" cy="14"/>
            </a:xfrm>
            <a:custGeom>
              <a:avLst/>
              <a:gdLst/>
              <a:ahLst/>
              <a:cxnLst/>
              <a:rect l="l" t="t" r="r" b="b"/>
              <a:pathLst>
                <a:path w="26" h="1" extrusionOk="0">
                  <a:moveTo>
                    <a:pt x="1" y="1"/>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4084;p59">
              <a:extLst>
                <a:ext uri="{FF2B5EF4-FFF2-40B4-BE49-F238E27FC236}">
                  <a16:creationId xmlns:a16="http://schemas.microsoft.com/office/drawing/2014/main" id="{8D970DD4-E025-CF36-DE1B-A9A437BF4057}"/>
                </a:ext>
              </a:extLst>
            </p:cNvPr>
            <p:cNvSpPr/>
            <p:nvPr/>
          </p:nvSpPr>
          <p:spPr>
            <a:xfrm>
              <a:off x="2069117" y="1949446"/>
              <a:ext cx="394" cy="14"/>
            </a:xfrm>
            <a:custGeom>
              <a:avLst/>
              <a:gdLst/>
              <a:ahLst/>
              <a:cxnLst/>
              <a:rect l="l" t="t" r="r" b="b"/>
              <a:pathLst>
                <a:path w="29" h="1" extrusionOk="0">
                  <a:moveTo>
                    <a:pt x="28" y="1"/>
                  </a:moveTo>
                  <a:cubicBezTo>
                    <a:pt x="18" y="1"/>
                    <a:pt x="11" y="1"/>
                    <a:pt x="0" y="1"/>
                  </a:cubicBezTo>
                  <a:cubicBezTo>
                    <a:pt x="11" y="1"/>
                    <a:pt x="18" y="1"/>
                    <a:pt x="2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4085;p59">
              <a:extLst>
                <a:ext uri="{FF2B5EF4-FFF2-40B4-BE49-F238E27FC236}">
                  <a16:creationId xmlns:a16="http://schemas.microsoft.com/office/drawing/2014/main" id="{C580808F-81FF-D309-0C63-6A406434F886}"/>
                </a:ext>
              </a:extLst>
            </p:cNvPr>
            <p:cNvSpPr/>
            <p:nvPr/>
          </p:nvSpPr>
          <p:spPr>
            <a:xfrm>
              <a:off x="2070067" y="1949500"/>
              <a:ext cx="2240" cy="1765"/>
            </a:xfrm>
            <a:custGeom>
              <a:avLst/>
              <a:gdLst/>
              <a:ahLst/>
              <a:cxnLst/>
              <a:rect l="l" t="t" r="r" b="b"/>
              <a:pathLst>
                <a:path w="165" h="130" extrusionOk="0">
                  <a:moveTo>
                    <a:pt x="35" y="7"/>
                  </a:moveTo>
                  <a:cubicBezTo>
                    <a:pt x="25" y="4"/>
                    <a:pt x="11" y="0"/>
                    <a:pt x="0" y="0"/>
                  </a:cubicBezTo>
                  <a:cubicBezTo>
                    <a:pt x="11" y="0"/>
                    <a:pt x="25" y="4"/>
                    <a:pt x="35" y="7"/>
                  </a:cubicBezTo>
                  <a:cubicBezTo>
                    <a:pt x="98" y="21"/>
                    <a:pt x="147" y="67"/>
                    <a:pt x="165" y="130"/>
                  </a:cubicBezTo>
                  <a:cubicBezTo>
                    <a:pt x="147" y="67"/>
                    <a:pt x="98" y="21"/>
                    <a:pt x="35"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4086;p59">
              <a:extLst>
                <a:ext uri="{FF2B5EF4-FFF2-40B4-BE49-F238E27FC236}">
                  <a16:creationId xmlns:a16="http://schemas.microsoft.com/office/drawing/2014/main" id="{E6F2C375-1CD1-4685-7473-B8355A5621F5}"/>
                </a:ext>
              </a:extLst>
            </p:cNvPr>
            <p:cNvSpPr/>
            <p:nvPr/>
          </p:nvSpPr>
          <p:spPr>
            <a:xfrm>
              <a:off x="2068207" y="1949636"/>
              <a:ext cx="353" cy="204"/>
            </a:xfrm>
            <a:custGeom>
              <a:avLst/>
              <a:gdLst/>
              <a:ahLst/>
              <a:cxnLst/>
              <a:rect l="l" t="t" r="r" b="b"/>
              <a:pathLst>
                <a:path w="26" h="15" extrusionOk="0">
                  <a:moveTo>
                    <a:pt x="25" y="1"/>
                  </a:moveTo>
                  <a:cubicBezTo>
                    <a:pt x="15" y="4"/>
                    <a:pt x="8" y="8"/>
                    <a:pt x="1" y="15"/>
                  </a:cubicBezTo>
                  <a:cubicBezTo>
                    <a:pt x="8" y="8"/>
                    <a:pt x="15" y="4"/>
                    <a:pt x="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4087;p59">
              <a:extLst>
                <a:ext uri="{FF2B5EF4-FFF2-40B4-BE49-F238E27FC236}">
                  <a16:creationId xmlns:a16="http://schemas.microsoft.com/office/drawing/2014/main" id="{63DC3EE7-0596-1D8E-7EDE-10C6F43E937F}"/>
                </a:ext>
              </a:extLst>
            </p:cNvPr>
            <p:cNvSpPr/>
            <p:nvPr/>
          </p:nvSpPr>
          <p:spPr>
            <a:xfrm>
              <a:off x="2068587" y="1949500"/>
              <a:ext cx="489" cy="149"/>
            </a:xfrm>
            <a:custGeom>
              <a:avLst/>
              <a:gdLst/>
              <a:ahLst/>
              <a:cxnLst/>
              <a:rect l="l" t="t" r="r" b="b"/>
              <a:pathLst>
                <a:path w="36" h="11" extrusionOk="0">
                  <a:moveTo>
                    <a:pt x="36" y="0"/>
                  </a:moveTo>
                  <a:cubicBezTo>
                    <a:pt x="22" y="0"/>
                    <a:pt x="11" y="4"/>
                    <a:pt x="1" y="11"/>
                  </a:cubicBezTo>
                  <a:cubicBezTo>
                    <a:pt x="11" y="4"/>
                    <a:pt x="22" y="0"/>
                    <a:pt x="3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4088;p59">
              <a:extLst>
                <a:ext uri="{FF2B5EF4-FFF2-40B4-BE49-F238E27FC236}">
                  <a16:creationId xmlns:a16="http://schemas.microsoft.com/office/drawing/2014/main" id="{EAFB93E0-1BD4-0E6F-417B-48173D1AFE32}"/>
                </a:ext>
              </a:extLst>
            </p:cNvPr>
            <p:cNvSpPr/>
            <p:nvPr/>
          </p:nvSpPr>
          <p:spPr>
            <a:xfrm>
              <a:off x="2074439" y="1953302"/>
              <a:ext cx="299" cy="149"/>
            </a:xfrm>
            <a:custGeom>
              <a:avLst/>
              <a:gdLst/>
              <a:ahLst/>
              <a:cxnLst/>
              <a:rect l="l" t="t" r="r" b="b"/>
              <a:pathLst>
                <a:path w="22" h="11" extrusionOk="0">
                  <a:moveTo>
                    <a:pt x="21" y="0"/>
                  </a:moveTo>
                  <a:cubicBezTo>
                    <a:pt x="20" y="0"/>
                    <a:pt x="20" y="0"/>
                    <a:pt x="19" y="1"/>
                  </a:cubicBezTo>
                  <a:lnTo>
                    <a:pt x="19" y="1"/>
                  </a:lnTo>
                  <a:lnTo>
                    <a:pt x="21" y="0"/>
                  </a:lnTo>
                  <a:close/>
                  <a:moveTo>
                    <a:pt x="19" y="1"/>
                  </a:moveTo>
                  <a:lnTo>
                    <a:pt x="11" y="4"/>
                  </a:lnTo>
                  <a:lnTo>
                    <a:pt x="0" y="11"/>
                  </a:lnTo>
                  <a:cubicBezTo>
                    <a:pt x="7" y="11"/>
                    <a:pt x="11" y="7"/>
                    <a:pt x="14" y="7"/>
                  </a:cubicBezTo>
                  <a:cubicBezTo>
                    <a:pt x="17" y="5"/>
                    <a:pt x="17" y="2"/>
                    <a:pt x="1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4089;p59">
              <a:extLst>
                <a:ext uri="{FF2B5EF4-FFF2-40B4-BE49-F238E27FC236}">
                  <a16:creationId xmlns:a16="http://schemas.microsoft.com/office/drawing/2014/main" id="{F4231DEE-9FC3-C068-501C-C9A3D210EF3F}"/>
                </a:ext>
              </a:extLst>
            </p:cNvPr>
            <p:cNvSpPr/>
            <p:nvPr/>
          </p:nvSpPr>
          <p:spPr>
            <a:xfrm>
              <a:off x="2080902" y="1902386"/>
              <a:ext cx="54" cy="584"/>
            </a:xfrm>
            <a:custGeom>
              <a:avLst/>
              <a:gdLst/>
              <a:ahLst/>
              <a:cxnLst/>
              <a:rect l="l" t="t" r="r" b="b"/>
              <a:pathLst>
                <a:path w="4" h="43" extrusionOk="0">
                  <a:moveTo>
                    <a:pt x="0" y="1"/>
                  </a:moveTo>
                  <a:lnTo>
                    <a:pt x="0" y="43"/>
                  </a:lnTo>
                  <a:cubicBezTo>
                    <a:pt x="4" y="29"/>
                    <a:pt x="4"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4090;p59">
              <a:extLst>
                <a:ext uri="{FF2B5EF4-FFF2-40B4-BE49-F238E27FC236}">
                  <a16:creationId xmlns:a16="http://schemas.microsoft.com/office/drawing/2014/main" id="{3C632EA8-1FA4-059C-CF45-C1B642312752}"/>
                </a:ext>
              </a:extLst>
            </p:cNvPr>
            <p:cNvSpPr/>
            <p:nvPr/>
          </p:nvSpPr>
          <p:spPr>
            <a:xfrm>
              <a:off x="2080848" y="1900635"/>
              <a:ext cx="68" cy="679"/>
            </a:xfrm>
            <a:custGeom>
              <a:avLst/>
              <a:gdLst/>
              <a:ahLst/>
              <a:cxnLst/>
              <a:rect l="l" t="t" r="r" b="b"/>
              <a:pathLst>
                <a:path w="5" h="50" extrusionOk="0">
                  <a:moveTo>
                    <a:pt x="1" y="0"/>
                  </a:moveTo>
                  <a:lnTo>
                    <a:pt x="1" y="49"/>
                  </a:lnTo>
                  <a:cubicBezTo>
                    <a:pt x="4" y="35"/>
                    <a:pt x="4" y="1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4091;p59">
              <a:extLst>
                <a:ext uri="{FF2B5EF4-FFF2-40B4-BE49-F238E27FC236}">
                  <a16:creationId xmlns:a16="http://schemas.microsoft.com/office/drawing/2014/main" id="{59E162D5-B604-5454-FBAF-CAAC493DFCB8}"/>
                </a:ext>
              </a:extLst>
            </p:cNvPr>
            <p:cNvSpPr/>
            <p:nvPr/>
          </p:nvSpPr>
          <p:spPr>
            <a:xfrm>
              <a:off x="2080943" y="1903961"/>
              <a:ext cx="14" cy="530"/>
            </a:xfrm>
            <a:custGeom>
              <a:avLst/>
              <a:gdLst/>
              <a:ahLst/>
              <a:cxnLst/>
              <a:rect l="l" t="t" r="r" b="b"/>
              <a:pathLst>
                <a:path w="1" h="39" extrusionOk="0">
                  <a:moveTo>
                    <a:pt x="1" y="0"/>
                  </a:moveTo>
                  <a:lnTo>
                    <a:pt x="1" y="3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4092;p59">
              <a:extLst>
                <a:ext uri="{FF2B5EF4-FFF2-40B4-BE49-F238E27FC236}">
                  <a16:creationId xmlns:a16="http://schemas.microsoft.com/office/drawing/2014/main" id="{1D178ABA-E829-1B03-54C7-3483C817B793}"/>
                </a:ext>
              </a:extLst>
            </p:cNvPr>
            <p:cNvSpPr/>
            <p:nvPr/>
          </p:nvSpPr>
          <p:spPr>
            <a:xfrm>
              <a:off x="2080753" y="1916032"/>
              <a:ext cx="68" cy="244"/>
            </a:xfrm>
            <a:custGeom>
              <a:avLst/>
              <a:gdLst/>
              <a:ahLst/>
              <a:cxnLst/>
              <a:rect l="l" t="t" r="r" b="b"/>
              <a:pathLst>
                <a:path w="5" h="18" extrusionOk="0">
                  <a:moveTo>
                    <a:pt x="4" y="0"/>
                  </a:moveTo>
                  <a:cubicBezTo>
                    <a:pt x="1" y="7"/>
                    <a:pt x="1" y="11"/>
                    <a:pt x="4" y="18"/>
                  </a:cubicBez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4093;p59">
              <a:extLst>
                <a:ext uri="{FF2B5EF4-FFF2-40B4-BE49-F238E27FC236}">
                  <a16:creationId xmlns:a16="http://schemas.microsoft.com/office/drawing/2014/main" id="{2F30425F-66BD-CFB1-BB1D-3E674D2AE3A4}"/>
                </a:ext>
              </a:extLst>
            </p:cNvPr>
            <p:cNvSpPr/>
            <p:nvPr/>
          </p:nvSpPr>
          <p:spPr>
            <a:xfrm>
              <a:off x="2080848" y="1914077"/>
              <a:ext cx="14" cy="258"/>
            </a:xfrm>
            <a:custGeom>
              <a:avLst/>
              <a:gdLst/>
              <a:ahLst/>
              <a:cxnLst/>
              <a:rect l="l" t="t" r="r" b="b"/>
              <a:pathLst>
                <a:path w="1" h="19" extrusionOk="0">
                  <a:moveTo>
                    <a:pt x="1" y="1"/>
                  </a:moveTo>
                  <a:lnTo>
                    <a:pt x="1" y="18"/>
                  </a:lnTo>
                  <a:cubicBezTo>
                    <a:pt x="1" y="15"/>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4094;p59">
              <a:extLst>
                <a:ext uri="{FF2B5EF4-FFF2-40B4-BE49-F238E27FC236}">
                  <a16:creationId xmlns:a16="http://schemas.microsoft.com/office/drawing/2014/main" id="{9677EC7A-825A-4DD6-7F82-20B56652E0D8}"/>
                </a:ext>
              </a:extLst>
            </p:cNvPr>
            <p:cNvSpPr/>
            <p:nvPr/>
          </p:nvSpPr>
          <p:spPr>
            <a:xfrm>
              <a:off x="2080563" y="1918449"/>
              <a:ext cx="14" cy="109"/>
            </a:xfrm>
            <a:custGeom>
              <a:avLst/>
              <a:gdLst/>
              <a:ahLst/>
              <a:cxnLst/>
              <a:rect l="l" t="t" r="r" b="b"/>
              <a:pathLst>
                <a:path w="1" h="8" extrusionOk="0">
                  <a:moveTo>
                    <a:pt x="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4095;p59">
              <a:extLst>
                <a:ext uri="{FF2B5EF4-FFF2-40B4-BE49-F238E27FC236}">
                  <a16:creationId xmlns:a16="http://schemas.microsoft.com/office/drawing/2014/main" id="{80C7405B-87F2-B930-84C7-48F1467F0436}"/>
                </a:ext>
              </a:extLst>
            </p:cNvPr>
            <p:cNvSpPr/>
            <p:nvPr/>
          </p:nvSpPr>
          <p:spPr>
            <a:xfrm>
              <a:off x="2080617" y="1918164"/>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4096;p59">
              <a:extLst>
                <a:ext uri="{FF2B5EF4-FFF2-40B4-BE49-F238E27FC236}">
                  <a16:creationId xmlns:a16="http://schemas.microsoft.com/office/drawing/2014/main" id="{4C95695F-C214-FD01-4A45-D1249339C441}"/>
                </a:ext>
              </a:extLst>
            </p:cNvPr>
            <p:cNvSpPr/>
            <p:nvPr/>
          </p:nvSpPr>
          <p:spPr>
            <a:xfrm>
              <a:off x="2080902" y="1913276"/>
              <a:ext cx="14" cy="299"/>
            </a:xfrm>
            <a:custGeom>
              <a:avLst/>
              <a:gdLst/>
              <a:ahLst/>
              <a:cxnLst/>
              <a:rect l="l" t="t" r="r" b="b"/>
              <a:pathLst>
                <a:path w="1" h="22" extrusionOk="0">
                  <a:moveTo>
                    <a:pt x="0"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4097;p59">
              <a:extLst>
                <a:ext uri="{FF2B5EF4-FFF2-40B4-BE49-F238E27FC236}">
                  <a16:creationId xmlns:a16="http://schemas.microsoft.com/office/drawing/2014/main" id="{63F2A2F9-4F0A-0F2B-3DDB-F04BBF168744}"/>
                </a:ext>
              </a:extLst>
            </p:cNvPr>
            <p:cNvSpPr/>
            <p:nvPr/>
          </p:nvSpPr>
          <p:spPr>
            <a:xfrm>
              <a:off x="2080658" y="1917838"/>
              <a:ext cx="14" cy="149"/>
            </a:xfrm>
            <a:custGeom>
              <a:avLst/>
              <a:gdLst/>
              <a:ahLst/>
              <a:cxnLst/>
              <a:rect l="l" t="t" r="r" b="b"/>
              <a:pathLst>
                <a:path w="1" h="11" extrusionOk="0">
                  <a:moveTo>
                    <a:pt x="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4098;p59">
              <a:extLst>
                <a:ext uri="{FF2B5EF4-FFF2-40B4-BE49-F238E27FC236}">
                  <a16:creationId xmlns:a16="http://schemas.microsoft.com/office/drawing/2014/main" id="{18580022-3EE2-EA07-FE00-85EF739CC8B5}"/>
                </a:ext>
              </a:extLst>
            </p:cNvPr>
            <p:cNvSpPr/>
            <p:nvPr/>
          </p:nvSpPr>
          <p:spPr>
            <a:xfrm>
              <a:off x="2080522" y="1918693"/>
              <a:ext cx="14" cy="109"/>
            </a:xfrm>
            <a:custGeom>
              <a:avLst/>
              <a:gdLst/>
              <a:ahLst/>
              <a:cxnLst/>
              <a:rect l="l" t="t" r="r" b="b"/>
              <a:pathLst>
                <a:path w="1" h="8"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4099;p59">
              <a:extLst>
                <a:ext uri="{FF2B5EF4-FFF2-40B4-BE49-F238E27FC236}">
                  <a16:creationId xmlns:a16="http://schemas.microsoft.com/office/drawing/2014/main" id="{66269065-8DDF-6352-9483-561187F0F3D3}"/>
                </a:ext>
              </a:extLst>
            </p:cNvPr>
            <p:cNvSpPr/>
            <p:nvPr/>
          </p:nvSpPr>
          <p:spPr>
            <a:xfrm>
              <a:off x="2080373" y="1919209"/>
              <a:ext cx="14" cy="109"/>
            </a:xfrm>
            <a:custGeom>
              <a:avLst/>
              <a:gdLst/>
              <a:ahLst/>
              <a:cxnLst/>
              <a:rect l="l" t="t" r="r" b="b"/>
              <a:pathLst>
                <a:path w="1" h="8" extrusionOk="0">
                  <a:moveTo>
                    <a:pt x="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4100;p59">
              <a:extLst>
                <a:ext uri="{FF2B5EF4-FFF2-40B4-BE49-F238E27FC236}">
                  <a16:creationId xmlns:a16="http://schemas.microsoft.com/office/drawing/2014/main" id="{A2885E24-0BB3-A661-E93B-B68E723EBD55}"/>
                </a:ext>
              </a:extLst>
            </p:cNvPr>
            <p:cNvSpPr/>
            <p:nvPr/>
          </p:nvSpPr>
          <p:spPr>
            <a:xfrm>
              <a:off x="2080468" y="1918924"/>
              <a:ext cx="14" cy="109"/>
            </a:xfrm>
            <a:custGeom>
              <a:avLst/>
              <a:gdLst/>
              <a:ahLst/>
              <a:cxnLst/>
              <a:rect l="l" t="t" r="r" b="b"/>
              <a:pathLst>
                <a:path w="1" h="8" extrusionOk="0">
                  <a:moveTo>
                    <a:pt x="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4101;p59">
              <a:extLst>
                <a:ext uri="{FF2B5EF4-FFF2-40B4-BE49-F238E27FC236}">
                  <a16:creationId xmlns:a16="http://schemas.microsoft.com/office/drawing/2014/main" id="{77770164-6A38-67B9-FE39-5C53E0445582}"/>
                </a:ext>
              </a:extLst>
            </p:cNvPr>
            <p:cNvSpPr/>
            <p:nvPr/>
          </p:nvSpPr>
          <p:spPr>
            <a:xfrm>
              <a:off x="2080427" y="1919073"/>
              <a:ext cx="14" cy="109"/>
            </a:xfrm>
            <a:custGeom>
              <a:avLst/>
              <a:gdLst/>
              <a:ahLst/>
              <a:cxnLst/>
              <a:rect l="l" t="t" r="r" b="b"/>
              <a:pathLst>
                <a:path w="1" h="8"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4102;p59">
              <a:extLst>
                <a:ext uri="{FF2B5EF4-FFF2-40B4-BE49-F238E27FC236}">
                  <a16:creationId xmlns:a16="http://schemas.microsoft.com/office/drawing/2014/main" id="{488F159A-3C77-62C2-883D-4560B5F46F8D}"/>
                </a:ext>
              </a:extLst>
            </p:cNvPr>
            <p:cNvSpPr/>
            <p:nvPr/>
          </p:nvSpPr>
          <p:spPr>
            <a:xfrm>
              <a:off x="2080943" y="1910424"/>
              <a:ext cx="14" cy="394"/>
            </a:xfrm>
            <a:custGeom>
              <a:avLst/>
              <a:gdLst/>
              <a:ahLst/>
              <a:cxnLst/>
              <a:rect l="l" t="t" r="r" b="b"/>
              <a:pathLst>
                <a:path w="1" h="29" extrusionOk="0">
                  <a:moveTo>
                    <a:pt x="1" y="0"/>
                  </a:moveTo>
                  <a:lnTo>
                    <a:pt x="1"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4103;p59">
              <a:extLst>
                <a:ext uri="{FF2B5EF4-FFF2-40B4-BE49-F238E27FC236}">
                  <a16:creationId xmlns:a16="http://schemas.microsoft.com/office/drawing/2014/main" id="{8763A422-7569-3E51-65CB-D080AA692E2F}"/>
                </a:ext>
              </a:extLst>
            </p:cNvPr>
            <p:cNvSpPr/>
            <p:nvPr/>
          </p:nvSpPr>
          <p:spPr>
            <a:xfrm>
              <a:off x="2080943" y="191147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4104;p59">
              <a:extLst>
                <a:ext uri="{FF2B5EF4-FFF2-40B4-BE49-F238E27FC236}">
                  <a16:creationId xmlns:a16="http://schemas.microsoft.com/office/drawing/2014/main" id="{244AC932-FEE0-A7F4-D4ED-4887278B91AD}"/>
                </a:ext>
              </a:extLst>
            </p:cNvPr>
            <p:cNvSpPr/>
            <p:nvPr/>
          </p:nvSpPr>
          <p:spPr>
            <a:xfrm>
              <a:off x="2080902" y="1912420"/>
              <a:ext cx="54" cy="339"/>
            </a:xfrm>
            <a:custGeom>
              <a:avLst/>
              <a:gdLst/>
              <a:ahLst/>
              <a:cxnLst/>
              <a:rect l="l" t="t" r="r" b="b"/>
              <a:pathLst>
                <a:path w="4" h="25" extrusionOk="0">
                  <a:moveTo>
                    <a:pt x="4" y="0"/>
                  </a:moveTo>
                  <a:cubicBezTo>
                    <a:pt x="4" y="7"/>
                    <a:pt x="0" y="14"/>
                    <a:pt x="4" y="25"/>
                  </a:cubicBez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4105;p59">
              <a:extLst>
                <a:ext uri="{FF2B5EF4-FFF2-40B4-BE49-F238E27FC236}">
                  <a16:creationId xmlns:a16="http://schemas.microsoft.com/office/drawing/2014/main" id="{5549A078-FF39-E288-269C-2976E77CCBC6}"/>
                </a:ext>
              </a:extLst>
            </p:cNvPr>
            <p:cNvSpPr/>
            <p:nvPr/>
          </p:nvSpPr>
          <p:spPr>
            <a:xfrm>
              <a:off x="2080848" y="1914796"/>
              <a:ext cx="14" cy="244"/>
            </a:xfrm>
            <a:custGeom>
              <a:avLst/>
              <a:gdLst/>
              <a:ahLst/>
              <a:cxnLst/>
              <a:rect l="l" t="t" r="r" b="b"/>
              <a:pathLst>
                <a:path w="1" h="18" extrusionOk="0">
                  <a:moveTo>
                    <a:pt x="1" y="0"/>
                  </a:moveTo>
                  <a:lnTo>
                    <a:pt x="1" y="18"/>
                  </a:lnTo>
                  <a:cubicBezTo>
                    <a:pt x="1" y="14"/>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4106;p59">
              <a:extLst>
                <a:ext uri="{FF2B5EF4-FFF2-40B4-BE49-F238E27FC236}">
                  <a16:creationId xmlns:a16="http://schemas.microsoft.com/office/drawing/2014/main" id="{53831134-D608-F677-4FCE-8BD165510AF0}"/>
                </a:ext>
              </a:extLst>
            </p:cNvPr>
            <p:cNvSpPr/>
            <p:nvPr/>
          </p:nvSpPr>
          <p:spPr>
            <a:xfrm>
              <a:off x="2080753" y="1916548"/>
              <a:ext cx="14" cy="258"/>
            </a:xfrm>
            <a:custGeom>
              <a:avLst/>
              <a:gdLst/>
              <a:ahLst/>
              <a:cxnLst/>
              <a:rect l="l" t="t" r="r" b="b"/>
              <a:pathLst>
                <a:path w="1" h="19" extrusionOk="0">
                  <a:moveTo>
                    <a:pt x="1" y="1"/>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4107;p59">
              <a:extLst>
                <a:ext uri="{FF2B5EF4-FFF2-40B4-BE49-F238E27FC236}">
                  <a16:creationId xmlns:a16="http://schemas.microsoft.com/office/drawing/2014/main" id="{4E7BDB7B-773D-9E41-E294-C74F5C235B39}"/>
                </a:ext>
              </a:extLst>
            </p:cNvPr>
            <p:cNvSpPr/>
            <p:nvPr/>
          </p:nvSpPr>
          <p:spPr>
            <a:xfrm>
              <a:off x="2080712" y="1917077"/>
              <a:ext cx="14" cy="149"/>
            </a:xfrm>
            <a:custGeom>
              <a:avLst/>
              <a:gdLst/>
              <a:ahLst/>
              <a:cxnLst/>
              <a:rect l="l" t="t" r="r" b="b"/>
              <a:pathLst>
                <a:path w="1" h="11" extrusionOk="0">
                  <a:moveTo>
                    <a:pt x="0" y="0"/>
                  </a:moveTo>
                  <a:lnTo>
                    <a:pt x="0" y="11"/>
                  </a:lnTo>
                  <a:cubicBezTo>
                    <a:pt x="0" y="7"/>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4108;p59">
              <a:extLst>
                <a:ext uri="{FF2B5EF4-FFF2-40B4-BE49-F238E27FC236}">
                  <a16:creationId xmlns:a16="http://schemas.microsoft.com/office/drawing/2014/main" id="{18EB71B0-6325-A929-D39A-EF4832748C65}"/>
                </a:ext>
              </a:extLst>
            </p:cNvPr>
            <p:cNvSpPr/>
            <p:nvPr/>
          </p:nvSpPr>
          <p:spPr>
            <a:xfrm>
              <a:off x="2080807" y="1915462"/>
              <a:ext cx="14" cy="244"/>
            </a:xfrm>
            <a:custGeom>
              <a:avLst/>
              <a:gdLst/>
              <a:ahLst/>
              <a:cxnLst/>
              <a:rect l="l" t="t" r="r" b="b"/>
              <a:pathLst>
                <a:path w="1" h="18" extrusionOk="0">
                  <a:moveTo>
                    <a:pt x="0" y="0"/>
                  </a:moveTo>
                  <a:lnTo>
                    <a:pt x="0" y="18"/>
                  </a:lnTo>
                  <a:cubicBezTo>
                    <a:pt x="0" y="11"/>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4109;p59">
              <a:extLst>
                <a:ext uri="{FF2B5EF4-FFF2-40B4-BE49-F238E27FC236}">
                  <a16:creationId xmlns:a16="http://schemas.microsoft.com/office/drawing/2014/main" id="{5E47BE31-EC62-734C-1276-FDEB9D47C8D9}"/>
                </a:ext>
              </a:extLst>
            </p:cNvPr>
            <p:cNvSpPr/>
            <p:nvPr/>
          </p:nvSpPr>
          <p:spPr>
            <a:xfrm>
              <a:off x="2080658" y="1917457"/>
              <a:ext cx="14" cy="204"/>
            </a:xfrm>
            <a:custGeom>
              <a:avLst/>
              <a:gdLst/>
              <a:ahLst/>
              <a:cxnLst/>
              <a:rect l="l" t="t" r="r" b="b"/>
              <a:pathLst>
                <a:path w="1" h="15" extrusionOk="0">
                  <a:moveTo>
                    <a:pt x="1"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4110;p59">
              <a:extLst>
                <a:ext uri="{FF2B5EF4-FFF2-40B4-BE49-F238E27FC236}">
                  <a16:creationId xmlns:a16="http://schemas.microsoft.com/office/drawing/2014/main" id="{8D0541AE-F92E-A34E-A445-830C5F7C17C1}"/>
                </a:ext>
              </a:extLst>
            </p:cNvPr>
            <p:cNvSpPr/>
            <p:nvPr/>
          </p:nvSpPr>
          <p:spPr>
            <a:xfrm>
              <a:off x="2050855" y="1932094"/>
              <a:ext cx="1629" cy="68"/>
            </a:xfrm>
            <a:custGeom>
              <a:avLst/>
              <a:gdLst/>
              <a:ahLst/>
              <a:cxnLst/>
              <a:rect l="l" t="t" r="r" b="b"/>
              <a:pathLst>
                <a:path w="120" h="5" extrusionOk="0">
                  <a:moveTo>
                    <a:pt x="120" y="1"/>
                  </a:moveTo>
                  <a:cubicBezTo>
                    <a:pt x="78" y="1"/>
                    <a:pt x="39" y="4"/>
                    <a:pt x="1" y="4"/>
                  </a:cubicBezTo>
                  <a:cubicBezTo>
                    <a:pt x="39" y="4"/>
                    <a:pt x="81" y="4"/>
                    <a:pt x="12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4111;p59">
              <a:extLst>
                <a:ext uri="{FF2B5EF4-FFF2-40B4-BE49-F238E27FC236}">
                  <a16:creationId xmlns:a16="http://schemas.microsoft.com/office/drawing/2014/main" id="{09D298C5-13BE-D70B-8DB6-C75BD83936E0}"/>
                </a:ext>
              </a:extLst>
            </p:cNvPr>
            <p:cNvSpPr/>
            <p:nvPr/>
          </p:nvSpPr>
          <p:spPr>
            <a:xfrm>
              <a:off x="2080943" y="1905482"/>
              <a:ext cx="14" cy="434"/>
            </a:xfrm>
            <a:custGeom>
              <a:avLst/>
              <a:gdLst/>
              <a:ahLst/>
              <a:cxnLst/>
              <a:rect l="l" t="t" r="r" b="b"/>
              <a:pathLst>
                <a:path w="1" h="32" extrusionOk="0">
                  <a:moveTo>
                    <a:pt x="1" y="0"/>
                  </a:moveTo>
                  <a:lnTo>
                    <a:pt x="1"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4112;p59">
              <a:extLst>
                <a:ext uri="{FF2B5EF4-FFF2-40B4-BE49-F238E27FC236}">
                  <a16:creationId xmlns:a16="http://schemas.microsoft.com/office/drawing/2014/main" id="{91189F82-D90A-5B19-8263-C5500C0E6168}"/>
                </a:ext>
              </a:extLst>
            </p:cNvPr>
            <p:cNvSpPr/>
            <p:nvPr/>
          </p:nvSpPr>
          <p:spPr>
            <a:xfrm>
              <a:off x="2080943" y="1906813"/>
              <a:ext cx="14" cy="489"/>
            </a:xfrm>
            <a:custGeom>
              <a:avLst/>
              <a:gdLst/>
              <a:ahLst/>
              <a:cxnLst/>
              <a:rect l="l" t="t" r="r" b="b"/>
              <a:pathLst>
                <a:path w="1" h="36" extrusionOk="0">
                  <a:moveTo>
                    <a:pt x="1" y="0"/>
                  </a:moveTo>
                  <a:lnTo>
                    <a:pt x="1" y="3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4113;p59">
              <a:extLst>
                <a:ext uri="{FF2B5EF4-FFF2-40B4-BE49-F238E27FC236}">
                  <a16:creationId xmlns:a16="http://schemas.microsoft.com/office/drawing/2014/main" id="{17DB309F-372A-C39A-7FDB-8B7F14A8338B}"/>
                </a:ext>
              </a:extLst>
            </p:cNvPr>
            <p:cNvSpPr/>
            <p:nvPr/>
          </p:nvSpPr>
          <p:spPr>
            <a:xfrm>
              <a:off x="2054996" y="1931714"/>
              <a:ext cx="244" cy="109"/>
            </a:xfrm>
            <a:custGeom>
              <a:avLst/>
              <a:gdLst/>
              <a:ahLst/>
              <a:cxnLst/>
              <a:rect l="l" t="t" r="r" b="b"/>
              <a:pathLst>
                <a:path w="18" h="8" extrusionOk="0">
                  <a:moveTo>
                    <a:pt x="18"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4114;p59">
              <a:extLst>
                <a:ext uri="{FF2B5EF4-FFF2-40B4-BE49-F238E27FC236}">
                  <a16:creationId xmlns:a16="http://schemas.microsoft.com/office/drawing/2014/main" id="{0A3B28D8-55F6-3331-CE8B-96DC0074CEAD}"/>
                </a:ext>
              </a:extLst>
            </p:cNvPr>
            <p:cNvSpPr/>
            <p:nvPr/>
          </p:nvSpPr>
          <p:spPr>
            <a:xfrm>
              <a:off x="2080943" y="1909325"/>
              <a:ext cx="14" cy="394"/>
            </a:xfrm>
            <a:custGeom>
              <a:avLst/>
              <a:gdLst/>
              <a:ahLst/>
              <a:cxnLst/>
              <a:rect l="l" t="t" r="r" b="b"/>
              <a:pathLst>
                <a:path w="1" h="29" extrusionOk="0">
                  <a:moveTo>
                    <a:pt x="1" y="1"/>
                  </a:moveTo>
                  <a:lnTo>
                    <a:pt x="1"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4115;p59">
              <a:extLst>
                <a:ext uri="{FF2B5EF4-FFF2-40B4-BE49-F238E27FC236}">
                  <a16:creationId xmlns:a16="http://schemas.microsoft.com/office/drawing/2014/main" id="{BEC47F77-5BD7-626C-A4AE-A21F297EE241}"/>
                </a:ext>
              </a:extLst>
            </p:cNvPr>
            <p:cNvSpPr/>
            <p:nvPr/>
          </p:nvSpPr>
          <p:spPr>
            <a:xfrm>
              <a:off x="2080943" y="190808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4116;p59">
              <a:extLst>
                <a:ext uri="{FF2B5EF4-FFF2-40B4-BE49-F238E27FC236}">
                  <a16:creationId xmlns:a16="http://schemas.microsoft.com/office/drawing/2014/main" id="{1460181D-FFE1-318C-6F05-F65073EFC679}"/>
                </a:ext>
              </a:extLst>
            </p:cNvPr>
            <p:cNvSpPr/>
            <p:nvPr/>
          </p:nvSpPr>
          <p:spPr>
            <a:xfrm>
              <a:off x="2062124" y="1929243"/>
              <a:ext cx="5906" cy="638"/>
            </a:xfrm>
            <a:custGeom>
              <a:avLst/>
              <a:gdLst/>
              <a:ahLst/>
              <a:cxnLst/>
              <a:rect l="l" t="t" r="r" b="b"/>
              <a:pathLst>
                <a:path w="435" h="47" extrusionOk="0">
                  <a:moveTo>
                    <a:pt x="435" y="1"/>
                  </a:moveTo>
                  <a:cubicBezTo>
                    <a:pt x="291" y="25"/>
                    <a:pt x="148" y="39"/>
                    <a:pt x="1" y="46"/>
                  </a:cubicBezTo>
                  <a:cubicBezTo>
                    <a:pt x="148" y="39"/>
                    <a:pt x="291" y="25"/>
                    <a:pt x="43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4117;p59">
              <a:extLst>
                <a:ext uri="{FF2B5EF4-FFF2-40B4-BE49-F238E27FC236}">
                  <a16:creationId xmlns:a16="http://schemas.microsoft.com/office/drawing/2014/main" id="{B945572F-49D4-9917-5148-9C7D8961C755}"/>
                </a:ext>
              </a:extLst>
            </p:cNvPr>
            <p:cNvSpPr/>
            <p:nvPr/>
          </p:nvSpPr>
          <p:spPr>
            <a:xfrm>
              <a:off x="2080237" y="1919548"/>
              <a:ext cx="14" cy="54"/>
            </a:xfrm>
            <a:custGeom>
              <a:avLst/>
              <a:gdLst/>
              <a:ahLst/>
              <a:cxnLst/>
              <a:rect l="l" t="t" r="r" b="b"/>
              <a:pathLst>
                <a:path w="1" h="4" extrusionOk="0">
                  <a:moveTo>
                    <a:pt x="0"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4118;p59">
              <a:extLst>
                <a:ext uri="{FF2B5EF4-FFF2-40B4-BE49-F238E27FC236}">
                  <a16:creationId xmlns:a16="http://schemas.microsoft.com/office/drawing/2014/main" id="{2BAAA542-EBED-18DA-9C7D-2EADE2F59FB7}"/>
                </a:ext>
              </a:extLst>
            </p:cNvPr>
            <p:cNvSpPr/>
            <p:nvPr/>
          </p:nvSpPr>
          <p:spPr>
            <a:xfrm>
              <a:off x="2080332" y="1919358"/>
              <a:ext cx="14" cy="54"/>
            </a:xfrm>
            <a:custGeom>
              <a:avLst/>
              <a:gdLst/>
              <a:ahLst/>
              <a:cxnLst/>
              <a:rect l="l" t="t" r="r" b="b"/>
              <a:pathLst>
                <a:path w="1" h="4" extrusionOk="0">
                  <a:moveTo>
                    <a:pt x="0"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4119;p59">
              <a:extLst>
                <a:ext uri="{FF2B5EF4-FFF2-40B4-BE49-F238E27FC236}">
                  <a16:creationId xmlns:a16="http://schemas.microsoft.com/office/drawing/2014/main" id="{9DFA260E-0966-A28A-44F2-150BA84C2608}"/>
                </a:ext>
              </a:extLst>
            </p:cNvPr>
            <p:cNvSpPr/>
            <p:nvPr/>
          </p:nvSpPr>
          <p:spPr>
            <a:xfrm>
              <a:off x="2080278" y="1919453"/>
              <a:ext cx="14" cy="54"/>
            </a:xfrm>
            <a:custGeom>
              <a:avLst/>
              <a:gdLst/>
              <a:ahLst/>
              <a:cxnLst/>
              <a:rect l="l" t="t" r="r" b="b"/>
              <a:pathLst>
                <a:path w="1" h="4" extrusionOk="0">
                  <a:moveTo>
                    <a:pt x="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4120;p59">
              <a:extLst>
                <a:ext uri="{FF2B5EF4-FFF2-40B4-BE49-F238E27FC236}">
                  <a16:creationId xmlns:a16="http://schemas.microsoft.com/office/drawing/2014/main" id="{38645D81-622A-5A2B-28B0-769D951AFBA7}"/>
                </a:ext>
              </a:extLst>
            </p:cNvPr>
            <p:cNvSpPr/>
            <p:nvPr/>
          </p:nvSpPr>
          <p:spPr>
            <a:xfrm>
              <a:off x="2080183" y="1919603"/>
              <a:ext cx="14" cy="54"/>
            </a:xfrm>
            <a:custGeom>
              <a:avLst/>
              <a:gdLst/>
              <a:ahLst/>
              <a:cxnLst/>
              <a:rect l="l" t="t" r="r" b="b"/>
              <a:pathLst>
                <a:path w="1" h="4" extrusionOk="0">
                  <a:moveTo>
                    <a:pt x="1"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4121;p59">
              <a:extLst>
                <a:ext uri="{FF2B5EF4-FFF2-40B4-BE49-F238E27FC236}">
                  <a16:creationId xmlns:a16="http://schemas.microsoft.com/office/drawing/2014/main" id="{CC3FBF9D-E7D5-9BA7-9C8E-D29F258C3E94}"/>
                </a:ext>
              </a:extLst>
            </p:cNvPr>
            <p:cNvSpPr/>
            <p:nvPr/>
          </p:nvSpPr>
          <p:spPr>
            <a:xfrm>
              <a:off x="2080142" y="1919643"/>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4122;p59">
              <a:extLst>
                <a:ext uri="{FF2B5EF4-FFF2-40B4-BE49-F238E27FC236}">
                  <a16:creationId xmlns:a16="http://schemas.microsoft.com/office/drawing/2014/main" id="{066A2392-210E-0872-91E3-2444D5781D16}"/>
                </a:ext>
              </a:extLst>
            </p:cNvPr>
            <p:cNvSpPr/>
            <p:nvPr/>
          </p:nvSpPr>
          <p:spPr>
            <a:xfrm>
              <a:off x="2079992" y="1919739"/>
              <a:ext cx="109" cy="54"/>
            </a:xfrm>
            <a:custGeom>
              <a:avLst/>
              <a:gdLst/>
              <a:ahLst/>
              <a:cxnLst/>
              <a:rect l="l" t="t" r="r" b="b"/>
              <a:pathLst>
                <a:path w="8" h="4" extrusionOk="0">
                  <a:moveTo>
                    <a:pt x="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4123;p59">
              <a:extLst>
                <a:ext uri="{FF2B5EF4-FFF2-40B4-BE49-F238E27FC236}">
                  <a16:creationId xmlns:a16="http://schemas.microsoft.com/office/drawing/2014/main" id="{5FB5E829-5872-5C1D-590F-5B513721AA8C}"/>
                </a:ext>
              </a:extLst>
            </p:cNvPr>
            <p:cNvSpPr/>
            <p:nvPr/>
          </p:nvSpPr>
          <p:spPr>
            <a:xfrm>
              <a:off x="2060658" y="1947735"/>
              <a:ext cx="1914" cy="407"/>
            </a:xfrm>
            <a:custGeom>
              <a:avLst/>
              <a:gdLst/>
              <a:ahLst/>
              <a:cxnLst/>
              <a:rect l="l" t="t" r="r" b="b"/>
              <a:pathLst>
                <a:path w="141" h="30" extrusionOk="0">
                  <a:moveTo>
                    <a:pt x="140" y="1"/>
                  </a:moveTo>
                  <a:cubicBezTo>
                    <a:pt x="130" y="4"/>
                    <a:pt x="118" y="8"/>
                    <a:pt x="106" y="11"/>
                  </a:cubicBezTo>
                  <a:lnTo>
                    <a:pt x="106" y="11"/>
                  </a:lnTo>
                  <a:cubicBezTo>
                    <a:pt x="118" y="8"/>
                    <a:pt x="130" y="4"/>
                    <a:pt x="140" y="1"/>
                  </a:cubicBezTo>
                  <a:close/>
                  <a:moveTo>
                    <a:pt x="106" y="11"/>
                  </a:moveTo>
                  <a:cubicBezTo>
                    <a:pt x="77" y="20"/>
                    <a:pt x="45" y="28"/>
                    <a:pt x="21" y="28"/>
                  </a:cubicBezTo>
                  <a:cubicBezTo>
                    <a:pt x="13" y="28"/>
                    <a:pt x="6" y="27"/>
                    <a:pt x="0" y="25"/>
                  </a:cubicBezTo>
                  <a:lnTo>
                    <a:pt x="0" y="25"/>
                  </a:lnTo>
                  <a:cubicBezTo>
                    <a:pt x="7" y="28"/>
                    <a:pt x="15" y="29"/>
                    <a:pt x="24" y="29"/>
                  </a:cubicBezTo>
                  <a:cubicBezTo>
                    <a:pt x="47" y="29"/>
                    <a:pt x="78" y="20"/>
                    <a:pt x="106"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4124;p59">
              <a:extLst>
                <a:ext uri="{FF2B5EF4-FFF2-40B4-BE49-F238E27FC236}">
                  <a16:creationId xmlns:a16="http://schemas.microsoft.com/office/drawing/2014/main" id="{A552556E-1F28-67FB-8E14-968E2A309229}"/>
                </a:ext>
              </a:extLst>
            </p:cNvPr>
            <p:cNvSpPr/>
            <p:nvPr/>
          </p:nvSpPr>
          <p:spPr>
            <a:xfrm>
              <a:off x="2050855" y="193214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4125;p59">
              <a:extLst>
                <a:ext uri="{FF2B5EF4-FFF2-40B4-BE49-F238E27FC236}">
                  <a16:creationId xmlns:a16="http://schemas.microsoft.com/office/drawing/2014/main" id="{FDF83931-1A99-D467-8AB1-C8FC6217A0DA}"/>
                </a:ext>
              </a:extLst>
            </p:cNvPr>
            <p:cNvSpPr/>
            <p:nvPr/>
          </p:nvSpPr>
          <p:spPr>
            <a:xfrm>
              <a:off x="2050719" y="1933900"/>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4126;p59">
              <a:extLst>
                <a:ext uri="{FF2B5EF4-FFF2-40B4-BE49-F238E27FC236}">
                  <a16:creationId xmlns:a16="http://schemas.microsoft.com/office/drawing/2014/main" id="{327A427B-4047-2378-4241-9C90DDF57806}"/>
                </a:ext>
              </a:extLst>
            </p:cNvPr>
            <p:cNvSpPr/>
            <p:nvPr/>
          </p:nvSpPr>
          <p:spPr>
            <a:xfrm>
              <a:off x="2066401" y="1952067"/>
              <a:ext cx="299" cy="149"/>
            </a:xfrm>
            <a:custGeom>
              <a:avLst/>
              <a:gdLst/>
              <a:ahLst/>
              <a:cxnLst/>
              <a:rect l="l" t="t" r="r" b="b"/>
              <a:pathLst>
                <a:path w="22" h="11" extrusionOk="0">
                  <a:moveTo>
                    <a:pt x="22"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4127;p59">
              <a:extLst>
                <a:ext uri="{FF2B5EF4-FFF2-40B4-BE49-F238E27FC236}">
                  <a16:creationId xmlns:a16="http://schemas.microsoft.com/office/drawing/2014/main" id="{B491A224-1376-9F86-07B6-DA3856A504B7}"/>
                </a:ext>
              </a:extLst>
            </p:cNvPr>
            <p:cNvSpPr/>
            <p:nvPr/>
          </p:nvSpPr>
          <p:spPr>
            <a:xfrm>
              <a:off x="2050760" y="193275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4128;p59">
              <a:extLst>
                <a:ext uri="{FF2B5EF4-FFF2-40B4-BE49-F238E27FC236}">
                  <a16:creationId xmlns:a16="http://schemas.microsoft.com/office/drawing/2014/main" id="{F13406BE-0265-3AEA-0FBF-5313F9F54C06}"/>
                </a:ext>
              </a:extLst>
            </p:cNvPr>
            <p:cNvSpPr/>
            <p:nvPr/>
          </p:nvSpPr>
          <p:spPr>
            <a:xfrm>
              <a:off x="2065981" y="1951917"/>
              <a:ext cx="299" cy="109"/>
            </a:xfrm>
            <a:custGeom>
              <a:avLst/>
              <a:gdLst/>
              <a:ahLst/>
              <a:cxnLst/>
              <a:rect l="l" t="t" r="r" b="b"/>
              <a:pathLst>
                <a:path w="22" h="8" extrusionOk="0">
                  <a:moveTo>
                    <a:pt x="21"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129;p59">
              <a:extLst>
                <a:ext uri="{FF2B5EF4-FFF2-40B4-BE49-F238E27FC236}">
                  <a16:creationId xmlns:a16="http://schemas.microsoft.com/office/drawing/2014/main" id="{AD7E83E5-B57A-147E-9240-9004E91A2BD3}"/>
                </a:ext>
              </a:extLst>
            </p:cNvPr>
            <p:cNvSpPr/>
            <p:nvPr/>
          </p:nvSpPr>
          <p:spPr>
            <a:xfrm>
              <a:off x="2050719" y="193418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130;p59">
              <a:extLst>
                <a:ext uri="{FF2B5EF4-FFF2-40B4-BE49-F238E27FC236}">
                  <a16:creationId xmlns:a16="http://schemas.microsoft.com/office/drawing/2014/main" id="{0611033D-9CF2-9E49-FCAE-6113FC5073AF}"/>
                </a:ext>
              </a:extLst>
            </p:cNvPr>
            <p:cNvSpPr/>
            <p:nvPr/>
          </p:nvSpPr>
          <p:spPr>
            <a:xfrm>
              <a:off x="2050719" y="193437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131;p59">
              <a:extLst>
                <a:ext uri="{FF2B5EF4-FFF2-40B4-BE49-F238E27FC236}">
                  <a16:creationId xmlns:a16="http://schemas.microsoft.com/office/drawing/2014/main" id="{B333ED0A-72AF-50F0-2B7E-6C4E7D67028D}"/>
                </a:ext>
              </a:extLst>
            </p:cNvPr>
            <p:cNvSpPr/>
            <p:nvPr/>
          </p:nvSpPr>
          <p:spPr>
            <a:xfrm>
              <a:off x="2050719" y="1934524"/>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132;p59">
              <a:extLst>
                <a:ext uri="{FF2B5EF4-FFF2-40B4-BE49-F238E27FC236}">
                  <a16:creationId xmlns:a16="http://schemas.microsoft.com/office/drawing/2014/main" id="{FA85E36B-AE52-B750-5166-79A87DC5E2FB}"/>
                </a:ext>
              </a:extLst>
            </p:cNvPr>
            <p:cNvSpPr/>
            <p:nvPr/>
          </p:nvSpPr>
          <p:spPr>
            <a:xfrm>
              <a:off x="2065166" y="1951686"/>
              <a:ext cx="353" cy="109"/>
            </a:xfrm>
            <a:custGeom>
              <a:avLst/>
              <a:gdLst/>
              <a:ahLst/>
              <a:cxnLst/>
              <a:rect l="l" t="t" r="r" b="b"/>
              <a:pathLst>
                <a:path w="26" h="8" extrusionOk="0">
                  <a:moveTo>
                    <a:pt x="25"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133;p59">
              <a:extLst>
                <a:ext uri="{FF2B5EF4-FFF2-40B4-BE49-F238E27FC236}">
                  <a16:creationId xmlns:a16="http://schemas.microsoft.com/office/drawing/2014/main" id="{3D9484D7-90B9-E6CC-1079-BCACBC6E7C90}"/>
                </a:ext>
              </a:extLst>
            </p:cNvPr>
            <p:cNvSpPr/>
            <p:nvPr/>
          </p:nvSpPr>
          <p:spPr>
            <a:xfrm>
              <a:off x="2050719" y="193361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134;p59">
              <a:extLst>
                <a:ext uri="{FF2B5EF4-FFF2-40B4-BE49-F238E27FC236}">
                  <a16:creationId xmlns:a16="http://schemas.microsoft.com/office/drawing/2014/main" id="{47E6BC74-14FF-AF6E-36C3-7F2F6F34D81B}"/>
                </a:ext>
              </a:extLst>
            </p:cNvPr>
            <p:cNvSpPr/>
            <p:nvPr/>
          </p:nvSpPr>
          <p:spPr>
            <a:xfrm>
              <a:off x="2065600" y="1951822"/>
              <a:ext cx="299" cy="68"/>
            </a:xfrm>
            <a:custGeom>
              <a:avLst/>
              <a:gdLst/>
              <a:ahLst/>
              <a:cxnLst/>
              <a:rect l="l" t="t" r="r" b="b"/>
              <a:pathLst>
                <a:path w="22" h="5" extrusionOk="0">
                  <a:moveTo>
                    <a:pt x="2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135;p59">
              <a:extLst>
                <a:ext uri="{FF2B5EF4-FFF2-40B4-BE49-F238E27FC236}">
                  <a16:creationId xmlns:a16="http://schemas.microsoft.com/office/drawing/2014/main" id="{9E13E595-6E34-EB4F-D69D-AAA6E180B396}"/>
                </a:ext>
              </a:extLst>
            </p:cNvPr>
            <p:cNvSpPr/>
            <p:nvPr/>
          </p:nvSpPr>
          <p:spPr>
            <a:xfrm>
              <a:off x="2050719" y="193323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136;p59">
              <a:extLst>
                <a:ext uri="{FF2B5EF4-FFF2-40B4-BE49-F238E27FC236}">
                  <a16:creationId xmlns:a16="http://schemas.microsoft.com/office/drawing/2014/main" id="{623E8727-17FD-0541-F073-7DAD9AD98BEE}"/>
                </a:ext>
              </a:extLst>
            </p:cNvPr>
            <p:cNvSpPr/>
            <p:nvPr/>
          </p:nvSpPr>
          <p:spPr>
            <a:xfrm>
              <a:off x="2149346" y="1865605"/>
              <a:ext cx="72640" cy="121356"/>
            </a:xfrm>
            <a:custGeom>
              <a:avLst/>
              <a:gdLst/>
              <a:ahLst/>
              <a:cxnLst/>
              <a:rect l="l" t="t" r="r" b="b"/>
              <a:pathLst>
                <a:path w="5350" h="8938" extrusionOk="0">
                  <a:moveTo>
                    <a:pt x="1229" y="0"/>
                  </a:moveTo>
                  <a:lnTo>
                    <a:pt x="806" y="228"/>
                  </a:lnTo>
                  <a:cubicBezTo>
                    <a:pt x="816" y="382"/>
                    <a:pt x="823" y="529"/>
                    <a:pt x="827" y="648"/>
                  </a:cubicBezTo>
                  <a:lnTo>
                    <a:pt x="827" y="690"/>
                  </a:lnTo>
                  <a:lnTo>
                    <a:pt x="827" y="697"/>
                  </a:lnTo>
                  <a:lnTo>
                    <a:pt x="827" y="728"/>
                  </a:lnTo>
                  <a:lnTo>
                    <a:pt x="827" y="739"/>
                  </a:lnTo>
                  <a:lnTo>
                    <a:pt x="827" y="767"/>
                  </a:lnTo>
                  <a:lnTo>
                    <a:pt x="827" y="777"/>
                  </a:lnTo>
                  <a:lnTo>
                    <a:pt x="827" y="798"/>
                  </a:lnTo>
                  <a:lnTo>
                    <a:pt x="827" y="812"/>
                  </a:lnTo>
                  <a:lnTo>
                    <a:pt x="827" y="830"/>
                  </a:lnTo>
                  <a:lnTo>
                    <a:pt x="827" y="844"/>
                  </a:lnTo>
                  <a:lnTo>
                    <a:pt x="827" y="854"/>
                  </a:lnTo>
                  <a:lnTo>
                    <a:pt x="827" y="868"/>
                  </a:lnTo>
                  <a:lnTo>
                    <a:pt x="827" y="875"/>
                  </a:lnTo>
                  <a:lnTo>
                    <a:pt x="827" y="893"/>
                  </a:lnTo>
                  <a:cubicBezTo>
                    <a:pt x="827" y="928"/>
                    <a:pt x="869" y="984"/>
                    <a:pt x="911" y="1040"/>
                  </a:cubicBezTo>
                  <a:cubicBezTo>
                    <a:pt x="977" y="1134"/>
                    <a:pt x="1065" y="1257"/>
                    <a:pt x="1054" y="1400"/>
                  </a:cubicBezTo>
                  <a:cubicBezTo>
                    <a:pt x="1047" y="1453"/>
                    <a:pt x="1065" y="1509"/>
                    <a:pt x="1100" y="1547"/>
                  </a:cubicBezTo>
                  <a:cubicBezTo>
                    <a:pt x="1166" y="1628"/>
                    <a:pt x="1184" y="1736"/>
                    <a:pt x="1149" y="1831"/>
                  </a:cubicBezTo>
                  <a:cubicBezTo>
                    <a:pt x="1093" y="2017"/>
                    <a:pt x="1061" y="2206"/>
                    <a:pt x="1054" y="2398"/>
                  </a:cubicBezTo>
                  <a:cubicBezTo>
                    <a:pt x="1054" y="3739"/>
                    <a:pt x="998" y="3781"/>
                    <a:pt x="963" y="3809"/>
                  </a:cubicBezTo>
                  <a:cubicBezTo>
                    <a:pt x="883" y="3868"/>
                    <a:pt x="158" y="4611"/>
                    <a:pt x="116" y="4866"/>
                  </a:cubicBezTo>
                  <a:cubicBezTo>
                    <a:pt x="113" y="4884"/>
                    <a:pt x="109" y="4901"/>
                    <a:pt x="106" y="4915"/>
                  </a:cubicBezTo>
                  <a:cubicBezTo>
                    <a:pt x="95" y="4982"/>
                    <a:pt x="74" y="5045"/>
                    <a:pt x="43" y="5104"/>
                  </a:cubicBezTo>
                  <a:cubicBezTo>
                    <a:pt x="25" y="5136"/>
                    <a:pt x="15" y="5167"/>
                    <a:pt x="8" y="5202"/>
                  </a:cubicBezTo>
                  <a:cubicBezTo>
                    <a:pt x="4" y="5244"/>
                    <a:pt x="1" y="5283"/>
                    <a:pt x="4" y="5321"/>
                  </a:cubicBezTo>
                  <a:lnTo>
                    <a:pt x="4" y="5384"/>
                  </a:lnTo>
                  <a:lnTo>
                    <a:pt x="4" y="5395"/>
                  </a:lnTo>
                  <a:lnTo>
                    <a:pt x="4" y="5458"/>
                  </a:lnTo>
                  <a:cubicBezTo>
                    <a:pt x="22" y="5475"/>
                    <a:pt x="39" y="5493"/>
                    <a:pt x="53" y="5514"/>
                  </a:cubicBezTo>
                  <a:cubicBezTo>
                    <a:pt x="67" y="5531"/>
                    <a:pt x="81" y="5552"/>
                    <a:pt x="99" y="5566"/>
                  </a:cubicBezTo>
                  <a:cubicBezTo>
                    <a:pt x="127" y="5598"/>
                    <a:pt x="151" y="5636"/>
                    <a:pt x="172" y="5675"/>
                  </a:cubicBezTo>
                  <a:cubicBezTo>
                    <a:pt x="204" y="5734"/>
                    <a:pt x="221" y="5766"/>
                    <a:pt x="274" y="5773"/>
                  </a:cubicBezTo>
                  <a:lnTo>
                    <a:pt x="295" y="5773"/>
                  </a:lnTo>
                  <a:cubicBezTo>
                    <a:pt x="309" y="5776"/>
                    <a:pt x="326" y="5776"/>
                    <a:pt x="344" y="5780"/>
                  </a:cubicBezTo>
                  <a:cubicBezTo>
                    <a:pt x="403" y="5801"/>
                    <a:pt x="456" y="5839"/>
                    <a:pt x="498" y="5888"/>
                  </a:cubicBezTo>
                  <a:cubicBezTo>
                    <a:pt x="617" y="6025"/>
                    <a:pt x="711" y="6246"/>
                    <a:pt x="697" y="6365"/>
                  </a:cubicBezTo>
                  <a:cubicBezTo>
                    <a:pt x="694" y="6417"/>
                    <a:pt x="704" y="6466"/>
                    <a:pt x="722" y="6515"/>
                  </a:cubicBezTo>
                  <a:cubicBezTo>
                    <a:pt x="757" y="6624"/>
                    <a:pt x="771" y="6736"/>
                    <a:pt x="764" y="6848"/>
                  </a:cubicBezTo>
                  <a:cubicBezTo>
                    <a:pt x="750" y="7096"/>
                    <a:pt x="907" y="7432"/>
                    <a:pt x="960" y="7467"/>
                  </a:cubicBezTo>
                  <a:cubicBezTo>
                    <a:pt x="1005" y="7485"/>
                    <a:pt x="1026" y="7534"/>
                    <a:pt x="1012" y="7579"/>
                  </a:cubicBezTo>
                  <a:cubicBezTo>
                    <a:pt x="1012" y="7586"/>
                    <a:pt x="1009" y="7593"/>
                    <a:pt x="1005" y="7597"/>
                  </a:cubicBezTo>
                  <a:cubicBezTo>
                    <a:pt x="970" y="7660"/>
                    <a:pt x="862" y="7670"/>
                    <a:pt x="774" y="7670"/>
                  </a:cubicBezTo>
                  <a:cubicBezTo>
                    <a:pt x="743" y="7670"/>
                    <a:pt x="715" y="7670"/>
                    <a:pt x="694" y="7667"/>
                  </a:cubicBezTo>
                  <a:cubicBezTo>
                    <a:pt x="624" y="7661"/>
                    <a:pt x="562" y="7659"/>
                    <a:pt x="509" y="7659"/>
                  </a:cubicBezTo>
                  <a:cubicBezTo>
                    <a:pt x="395" y="7659"/>
                    <a:pt x="321" y="7670"/>
                    <a:pt x="295" y="7684"/>
                  </a:cubicBezTo>
                  <a:cubicBezTo>
                    <a:pt x="295" y="7698"/>
                    <a:pt x="291" y="7716"/>
                    <a:pt x="288" y="7730"/>
                  </a:cubicBezTo>
                  <a:cubicBezTo>
                    <a:pt x="277" y="7800"/>
                    <a:pt x="263" y="7877"/>
                    <a:pt x="403" y="8006"/>
                  </a:cubicBezTo>
                  <a:cubicBezTo>
                    <a:pt x="466" y="8066"/>
                    <a:pt x="526" y="8112"/>
                    <a:pt x="582" y="8154"/>
                  </a:cubicBezTo>
                  <a:cubicBezTo>
                    <a:pt x="715" y="8255"/>
                    <a:pt x="823" y="8339"/>
                    <a:pt x="876" y="8504"/>
                  </a:cubicBezTo>
                  <a:cubicBezTo>
                    <a:pt x="911" y="8637"/>
                    <a:pt x="963" y="8763"/>
                    <a:pt x="1030" y="8885"/>
                  </a:cubicBezTo>
                  <a:lnTo>
                    <a:pt x="1040" y="8889"/>
                  </a:lnTo>
                  <a:cubicBezTo>
                    <a:pt x="1047" y="8899"/>
                    <a:pt x="1054" y="8913"/>
                    <a:pt x="1065" y="8924"/>
                  </a:cubicBezTo>
                  <a:lnTo>
                    <a:pt x="1072" y="8927"/>
                  </a:lnTo>
                  <a:cubicBezTo>
                    <a:pt x="1079" y="8934"/>
                    <a:pt x="1089" y="8938"/>
                    <a:pt x="1100" y="8938"/>
                  </a:cubicBezTo>
                  <a:lnTo>
                    <a:pt x="1124" y="8938"/>
                  </a:lnTo>
                  <a:cubicBezTo>
                    <a:pt x="1194" y="8917"/>
                    <a:pt x="1250" y="8875"/>
                    <a:pt x="1285" y="8812"/>
                  </a:cubicBezTo>
                  <a:cubicBezTo>
                    <a:pt x="1326" y="8755"/>
                    <a:pt x="1370" y="8737"/>
                    <a:pt x="1413" y="8737"/>
                  </a:cubicBezTo>
                  <a:cubicBezTo>
                    <a:pt x="1470" y="8737"/>
                    <a:pt x="1523" y="8771"/>
                    <a:pt x="1555" y="8791"/>
                  </a:cubicBezTo>
                  <a:cubicBezTo>
                    <a:pt x="1594" y="8816"/>
                    <a:pt x="1612" y="8825"/>
                    <a:pt x="1623" y="8825"/>
                  </a:cubicBezTo>
                  <a:cubicBezTo>
                    <a:pt x="1632" y="8825"/>
                    <a:pt x="1636" y="8819"/>
                    <a:pt x="1642" y="8812"/>
                  </a:cubicBezTo>
                  <a:cubicBezTo>
                    <a:pt x="1734" y="8693"/>
                    <a:pt x="1940" y="8665"/>
                    <a:pt x="2105" y="8644"/>
                  </a:cubicBezTo>
                  <a:cubicBezTo>
                    <a:pt x="2161" y="8640"/>
                    <a:pt x="2213" y="8630"/>
                    <a:pt x="2266" y="8616"/>
                  </a:cubicBezTo>
                  <a:lnTo>
                    <a:pt x="2350" y="8574"/>
                  </a:lnTo>
                  <a:cubicBezTo>
                    <a:pt x="2469" y="8518"/>
                    <a:pt x="2668" y="8423"/>
                    <a:pt x="2738" y="8364"/>
                  </a:cubicBezTo>
                  <a:cubicBezTo>
                    <a:pt x="2738" y="8364"/>
                    <a:pt x="2738" y="8360"/>
                    <a:pt x="2742" y="8360"/>
                  </a:cubicBezTo>
                  <a:cubicBezTo>
                    <a:pt x="2735" y="8343"/>
                    <a:pt x="2731" y="8322"/>
                    <a:pt x="2721" y="8308"/>
                  </a:cubicBezTo>
                  <a:cubicBezTo>
                    <a:pt x="2700" y="8252"/>
                    <a:pt x="2647" y="8136"/>
                    <a:pt x="2780" y="8066"/>
                  </a:cubicBezTo>
                  <a:cubicBezTo>
                    <a:pt x="2834" y="8036"/>
                    <a:pt x="2909" y="8030"/>
                    <a:pt x="2994" y="8030"/>
                  </a:cubicBezTo>
                  <a:cubicBezTo>
                    <a:pt x="3020" y="8030"/>
                    <a:pt x="3047" y="8030"/>
                    <a:pt x="3074" y="8031"/>
                  </a:cubicBezTo>
                  <a:cubicBezTo>
                    <a:pt x="3100" y="8032"/>
                    <a:pt x="3127" y="8032"/>
                    <a:pt x="3153" y="8032"/>
                  </a:cubicBezTo>
                  <a:cubicBezTo>
                    <a:pt x="3305" y="8032"/>
                    <a:pt x="3459" y="8017"/>
                    <a:pt x="3536" y="7919"/>
                  </a:cubicBezTo>
                  <a:cubicBezTo>
                    <a:pt x="3680" y="7747"/>
                    <a:pt x="3834" y="7586"/>
                    <a:pt x="3999" y="7436"/>
                  </a:cubicBezTo>
                  <a:cubicBezTo>
                    <a:pt x="4030" y="7408"/>
                    <a:pt x="4058" y="7383"/>
                    <a:pt x="4076" y="7366"/>
                  </a:cubicBezTo>
                  <a:cubicBezTo>
                    <a:pt x="4093" y="7348"/>
                    <a:pt x="4100" y="7324"/>
                    <a:pt x="4100" y="7299"/>
                  </a:cubicBezTo>
                  <a:cubicBezTo>
                    <a:pt x="4100" y="7226"/>
                    <a:pt x="4132" y="7156"/>
                    <a:pt x="4188" y="7107"/>
                  </a:cubicBezTo>
                  <a:cubicBezTo>
                    <a:pt x="4261" y="7030"/>
                    <a:pt x="4426" y="6911"/>
                    <a:pt x="4573" y="6893"/>
                  </a:cubicBezTo>
                  <a:lnTo>
                    <a:pt x="4646" y="6893"/>
                  </a:lnTo>
                  <a:cubicBezTo>
                    <a:pt x="4653" y="6893"/>
                    <a:pt x="4660" y="6897"/>
                    <a:pt x="4667" y="6900"/>
                  </a:cubicBezTo>
                  <a:lnTo>
                    <a:pt x="4681" y="6904"/>
                  </a:lnTo>
                  <a:cubicBezTo>
                    <a:pt x="4688" y="6904"/>
                    <a:pt x="4692" y="6907"/>
                    <a:pt x="4699" y="6911"/>
                  </a:cubicBezTo>
                  <a:cubicBezTo>
                    <a:pt x="4706" y="6911"/>
                    <a:pt x="4706" y="6911"/>
                    <a:pt x="4713" y="6914"/>
                  </a:cubicBezTo>
                  <a:lnTo>
                    <a:pt x="4751" y="6771"/>
                  </a:lnTo>
                  <a:cubicBezTo>
                    <a:pt x="4664" y="6715"/>
                    <a:pt x="4496" y="6585"/>
                    <a:pt x="4496" y="6403"/>
                  </a:cubicBezTo>
                  <a:cubicBezTo>
                    <a:pt x="4496" y="6351"/>
                    <a:pt x="4499" y="6305"/>
                    <a:pt x="4503" y="6256"/>
                  </a:cubicBezTo>
                  <a:cubicBezTo>
                    <a:pt x="4506" y="6186"/>
                    <a:pt x="4513" y="6095"/>
                    <a:pt x="4492" y="6071"/>
                  </a:cubicBezTo>
                  <a:cubicBezTo>
                    <a:pt x="4482" y="6064"/>
                    <a:pt x="4471" y="6064"/>
                    <a:pt x="4457" y="6064"/>
                  </a:cubicBezTo>
                  <a:cubicBezTo>
                    <a:pt x="4452" y="6064"/>
                    <a:pt x="4447" y="6064"/>
                    <a:pt x="4441" y="6064"/>
                  </a:cubicBezTo>
                  <a:cubicBezTo>
                    <a:pt x="4363" y="6064"/>
                    <a:pt x="4290" y="6017"/>
                    <a:pt x="4258" y="5944"/>
                  </a:cubicBezTo>
                  <a:cubicBezTo>
                    <a:pt x="4219" y="5853"/>
                    <a:pt x="4254" y="5738"/>
                    <a:pt x="4345" y="5647"/>
                  </a:cubicBezTo>
                  <a:cubicBezTo>
                    <a:pt x="4373" y="5619"/>
                    <a:pt x="4352" y="5559"/>
                    <a:pt x="4314" y="5479"/>
                  </a:cubicBezTo>
                  <a:cubicBezTo>
                    <a:pt x="4286" y="5409"/>
                    <a:pt x="4251" y="5339"/>
                    <a:pt x="4289" y="5279"/>
                  </a:cubicBezTo>
                  <a:cubicBezTo>
                    <a:pt x="4322" y="5244"/>
                    <a:pt x="4366" y="5223"/>
                    <a:pt x="4414" y="5223"/>
                  </a:cubicBezTo>
                  <a:cubicBezTo>
                    <a:pt x="4418" y="5223"/>
                    <a:pt x="4422" y="5223"/>
                    <a:pt x="4426" y="5223"/>
                  </a:cubicBezTo>
                  <a:cubicBezTo>
                    <a:pt x="4478" y="5223"/>
                    <a:pt x="4492" y="5206"/>
                    <a:pt x="4506" y="5069"/>
                  </a:cubicBezTo>
                  <a:cubicBezTo>
                    <a:pt x="4513" y="4975"/>
                    <a:pt x="4524" y="4845"/>
                    <a:pt x="4646" y="4821"/>
                  </a:cubicBezTo>
                  <a:cubicBezTo>
                    <a:pt x="4758" y="4796"/>
                    <a:pt x="4797" y="4723"/>
                    <a:pt x="4797" y="4548"/>
                  </a:cubicBezTo>
                  <a:cubicBezTo>
                    <a:pt x="4797" y="4345"/>
                    <a:pt x="5126" y="4240"/>
                    <a:pt x="5283" y="4191"/>
                  </a:cubicBezTo>
                  <a:lnTo>
                    <a:pt x="5308" y="4184"/>
                  </a:lnTo>
                  <a:cubicBezTo>
                    <a:pt x="5336" y="4135"/>
                    <a:pt x="5350" y="3903"/>
                    <a:pt x="5336" y="3672"/>
                  </a:cubicBezTo>
                  <a:lnTo>
                    <a:pt x="5336" y="2209"/>
                  </a:lnTo>
                  <a:lnTo>
                    <a:pt x="122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137;p59">
              <a:extLst>
                <a:ext uri="{FF2B5EF4-FFF2-40B4-BE49-F238E27FC236}">
                  <a16:creationId xmlns:a16="http://schemas.microsoft.com/office/drawing/2014/main" id="{916B6840-0DA3-FB9A-D845-8981D8718389}"/>
                </a:ext>
              </a:extLst>
            </p:cNvPr>
            <p:cNvSpPr/>
            <p:nvPr/>
          </p:nvSpPr>
          <p:spPr>
            <a:xfrm>
              <a:off x="2163888" y="1986811"/>
              <a:ext cx="394" cy="149"/>
            </a:xfrm>
            <a:custGeom>
              <a:avLst/>
              <a:gdLst/>
              <a:ahLst/>
              <a:cxnLst/>
              <a:rect l="l" t="t" r="r" b="b"/>
              <a:pathLst>
                <a:path w="29" h="11" extrusionOk="0">
                  <a:moveTo>
                    <a:pt x="29" y="11"/>
                  </a:moveTo>
                  <a:cubicBezTo>
                    <a:pt x="18" y="11"/>
                    <a:pt x="8" y="7"/>
                    <a:pt x="1" y="0"/>
                  </a:cubicBezTo>
                  <a:lnTo>
                    <a:pt x="1" y="0"/>
                  </a:lnTo>
                  <a:cubicBezTo>
                    <a:pt x="8" y="7"/>
                    <a:pt x="18" y="11"/>
                    <a:pt x="29"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138;p59">
              <a:extLst>
                <a:ext uri="{FF2B5EF4-FFF2-40B4-BE49-F238E27FC236}">
                  <a16:creationId xmlns:a16="http://schemas.microsoft.com/office/drawing/2014/main" id="{1ACBE5D7-4D0D-69E9-A5F6-75B9DA5779FE}"/>
                </a:ext>
              </a:extLst>
            </p:cNvPr>
            <p:cNvSpPr/>
            <p:nvPr/>
          </p:nvSpPr>
          <p:spPr>
            <a:xfrm>
              <a:off x="2163467" y="1986282"/>
              <a:ext cx="339" cy="489"/>
            </a:xfrm>
            <a:custGeom>
              <a:avLst/>
              <a:gdLst/>
              <a:ahLst/>
              <a:cxnLst/>
              <a:rect l="l" t="t" r="r" b="b"/>
              <a:pathLst>
                <a:path w="25" h="36" extrusionOk="0">
                  <a:moveTo>
                    <a:pt x="0" y="1"/>
                  </a:moveTo>
                  <a:cubicBezTo>
                    <a:pt x="4" y="9"/>
                    <a:pt x="8" y="16"/>
                    <a:pt x="13" y="22"/>
                  </a:cubicBezTo>
                  <a:lnTo>
                    <a:pt x="13" y="22"/>
                  </a:lnTo>
                  <a:cubicBezTo>
                    <a:pt x="12" y="21"/>
                    <a:pt x="11" y="20"/>
                    <a:pt x="11" y="18"/>
                  </a:cubicBezTo>
                  <a:lnTo>
                    <a:pt x="0" y="1"/>
                  </a:lnTo>
                  <a:close/>
                  <a:moveTo>
                    <a:pt x="13" y="22"/>
                  </a:moveTo>
                  <a:lnTo>
                    <a:pt x="13" y="22"/>
                  </a:lnTo>
                  <a:cubicBezTo>
                    <a:pt x="17" y="28"/>
                    <a:pt x="22" y="33"/>
                    <a:pt x="25" y="36"/>
                  </a:cubicBezTo>
                  <a:cubicBezTo>
                    <a:pt x="20" y="31"/>
                    <a:pt x="17" y="27"/>
                    <a:pt x="13"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139;p59">
              <a:extLst>
                <a:ext uri="{FF2B5EF4-FFF2-40B4-BE49-F238E27FC236}">
                  <a16:creationId xmlns:a16="http://schemas.microsoft.com/office/drawing/2014/main" id="{7641ACD4-9843-CBC7-AEDD-9AD03D380DFE}"/>
                </a:ext>
              </a:extLst>
            </p:cNvPr>
            <p:cNvSpPr/>
            <p:nvPr/>
          </p:nvSpPr>
          <p:spPr>
            <a:xfrm>
              <a:off x="2212943" y="1959331"/>
              <a:ext cx="258" cy="109"/>
            </a:xfrm>
            <a:custGeom>
              <a:avLst/>
              <a:gdLst/>
              <a:ahLst/>
              <a:cxnLst/>
              <a:rect l="l" t="t" r="r" b="b"/>
              <a:pathLst>
                <a:path w="19" h="8" extrusionOk="0">
                  <a:moveTo>
                    <a:pt x="1" y="1"/>
                  </a:moveTo>
                  <a:cubicBezTo>
                    <a:pt x="4" y="4"/>
                    <a:pt x="11" y="4"/>
                    <a:pt x="18" y="8"/>
                  </a:cubicBezTo>
                  <a:cubicBezTo>
                    <a:pt x="11" y="4"/>
                    <a:pt x="4"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140;p59">
              <a:extLst>
                <a:ext uri="{FF2B5EF4-FFF2-40B4-BE49-F238E27FC236}">
                  <a16:creationId xmlns:a16="http://schemas.microsoft.com/office/drawing/2014/main" id="{2F161598-6DAB-6A81-339A-9B56A7911BD8}"/>
                </a:ext>
              </a:extLst>
            </p:cNvPr>
            <p:cNvSpPr/>
            <p:nvPr/>
          </p:nvSpPr>
          <p:spPr>
            <a:xfrm>
              <a:off x="2212468" y="1959235"/>
              <a:ext cx="299" cy="68"/>
            </a:xfrm>
            <a:custGeom>
              <a:avLst/>
              <a:gdLst/>
              <a:ahLst/>
              <a:cxnLst/>
              <a:rect l="l" t="t" r="r" b="b"/>
              <a:pathLst>
                <a:path w="22" h="5" extrusionOk="0">
                  <a:moveTo>
                    <a:pt x="1" y="1"/>
                  </a:moveTo>
                  <a:cubicBezTo>
                    <a:pt x="8" y="1"/>
                    <a:pt x="15" y="4"/>
                    <a:pt x="22" y="4"/>
                  </a:cubicBezTo>
                  <a:cubicBezTo>
                    <a:pt x="15" y="1"/>
                    <a:pt x="8"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141;p59">
              <a:extLst>
                <a:ext uri="{FF2B5EF4-FFF2-40B4-BE49-F238E27FC236}">
                  <a16:creationId xmlns:a16="http://schemas.microsoft.com/office/drawing/2014/main" id="{5D20C47A-3321-6E6F-997A-74D902ED8538}"/>
                </a:ext>
              </a:extLst>
            </p:cNvPr>
            <p:cNvSpPr/>
            <p:nvPr/>
          </p:nvSpPr>
          <p:spPr>
            <a:xfrm>
              <a:off x="2206195" y="1959235"/>
              <a:ext cx="5295" cy="2865"/>
            </a:xfrm>
            <a:custGeom>
              <a:avLst/>
              <a:gdLst/>
              <a:ahLst/>
              <a:cxnLst/>
              <a:rect l="l" t="t" r="r" b="b"/>
              <a:pathLst>
                <a:path w="390" h="211" extrusionOk="0">
                  <a:moveTo>
                    <a:pt x="1" y="211"/>
                  </a:moveTo>
                  <a:cubicBezTo>
                    <a:pt x="78" y="137"/>
                    <a:pt x="242" y="18"/>
                    <a:pt x="389" y="1"/>
                  </a:cubicBezTo>
                  <a:cubicBezTo>
                    <a:pt x="242" y="18"/>
                    <a:pt x="78" y="137"/>
                    <a:pt x="1" y="2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142;p59">
              <a:extLst>
                <a:ext uri="{FF2B5EF4-FFF2-40B4-BE49-F238E27FC236}">
                  <a16:creationId xmlns:a16="http://schemas.microsoft.com/office/drawing/2014/main" id="{30CF3FC8-B6C5-836B-E7D1-A2443828A018}"/>
                </a:ext>
              </a:extLst>
            </p:cNvPr>
            <p:cNvSpPr/>
            <p:nvPr/>
          </p:nvSpPr>
          <p:spPr>
            <a:xfrm>
              <a:off x="2211993" y="1959195"/>
              <a:ext cx="353" cy="14"/>
            </a:xfrm>
            <a:custGeom>
              <a:avLst/>
              <a:gdLst/>
              <a:ahLst/>
              <a:cxnLst/>
              <a:rect l="l" t="t" r="r" b="b"/>
              <a:pathLst>
                <a:path w="26" h="1" extrusionOk="0">
                  <a:moveTo>
                    <a:pt x="1" y="0"/>
                  </a:moveTo>
                  <a:cubicBezTo>
                    <a:pt x="8" y="0"/>
                    <a:pt x="15" y="0"/>
                    <a:pt x="25" y="0"/>
                  </a:cubicBezTo>
                  <a:cubicBezTo>
                    <a:pt x="15" y="0"/>
                    <a:pt x="8"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143;p59">
              <a:extLst>
                <a:ext uri="{FF2B5EF4-FFF2-40B4-BE49-F238E27FC236}">
                  <a16:creationId xmlns:a16="http://schemas.microsoft.com/office/drawing/2014/main" id="{2F64F00F-CD97-4FA1-FFD4-D1771BF852F4}"/>
                </a:ext>
              </a:extLst>
            </p:cNvPr>
            <p:cNvSpPr/>
            <p:nvPr/>
          </p:nvSpPr>
          <p:spPr>
            <a:xfrm>
              <a:off x="2211477" y="1959195"/>
              <a:ext cx="434" cy="54"/>
            </a:xfrm>
            <a:custGeom>
              <a:avLst/>
              <a:gdLst/>
              <a:ahLst/>
              <a:cxnLst/>
              <a:rect l="l" t="t" r="r" b="b"/>
              <a:pathLst>
                <a:path w="32" h="4" extrusionOk="0">
                  <a:moveTo>
                    <a:pt x="0" y="4"/>
                  </a:moveTo>
                  <a:cubicBezTo>
                    <a:pt x="11" y="0"/>
                    <a:pt x="21" y="0"/>
                    <a:pt x="32" y="4"/>
                  </a:cubicBezTo>
                  <a:cubicBezTo>
                    <a:pt x="21" y="0"/>
                    <a:pt x="11" y="0"/>
                    <a:pt x="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144;p59">
              <a:extLst>
                <a:ext uri="{FF2B5EF4-FFF2-40B4-BE49-F238E27FC236}">
                  <a16:creationId xmlns:a16="http://schemas.microsoft.com/office/drawing/2014/main" id="{9B7312FA-E90A-E183-73FD-FE693BEFA644}"/>
                </a:ext>
              </a:extLst>
            </p:cNvPr>
            <p:cNvSpPr/>
            <p:nvPr/>
          </p:nvSpPr>
          <p:spPr>
            <a:xfrm>
              <a:off x="2154153" y="1944164"/>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145;p59">
              <a:extLst>
                <a:ext uri="{FF2B5EF4-FFF2-40B4-BE49-F238E27FC236}">
                  <a16:creationId xmlns:a16="http://schemas.microsoft.com/office/drawing/2014/main" id="{EC0945D5-833E-02F1-B54B-50F0FF919A81}"/>
                </a:ext>
              </a:extLst>
            </p:cNvPr>
            <p:cNvSpPr/>
            <p:nvPr/>
          </p:nvSpPr>
          <p:spPr>
            <a:xfrm>
              <a:off x="2149536" y="1939752"/>
              <a:ext cx="1303" cy="1480"/>
            </a:xfrm>
            <a:custGeom>
              <a:avLst/>
              <a:gdLst/>
              <a:ahLst/>
              <a:cxnLst/>
              <a:rect l="l" t="t" r="r" b="b"/>
              <a:pathLst>
                <a:path w="96" h="109" extrusionOk="0">
                  <a:moveTo>
                    <a:pt x="1" y="0"/>
                  </a:moveTo>
                  <a:lnTo>
                    <a:pt x="1" y="4"/>
                  </a:lnTo>
                  <a:cubicBezTo>
                    <a:pt x="18" y="21"/>
                    <a:pt x="36" y="39"/>
                    <a:pt x="50" y="60"/>
                  </a:cubicBezTo>
                  <a:cubicBezTo>
                    <a:pt x="64" y="77"/>
                    <a:pt x="78" y="95"/>
                    <a:pt x="95" y="109"/>
                  </a:cubicBezTo>
                  <a:cubicBezTo>
                    <a:pt x="78" y="95"/>
                    <a:pt x="64" y="74"/>
                    <a:pt x="50" y="56"/>
                  </a:cubicBezTo>
                  <a:cubicBezTo>
                    <a:pt x="36" y="35"/>
                    <a:pt x="18" y="1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146;p59">
              <a:extLst>
                <a:ext uri="{FF2B5EF4-FFF2-40B4-BE49-F238E27FC236}">
                  <a16:creationId xmlns:a16="http://schemas.microsoft.com/office/drawing/2014/main" id="{2EDE54D2-41E2-F93F-9FE5-E37A4C6B6796}"/>
                </a:ext>
              </a:extLst>
            </p:cNvPr>
            <p:cNvSpPr/>
            <p:nvPr/>
          </p:nvSpPr>
          <p:spPr>
            <a:xfrm>
              <a:off x="2150826" y="1941218"/>
              <a:ext cx="2675" cy="2824"/>
            </a:xfrm>
            <a:custGeom>
              <a:avLst/>
              <a:gdLst/>
              <a:ahLst/>
              <a:cxnLst/>
              <a:rect l="l" t="t" r="r" b="b"/>
              <a:pathLst>
                <a:path w="197" h="208" extrusionOk="0">
                  <a:moveTo>
                    <a:pt x="0" y="1"/>
                  </a:moveTo>
                  <a:cubicBezTo>
                    <a:pt x="28" y="36"/>
                    <a:pt x="53" y="71"/>
                    <a:pt x="74" y="109"/>
                  </a:cubicBezTo>
                  <a:cubicBezTo>
                    <a:pt x="53" y="71"/>
                    <a:pt x="28" y="32"/>
                    <a:pt x="0" y="1"/>
                  </a:cubicBezTo>
                  <a:close/>
                  <a:moveTo>
                    <a:pt x="74" y="109"/>
                  </a:moveTo>
                  <a:cubicBezTo>
                    <a:pt x="76" y="114"/>
                    <a:pt x="78" y="118"/>
                    <a:pt x="80" y="121"/>
                  </a:cubicBezTo>
                  <a:lnTo>
                    <a:pt x="80" y="121"/>
                  </a:lnTo>
                  <a:cubicBezTo>
                    <a:pt x="78" y="118"/>
                    <a:pt x="76" y="114"/>
                    <a:pt x="74" y="109"/>
                  </a:cubicBezTo>
                  <a:close/>
                  <a:moveTo>
                    <a:pt x="80" y="121"/>
                  </a:moveTo>
                  <a:lnTo>
                    <a:pt x="80" y="121"/>
                  </a:lnTo>
                  <a:cubicBezTo>
                    <a:pt x="105" y="167"/>
                    <a:pt x="122" y="194"/>
                    <a:pt x="158" y="204"/>
                  </a:cubicBezTo>
                  <a:lnTo>
                    <a:pt x="186" y="207"/>
                  </a:lnTo>
                  <a:lnTo>
                    <a:pt x="196" y="207"/>
                  </a:lnTo>
                  <a:lnTo>
                    <a:pt x="175" y="204"/>
                  </a:lnTo>
                  <a:cubicBezTo>
                    <a:pt x="130" y="201"/>
                    <a:pt x="108" y="173"/>
                    <a:pt x="80" y="1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147;p59">
              <a:extLst>
                <a:ext uri="{FF2B5EF4-FFF2-40B4-BE49-F238E27FC236}">
                  <a16:creationId xmlns:a16="http://schemas.microsoft.com/office/drawing/2014/main" id="{DC17B606-E52D-2E2F-DC0F-E18572AC3D55}"/>
                </a:ext>
              </a:extLst>
            </p:cNvPr>
            <p:cNvSpPr/>
            <p:nvPr/>
          </p:nvSpPr>
          <p:spPr>
            <a:xfrm>
              <a:off x="2158905" y="1969785"/>
              <a:ext cx="1100" cy="68"/>
            </a:xfrm>
            <a:custGeom>
              <a:avLst/>
              <a:gdLst/>
              <a:ahLst/>
              <a:cxnLst/>
              <a:rect l="l" t="t" r="r" b="b"/>
              <a:pathLst>
                <a:path w="81" h="5" extrusionOk="0">
                  <a:moveTo>
                    <a:pt x="0" y="1"/>
                  </a:moveTo>
                  <a:cubicBezTo>
                    <a:pt x="21" y="4"/>
                    <a:pt x="49" y="4"/>
                    <a:pt x="81" y="4"/>
                  </a:cubicBezTo>
                  <a:cubicBezTo>
                    <a:pt x="49" y="4"/>
                    <a:pt x="21"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148;p59">
              <a:extLst>
                <a:ext uri="{FF2B5EF4-FFF2-40B4-BE49-F238E27FC236}">
                  <a16:creationId xmlns:a16="http://schemas.microsoft.com/office/drawing/2014/main" id="{93C4B63D-E4EB-31C6-D0D6-FF4DD34F1F6B}"/>
                </a:ext>
              </a:extLst>
            </p:cNvPr>
            <p:cNvSpPr/>
            <p:nvPr/>
          </p:nvSpPr>
          <p:spPr>
            <a:xfrm>
              <a:off x="2161376" y="1981150"/>
              <a:ext cx="2105" cy="5146"/>
            </a:xfrm>
            <a:custGeom>
              <a:avLst/>
              <a:gdLst/>
              <a:ahLst/>
              <a:cxnLst/>
              <a:rect l="l" t="t" r="r" b="b"/>
              <a:pathLst>
                <a:path w="155" h="379" extrusionOk="0">
                  <a:moveTo>
                    <a:pt x="0" y="1"/>
                  </a:moveTo>
                  <a:cubicBezTo>
                    <a:pt x="15" y="54"/>
                    <a:pt x="32" y="108"/>
                    <a:pt x="53" y="161"/>
                  </a:cubicBezTo>
                  <a:lnTo>
                    <a:pt x="53" y="161"/>
                  </a:lnTo>
                  <a:cubicBezTo>
                    <a:pt x="33" y="108"/>
                    <a:pt x="16" y="54"/>
                    <a:pt x="0" y="1"/>
                  </a:cubicBezTo>
                  <a:close/>
                  <a:moveTo>
                    <a:pt x="53" y="161"/>
                  </a:moveTo>
                  <a:lnTo>
                    <a:pt x="53" y="161"/>
                  </a:lnTo>
                  <a:cubicBezTo>
                    <a:pt x="78" y="229"/>
                    <a:pt x="107" y="296"/>
                    <a:pt x="140" y="361"/>
                  </a:cubicBezTo>
                  <a:lnTo>
                    <a:pt x="154" y="379"/>
                  </a:lnTo>
                  <a:cubicBezTo>
                    <a:pt x="115" y="309"/>
                    <a:pt x="81" y="236"/>
                    <a:pt x="53" y="16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149;p59">
              <a:extLst>
                <a:ext uri="{FF2B5EF4-FFF2-40B4-BE49-F238E27FC236}">
                  <a16:creationId xmlns:a16="http://schemas.microsoft.com/office/drawing/2014/main" id="{CEC08AFF-BD61-DA38-BB85-FA8E312FAFD1}"/>
                </a:ext>
              </a:extLst>
            </p:cNvPr>
            <p:cNvSpPr/>
            <p:nvPr/>
          </p:nvSpPr>
          <p:spPr>
            <a:xfrm>
              <a:off x="2163277" y="1985997"/>
              <a:ext cx="339" cy="543"/>
            </a:xfrm>
            <a:custGeom>
              <a:avLst/>
              <a:gdLst/>
              <a:ahLst/>
              <a:cxnLst/>
              <a:rect l="l" t="t" r="r" b="b"/>
              <a:pathLst>
                <a:path w="25" h="40" extrusionOk="0">
                  <a:moveTo>
                    <a:pt x="0" y="1"/>
                  </a:moveTo>
                  <a:cubicBezTo>
                    <a:pt x="5" y="10"/>
                    <a:pt x="12" y="18"/>
                    <a:pt x="17" y="27"/>
                  </a:cubicBezTo>
                  <a:lnTo>
                    <a:pt x="17" y="27"/>
                  </a:lnTo>
                  <a:lnTo>
                    <a:pt x="14" y="22"/>
                  </a:lnTo>
                  <a:lnTo>
                    <a:pt x="0" y="1"/>
                  </a:lnTo>
                  <a:close/>
                  <a:moveTo>
                    <a:pt x="17" y="27"/>
                  </a:moveTo>
                  <a:lnTo>
                    <a:pt x="25" y="39"/>
                  </a:lnTo>
                  <a:cubicBezTo>
                    <a:pt x="23" y="35"/>
                    <a:pt x="20" y="31"/>
                    <a:pt x="17" y="2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150;p59">
              <a:extLst>
                <a:ext uri="{FF2B5EF4-FFF2-40B4-BE49-F238E27FC236}">
                  <a16:creationId xmlns:a16="http://schemas.microsoft.com/office/drawing/2014/main" id="{EC35F19C-EC1A-9BC1-DA6A-248311A70C70}"/>
                </a:ext>
              </a:extLst>
            </p:cNvPr>
            <p:cNvSpPr/>
            <p:nvPr/>
          </p:nvSpPr>
          <p:spPr>
            <a:xfrm>
              <a:off x="2152917" y="1943974"/>
              <a:ext cx="584" cy="109"/>
            </a:xfrm>
            <a:custGeom>
              <a:avLst/>
              <a:gdLst/>
              <a:ahLst/>
              <a:cxnLst/>
              <a:rect l="l" t="t" r="r" b="b"/>
              <a:pathLst>
                <a:path w="43" h="8" extrusionOk="0">
                  <a:moveTo>
                    <a:pt x="0" y="1"/>
                  </a:moveTo>
                  <a:lnTo>
                    <a:pt x="0" y="1"/>
                  </a:lnTo>
                  <a:cubicBezTo>
                    <a:pt x="8" y="3"/>
                    <a:pt x="16" y="5"/>
                    <a:pt x="24" y="6"/>
                  </a:cubicBezTo>
                  <a:lnTo>
                    <a:pt x="24" y="6"/>
                  </a:lnTo>
                  <a:lnTo>
                    <a:pt x="0" y="1"/>
                  </a:lnTo>
                  <a:close/>
                  <a:moveTo>
                    <a:pt x="24" y="6"/>
                  </a:moveTo>
                  <a:lnTo>
                    <a:pt x="32" y="8"/>
                  </a:lnTo>
                  <a:lnTo>
                    <a:pt x="42" y="8"/>
                  </a:lnTo>
                  <a:cubicBezTo>
                    <a:pt x="36" y="8"/>
                    <a:pt x="30" y="7"/>
                    <a:pt x="24" y="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151;p59">
              <a:extLst>
                <a:ext uri="{FF2B5EF4-FFF2-40B4-BE49-F238E27FC236}">
                  <a16:creationId xmlns:a16="http://schemas.microsoft.com/office/drawing/2014/main" id="{C1F88373-FDEA-6016-6B2B-02C88E469720}"/>
                </a:ext>
              </a:extLst>
            </p:cNvPr>
            <p:cNvSpPr/>
            <p:nvPr/>
          </p:nvSpPr>
          <p:spPr>
            <a:xfrm>
              <a:off x="2160711" y="1877105"/>
              <a:ext cx="14" cy="149"/>
            </a:xfrm>
            <a:custGeom>
              <a:avLst/>
              <a:gdLst/>
              <a:ahLst/>
              <a:cxnLst/>
              <a:rect l="l" t="t" r="r" b="b"/>
              <a:pathLst>
                <a:path w="1" h="11" extrusionOk="0">
                  <a:moveTo>
                    <a:pt x="0" y="0"/>
                  </a:moveTo>
                  <a:lnTo>
                    <a:pt x="0" y="11"/>
                  </a:lnTo>
                  <a:cubicBezTo>
                    <a:pt x="0" y="7"/>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152;p59">
              <a:extLst>
                <a:ext uri="{FF2B5EF4-FFF2-40B4-BE49-F238E27FC236}">
                  <a16:creationId xmlns:a16="http://schemas.microsoft.com/office/drawing/2014/main" id="{89415880-3F91-93F5-F7B2-4AF84A0D7526}"/>
                </a:ext>
              </a:extLst>
            </p:cNvPr>
            <p:cNvSpPr/>
            <p:nvPr/>
          </p:nvSpPr>
          <p:spPr>
            <a:xfrm>
              <a:off x="2160656" y="1875680"/>
              <a:ext cx="14" cy="394"/>
            </a:xfrm>
            <a:custGeom>
              <a:avLst/>
              <a:gdLst/>
              <a:ahLst/>
              <a:cxnLst/>
              <a:rect l="l" t="t" r="r" b="b"/>
              <a:pathLst>
                <a:path w="1" h="29" extrusionOk="0">
                  <a:moveTo>
                    <a:pt x="1" y="0"/>
                  </a:moveTo>
                  <a:lnTo>
                    <a:pt x="1" y="28"/>
                  </a:lnTo>
                  <a:cubicBezTo>
                    <a:pt x="1" y="18"/>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153;p59">
              <a:extLst>
                <a:ext uri="{FF2B5EF4-FFF2-40B4-BE49-F238E27FC236}">
                  <a16:creationId xmlns:a16="http://schemas.microsoft.com/office/drawing/2014/main" id="{FDF876A1-D096-B05C-4A16-BA218B106107}"/>
                </a:ext>
              </a:extLst>
            </p:cNvPr>
            <p:cNvSpPr/>
            <p:nvPr/>
          </p:nvSpPr>
          <p:spPr>
            <a:xfrm>
              <a:off x="2160751" y="187743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154;p59">
              <a:extLst>
                <a:ext uri="{FF2B5EF4-FFF2-40B4-BE49-F238E27FC236}">
                  <a16:creationId xmlns:a16="http://schemas.microsoft.com/office/drawing/2014/main" id="{A93E025E-E73E-1EAE-8D24-F9E65898E185}"/>
                </a:ext>
              </a:extLst>
            </p:cNvPr>
            <p:cNvSpPr/>
            <p:nvPr/>
          </p:nvSpPr>
          <p:spPr>
            <a:xfrm>
              <a:off x="2160656" y="1875055"/>
              <a:ext cx="14" cy="489"/>
            </a:xfrm>
            <a:custGeom>
              <a:avLst/>
              <a:gdLst/>
              <a:ahLst/>
              <a:cxnLst/>
              <a:rect l="l" t="t" r="r" b="b"/>
              <a:pathLst>
                <a:path w="1" h="36" extrusionOk="0">
                  <a:moveTo>
                    <a:pt x="1" y="1"/>
                  </a:moveTo>
                  <a:lnTo>
                    <a:pt x="1" y="3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155;p59">
              <a:extLst>
                <a:ext uri="{FF2B5EF4-FFF2-40B4-BE49-F238E27FC236}">
                  <a16:creationId xmlns:a16="http://schemas.microsoft.com/office/drawing/2014/main" id="{932A2427-C2EC-6403-0DB4-B6CD5F48E74E}"/>
                </a:ext>
              </a:extLst>
            </p:cNvPr>
            <p:cNvSpPr/>
            <p:nvPr/>
          </p:nvSpPr>
          <p:spPr>
            <a:xfrm>
              <a:off x="2160711" y="1876671"/>
              <a:ext cx="14" cy="258"/>
            </a:xfrm>
            <a:custGeom>
              <a:avLst/>
              <a:gdLst/>
              <a:ahLst/>
              <a:cxnLst/>
              <a:rect l="l" t="t" r="r" b="b"/>
              <a:pathLst>
                <a:path w="1" h="19" extrusionOk="0">
                  <a:moveTo>
                    <a:pt x="0" y="1"/>
                  </a:moveTo>
                  <a:lnTo>
                    <a:pt x="0" y="18"/>
                  </a:lnTo>
                  <a:cubicBezTo>
                    <a:pt x="0" y="11"/>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156;p59">
              <a:extLst>
                <a:ext uri="{FF2B5EF4-FFF2-40B4-BE49-F238E27FC236}">
                  <a16:creationId xmlns:a16="http://schemas.microsoft.com/office/drawing/2014/main" id="{3396C3AA-EC93-9FDF-6C95-A4435BCA731E}"/>
                </a:ext>
              </a:extLst>
            </p:cNvPr>
            <p:cNvSpPr/>
            <p:nvPr/>
          </p:nvSpPr>
          <p:spPr>
            <a:xfrm>
              <a:off x="2149536" y="1937946"/>
              <a:ext cx="14" cy="815"/>
            </a:xfrm>
            <a:custGeom>
              <a:avLst/>
              <a:gdLst/>
              <a:ahLst/>
              <a:cxnLst/>
              <a:rect l="l" t="t" r="r" b="b"/>
              <a:pathLst>
                <a:path w="1" h="60" extrusionOk="0">
                  <a:moveTo>
                    <a:pt x="1" y="0"/>
                  </a:moveTo>
                  <a:lnTo>
                    <a:pt x="1" y="60"/>
                  </a:lnTo>
                  <a:cubicBezTo>
                    <a:pt x="1" y="39"/>
                    <a:pt x="1" y="1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157;p59">
              <a:extLst>
                <a:ext uri="{FF2B5EF4-FFF2-40B4-BE49-F238E27FC236}">
                  <a16:creationId xmlns:a16="http://schemas.microsoft.com/office/drawing/2014/main" id="{D7559FC4-5C57-38B6-3748-6BE0C2D18DF6}"/>
                </a:ext>
              </a:extLst>
            </p:cNvPr>
            <p:cNvSpPr/>
            <p:nvPr/>
          </p:nvSpPr>
          <p:spPr>
            <a:xfrm>
              <a:off x="2149536" y="1938896"/>
              <a:ext cx="14" cy="869"/>
            </a:xfrm>
            <a:custGeom>
              <a:avLst/>
              <a:gdLst/>
              <a:ahLst/>
              <a:cxnLst/>
              <a:rect l="l" t="t" r="r" b="b"/>
              <a:pathLst>
                <a:path w="1" h="64" extrusionOk="0">
                  <a:moveTo>
                    <a:pt x="1" y="63"/>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158;p59">
              <a:extLst>
                <a:ext uri="{FF2B5EF4-FFF2-40B4-BE49-F238E27FC236}">
                  <a16:creationId xmlns:a16="http://schemas.microsoft.com/office/drawing/2014/main" id="{6F8AA6FB-A3F3-81DE-C429-4E91C65593FE}"/>
                </a:ext>
              </a:extLst>
            </p:cNvPr>
            <p:cNvSpPr/>
            <p:nvPr/>
          </p:nvSpPr>
          <p:spPr>
            <a:xfrm>
              <a:off x="2160616" y="1874444"/>
              <a:ext cx="14" cy="584"/>
            </a:xfrm>
            <a:custGeom>
              <a:avLst/>
              <a:gdLst/>
              <a:ahLst/>
              <a:cxnLst/>
              <a:rect l="l" t="t" r="r" b="b"/>
              <a:pathLst>
                <a:path w="1" h="43" extrusionOk="0">
                  <a:moveTo>
                    <a:pt x="0" y="0"/>
                  </a:moveTo>
                  <a:lnTo>
                    <a:pt x="0" y="4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159;p59">
              <a:extLst>
                <a:ext uri="{FF2B5EF4-FFF2-40B4-BE49-F238E27FC236}">
                  <a16:creationId xmlns:a16="http://schemas.microsoft.com/office/drawing/2014/main" id="{A9658A96-33A8-79EE-75C8-AF75C431830B}"/>
                </a:ext>
              </a:extLst>
            </p:cNvPr>
            <p:cNvSpPr/>
            <p:nvPr/>
          </p:nvSpPr>
          <p:spPr>
            <a:xfrm>
              <a:off x="2160711" y="1876195"/>
              <a:ext cx="14" cy="299"/>
            </a:xfrm>
            <a:custGeom>
              <a:avLst/>
              <a:gdLst/>
              <a:ahLst/>
              <a:cxnLst/>
              <a:rect l="l" t="t" r="r" b="b"/>
              <a:pathLst>
                <a:path w="1" h="22" extrusionOk="0">
                  <a:moveTo>
                    <a:pt x="0" y="1"/>
                  </a:moveTo>
                  <a:lnTo>
                    <a:pt x="0"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160;p59">
              <a:extLst>
                <a:ext uri="{FF2B5EF4-FFF2-40B4-BE49-F238E27FC236}">
                  <a16:creationId xmlns:a16="http://schemas.microsoft.com/office/drawing/2014/main" id="{D32527A3-5052-3CB1-1A23-DAA82F12BB4D}"/>
                </a:ext>
              </a:extLst>
            </p:cNvPr>
            <p:cNvSpPr/>
            <p:nvPr/>
          </p:nvSpPr>
          <p:spPr>
            <a:xfrm>
              <a:off x="2160331" y="1868741"/>
              <a:ext cx="299" cy="5716"/>
            </a:xfrm>
            <a:custGeom>
              <a:avLst/>
              <a:gdLst/>
              <a:ahLst/>
              <a:cxnLst/>
              <a:rect l="l" t="t" r="r" b="b"/>
              <a:pathLst>
                <a:path w="22" h="421" extrusionOk="0">
                  <a:moveTo>
                    <a:pt x="0" y="1"/>
                  </a:moveTo>
                  <a:cubicBezTo>
                    <a:pt x="7" y="154"/>
                    <a:pt x="14" y="301"/>
                    <a:pt x="21" y="420"/>
                  </a:cubicBezTo>
                  <a:cubicBezTo>
                    <a:pt x="18" y="301"/>
                    <a:pt x="7" y="15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161;p59">
              <a:extLst>
                <a:ext uri="{FF2B5EF4-FFF2-40B4-BE49-F238E27FC236}">
                  <a16:creationId xmlns:a16="http://schemas.microsoft.com/office/drawing/2014/main" id="{A1EB1EE0-9118-D704-8DE5-8827B4424BFA}"/>
                </a:ext>
              </a:extLst>
            </p:cNvPr>
            <p:cNvSpPr/>
            <p:nvPr/>
          </p:nvSpPr>
          <p:spPr>
            <a:xfrm>
              <a:off x="2149631" y="1932379"/>
              <a:ext cx="1344" cy="3910"/>
            </a:xfrm>
            <a:custGeom>
              <a:avLst/>
              <a:gdLst/>
              <a:ahLst/>
              <a:cxnLst/>
              <a:rect l="l" t="t" r="r" b="b"/>
              <a:pathLst>
                <a:path w="99" h="288" extrusionOk="0">
                  <a:moveTo>
                    <a:pt x="1" y="288"/>
                  </a:moveTo>
                  <a:cubicBezTo>
                    <a:pt x="4" y="253"/>
                    <a:pt x="15" y="221"/>
                    <a:pt x="32" y="190"/>
                  </a:cubicBezTo>
                  <a:cubicBezTo>
                    <a:pt x="64" y="130"/>
                    <a:pt x="85" y="67"/>
                    <a:pt x="99" y="1"/>
                  </a:cubicBezTo>
                  <a:cubicBezTo>
                    <a:pt x="85" y="67"/>
                    <a:pt x="64" y="130"/>
                    <a:pt x="32" y="190"/>
                  </a:cubicBezTo>
                  <a:cubicBezTo>
                    <a:pt x="15" y="221"/>
                    <a:pt x="4" y="253"/>
                    <a:pt x="1" y="28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162;p59">
              <a:extLst>
                <a:ext uri="{FF2B5EF4-FFF2-40B4-BE49-F238E27FC236}">
                  <a16:creationId xmlns:a16="http://schemas.microsoft.com/office/drawing/2014/main" id="{9830B8FC-716C-CBD6-14E3-69DA875F1861}"/>
                </a:ext>
              </a:extLst>
            </p:cNvPr>
            <p:cNvSpPr/>
            <p:nvPr/>
          </p:nvSpPr>
          <p:spPr>
            <a:xfrm>
              <a:off x="2149536" y="193975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163;p59">
              <a:extLst>
                <a:ext uri="{FF2B5EF4-FFF2-40B4-BE49-F238E27FC236}">
                  <a16:creationId xmlns:a16="http://schemas.microsoft.com/office/drawing/2014/main" id="{DA301D12-9EAE-0A12-F8CB-DA55202DA575}"/>
                </a:ext>
              </a:extLst>
            </p:cNvPr>
            <p:cNvSpPr/>
            <p:nvPr/>
          </p:nvSpPr>
          <p:spPr>
            <a:xfrm>
              <a:off x="2229209" y="1797813"/>
              <a:ext cx="78193" cy="78641"/>
            </a:xfrm>
            <a:custGeom>
              <a:avLst/>
              <a:gdLst/>
              <a:ahLst/>
              <a:cxnLst/>
              <a:rect l="l" t="t" r="r" b="b"/>
              <a:pathLst>
                <a:path w="5759" h="5792" extrusionOk="0">
                  <a:moveTo>
                    <a:pt x="179" y="1"/>
                  </a:moveTo>
                  <a:lnTo>
                    <a:pt x="172" y="18"/>
                  </a:lnTo>
                  <a:lnTo>
                    <a:pt x="161" y="50"/>
                  </a:lnTo>
                  <a:cubicBezTo>
                    <a:pt x="112" y="169"/>
                    <a:pt x="109" y="295"/>
                    <a:pt x="140" y="417"/>
                  </a:cubicBezTo>
                  <a:cubicBezTo>
                    <a:pt x="165" y="515"/>
                    <a:pt x="186" y="620"/>
                    <a:pt x="81" y="747"/>
                  </a:cubicBezTo>
                  <a:cubicBezTo>
                    <a:pt x="0" y="845"/>
                    <a:pt x="14" y="946"/>
                    <a:pt x="53" y="1139"/>
                  </a:cubicBezTo>
                  <a:cubicBezTo>
                    <a:pt x="77" y="1261"/>
                    <a:pt x="91" y="1387"/>
                    <a:pt x="95" y="1513"/>
                  </a:cubicBezTo>
                  <a:lnTo>
                    <a:pt x="95" y="5662"/>
                  </a:lnTo>
                  <a:lnTo>
                    <a:pt x="3347" y="5662"/>
                  </a:lnTo>
                  <a:lnTo>
                    <a:pt x="3522" y="5543"/>
                  </a:lnTo>
                  <a:cubicBezTo>
                    <a:pt x="3551" y="5524"/>
                    <a:pt x="3581" y="5516"/>
                    <a:pt x="3612" y="5516"/>
                  </a:cubicBezTo>
                  <a:cubicBezTo>
                    <a:pt x="3707" y="5516"/>
                    <a:pt x="3801" y="5590"/>
                    <a:pt x="3844" y="5630"/>
                  </a:cubicBezTo>
                  <a:lnTo>
                    <a:pt x="4562" y="5630"/>
                  </a:lnTo>
                  <a:lnTo>
                    <a:pt x="4579" y="5655"/>
                  </a:lnTo>
                  <a:cubicBezTo>
                    <a:pt x="4579" y="5655"/>
                    <a:pt x="4695" y="5791"/>
                    <a:pt x="4821" y="5791"/>
                  </a:cubicBezTo>
                  <a:cubicBezTo>
                    <a:pt x="4842" y="5791"/>
                    <a:pt x="4849" y="5788"/>
                    <a:pt x="4877" y="5725"/>
                  </a:cubicBezTo>
                  <a:cubicBezTo>
                    <a:pt x="4901" y="5662"/>
                    <a:pt x="4943" y="5564"/>
                    <a:pt x="5080" y="5539"/>
                  </a:cubicBezTo>
                  <a:cubicBezTo>
                    <a:pt x="5101" y="5536"/>
                    <a:pt x="5122" y="5532"/>
                    <a:pt x="5143" y="5532"/>
                  </a:cubicBezTo>
                  <a:cubicBezTo>
                    <a:pt x="5230" y="5532"/>
                    <a:pt x="5265" y="5473"/>
                    <a:pt x="5307" y="5347"/>
                  </a:cubicBezTo>
                  <a:cubicBezTo>
                    <a:pt x="5342" y="5259"/>
                    <a:pt x="5381" y="5144"/>
                    <a:pt x="5500" y="5144"/>
                  </a:cubicBezTo>
                  <a:lnTo>
                    <a:pt x="5556" y="5144"/>
                  </a:lnTo>
                  <a:cubicBezTo>
                    <a:pt x="5563" y="5144"/>
                    <a:pt x="5569" y="5144"/>
                    <a:pt x="5575" y="5144"/>
                  </a:cubicBezTo>
                  <a:cubicBezTo>
                    <a:pt x="5617" y="5144"/>
                    <a:pt x="5627" y="5127"/>
                    <a:pt x="5713" y="5011"/>
                  </a:cubicBezTo>
                  <a:lnTo>
                    <a:pt x="5738" y="4976"/>
                  </a:lnTo>
                  <a:cubicBezTo>
                    <a:pt x="5731" y="4902"/>
                    <a:pt x="5731" y="4832"/>
                    <a:pt x="5741" y="4762"/>
                  </a:cubicBezTo>
                  <a:cubicBezTo>
                    <a:pt x="5759" y="4646"/>
                    <a:pt x="5731" y="4608"/>
                    <a:pt x="5668" y="4524"/>
                  </a:cubicBezTo>
                  <a:cubicBezTo>
                    <a:pt x="5591" y="4422"/>
                    <a:pt x="5531" y="4310"/>
                    <a:pt x="5493" y="4184"/>
                  </a:cubicBezTo>
                  <a:cubicBezTo>
                    <a:pt x="5440" y="4009"/>
                    <a:pt x="5300" y="3785"/>
                    <a:pt x="5174" y="3589"/>
                  </a:cubicBezTo>
                  <a:cubicBezTo>
                    <a:pt x="5038" y="3369"/>
                    <a:pt x="4919" y="3176"/>
                    <a:pt x="4908" y="3054"/>
                  </a:cubicBezTo>
                  <a:cubicBezTo>
                    <a:pt x="4905" y="2977"/>
                    <a:pt x="4852" y="2907"/>
                    <a:pt x="4796" y="2833"/>
                  </a:cubicBezTo>
                  <a:cubicBezTo>
                    <a:pt x="4726" y="2739"/>
                    <a:pt x="4646" y="2633"/>
                    <a:pt x="4649" y="2490"/>
                  </a:cubicBezTo>
                  <a:cubicBezTo>
                    <a:pt x="4656" y="2367"/>
                    <a:pt x="4614" y="2322"/>
                    <a:pt x="4513" y="2203"/>
                  </a:cubicBezTo>
                  <a:cubicBezTo>
                    <a:pt x="4432" y="2112"/>
                    <a:pt x="4359" y="2021"/>
                    <a:pt x="4292" y="1923"/>
                  </a:cubicBezTo>
                  <a:cubicBezTo>
                    <a:pt x="4061" y="1597"/>
                    <a:pt x="3966" y="1034"/>
                    <a:pt x="4015" y="887"/>
                  </a:cubicBezTo>
                  <a:cubicBezTo>
                    <a:pt x="4022" y="855"/>
                    <a:pt x="4043" y="831"/>
                    <a:pt x="4075" y="820"/>
                  </a:cubicBezTo>
                  <a:cubicBezTo>
                    <a:pt x="4084" y="817"/>
                    <a:pt x="4093" y="816"/>
                    <a:pt x="4102" y="816"/>
                  </a:cubicBezTo>
                  <a:cubicBezTo>
                    <a:pt x="4191" y="816"/>
                    <a:pt x="4266" y="964"/>
                    <a:pt x="4453" y="1412"/>
                  </a:cubicBezTo>
                  <a:cubicBezTo>
                    <a:pt x="4481" y="1471"/>
                    <a:pt x="4502" y="1524"/>
                    <a:pt x="4520" y="1559"/>
                  </a:cubicBezTo>
                  <a:cubicBezTo>
                    <a:pt x="4670" y="1895"/>
                    <a:pt x="4898" y="2241"/>
                    <a:pt x="5010" y="2241"/>
                  </a:cubicBezTo>
                  <a:cubicBezTo>
                    <a:pt x="5052" y="2241"/>
                    <a:pt x="5118" y="2077"/>
                    <a:pt x="5192" y="1751"/>
                  </a:cubicBezTo>
                  <a:cubicBezTo>
                    <a:pt x="5237" y="1559"/>
                    <a:pt x="5255" y="1496"/>
                    <a:pt x="5300" y="1471"/>
                  </a:cubicBezTo>
                  <a:lnTo>
                    <a:pt x="5314" y="1387"/>
                  </a:lnTo>
                  <a:lnTo>
                    <a:pt x="5314" y="1384"/>
                  </a:lnTo>
                  <a:lnTo>
                    <a:pt x="5349" y="1279"/>
                  </a:lnTo>
                  <a:lnTo>
                    <a:pt x="5367" y="1230"/>
                  </a:lnTo>
                  <a:lnTo>
                    <a:pt x="5384" y="1188"/>
                  </a:lnTo>
                  <a:lnTo>
                    <a:pt x="5045" y="354"/>
                  </a:lnTo>
                  <a:cubicBezTo>
                    <a:pt x="5018" y="381"/>
                    <a:pt x="4986" y="390"/>
                    <a:pt x="4948" y="390"/>
                  </a:cubicBezTo>
                  <a:cubicBezTo>
                    <a:pt x="4905" y="390"/>
                    <a:pt x="4854" y="378"/>
                    <a:pt x="4796" y="365"/>
                  </a:cubicBezTo>
                  <a:cubicBezTo>
                    <a:pt x="4722" y="346"/>
                    <a:pt x="4636" y="327"/>
                    <a:pt x="4550" y="327"/>
                  </a:cubicBezTo>
                  <a:cubicBezTo>
                    <a:pt x="4510" y="327"/>
                    <a:pt x="4471" y="331"/>
                    <a:pt x="4432" y="340"/>
                  </a:cubicBezTo>
                  <a:cubicBezTo>
                    <a:pt x="4370" y="357"/>
                    <a:pt x="4310" y="364"/>
                    <a:pt x="4253" y="364"/>
                  </a:cubicBezTo>
                  <a:cubicBezTo>
                    <a:pt x="4049" y="364"/>
                    <a:pt x="3873" y="275"/>
                    <a:pt x="3700" y="190"/>
                  </a:cubicBezTo>
                  <a:cubicBezTo>
                    <a:pt x="3648" y="164"/>
                    <a:pt x="3567" y="152"/>
                    <a:pt x="3471" y="152"/>
                  </a:cubicBezTo>
                  <a:cubicBezTo>
                    <a:pt x="3160" y="152"/>
                    <a:pt x="2702" y="269"/>
                    <a:pt x="2643" y="354"/>
                  </a:cubicBezTo>
                  <a:cubicBezTo>
                    <a:pt x="2571" y="462"/>
                    <a:pt x="2440" y="505"/>
                    <a:pt x="2296" y="505"/>
                  </a:cubicBezTo>
                  <a:cubicBezTo>
                    <a:pt x="2182" y="505"/>
                    <a:pt x="2060" y="478"/>
                    <a:pt x="1950" y="435"/>
                  </a:cubicBezTo>
                  <a:lnTo>
                    <a:pt x="1873" y="403"/>
                  </a:lnTo>
                  <a:cubicBezTo>
                    <a:pt x="1642" y="309"/>
                    <a:pt x="1355" y="190"/>
                    <a:pt x="966" y="155"/>
                  </a:cubicBezTo>
                  <a:cubicBezTo>
                    <a:pt x="494" y="113"/>
                    <a:pt x="280" y="53"/>
                    <a:pt x="17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164;p59">
              <a:extLst>
                <a:ext uri="{FF2B5EF4-FFF2-40B4-BE49-F238E27FC236}">
                  <a16:creationId xmlns:a16="http://schemas.microsoft.com/office/drawing/2014/main" id="{1578A3CF-E363-44BC-99F5-192F887F331D}"/>
                </a:ext>
              </a:extLst>
            </p:cNvPr>
            <p:cNvSpPr/>
            <p:nvPr/>
          </p:nvSpPr>
          <p:spPr>
            <a:xfrm>
              <a:off x="2231531" y="1797813"/>
              <a:ext cx="109" cy="258"/>
            </a:xfrm>
            <a:custGeom>
              <a:avLst/>
              <a:gdLst/>
              <a:ahLst/>
              <a:cxnLst/>
              <a:rect l="l" t="t" r="r" b="b"/>
              <a:pathLst>
                <a:path w="8" h="19" extrusionOk="0">
                  <a:moveTo>
                    <a:pt x="8" y="1"/>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165;p59">
              <a:extLst>
                <a:ext uri="{FF2B5EF4-FFF2-40B4-BE49-F238E27FC236}">
                  <a16:creationId xmlns:a16="http://schemas.microsoft.com/office/drawing/2014/main" id="{6AFF7DD8-7B41-E33F-0D9F-2FCFB3E0596A}"/>
                </a:ext>
              </a:extLst>
            </p:cNvPr>
            <p:cNvSpPr/>
            <p:nvPr/>
          </p:nvSpPr>
          <p:spPr>
            <a:xfrm>
              <a:off x="2115742" y="2027164"/>
              <a:ext cx="39035" cy="44263"/>
            </a:xfrm>
            <a:custGeom>
              <a:avLst/>
              <a:gdLst/>
              <a:ahLst/>
              <a:cxnLst/>
              <a:rect l="l" t="t" r="r" b="b"/>
              <a:pathLst>
                <a:path w="2875" h="3260" extrusionOk="0">
                  <a:moveTo>
                    <a:pt x="1446" y="0"/>
                  </a:moveTo>
                  <a:lnTo>
                    <a:pt x="1404" y="11"/>
                  </a:lnTo>
                  <a:lnTo>
                    <a:pt x="1404" y="25"/>
                  </a:lnTo>
                  <a:lnTo>
                    <a:pt x="1404" y="56"/>
                  </a:lnTo>
                  <a:lnTo>
                    <a:pt x="1404" y="95"/>
                  </a:lnTo>
                  <a:lnTo>
                    <a:pt x="1404" y="123"/>
                  </a:lnTo>
                  <a:lnTo>
                    <a:pt x="1404" y="161"/>
                  </a:lnTo>
                  <a:lnTo>
                    <a:pt x="1404" y="189"/>
                  </a:lnTo>
                  <a:lnTo>
                    <a:pt x="1404" y="228"/>
                  </a:lnTo>
                  <a:lnTo>
                    <a:pt x="1404" y="252"/>
                  </a:lnTo>
                  <a:lnTo>
                    <a:pt x="1404" y="287"/>
                  </a:lnTo>
                  <a:lnTo>
                    <a:pt x="1404" y="312"/>
                  </a:lnTo>
                  <a:lnTo>
                    <a:pt x="1404" y="347"/>
                  </a:lnTo>
                  <a:lnTo>
                    <a:pt x="1404" y="368"/>
                  </a:lnTo>
                  <a:lnTo>
                    <a:pt x="1404" y="403"/>
                  </a:lnTo>
                  <a:lnTo>
                    <a:pt x="1404" y="424"/>
                  </a:lnTo>
                  <a:lnTo>
                    <a:pt x="1404" y="452"/>
                  </a:lnTo>
                  <a:lnTo>
                    <a:pt x="1404" y="470"/>
                  </a:lnTo>
                  <a:lnTo>
                    <a:pt x="1404" y="498"/>
                  </a:lnTo>
                  <a:lnTo>
                    <a:pt x="1404" y="515"/>
                  </a:lnTo>
                  <a:lnTo>
                    <a:pt x="1404" y="540"/>
                  </a:lnTo>
                  <a:lnTo>
                    <a:pt x="1404" y="554"/>
                  </a:lnTo>
                  <a:lnTo>
                    <a:pt x="1404" y="578"/>
                  </a:lnTo>
                  <a:lnTo>
                    <a:pt x="1404" y="589"/>
                  </a:lnTo>
                  <a:lnTo>
                    <a:pt x="1404" y="610"/>
                  </a:lnTo>
                  <a:lnTo>
                    <a:pt x="1404" y="620"/>
                  </a:lnTo>
                  <a:lnTo>
                    <a:pt x="1404" y="638"/>
                  </a:lnTo>
                  <a:lnTo>
                    <a:pt x="1404" y="645"/>
                  </a:lnTo>
                  <a:lnTo>
                    <a:pt x="1404" y="655"/>
                  </a:lnTo>
                  <a:lnTo>
                    <a:pt x="1404" y="662"/>
                  </a:lnTo>
                  <a:lnTo>
                    <a:pt x="1404" y="669"/>
                  </a:lnTo>
                  <a:lnTo>
                    <a:pt x="1404" y="673"/>
                  </a:lnTo>
                  <a:lnTo>
                    <a:pt x="1404" y="680"/>
                  </a:lnTo>
                  <a:lnTo>
                    <a:pt x="1397" y="732"/>
                  </a:lnTo>
                  <a:lnTo>
                    <a:pt x="1345" y="736"/>
                  </a:lnTo>
                  <a:cubicBezTo>
                    <a:pt x="1320" y="736"/>
                    <a:pt x="732" y="771"/>
                    <a:pt x="596" y="771"/>
                  </a:cubicBezTo>
                  <a:lnTo>
                    <a:pt x="561" y="771"/>
                  </a:lnTo>
                  <a:cubicBezTo>
                    <a:pt x="543" y="771"/>
                    <a:pt x="512" y="774"/>
                    <a:pt x="470" y="781"/>
                  </a:cubicBezTo>
                  <a:lnTo>
                    <a:pt x="445" y="785"/>
                  </a:lnTo>
                  <a:lnTo>
                    <a:pt x="424" y="788"/>
                  </a:lnTo>
                  <a:lnTo>
                    <a:pt x="421" y="788"/>
                  </a:lnTo>
                  <a:lnTo>
                    <a:pt x="400" y="792"/>
                  </a:lnTo>
                  <a:lnTo>
                    <a:pt x="389" y="792"/>
                  </a:lnTo>
                  <a:cubicBezTo>
                    <a:pt x="365" y="823"/>
                    <a:pt x="340" y="851"/>
                    <a:pt x="316" y="879"/>
                  </a:cubicBezTo>
                  <a:cubicBezTo>
                    <a:pt x="337" y="900"/>
                    <a:pt x="361" y="921"/>
                    <a:pt x="386" y="939"/>
                  </a:cubicBezTo>
                  <a:cubicBezTo>
                    <a:pt x="445" y="988"/>
                    <a:pt x="505" y="1033"/>
                    <a:pt x="529" y="1096"/>
                  </a:cubicBezTo>
                  <a:cubicBezTo>
                    <a:pt x="540" y="1124"/>
                    <a:pt x="540" y="1152"/>
                    <a:pt x="526" y="1180"/>
                  </a:cubicBezTo>
                  <a:cubicBezTo>
                    <a:pt x="498" y="1233"/>
                    <a:pt x="435" y="1254"/>
                    <a:pt x="365" y="1271"/>
                  </a:cubicBezTo>
                  <a:cubicBezTo>
                    <a:pt x="309" y="1289"/>
                    <a:pt x="232" y="1313"/>
                    <a:pt x="235" y="1345"/>
                  </a:cubicBezTo>
                  <a:cubicBezTo>
                    <a:pt x="242" y="1481"/>
                    <a:pt x="162" y="1614"/>
                    <a:pt x="0" y="1737"/>
                  </a:cubicBezTo>
                  <a:cubicBezTo>
                    <a:pt x="11" y="1782"/>
                    <a:pt x="92" y="1880"/>
                    <a:pt x="137" y="1936"/>
                  </a:cubicBezTo>
                  <a:cubicBezTo>
                    <a:pt x="225" y="2041"/>
                    <a:pt x="277" y="2111"/>
                    <a:pt x="281" y="2174"/>
                  </a:cubicBezTo>
                  <a:cubicBezTo>
                    <a:pt x="288" y="2255"/>
                    <a:pt x="361" y="2342"/>
                    <a:pt x="659" y="2633"/>
                  </a:cubicBezTo>
                  <a:cubicBezTo>
                    <a:pt x="753" y="2721"/>
                    <a:pt x="834" y="2826"/>
                    <a:pt x="890" y="2945"/>
                  </a:cubicBezTo>
                  <a:cubicBezTo>
                    <a:pt x="949" y="3067"/>
                    <a:pt x="1037" y="3172"/>
                    <a:pt x="1142" y="3260"/>
                  </a:cubicBezTo>
                  <a:lnTo>
                    <a:pt x="1156" y="3246"/>
                  </a:lnTo>
                  <a:lnTo>
                    <a:pt x="1166" y="3235"/>
                  </a:lnTo>
                  <a:cubicBezTo>
                    <a:pt x="1177" y="3225"/>
                    <a:pt x="1184" y="3218"/>
                    <a:pt x="1194" y="3211"/>
                  </a:cubicBezTo>
                  <a:lnTo>
                    <a:pt x="1201" y="3204"/>
                  </a:lnTo>
                  <a:cubicBezTo>
                    <a:pt x="1212" y="3197"/>
                    <a:pt x="1222" y="3186"/>
                    <a:pt x="1236" y="3179"/>
                  </a:cubicBezTo>
                  <a:lnTo>
                    <a:pt x="1247" y="3176"/>
                  </a:lnTo>
                  <a:cubicBezTo>
                    <a:pt x="1254" y="3169"/>
                    <a:pt x="1264" y="3165"/>
                    <a:pt x="1275" y="3162"/>
                  </a:cubicBezTo>
                  <a:lnTo>
                    <a:pt x="1289" y="3155"/>
                  </a:lnTo>
                  <a:lnTo>
                    <a:pt x="1313" y="3144"/>
                  </a:lnTo>
                  <a:lnTo>
                    <a:pt x="1327" y="3141"/>
                  </a:lnTo>
                  <a:cubicBezTo>
                    <a:pt x="1338" y="3141"/>
                    <a:pt x="1348" y="3137"/>
                    <a:pt x="1359" y="3137"/>
                  </a:cubicBezTo>
                  <a:lnTo>
                    <a:pt x="1373" y="3137"/>
                  </a:lnTo>
                  <a:cubicBezTo>
                    <a:pt x="1387" y="3134"/>
                    <a:pt x="1401" y="3134"/>
                    <a:pt x="1415" y="3134"/>
                  </a:cubicBezTo>
                  <a:cubicBezTo>
                    <a:pt x="1502" y="3134"/>
                    <a:pt x="1516" y="3113"/>
                    <a:pt x="1520" y="3113"/>
                  </a:cubicBezTo>
                  <a:cubicBezTo>
                    <a:pt x="1537" y="3081"/>
                    <a:pt x="1492" y="2966"/>
                    <a:pt x="1457" y="2871"/>
                  </a:cubicBezTo>
                  <a:cubicBezTo>
                    <a:pt x="1443" y="2843"/>
                    <a:pt x="1432" y="2812"/>
                    <a:pt x="1422" y="2784"/>
                  </a:cubicBezTo>
                  <a:cubicBezTo>
                    <a:pt x="1383" y="2686"/>
                    <a:pt x="1387" y="2609"/>
                    <a:pt x="1425" y="2549"/>
                  </a:cubicBezTo>
                  <a:cubicBezTo>
                    <a:pt x="1484" y="2470"/>
                    <a:pt x="1602" y="2457"/>
                    <a:pt x="1711" y="2457"/>
                  </a:cubicBezTo>
                  <a:cubicBezTo>
                    <a:pt x="1732" y="2457"/>
                    <a:pt x="1752" y="2457"/>
                    <a:pt x="1772" y="2458"/>
                  </a:cubicBezTo>
                  <a:lnTo>
                    <a:pt x="1821" y="2458"/>
                  </a:lnTo>
                  <a:cubicBezTo>
                    <a:pt x="1852" y="2458"/>
                    <a:pt x="1863" y="2434"/>
                    <a:pt x="1891" y="2342"/>
                  </a:cubicBezTo>
                  <a:cubicBezTo>
                    <a:pt x="1912" y="2265"/>
                    <a:pt x="1943" y="2153"/>
                    <a:pt x="2059" y="2153"/>
                  </a:cubicBezTo>
                  <a:cubicBezTo>
                    <a:pt x="2164" y="2153"/>
                    <a:pt x="2217" y="2265"/>
                    <a:pt x="2266" y="2363"/>
                  </a:cubicBezTo>
                  <a:cubicBezTo>
                    <a:pt x="2283" y="2405"/>
                    <a:pt x="2325" y="2490"/>
                    <a:pt x="2346" y="2493"/>
                  </a:cubicBezTo>
                  <a:cubicBezTo>
                    <a:pt x="2365" y="2489"/>
                    <a:pt x="2385" y="2488"/>
                    <a:pt x="2404" y="2488"/>
                  </a:cubicBezTo>
                  <a:cubicBezTo>
                    <a:pt x="2460" y="2488"/>
                    <a:pt x="2518" y="2502"/>
                    <a:pt x="2570" y="2528"/>
                  </a:cubicBezTo>
                  <a:cubicBezTo>
                    <a:pt x="2614" y="2550"/>
                    <a:pt x="2661" y="2563"/>
                    <a:pt x="2711" y="2563"/>
                  </a:cubicBezTo>
                  <a:cubicBezTo>
                    <a:pt x="2726" y="2563"/>
                    <a:pt x="2741" y="2562"/>
                    <a:pt x="2756" y="2560"/>
                  </a:cubicBezTo>
                  <a:cubicBezTo>
                    <a:pt x="2871" y="2539"/>
                    <a:pt x="2871" y="2188"/>
                    <a:pt x="2871" y="1982"/>
                  </a:cubicBezTo>
                  <a:lnTo>
                    <a:pt x="2871" y="1866"/>
                  </a:lnTo>
                  <a:cubicBezTo>
                    <a:pt x="2875" y="1646"/>
                    <a:pt x="2871" y="1527"/>
                    <a:pt x="2766" y="1464"/>
                  </a:cubicBezTo>
                  <a:cubicBezTo>
                    <a:pt x="2647" y="1394"/>
                    <a:pt x="2525" y="1250"/>
                    <a:pt x="2532" y="1107"/>
                  </a:cubicBezTo>
                  <a:cubicBezTo>
                    <a:pt x="2535" y="1019"/>
                    <a:pt x="2588" y="942"/>
                    <a:pt x="2668" y="911"/>
                  </a:cubicBezTo>
                  <a:cubicBezTo>
                    <a:pt x="2749" y="869"/>
                    <a:pt x="2801" y="809"/>
                    <a:pt x="2808" y="743"/>
                  </a:cubicBezTo>
                  <a:cubicBezTo>
                    <a:pt x="2812" y="680"/>
                    <a:pt x="2780" y="617"/>
                    <a:pt x="2724" y="582"/>
                  </a:cubicBezTo>
                  <a:cubicBezTo>
                    <a:pt x="2702" y="563"/>
                    <a:pt x="2672" y="556"/>
                    <a:pt x="2637" y="556"/>
                  </a:cubicBezTo>
                  <a:cubicBezTo>
                    <a:pt x="2571" y="556"/>
                    <a:pt x="2489" y="581"/>
                    <a:pt x="2423" y="599"/>
                  </a:cubicBezTo>
                  <a:cubicBezTo>
                    <a:pt x="2363" y="618"/>
                    <a:pt x="2312" y="634"/>
                    <a:pt x="2269" y="634"/>
                  </a:cubicBezTo>
                  <a:cubicBezTo>
                    <a:pt x="2242" y="634"/>
                    <a:pt x="2219" y="628"/>
                    <a:pt x="2199" y="613"/>
                  </a:cubicBezTo>
                  <a:cubicBezTo>
                    <a:pt x="2171" y="592"/>
                    <a:pt x="2157" y="561"/>
                    <a:pt x="2161" y="529"/>
                  </a:cubicBezTo>
                  <a:lnTo>
                    <a:pt x="2161" y="512"/>
                  </a:lnTo>
                  <a:lnTo>
                    <a:pt x="2161" y="505"/>
                  </a:lnTo>
                  <a:lnTo>
                    <a:pt x="2161" y="491"/>
                  </a:lnTo>
                  <a:lnTo>
                    <a:pt x="2161" y="484"/>
                  </a:lnTo>
                  <a:lnTo>
                    <a:pt x="2161" y="470"/>
                  </a:lnTo>
                  <a:lnTo>
                    <a:pt x="2161" y="459"/>
                  </a:lnTo>
                  <a:lnTo>
                    <a:pt x="2161" y="442"/>
                  </a:lnTo>
                  <a:lnTo>
                    <a:pt x="2161" y="431"/>
                  </a:lnTo>
                  <a:lnTo>
                    <a:pt x="2161" y="410"/>
                  </a:lnTo>
                  <a:lnTo>
                    <a:pt x="2161" y="400"/>
                  </a:lnTo>
                  <a:lnTo>
                    <a:pt x="2161" y="375"/>
                  </a:lnTo>
                  <a:lnTo>
                    <a:pt x="2161" y="365"/>
                  </a:lnTo>
                  <a:lnTo>
                    <a:pt x="2161" y="340"/>
                  </a:lnTo>
                  <a:lnTo>
                    <a:pt x="2161" y="333"/>
                  </a:lnTo>
                  <a:cubicBezTo>
                    <a:pt x="2168" y="280"/>
                    <a:pt x="2171" y="228"/>
                    <a:pt x="2178" y="172"/>
                  </a:cubicBezTo>
                  <a:lnTo>
                    <a:pt x="2178" y="165"/>
                  </a:lnTo>
                  <a:lnTo>
                    <a:pt x="2185" y="130"/>
                  </a:lnTo>
                  <a:lnTo>
                    <a:pt x="2185" y="123"/>
                  </a:lnTo>
                  <a:lnTo>
                    <a:pt x="2189" y="88"/>
                  </a:lnTo>
                  <a:lnTo>
                    <a:pt x="2189" y="77"/>
                  </a:lnTo>
                  <a:lnTo>
                    <a:pt x="2192" y="46"/>
                  </a:lnTo>
                  <a:lnTo>
                    <a:pt x="2192" y="35"/>
                  </a:lnTo>
                  <a:lnTo>
                    <a:pt x="2192" y="28"/>
                  </a:lnTo>
                  <a:cubicBezTo>
                    <a:pt x="1856" y="21"/>
                    <a:pt x="1534" y="4"/>
                    <a:pt x="14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166;p59">
              <a:extLst>
                <a:ext uri="{FF2B5EF4-FFF2-40B4-BE49-F238E27FC236}">
                  <a16:creationId xmlns:a16="http://schemas.microsoft.com/office/drawing/2014/main" id="{835EA867-BB3C-B71D-56D8-ADCE3939614E}"/>
                </a:ext>
              </a:extLst>
            </p:cNvPr>
            <p:cNvSpPr/>
            <p:nvPr/>
          </p:nvSpPr>
          <p:spPr>
            <a:xfrm>
              <a:off x="2135375" y="2027164"/>
              <a:ext cx="9952" cy="434"/>
            </a:xfrm>
            <a:custGeom>
              <a:avLst/>
              <a:gdLst/>
              <a:ahLst/>
              <a:cxnLst/>
              <a:rect l="l" t="t" r="r" b="b"/>
              <a:pathLst>
                <a:path w="733" h="32" extrusionOk="0">
                  <a:moveTo>
                    <a:pt x="0" y="0"/>
                  </a:moveTo>
                  <a:cubicBezTo>
                    <a:pt x="63" y="4"/>
                    <a:pt x="399" y="21"/>
                    <a:pt x="732" y="32"/>
                  </a:cubicBezTo>
                  <a:cubicBezTo>
                    <a:pt x="410" y="21"/>
                    <a:pt x="88"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167;p59">
              <a:extLst>
                <a:ext uri="{FF2B5EF4-FFF2-40B4-BE49-F238E27FC236}">
                  <a16:creationId xmlns:a16="http://schemas.microsoft.com/office/drawing/2014/main" id="{AF154805-C21F-1460-203A-92F2D3DC75FC}"/>
                </a:ext>
              </a:extLst>
            </p:cNvPr>
            <p:cNvSpPr/>
            <p:nvPr/>
          </p:nvSpPr>
          <p:spPr>
            <a:xfrm>
              <a:off x="2119218" y="2027924"/>
              <a:ext cx="13605" cy="8147"/>
            </a:xfrm>
            <a:custGeom>
              <a:avLst/>
              <a:gdLst/>
              <a:ahLst/>
              <a:cxnLst/>
              <a:rect l="l" t="t" r="r" b="b"/>
              <a:pathLst>
                <a:path w="1002" h="600" extrusionOk="0">
                  <a:moveTo>
                    <a:pt x="1001" y="0"/>
                  </a:moveTo>
                  <a:lnTo>
                    <a:pt x="945" y="18"/>
                  </a:lnTo>
                  <a:lnTo>
                    <a:pt x="945" y="18"/>
                  </a:lnTo>
                  <a:lnTo>
                    <a:pt x="956" y="11"/>
                  </a:lnTo>
                  <a:lnTo>
                    <a:pt x="287" y="11"/>
                  </a:lnTo>
                  <a:cubicBezTo>
                    <a:pt x="305" y="70"/>
                    <a:pt x="301" y="133"/>
                    <a:pt x="284" y="189"/>
                  </a:cubicBezTo>
                  <a:cubicBezTo>
                    <a:pt x="252" y="280"/>
                    <a:pt x="175" y="351"/>
                    <a:pt x="84" y="379"/>
                  </a:cubicBezTo>
                  <a:cubicBezTo>
                    <a:pt x="18" y="403"/>
                    <a:pt x="0" y="438"/>
                    <a:pt x="4" y="452"/>
                  </a:cubicBezTo>
                  <a:cubicBezTo>
                    <a:pt x="4" y="466"/>
                    <a:pt x="21" y="470"/>
                    <a:pt x="42" y="470"/>
                  </a:cubicBezTo>
                  <a:cubicBezTo>
                    <a:pt x="88" y="470"/>
                    <a:pt x="130" y="494"/>
                    <a:pt x="151" y="533"/>
                  </a:cubicBezTo>
                  <a:cubicBezTo>
                    <a:pt x="161" y="554"/>
                    <a:pt x="165" y="575"/>
                    <a:pt x="161" y="599"/>
                  </a:cubicBezTo>
                  <a:lnTo>
                    <a:pt x="168" y="599"/>
                  </a:lnTo>
                  <a:lnTo>
                    <a:pt x="196" y="592"/>
                  </a:lnTo>
                  <a:lnTo>
                    <a:pt x="200" y="592"/>
                  </a:lnTo>
                  <a:lnTo>
                    <a:pt x="224" y="589"/>
                  </a:lnTo>
                  <a:lnTo>
                    <a:pt x="312" y="589"/>
                  </a:lnTo>
                  <a:cubicBezTo>
                    <a:pt x="417" y="589"/>
                    <a:pt x="844" y="564"/>
                    <a:pt x="994" y="557"/>
                  </a:cubicBezTo>
                  <a:lnTo>
                    <a:pt x="998" y="536"/>
                  </a:lnTo>
                  <a:lnTo>
                    <a:pt x="1001" y="515"/>
                  </a:lnTo>
                  <a:lnTo>
                    <a:pt x="1001" y="512"/>
                  </a:lnTo>
                  <a:lnTo>
                    <a:pt x="1001" y="487"/>
                  </a:lnTo>
                  <a:lnTo>
                    <a:pt x="1001" y="480"/>
                  </a:lnTo>
                  <a:lnTo>
                    <a:pt x="1001" y="459"/>
                  </a:lnTo>
                  <a:lnTo>
                    <a:pt x="1001" y="452"/>
                  </a:lnTo>
                  <a:lnTo>
                    <a:pt x="1001" y="428"/>
                  </a:lnTo>
                  <a:lnTo>
                    <a:pt x="1001" y="417"/>
                  </a:lnTo>
                  <a:lnTo>
                    <a:pt x="1001" y="396"/>
                  </a:lnTo>
                  <a:lnTo>
                    <a:pt x="1001" y="382"/>
                  </a:lnTo>
                  <a:lnTo>
                    <a:pt x="1001" y="358"/>
                  </a:lnTo>
                  <a:lnTo>
                    <a:pt x="1001" y="344"/>
                  </a:lnTo>
                  <a:lnTo>
                    <a:pt x="1001" y="319"/>
                  </a:lnTo>
                  <a:lnTo>
                    <a:pt x="1001" y="305"/>
                  </a:lnTo>
                  <a:lnTo>
                    <a:pt x="1001" y="280"/>
                  </a:lnTo>
                  <a:lnTo>
                    <a:pt x="1001" y="263"/>
                  </a:lnTo>
                  <a:lnTo>
                    <a:pt x="1001" y="224"/>
                  </a:lnTo>
                  <a:lnTo>
                    <a:pt x="1001" y="203"/>
                  </a:lnTo>
                  <a:lnTo>
                    <a:pt x="1001" y="179"/>
                  </a:lnTo>
                  <a:lnTo>
                    <a:pt x="1001" y="154"/>
                  </a:lnTo>
                  <a:lnTo>
                    <a:pt x="1001" y="133"/>
                  </a:lnTo>
                  <a:lnTo>
                    <a:pt x="1001" y="109"/>
                  </a:lnTo>
                  <a:lnTo>
                    <a:pt x="1001" y="88"/>
                  </a:lnTo>
                  <a:lnTo>
                    <a:pt x="1001" y="60"/>
                  </a:lnTo>
                  <a:lnTo>
                    <a:pt x="1001" y="39"/>
                  </a:lnTo>
                  <a:lnTo>
                    <a:pt x="1001" y="11"/>
                  </a:lnTo>
                  <a:lnTo>
                    <a:pt x="100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168;p59">
              <a:extLst>
                <a:ext uri="{FF2B5EF4-FFF2-40B4-BE49-F238E27FC236}">
                  <a16:creationId xmlns:a16="http://schemas.microsoft.com/office/drawing/2014/main" id="{F27491CF-5D83-DC24-A91C-CB8A01A310CF}"/>
                </a:ext>
              </a:extLst>
            </p:cNvPr>
            <p:cNvSpPr/>
            <p:nvPr/>
          </p:nvSpPr>
          <p:spPr>
            <a:xfrm>
              <a:off x="2132184" y="2028019"/>
              <a:ext cx="163" cy="54"/>
            </a:xfrm>
            <a:custGeom>
              <a:avLst/>
              <a:gdLst/>
              <a:ahLst/>
              <a:cxnLst/>
              <a:rect l="l" t="t" r="r" b="b"/>
              <a:pathLst>
                <a:path w="12" h="4" extrusionOk="0">
                  <a:moveTo>
                    <a:pt x="11" y="0"/>
                  </a:moveTo>
                  <a:lnTo>
                    <a:pt x="1" y="4"/>
                  </a:ln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169;p59">
              <a:extLst>
                <a:ext uri="{FF2B5EF4-FFF2-40B4-BE49-F238E27FC236}">
                  <a16:creationId xmlns:a16="http://schemas.microsoft.com/office/drawing/2014/main" id="{83E5DF41-829D-3F5E-F415-E35881D4D61B}"/>
                </a:ext>
              </a:extLst>
            </p:cNvPr>
            <p:cNvSpPr/>
            <p:nvPr/>
          </p:nvSpPr>
          <p:spPr>
            <a:xfrm>
              <a:off x="2133040" y="2031576"/>
              <a:ext cx="14" cy="394"/>
            </a:xfrm>
            <a:custGeom>
              <a:avLst/>
              <a:gdLst/>
              <a:ahLst/>
              <a:cxnLst/>
              <a:rect l="l" t="t" r="r" b="b"/>
              <a:pathLst>
                <a:path w="1" h="29" extrusionOk="0">
                  <a:moveTo>
                    <a:pt x="1" y="1"/>
                  </a:moveTo>
                  <a:lnTo>
                    <a:pt x="1" y="29"/>
                  </a:lnTo>
                  <a:cubicBezTo>
                    <a:pt x="1" y="18"/>
                    <a:pt x="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170;p59">
              <a:extLst>
                <a:ext uri="{FF2B5EF4-FFF2-40B4-BE49-F238E27FC236}">
                  <a16:creationId xmlns:a16="http://schemas.microsoft.com/office/drawing/2014/main" id="{022D8D4B-18D8-AADB-6CF6-E0125BD02621}"/>
                </a:ext>
              </a:extLst>
            </p:cNvPr>
            <p:cNvSpPr/>
            <p:nvPr/>
          </p:nvSpPr>
          <p:spPr>
            <a:xfrm>
              <a:off x="2133040" y="2027870"/>
              <a:ext cx="14" cy="163"/>
            </a:xfrm>
            <a:custGeom>
              <a:avLst/>
              <a:gdLst/>
              <a:ahLst/>
              <a:cxnLst/>
              <a:rect l="l" t="t" r="r" b="b"/>
              <a:pathLst>
                <a:path w="1" h="12" extrusionOk="0">
                  <a:moveTo>
                    <a:pt x="1" y="1"/>
                  </a:moveTo>
                  <a:lnTo>
                    <a:pt x="1" y="1"/>
                  </a:ln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171;p59">
              <a:extLst>
                <a:ext uri="{FF2B5EF4-FFF2-40B4-BE49-F238E27FC236}">
                  <a16:creationId xmlns:a16="http://schemas.microsoft.com/office/drawing/2014/main" id="{5816A14D-1B79-3E42-814E-D3FAD12EB943}"/>
                </a:ext>
              </a:extLst>
            </p:cNvPr>
            <p:cNvSpPr/>
            <p:nvPr/>
          </p:nvSpPr>
          <p:spPr>
            <a:xfrm>
              <a:off x="2133094" y="2030246"/>
              <a:ext cx="14" cy="299"/>
            </a:xfrm>
            <a:custGeom>
              <a:avLst/>
              <a:gdLst/>
              <a:ahLst/>
              <a:cxnLst/>
              <a:rect l="l" t="t" r="r" b="b"/>
              <a:pathLst>
                <a:path w="1" h="22" extrusionOk="0">
                  <a:moveTo>
                    <a:pt x="0" y="1"/>
                  </a:moveTo>
                  <a:lnTo>
                    <a:pt x="0"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172;p59">
              <a:extLst>
                <a:ext uri="{FF2B5EF4-FFF2-40B4-BE49-F238E27FC236}">
                  <a16:creationId xmlns:a16="http://schemas.microsoft.com/office/drawing/2014/main" id="{AE93B186-3F09-B313-986B-0B55CA0C10CC}"/>
                </a:ext>
              </a:extLst>
            </p:cNvPr>
            <p:cNvSpPr/>
            <p:nvPr/>
          </p:nvSpPr>
          <p:spPr>
            <a:xfrm>
              <a:off x="2133094" y="2028345"/>
              <a:ext cx="14" cy="299"/>
            </a:xfrm>
            <a:custGeom>
              <a:avLst/>
              <a:gdLst/>
              <a:ahLst/>
              <a:cxnLst/>
              <a:rect l="l" t="t" r="r" b="b"/>
              <a:pathLst>
                <a:path w="1" h="22" extrusionOk="0">
                  <a:moveTo>
                    <a:pt x="0" y="1"/>
                  </a:moveTo>
                  <a:lnTo>
                    <a:pt x="0" y="22"/>
                  </a:lnTo>
                  <a:cubicBezTo>
                    <a:pt x="0" y="15"/>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173;p59">
              <a:extLst>
                <a:ext uri="{FF2B5EF4-FFF2-40B4-BE49-F238E27FC236}">
                  <a16:creationId xmlns:a16="http://schemas.microsoft.com/office/drawing/2014/main" id="{373044FF-11B8-0D22-C1F4-31AC576510F5}"/>
                </a:ext>
              </a:extLst>
            </p:cNvPr>
            <p:cNvSpPr/>
            <p:nvPr/>
          </p:nvSpPr>
          <p:spPr>
            <a:xfrm>
              <a:off x="2133094" y="2029010"/>
              <a:ext cx="14" cy="258"/>
            </a:xfrm>
            <a:custGeom>
              <a:avLst/>
              <a:gdLst/>
              <a:ahLst/>
              <a:cxnLst/>
              <a:rect l="l" t="t" r="r" b="b"/>
              <a:pathLst>
                <a:path w="1" h="19" extrusionOk="0">
                  <a:moveTo>
                    <a:pt x="0"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174;p59">
              <a:extLst>
                <a:ext uri="{FF2B5EF4-FFF2-40B4-BE49-F238E27FC236}">
                  <a16:creationId xmlns:a16="http://schemas.microsoft.com/office/drawing/2014/main" id="{E69E3363-F96B-022B-0F57-FA2309489170}"/>
                </a:ext>
              </a:extLst>
            </p:cNvPr>
            <p:cNvSpPr/>
            <p:nvPr/>
          </p:nvSpPr>
          <p:spPr>
            <a:xfrm>
              <a:off x="2133094" y="2030816"/>
              <a:ext cx="14" cy="584"/>
            </a:xfrm>
            <a:custGeom>
              <a:avLst/>
              <a:gdLst/>
              <a:ahLst/>
              <a:cxnLst/>
              <a:rect l="l" t="t" r="r" b="b"/>
              <a:pathLst>
                <a:path w="1" h="43" extrusionOk="0">
                  <a:moveTo>
                    <a:pt x="0" y="1"/>
                  </a:moveTo>
                  <a:lnTo>
                    <a:pt x="0" y="43"/>
                  </a:lnTo>
                  <a:cubicBezTo>
                    <a:pt x="0" y="29"/>
                    <a:pt x="0"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175;p59">
              <a:extLst>
                <a:ext uri="{FF2B5EF4-FFF2-40B4-BE49-F238E27FC236}">
                  <a16:creationId xmlns:a16="http://schemas.microsoft.com/office/drawing/2014/main" id="{FDA657C1-3168-67C1-C097-A698C5950727}"/>
                </a:ext>
              </a:extLst>
            </p:cNvPr>
            <p:cNvSpPr/>
            <p:nvPr/>
          </p:nvSpPr>
          <p:spPr>
            <a:xfrm>
              <a:off x="2133094" y="2029635"/>
              <a:ext cx="14" cy="299"/>
            </a:xfrm>
            <a:custGeom>
              <a:avLst/>
              <a:gdLst/>
              <a:ahLst/>
              <a:cxnLst/>
              <a:rect l="l" t="t" r="r" b="b"/>
              <a:pathLst>
                <a:path w="1" h="22" extrusionOk="0">
                  <a:moveTo>
                    <a:pt x="0" y="0"/>
                  </a:moveTo>
                  <a:lnTo>
                    <a:pt x="0" y="21"/>
                  </a:lnTo>
                  <a:cubicBezTo>
                    <a:pt x="0" y="14"/>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176;p59">
              <a:extLst>
                <a:ext uri="{FF2B5EF4-FFF2-40B4-BE49-F238E27FC236}">
                  <a16:creationId xmlns:a16="http://schemas.microsoft.com/office/drawing/2014/main" id="{67073364-4F69-A2DA-053C-ABF8855A584C}"/>
                </a:ext>
              </a:extLst>
            </p:cNvPr>
            <p:cNvSpPr/>
            <p:nvPr/>
          </p:nvSpPr>
          <p:spPr>
            <a:xfrm>
              <a:off x="2133040" y="2032160"/>
              <a:ext cx="14" cy="339"/>
            </a:xfrm>
            <a:custGeom>
              <a:avLst/>
              <a:gdLst/>
              <a:ahLst/>
              <a:cxnLst/>
              <a:rect l="l" t="t" r="r" b="b"/>
              <a:pathLst>
                <a:path w="1" h="25" extrusionOk="0">
                  <a:moveTo>
                    <a:pt x="1" y="0"/>
                  </a:moveTo>
                  <a:lnTo>
                    <a:pt x="1" y="25"/>
                  </a:lnTo>
                  <a:cubicBezTo>
                    <a:pt x="1" y="18"/>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177;p59">
              <a:extLst>
                <a:ext uri="{FF2B5EF4-FFF2-40B4-BE49-F238E27FC236}">
                  <a16:creationId xmlns:a16="http://schemas.microsoft.com/office/drawing/2014/main" id="{B7170F6C-3BD1-4522-34C6-179D95EF1B28}"/>
                </a:ext>
              </a:extLst>
            </p:cNvPr>
            <p:cNvSpPr/>
            <p:nvPr/>
          </p:nvSpPr>
          <p:spPr>
            <a:xfrm>
              <a:off x="2132809" y="2034767"/>
              <a:ext cx="54" cy="353"/>
            </a:xfrm>
            <a:custGeom>
              <a:avLst/>
              <a:gdLst/>
              <a:ahLst/>
              <a:cxnLst/>
              <a:rect l="l" t="t" r="r" b="b"/>
              <a:pathLst>
                <a:path w="4" h="26" extrusionOk="0">
                  <a:moveTo>
                    <a:pt x="4" y="1"/>
                  </a:move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178;p59">
              <a:extLst>
                <a:ext uri="{FF2B5EF4-FFF2-40B4-BE49-F238E27FC236}">
                  <a16:creationId xmlns:a16="http://schemas.microsoft.com/office/drawing/2014/main" id="{56F21ABC-2457-73FE-A63E-879E1BD56ECA}"/>
                </a:ext>
              </a:extLst>
            </p:cNvPr>
            <p:cNvSpPr/>
            <p:nvPr/>
          </p:nvSpPr>
          <p:spPr>
            <a:xfrm>
              <a:off x="2132809" y="2035107"/>
              <a:ext cx="14" cy="299"/>
            </a:xfrm>
            <a:custGeom>
              <a:avLst/>
              <a:gdLst/>
              <a:ahLst/>
              <a:cxnLst/>
              <a:rect l="l" t="t" r="r" b="b"/>
              <a:pathLst>
                <a:path w="1" h="22" extrusionOk="0">
                  <a:moveTo>
                    <a:pt x="0"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179;p59">
              <a:extLst>
                <a:ext uri="{FF2B5EF4-FFF2-40B4-BE49-F238E27FC236}">
                  <a16:creationId xmlns:a16="http://schemas.microsoft.com/office/drawing/2014/main" id="{25CC9861-2347-31A5-BE96-1C97132A1779}"/>
                </a:ext>
              </a:extLst>
            </p:cNvPr>
            <p:cNvSpPr/>
            <p:nvPr/>
          </p:nvSpPr>
          <p:spPr>
            <a:xfrm>
              <a:off x="2122680" y="2035867"/>
              <a:ext cx="204" cy="14"/>
            </a:xfrm>
            <a:custGeom>
              <a:avLst/>
              <a:gdLst/>
              <a:ahLst/>
              <a:cxnLst/>
              <a:rect l="l" t="t" r="r" b="b"/>
              <a:pathLst>
                <a:path w="15" h="1" extrusionOk="0">
                  <a:moveTo>
                    <a:pt x="1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180;p59">
              <a:extLst>
                <a:ext uri="{FF2B5EF4-FFF2-40B4-BE49-F238E27FC236}">
                  <a16:creationId xmlns:a16="http://schemas.microsoft.com/office/drawing/2014/main" id="{B5621322-5F00-DDED-0F43-D29AC35A294E}"/>
                </a:ext>
              </a:extLst>
            </p:cNvPr>
            <p:cNvSpPr/>
            <p:nvPr/>
          </p:nvSpPr>
          <p:spPr>
            <a:xfrm>
              <a:off x="2132904" y="2034441"/>
              <a:ext cx="14" cy="299"/>
            </a:xfrm>
            <a:custGeom>
              <a:avLst/>
              <a:gdLst/>
              <a:ahLst/>
              <a:cxnLst/>
              <a:rect l="l" t="t" r="r" b="b"/>
              <a:pathLst>
                <a:path w="1" h="22" extrusionOk="0">
                  <a:moveTo>
                    <a:pt x="0"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181;p59">
              <a:extLst>
                <a:ext uri="{FF2B5EF4-FFF2-40B4-BE49-F238E27FC236}">
                  <a16:creationId xmlns:a16="http://schemas.microsoft.com/office/drawing/2014/main" id="{BCDBF52D-9161-B804-53D7-90F74A8D89C0}"/>
                </a:ext>
              </a:extLst>
            </p:cNvPr>
            <p:cNvSpPr/>
            <p:nvPr/>
          </p:nvSpPr>
          <p:spPr>
            <a:xfrm>
              <a:off x="2132904" y="2034061"/>
              <a:ext cx="14" cy="299"/>
            </a:xfrm>
            <a:custGeom>
              <a:avLst/>
              <a:gdLst/>
              <a:ahLst/>
              <a:cxnLst/>
              <a:rect l="l" t="t" r="r" b="b"/>
              <a:pathLst>
                <a:path w="1" h="22" extrusionOk="0">
                  <a:moveTo>
                    <a:pt x="0"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4182;p59">
              <a:extLst>
                <a:ext uri="{FF2B5EF4-FFF2-40B4-BE49-F238E27FC236}">
                  <a16:creationId xmlns:a16="http://schemas.microsoft.com/office/drawing/2014/main" id="{EA9A9030-1E29-3BEC-2441-B385BE672929}"/>
                </a:ext>
              </a:extLst>
            </p:cNvPr>
            <p:cNvSpPr/>
            <p:nvPr/>
          </p:nvSpPr>
          <p:spPr>
            <a:xfrm>
              <a:off x="2123400" y="2035813"/>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4183;p59">
              <a:extLst>
                <a:ext uri="{FF2B5EF4-FFF2-40B4-BE49-F238E27FC236}">
                  <a16:creationId xmlns:a16="http://schemas.microsoft.com/office/drawing/2014/main" id="{E08DD927-11A5-977D-5F2F-82C752387183}"/>
                </a:ext>
              </a:extLst>
            </p:cNvPr>
            <p:cNvSpPr/>
            <p:nvPr/>
          </p:nvSpPr>
          <p:spPr>
            <a:xfrm>
              <a:off x="2123495" y="2035813"/>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184;p59">
              <a:extLst>
                <a:ext uri="{FF2B5EF4-FFF2-40B4-BE49-F238E27FC236}">
                  <a16:creationId xmlns:a16="http://schemas.microsoft.com/office/drawing/2014/main" id="{7F7B1D4E-538B-FE99-263F-9C9F56316F02}"/>
                </a:ext>
              </a:extLst>
            </p:cNvPr>
            <p:cNvSpPr/>
            <p:nvPr/>
          </p:nvSpPr>
          <p:spPr>
            <a:xfrm>
              <a:off x="2122925" y="2035813"/>
              <a:ext cx="204" cy="14"/>
            </a:xfrm>
            <a:custGeom>
              <a:avLst/>
              <a:gdLst/>
              <a:ahLst/>
              <a:cxnLst/>
              <a:rect l="l" t="t" r="r" b="b"/>
              <a:pathLst>
                <a:path w="15" h="1" extrusionOk="0">
                  <a:moveTo>
                    <a:pt x="1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185;p59">
              <a:extLst>
                <a:ext uri="{FF2B5EF4-FFF2-40B4-BE49-F238E27FC236}">
                  <a16:creationId xmlns:a16="http://schemas.microsoft.com/office/drawing/2014/main" id="{4AD2013C-CD49-0BC9-56F7-1056D85B57C0}"/>
                </a:ext>
              </a:extLst>
            </p:cNvPr>
            <p:cNvSpPr/>
            <p:nvPr/>
          </p:nvSpPr>
          <p:spPr>
            <a:xfrm>
              <a:off x="2123115" y="2035813"/>
              <a:ext cx="149" cy="14"/>
            </a:xfrm>
            <a:custGeom>
              <a:avLst/>
              <a:gdLst/>
              <a:ahLst/>
              <a:cxnLst/>
              <a:rect l="l" t="t" r="r" b="b"/>
              <a:pathLst>
                <a:path w="11" h="1" extrusionOk="0">
                  <a:moveTo>
                    <a:pt x="11"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186;p59">
              <a:extLst>
                <a:ext uri="{FF2B5EF4-FFF2-40B4-BE49-F238E27FC236}">
                  <a16:creationId xmlns:a16="http://schemas.microsoft.com/office/drawing/2014/main" id="{90351202-02F4-86AC-3640-DA0BBDF53AB0}"/>
                </a:ext>
              </a:extLst>
            </p:cNvPr>
            <p:cNvSpPr/>
            <p:nvPr/>
          </p:nvSpPr>
          <p:spPr>
            <a:xfrm>
              <a:off x="2132999" y="2032676"/>
              <a:ext cx="14" cy="353"/>
            </a:xfrm>
            <a:custGeom>
              <a:avLst/>
              <a:gdLst/>
              <a:ahLst/>
              <a:cxnLst/>
              <a:rect l="l" t="t" r="r" b="b"/>
              <a:pathLst>
                <a:path w="1" h="26" extrusionOk="0">
                  <a:moveTo>
                    <a:pt x="0" y="1"/>
                  </a:moveTo>
                  <a:lnTo>
                    <a:pt x="0" y="25"/>
                  </a:lnTo>
                  <a:cubicBezTo>
                    <a:pt x="0" y="18"/>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187;p59">
              <a:extLst>
                <a:ext uri="{FF2B5EF4-FFF2-40B4-BE49-F238E27FC236}">
                  <a16:creationId xmlns:a16="http://schemas.microsoft.com/office/drawing/2014/main" id="{B996A78F-C644-2F29-3C78-0E5587E6062A}"/>
                </a:ext>
              </a:extLst>
            </p:cNvPr>
            <p:cNvSpPr/>
            <p:nvPr/>
          </p:nvSpPr>
          <p:spPr>
            <a:xfrm>
              <a:off x="2121974" y="2035908"/>
              <a:ext cx="299" cy="68"/>
            </a:xfrm>
            <a:custGeom>
              <a:avLst/>
              <a:gdLst/>
              <a:ahLst/>
              <a:cxnLst/>
              <a:rect l="l" t="t" r="r" b="b"/>
              <a:pathLst>
                <a:path w="22" h="5" extrusionOk="0">
                  <a:moveTo>
                    <a:pt x="21"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188;p59">
              <a:extLst>
                <a:ext uri="{FF2B5EF4-FFF2-40B4-BE49-F238E27FC236}">
                  <a16:creationId xmlns:a16="http://schemas.microsoft.com/office/drawing/2014/main" id="{BCCFB318-B8B0-60C5-4CD5-570E58589AB7}"/>
                </a:ext>
              </a:extLst>
            </p:cNvPr>
            <p:cNvSpPr/>
            <p:nvPr/>
          </p:nvSpPr>
          <p:spPr>
            <a:xfrm>
              <a:off x="2132945" y="2033627"/>
              <a:ext cx="14" cy="299"/>
            </a:xfrm>
            <a:custGeom>
              <a:avLst/>
              <a:gdLst/>
              <a:ahLst/>
              <a:cxnLst/>
              <a:rect l="l" t="t" r="r" b="b"/>
              <a:pathLst>
                <a:path w="1" h="22" extrusionOk="0">
                  <a:moveTo>
                    <a:pt x="1" y="1"/>
                  </a:moveTo>
                  <a:lnTo>
                    <a:pt x="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189;p59">
              <a:extLst>
                <a:ext uri="{FF2B5EF4-FFF2-40B4-BE49-F238E27FC236}">
                  <a16:creationId xmlns:a16="http://schemas.microsoft.com/office/drawing/2014/main" id="{038E99A5-70B0-909E-8143-A6362126B85F}"/>
                </a:ext>
              </a:extLst>
            </p:cNvPr>
            <p:cNvSpPr/>
            <p:nvPr/>
          </p:nvSpPr>
          <p:spPr>
            <a:xfrm>
              <a:off x="2121499" y="2035962"/>
              <a:ext cx="394" cy="54"/>
            </a:xfrm>
            <a:custGeom>
              <a:avLst/>
              <a:gdLst/>
              <a:ahLst/>
              <a:cxnLst/>
              <a:rect l="l" t="t" r="r" b="b"/>
              <a:pathLst>
                <a:path w="29" h="4" extrusionOk="0">
                  <a:moveTo>
                    <a:pt x="28"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190;p59">
              <a:extLst>
                <a:ext uri="{FF2B5EF4-FFF2-40B4-BE49-F238E27FC236}">
                  <a16:creationId xmlns:a16="http://schemas.microsoft.com/office/drawing/2014/main" id="{CE216646-AA07-376F-318C-8A142CC5A786}"/>
                </a:ext>
              </a:extLst>
            </p:cNvPr>
            <p:cNvSpPr/>
            <p:nvPr/>
          </p:nvSpPr>
          <p:spPr>
            <a:xfrm>
              <a:off x="2132945" y="2033151"/>
              <a:ext cx="68" cy="353"/>
            </a:xfrm>
            <a:custGeom>
              <a:avLst/>
              <a:gdLst/>
              <a:ahLst/>
              <a:cxnLst/>
              <a:rect l="l" t="t" r="r" b="b"/>
              <a:pathLst>
                <a:path w="5" h="26" extrusionOk="0">
                  <a:moveTo>
                    <a:pt x="4" y="1"/>
                  </a:moveTo>
                  <a:cubicBezTo>
                    <a:pt x="4" y="8"/>
                    <a:pt x="1" y="18"/>
                    <a:pt x="4" y="25"/>
                  </a:cubicBez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191;p59">
              <a:extLst>
                <a:ext uri="{FF2B5EF4-FFF2-40B4-BE49-F238E27FC236}">
                  <a16:creationId xmlns:a16="http://schemas.microsoft.com/office/drawing/2014/main" id="{C49979DE-0955-9BAC-5A78-0E8E8EE255B7}"/>
                </a:ext>
              </a:extLst>
            </p:cNvPr>
            <p:cNvSpPr/>
            <p:nvPr/>
          </p:nvSpPr>
          <p:spPr>
            <a:xfrm>
              <a:off x="2122354" y="2035867"/>
              <a:ext cx="299" cy="54"/>
            </a:xfrm>
            <a:custGeom>
              <a:avLst/>
              <a:gdLst/>
              <a:ahLst/>
              <a:cxnLst/>
              <a:rect l="l" t="t" r="r" b="b"/>
              <a:pathLst>
                <a:path w="22" h="4" extrusionOk="0">
                  <a:moveTo>
                    <a:pt x="21"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192;p59">
              <a:extLst>
                <a:ext uri="{FF2B5EF4-FFF2-40B4-BE49-F238E27FC236}">
                  <a16:creationId xmlns:a16="http://schemas.microsoft.com/office/drawing/2014/main" id="{1B68B235-F838-2D24-3288-E2F8F5015361}"/>
                </a:ext>
              </a:extLst>
            </p:cNvPr>
            <p:cNvSpPr/>
            <p:nvPr/>
          </p:nvSpPr>
          <p:spPr>
            <a:xfrm>
              <a:off x="2132279" y="2016560"/>
              <a:ext cx="49884" cy="63380"/>
            </a:xfrm>
            <a:custGeom>
              <a:avLst/>
              <a:gdLst/>
              <a:ahLst/>
              <a:cxnLst/>
              <a:rect l="l" t="t" r="r" b="b"/>
              <a:pathLst>
                <a:path w="3674" h="4668" extrusionOk="0">
                  <a:moveTo>
                    <a:pt x="3260" y="1"/>
                  </a:moveTo>
                  <a:lnTo>
                    <a:pt x="3036" y="71"/>
                  </a:lnTo>
                  <a:lnTo>
                    <a:pt x="2784" y="127"/>
                  </a:lnTo>
                  <a:cubicBezTo>
                    <a:pt x="2791" y="267"/>
                    <a:pt x="2749" y="407"/>
                    <a:pt x="2665" y="519"/>
                  </a:cubicBezTo>
                  <a:cubicBezTo>
                    <a:pt x="2658" y="533"/>
                    <a:pt x="2651" y="543"/>
                    <a:pt x="2644" y="554"/>
                  </a:cubicBezTo>
                  <a:lnTo>
                    <a:pt x="2637" y="564"/>
                  </a:lnTo>
                  <a:cubicBezTo>
                    <a:pt x="2546" y="722"/>
                    <a:pt x="2514" y="981"/>
                    <a:pt x="2511" y="1019"/>
                  </a:cubicBezTo>
                  <a:lnTo>
                    <a:pt x="2511" y="1026"/>
                  </a:lnTo>
                  <a:lnTo>
                    <a:pt x="2504" y="1121"/>
                  </a:lnTo>
                  <a:lnTo>
                    <a:pt x="2416" y="1075"/>
                  </a:lnTo>
                  <a:cubicBezTo>
                    <a:pt x="2186" y="963"/>
                    <a:pt x="1828" y="811"/>
                    <a:pt x="1702" y="811"/>
                  </a:cubicBezTo>
                  <a:cubicBezTo>
                    <a:pt x="1694" y="811"/>
                    <a:pt x="1687" y="812"/>
                    <a:pt x="1681" y="813"/>
                  </a:cubicBezTo>
                  <a:cubicBezTo>
                    <a:pt x="1665" y="818"/>
                    <a:pt x="1628" y="826"/>
                    <a:pt x="1454" y="826"/>
                  </a:cubicBezTo>
                  <a:cubicBezTo>
                    <a:pt x="1401" y="826"/>
                    <a:pt x="1335" y="825"/>
                    <a:pt x="1254" y="823"/>
                  </a:cubicBezTo>
                  <a:lnTo>
                    <a:pt x="1219" y="823"/>
                  </a:lnTo>
                  <a:lnTo>
                    <a:pt x="1090" y="820"/>
                  </a:lnTo>
                  <a:cubicBezTo>
                    <a:pt x="1086" y="858"/>
                    <a:pt x="1079" y="897"/>
                    <a:pt x="1076" y="935"/>
                  </a:cubicBezTo>
                  <a:lnTo>
                    <a:pt x="1076" y="946"/>
                  </a:lnTo>
                  <a:lnTo>
                    <a:pt x="1069" y="1012"/>
                  </a:lnTo>
                  <a:lnTo>
                    <a:pt x="1069" y="1023"/>
                  </a:lnTo>
                  <a:lnTo>
                    <a:pt x="1062" y="1079"/>
                  </a:lnTo>
                  <a:lnTo>
                    <a:pt x="1062" y="1093"/>
                  </a:lnTo>
                  <a:lnTo>
                    <a:pt x="1058" y="1142"/>
                  </a:lnTo>
                  <a:lnTo>
                    <a:pt x="1058" y="1156"/>
                  </a:lnTo>
                  <a:cubicBezTo>
                    <a:pt x="1058" y="1170"/>
                    <a:pt x="1055" y="1184"/>
                    <a:pt x="1055" y="1195"/>
                  </a:cubicBezTo>
                  <a:lnTo>
                    <a:pt x="1055" y="1209"/>
                  </a:lnTo>
                  <a:cubicBezTo>
                    <a:pt x="1055" y="1219"/>
                    <a:pt x="1055" y="1233"/>
                    <a:pt x="1051" y="1244"/>
                  </a:cubicBezTo>
                  <a:lnTo>
                    <a:pt x="1051" y="1251"/>
                  </a:lnTo>
                  <a:cubicBezTo>
                    <a:pt x="1051" y="1265"/>
                    <a:pt x="1051" y="1275"/>
                    <a:pt x="1048" y="1286"/>
                  </a:cubicBezTo>
                  <a:cubicBezTo>
                    <a:pt x="1076" y="1282"/>
                    <a:pt x="1114" y="1268"/>
                    <a:pt x="1142" y="1261"/>
                  </a:cubicBezTo>
                  <a:cubicBezTo>
                    <a:pt x="1218" y="1239"/>
                    <a:pt x="1309" y="1211"/>
                    <a:pt x="1395" y="1211"/>
                  </a:cubicBezTo>
                  <a:cubicBezTo>
                    <a:pt x="1457" y="1211"/>
                    <a:pt x="1516" y="1225"/>
                    <a:pt x="1566" y="1265"/>
                  </a:cubicBezTo>
                  <a:cubicBezTo>
                    <a:pt x="1653" y="1328"/>
                    <a:pt x="1702" y="1433"/>
                    <a:pt x="1695" y="1545"/>
                  </a:cubicBezTo>
                  <a:cubicBezTo>
                    <a:pt x="1685" y="1653"/>
                    <a:pt x="1608" y="1751"/>
                    <a:pt x="1485" y="1814"/>
                  </a:cubicBezTo>
                  <a:cubicBezTo>
                    <a:pt x="1429" y="1842"/>
                    <a:pt x="1419" y="1877"/>
                    <a:pt x="1419" y="1902"/>
                  </a:cubicBezTo>
                  <a:cubicBezTo>
                    <a:pt x="1415" y="1975"/>
                    <a:pt x="1492" y="2080"/>
                    <a:pt x="1590" y="2140"/>
                  </a:cubicBezTo>
                  <a:cubicBezTo>
                    <a:pt x="1765" y="2245"/>
                    <a:pt x="1762" y="2437"/>
                    <a:pt x="1758" y="2658"/>
                  </a:cubicBezTo>
                  <a:lnTo>
                    <a:pt x="1758" y="2770"/>
                  </a:lnTo>
                  <a:cubicBezTo>
                    <a:pt x="1758" y="3081"/>
                    <a:pt x="1758" y="3432"/>
                    <a:pt x="1538" y="3477"/>
                  </a:cubicBezTo>
                  <a:cubicBezTo>
                    <a:pt x="1515" y="3481"/>
                    <a:pt x="1493" y="3482"/>
                    <a:pt x="1471" y="3482"/>
                  </a:cubicBezTo>
                  <a:cubicBezTo>
                    <a:pt x="1405" y="3482"/>
                    <a:pt x="1339" y="3467"/>
                    <a:pt x="1279" y="3439"/>
                  </a:cubicBezTo>
                  <a:cubicBezTo>
                    <a:pt x="1242" y="3419"/>
                    <a:pt x="1204" y="3408"/>
                    <a:pt x="1165" y="3408"/>
                  </a:cubicBezTo>
                  <a:cubicBezTo>
                    <a:pt x="1155" y="3408"/>
                    <a:pt x="1145" y="3409"/>
                    <a:pt x="1135" y="3411"/>
                  </a:cubicBezTo>
                  <a:cubicBezTo>
                    <a:pt x="1123" y="3413"/>
                    <a:pt x="1112" y="3415"/>
                    <a:pt x="1101" y="3415"/>
                  </a:cubicBezTo>
                  <a:cubicBezTo>
                    <a:pt x="1001" y="3415"/>
                    <a:pt x="948" y="3303"/>
                    <a:pt x="904" y="3211"/>
                  </a:cubicBezTo>
                  <a:cubicBezTo>
                    <a:pt x="883" y="3162"/>
                    <a:pt x="858" y="3116"/>
                    <a:pt x="823" y="3078"/>
                  </a:cubicBezTo>
                  <a:cubicBezTo>
                    <a:pt x="820" y="3074"/>
                    <a:pt x="816" y="3074"/>
                    <a:pt x="813" y="3074"/>
                  </a:cubicBezTo>
                  <a:cubicBezTo>
                    <a:pt x="799" y="3081"/>
                    <a:pt x="781" y="3137"/>
                    <a:pt x="774" y="3165"/>
                  </a:cubicBezTo>
                  <a:cubicBezTo>
                    <a:pt x="753" y="3250"/>
                    <a:pt x="718" y="3379"/>
                    <a:pt x="578" y="3379"/>
                  </a:cubicBezTo>
                  <a:lnTo>
                    <a:pt x="526" y="3379"/>
                  </a:lnTo>
                  <a:cubicBezTo>
                    <a:pt x="514" y="3379"/>
                    <a:pt x="501" y="3379"/>
                    <a:pt x="488" y="3379"/>
                  </a:cubicBezTo>
                  <a:cubicBezTo>
                    <a:pt x="409" y="3379"/>
                    <a:pt x="315" y="3382"/>
                    <a:pt x="291" y="3418"/>
                  </a:cubicBezTo>
                  <a:cubicBezTo>
                    <a:pt x="277" y="3435"/>
                    <a:pt x="281" y="3474"/>
                    <a:pt x="302" y="3526"/>
                  </a:cubicBezTo>
                  <a:cubicBezTo>
                    <a:pt x="312" y="3558"/>
                    <a:pt x="323" y="3586"/>
                    <a:pt x="333" y="3614"/>
                  </a:cubicBezTo>
                  <a:cubicBezTo>
                    <a:pt x="396" y="3775"/>
                    <a:pt x="442" y="3890"/>
                    <a:pt x="382" y="3978"/>
                  </a:cubicBezTo>
                  <a:cubicBezTo>
                    <a:pt x="337" y="4048"/>
                    <a:pt x="239" y="4055"/>
                    <a:pt x="172" y="4055"/>
                  </a:cubicBezTo>
                  <a:lnTo>
                    <a:pt x="134" y="4055"/>
                  </a:lnTo>
                  <a:lnTo>
                    <a:pt x="116" y="4058"/>
                  </a:lnTo>
                  <a:lnTo>
                    <a:pt x="109" y="4062"/>
                  </a:lnTo>
                  <a:lnTo>
                    <a:pt x="88" y="4069"/>
                  </a:lnTo>
                  <a:lnTo>
                    <a:pt x="81" y="4072"/>
                  </a:lnTo>
                  <a:cubicBezTo>
                    <a:pt x="74" y="4076"/>
                    <a:pt x="67" y="4079"/>
                    <a:pt x="57" y="4083"/>
                  </a:cubicBezTo>
                  <a:cubicBezTo>
                    <a:pt x="50" y="4086"/>
                    <a:pt x="43" y="4093"/>
                    <a:pt x="36" y="4097"/>
                  </a:cubicBezTo>
                  <a:lnTo>
                    <a:pt x="29" y="4104"/>
                  </a:lnTo>
                  <a:lnTo>
                    <a:pt x="15" y="4118"/>
                  </a:lnTo>
                  <a:lnTo>
                    <a:pt x="8" y="4125"/>
                  </a:lnTo>
                  <a:lnTo>
                    <a:pt x="1" y="4128"/>
                  </a:lnTo>
                  <a:lnTo>
                    <a:pt x="8" y="4135"/>
                  </a:lnTo>
                  <a:cubicBezTo>
                    <a:pt x="197" y="4279"/>
                    <a:pt x="351" y="4461"/>
                    <a:pt x="463" y="4667"/>
                  </a:cubicBezTo>
                  <a:lnTo>
                    <a:pt x="473" y="4660"/>
                  </a:lnTo>
                  <a:lnTo>
                    <a:pt x="505" y="4639"/>
                  </a:lnTo>
                  <a:lnTo>
                    <a:pt x="543" y="4615"/>
                  </a:lnTo>
                  <a:lnTo>
                    <a:pt x="575" y="4594"/>
                  </a:lnTo>
                  <a:lnTo>
                    <a:pt x="610" y="4573"/>
                  </a:lnTo>
                  <a:lnTo>
                    <a:pt x="638" y="4555"/>
                  </a:lnTo>
                  <a:lnTo>
                    <a:pt x="666" y="4538"/>
                  </a:lnTo>
                  <a:lnTo>
                    <a:pt x="694" y="4524"/>
                  </a:lnTo>
                  <a:lnTo>
                    <a:pt x="718" y="4510"/>
                  </a:lnTo>
                  <a:lnTo>
                    <a:pt x="743" y="4496"/>
                  </a:lnTo>
                  <a:lnTo>
                    <a:pt x="764" y="4485"/>
                  </a:lnTo>
                  <a:lnTo>
                    <a:pt x="785" y="4475"/>
                  </a:lnTo>
                  <a:lnTo>
                    <a:pt x="802" y="4464"/>
                  </a:lnTo>
                  <a:lnTo>
                    <a:pt x="820" y="4457"/>
                  </a:lnTo>
                  <a:lnTo>
                    <a:pt x="837" y="4450"/>
                  </a:lnTo>
                  <a:lnTo>
                    <a:pt x="851" y="4443"/>
                  </a:lnTo>
                  <a:lnTo>
                    <a:pt x="865" y="4440"/>
                  </a:lnTo>
                  <a:lnTo>
                    <a:pt x="880" y="4436"/>
                  </a:lnTo>
                  <a:lnTo>
                    <a:pt x="890" y="4433"/>
                  </a:lnTo>
                  <a:lnTo>
                    <a:pt x="901" y="4429"/>
                  </a:lnTo>
                  <a:lnTo>
                    <a:pt x="911" y="4426"/>
                  </a:lnTo>
                  <a:lnTo>
                    <a:pt x="971" y="4426"/>
                  </a:lnTo>
                  <a:cubicBezTo>
                    <a:pt x="1006" y="4440"/>
                    <a:pt x="1037" y="4461"/>
                    <a:pt x="1065" y="4485"/>
                  </a:cubicBezTo>
                  <a:cubicBezTo>
                    <a:pt x="1100" y="4511"/>
                    <a:pt x="1127" y="4531"/>
                    <a:pt x="1161" y="4531"/>
                  </a:cubicBezTo>
                  <a:cubicBezTo>
                    <a:pt x="1191" y="4531"/>
                    <a:pt x="1227" y="4515"/>
                    <a:pt x="1279" y="4471"/>
                  </a:cubicBezTo>
                  <a:cubicBezTo>
                    <a:pt x="1377" y="4390"/>
                    <a:pt x="1491" y="4345"/>
                    <a:pt x="1592" y="4345"/>
                  </a:cubicBezTo>
                  <a:cubicBezTo>
                    <a:pt x="1634" y="4345"/>
                    <a:pt x="1674" y="4353"/>
                    <a:pt x="1709" y="4370"/>
                  </a:cubicBezTo>
                  <a:cubicBezTo>
                    <a:pt x="1779" y="4405"/>
                    <a:pt x="1828" y="4478"/>
                    <a:pt x="1825" y="4555"/>
                  </a:cubicBezTo>
                  <a:lnTo>
                    <a:pt x="1825" y="4587"/>
                  </a:lnTo>
                  <a:cubicBezTo>
                    <a:pt x="1870" y="4555"/>
                    <a:pt x="1909" y="4517"/>
                    <a:pt x="1947" y="4475"/>
                  </a:cubicBezTo>
                  <a:cubicBezTo>
                    <a:pt x="2010" y="4415"/>
                    <a:pt x="2091" y="4380"/>
                    <a:pt x="2178" y="4373"/>
                  </a:cubicBezTo>
                  <a:cubicBezTo>
                    <a:pt x="2248" y="4366"/>
                    <a:pt x="2266" y="4363"/>
                    <a:pt x="2266" y="4219"/>
                  </a:cubicBezTo>
                  <a:cubicBezTo>
                    <a:pt x="2266" y="4037"/>
                    <a:pt x="2322" y="3988"/>
                    <a:pt x="2413" y="3964"/>
                  </a:cubicBezTo>
                  <a:cubicBezTo>
                    <a:pt x="2444" y="3957"/>
                    <a:pt x="2469" y="3953"/>
                    <a:pt x="2469" y="3813"/>
                  </a:cubicBezTo>
                  <a:cubicBezTo>
                    <a:pt x="2469" y="3589"/>
                    <a:pt x="2479" y="3365"/>
                    <a:pt x="2490" y="3186"/>
                  </a:cubicBezTo>
                  <a:lnTo>
                    <a:pt x="2493" y="3141"/>
                  </a:lnTo>
                  <a:cubicBezTo>
                    <a:pt x="2497" y="3043"/>
                    <a:pt x="2500" y="2955"/>
                    <a:pt x="2500" y="2899"/>
                  </a:cubicBezTo>
                  <a:cubicBezTo>
                    <a:pt x="2500" y="2794"/>
                    <a:pt x="2605" y="2710"/>
                    <a:pt x="2721" y="2616"/>
                  </a:cubicBezTo>
                  <a:cubicBezTo>
                    <a:pt x="2836" y="2521"/>
                    <a:pt x="2973" y="2409"/>
                    <a:pt x="2973" y="2290"/>
                  </a:cubicBezTo>
                  <a:cubicBezTo>
                    <a:pt x="2973" y="2147"/>
                    <a:pt x="3068" y="1954"/>
                    <a:pt x="3166" y="1748"/>
                  </a:cubicBezTo>
                  <a:cubicBezTo>
                    <a:pt x="3271" y="1531"/>
                    <a:pt x="3379" y="1303"/>
                    <a:pt x="3379" y="1142"/>
                  </a:cubicBezTo>
                  <a:cubicBezTo>
                    <a:pt x="3379" y="848"/>
                    <a:pt x="3456" y="736"/>
                    <a:pt x="3537" y="620"/>
                  </a:cubicBezTo>
                  <a:cubicBezTo>
                    <a:pt x="3554" y="592"/>
                    <a:pt x="3575" y="564"/>
                    <a:pt x="3593" y="533"/>
                  </a:cubicBezTo>
                  <a:cubicBezTo>
                    <a:pt x="3600" y="519"/>
                    <a:pt x="3607" y="505"/>
                    <a:pt x="3614" y="494"/>
                  </a:cubicBezTo>
                  <a:lnTo>
                    <a:pt x="3614" y="491"/>
                  </a:lnTo>
                  <a:cubicBezTo>
                    <a:pt x="3617" y="477"/>
                    <a:pt x="3624" y="463"/>
                    <a:pt x="3631" y="445"/>
                  </a:cubicBezTo>
                  <a:lnTo>
                    <a:pt x="3631" y="438"/>
                  </a:lnTo>
                  <a:cubicBezTo>
                    <a:pt x="3638" y="424"/>
                    <a:pt x="3642" y="407"/>
                    <a:pt x="3645" y="393"/>
                  </a:cubicBezTo>
                  <a:lnTo>
                    <a:pt x="3649" y="382"/>
                  </a:lnTo>
                  <a:cubicBezTo>
                    <a:pt x="3652" y="365"/>
                    <a:pt x="3659" y="347"/>
                    <a:pt x="3659" y="330"/>
                  </a:cubicBezTo>
                  <a:lnTo>
                    <a:pt x="3659" y="323"/>
                  </a:lnTo>
                  <a:cubicBezTo>
                    <a:pt x="3663" y="302"/>
                    <a:pt x="3666" y="284"/>
                    <a:pt x="3670" y="267"/>
                  </a:cubicBezTo>
                  <a:lnTo>
                    <a:pt x="3670" y="260"/>
                  </a:lnTo>
                  <a:cubicBezTo>
                    <a:pt x="3670" y="239"/>
                    <a:pt x="3673" y="218"/>
                    <a:pt x="3673" y="197"/>
                  </a:cubicBezTo>
                  <a:lnTo>
                    <a:pt x="3673" y="134"/>
                  </a:lnTo>
                  <a:lnTo>
                    <a:pt x="3673" y="127"/>
                  </a:lnTo>
                  <a:cubicBezTo>
                    <a:pt x="3673" y="106"/>
                    <a:pt x="3673" y="88"/>
                    <a:pt x="3670" y="67"/>
                  </a:cubicBezTo>
                  <a:lnTo>
                    <a:pt x="3670" y="60"/>
                  </a:lnTo>
                  <a:lnTo>
                    <a:pt x="326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193;p59">
              <a:extLst>
                <a:ext uri="{FF2B5EF4-FFF2-40B4-BE49-F238E27FC236}">
                  <a16:creationId xmlns:a16="http://schemas.microsoft.com/office/drawing/2014/main" id="{4A3AA047-A881-21FD-879E-2B3428C71948}"/>
                </a:ext>
              </a:extLst>
            </p:cNvPr>
            <p:cNvSpPr/>
            <p:nvPr/>
          </p:nvSpPr>
          <p:spPr>
            <a:xfrm>
              <a:off x="2168070" y="2023593"/>
              <a:ext cx="394" cy="638"/>
            </a:xfrm>
            <a:custGeom>
              <a:avLst/>
              <a:gdLst/>
              <a:ahLst/>
              <a:cxnLst/>
              <a:rect l="l" t="t" r="r" b="b"/>
              <a:pathLst>
                <a:path w="29" h="47" extrusionOk="0">
                  <a:moveTo>
                    <a:pt x="29" y="1"/>
                  </a:moveTo>
                  <a:lnTo>
                    <a:pt x="29" y="1"/>
                  </a:lnTo>
                  <a:cubicBezTo>
                    <a:pt x="27" y="6"/>
                    <a:pt x="24" y="10"/>
                    <a:pt x="22" y="14"/>
                  </a:cubicBezTo>
                  <a:lnTo>
                    <a:pt x="22" y="14"/>
                  </a:lnTo>
                  <a:cubicBezTo>
                    <a:pt x="24" y="10"/>
                    <a:pt x="27" y="6"/>
                    <a:pt x="29" y="1"/>
                  </a:cubicBezTo>
                  <a:close/>
                  <a:moveTo>
                    <a:pt x="22" y="14"/>
                  </a:moveTo>
                  <a:lnTo>
                    <a:pt x="22" y="14"/>
                  </a:lnTo>
                  <a:cubicBezTo>
                    <a:pt x="21" y="16"/>
                    <a:pt x="20" y="17"/>
                    <a:pt x="18" y="18"/>
                  </a:cubicBezTo>
                  <a:lnTo>
                    <a:pt x="1" y="46"/>
                  </a:lnTo>
                  <a:lnTo>
                    <a:pt x="8" y="36"/>
                  </a:lnTo>
                  <a:cubicBezTo>
                    <a:pt x="13" y="29"/>
                    <a:pt x="17" y="22"/>
                    <a:pt x="22"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194;p59">
              <a:extLst>
                <a:ext uri="{FF2B5EF4-FFF2-40B4-BE49-F238E27FC236}">
                  <a16:creationId xmlns:a16="http://schemas.microsoft.com/office/drawing/2014/main" id="{5E57A6F1-6BF3-95C1-C89B-E0EB06E1BCF7}"/>
                </a:ext>
              </a:extLst>
            </p:cNvPr>
            <p:cNvSpPr/>
            <p:nvPr/>
          </p:nvSpPr>
          <p:spPr>
            <a:xfrm>
              <a:off x="2166359" y="2024217"/>
              <a:ext cx="1724" cy="6191"/>
            </a:xfrm>
            <a:custGeom>
              <a:avLst/>
              <a:gdLst/>
              <a:ahLst/>
              <a:cxnLst/>
              <a:rect l="l" t="t" r="r" b="b"/>
              <a:pathLst>
                <a:path w="127" h="456" extrusionOk="0">
                  <a:moveTo>
                    <a:pt x="127" y="0"/>
                  </a:moveTo>
                  <a:cubicBezTo>
                    <a:pt x="92" y="59"/>
                    <a:pt x="67" y="133"/>
                    <a:pt x="48" y="205"/>
                  </a:cubicBezTo>
                  <a:lnTo>
                    <a:pt x="48" y="205"/>
                  </a:lnTo>
                  <a:cubicBezTo>
                    <a:pt x="66" y="142"/>
                    <a:pt x="89" y="81"/>
                    <a:pt x="116" y="21"/>
                  </a:cubicBezTo>
                  <a:lnTo>
                    <a:pt x="127" y="0"/>
                  </a:lnTo>
                  <a:close/>
                  <a:moveTo>
                    <a:pt x="48" y="205"/>
                  </a:moveTo>
                  <a:cubicBezTo>
                    <a:pt x="25" y="286"/>
                    <a:pt x="9" y="370"/>
                    <a:pt x="1" y="455"/>
                  </a:cubicBezTo>
                  <a:cubicBezTo>
                    <a:pt x="5" y="432"/>
                    <a:pt x="18" y="322"/>
                    <a:pt x="48" y="20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195;p59">
              <a:extLst>
                <a:ext uri="{FF2B5EF4-FFF2-40B4-BE49-F238E27FC236}">
                  <a16:creationId xmlns:a16="http://schemas.microsoft.com/office/drawing/2014/main" id="{ADC2F284-5446-C124-773E-1B788352514B}"/>
                </a:ext>
              </a:extLst>
            </p:cNvPr>
            <p:cNvSpPr/>
            <p:nvPr/>
          </p:nvSpPr>
          <p:spPr>
            <a:xfrm>
              <a:off x="2147065" y="2027639"/>
              <a:ext cx="1779" cy="54"/>
            </a:xfrm>
            <a:custGeom>
              <a:avLst/>
              <a:gdLst/>
              <a:ahLst/>
              <a:cxnLst/>
              <a:rect l="l" t="t" r="r" b="b"/>
              <a:pathLst>
                <a:path w="131" h="4" extrusionOk="0">
                  <a:moveTo>
                    <a:pt x="1" y="0"/>
                  </a:moveTo>
                  <a:lnTo>
                    <a:pt x="13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196;p59">
              <a:extLst>
                <a:ext uri="{FF2B5EF4-FFF2-40B4-BE49-F238E27FC236}">
                  <a16:creationId xmlns:a16="http://schemas.microsoft.com/office/drawing/2014/main" id="{9BD9A2B7-91FE-18CF-3715-640596979D97}"/>
                </a:ext>
              </a:extLst>
            </p:cNvPr>
            <p:cNvSpPr/>
            <p:nvPr/>
          </p:nvSpPr>
          <p:spPr>
            <a:xfrm>
              <a:off x="2149306" y="2027734"/>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197;p59">
              <a:extLst>
                <a:ext uri="{FF2B5EF4-FFF2-40B4-BE49-F238E27FC236}">
                  <a16:creationId xmlns:a16="http://schemas.microsoft.com/office/drawing/2014/main" id="{5610D94C-AE60-EF04-42F9-67D4FF78E40C}"/>
                </a:ext>
              </a:extLst>
            </p:cNvPr>
            <p:cNvSpPr/>
            <p:nvPr/>
          </p:nvSpPr>
          <p:spPr>
            <a:xfrm>
              <a:off x="2167934" y="2023837"/>
              <a:ext cx="394" cy="679"/>
            </a:xfrm>
            <a:custGeom>
              <a:avLst/>
              <a:gdLst/>
              <a:ahLst/>
              <a:cxnLst/>
              <a:rect l="l" t="t" r="r" b="b"/>
              <a:pathLst>
                <a:path w="29" h="50" extrusionOk="0">
                  <a:moveTo>
                    <a:pt x="28" y="0"/>
                  </a:moveTo>
                  <a:lnTo>
                    <a:pt x="18" y="17"/>
                  </a:lnTo>
                  <a:lnTo>
                    <a:pt x="18" y="17"/>
                  </a:lnTo>
                  <a:cubicBezTo>
                    <a:pt x="21" y="12"/>
                    <a:pt x="25" y="6"/>
                    <a:pt x="28" y="0"/>
                  </a:cubicBezTo>
                  <a:close/>
                  <a:moveTo>
                    <a:pt x="18" y="17"/>
                  </a:moveTo>
                  <a:cubicBezTo>
                    <a:pt x="16" y="20"/>
                    <a:pt x="15" y="22"/>
                    <a:pt x="13" y="25"/>
                  </a:cubicBezTo>
                  <a:lnTo>
                    <a:pt x="13" y="25"/>
                  </a:lnTo>
                  <a:lnTo>
                    <a:pt x="18" y="17"/>
                  </a:lnTo>
                  <a:close/>
                  <a:moveTo>
                    <a:pt x="13" y="25"/>
                  </a:moveTo>
                  <a:lnTo>
                    <a:pt x="11" y="28"/>
                  </a:lnTo>
                  <a:lnTo>
                    <a:pt x="10" y="29"/>
                  </a:lnTo>
                  <a:lnTo>
                    <a:pt x="10" y="29"/>
                  </a:lnTo>
                  <a:cubicBezTo>
                    <a:pt x="11" y="28"/>
                    <a:pt x="12" y="26"/>
                    <a:pt x="13" y="25"/>
                  </a:cubicBezTo>
                  <a:close/>
                  <a:moveTo>
                    <a:pt x="10" y="29"/>
                  </a:moveTo>
                  <a:cubicBezTo>
                    <a:pt x="7" y="36"/>
                    <a:pt x="3" y="42"/>
                    <a:pt x="0" y="49"/>
                  </a:cubicBezTo>
                  <a:lnTo>
                    <a:pt x="10"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198;p59">
              <a:extLst>
                <a:ext uri="{FF2B5EF4-FFF2-40B4-BE49-F238E27FC236}">
                  <a16:creationId xmlns:a16="http://schemas.microsoft.com/office/drawing/2014/main" id="{C6235A46-8F2B-705F-749C-094AA90360C5}"/>
                </a:ext>
              </a:extLst>
            </p:cNvPr>
            <p:cNvSpPr/>
            <p:nvPr/>
          </p:nvSpPr>
          <p:spPr>
            <a:xfrm>
              <a:off x="2132184" y="2072553"/>
              <a:ext cx="68" cy="68"/>
            </a:xfrm>
            <a:custGeom>
              <a:avLst/>
              <a:gdLst/>
              <a:ahLst/>
              <a:cxnLst/>
              <a:rect l="l" t="t" r="r" b="b"/>
              <a:pathLst>
                <a:path w="5" h="5" extrusionOk="0">
                  <a:moveTo>
                    <a:pt x="1" y="4"/>
                  </a:moveTo>
                  <a:lnTo>
                    <a:pt x="1" y="4"/>
                  </a:ln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199;p59">
              <a:extLst>
                <a:ext uri="{FF2B5EF4-FFF2-40B4-BE49-F238E27FC236}">
                  <a16:creationId xmlns:a16="http://schemas.microsoft.com/office/drawing/2014/main" id="{8A75C713-E2EE-87F8-5588-F2D52E2C3393}"/>
                </a:ext>
              </a:extLst>
            </p:cNvPr>
            <p:cNvSpPr/>
            <p:nvPr/>
          </p:nvSpPr>
          <p:spPr>
            <a:xfrm>
              <a:off x="2146400" y="2033532"/>
              <a:ext cx="68" cy="489"/>
            </a:xfrm>
            <a:custGeom>
              <a:avLst/>
              <a:gdLst/>
              <a:ahLst/>
              <a:cxnLst/>
              <a:rect l="l" t="t" r="r" b="b"/>
              <a:pathLst>
                <a:path w="5" h="36" extrusionOk="0">
                  <a:moveTo>
                    <a:pt x="4" y="1"/>
                  </a:moveTo>
                  <a:lnTo>
                    <a:pt x="4" y="1"/>
                  </a:lnTo>
                  <a:cubicBezTo>
                    <a:pt x="1" y="15"/>
                    <a:pt x="1" y="25"/>
                    <a:pt x="1" y="36"/>
                  </a:cubicBezTo>
                  <a:cubicBezTo>
                    <a:pt x="4" y="25"/>
                    <a:pt x="4" y="15"/>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200;p59">
              <a:extLst>
                <a:ext uri="{FF2B5EF4-FFF2-40B4-BE49-F238E27FC236}">
                  <a16:creationId xmlns:a16="http://schemas.microsoft.com/office/drawing/2014/main" id="{2EEFB6AC-A98C-8ABB-CACF-461875928FCE}"/>
                </a:ext>
              </a:extLst>
            </p:cNvPr>
            <p:cNvSpPr/>
            <p:nvPr/>
          </p:nvSpPr>
          <p:spPr>
            <a:xfrm>
              <a:off x="2132660" y="2071983"/>
              <a:ext cx="299" cy="204"/>
            </a:xfrm>
            <a:custGeom>
              <a:avLst/>
              <a:gdLst/>
              <a:ahLst/>
              <a:cxnLst/>
              <a:rect l="l" t="t" r="r" b="b"/>
              <a:pathLst>
                <a:path w="22" h="15" extrusionOk="0">
                  <a:moveTo>
                    <a:pt x="1" y="15"/>
                  </a:moveTo>
                  <a:cubicBezTo>
                    <a:pt x="8" y="11"/>
                    <a:pt x="15" y="4"/>
                    <a:pt x="22" y="1"/>
                  </a:cubicBezTo>
                  <a:cubicBezTo>
                    <a:pt x="15" y="4"/>
                    <a:pt x="8" y="11"/>
                    <a:pt x="1"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201;p59">
              <a:extLst>
                <a:ext uri="{FF2B5EF4-FFF2-40B4-BE49-F238E27FC236}">
                  <a16:creationId xmlns:a16="http://schemas.microsoft.com/office/drawing/2014/main" id="{E59A24D9-259C-1E86-EF2C-35206B88B690}"/>
                </a:ext>
              </a:extLst>
            </p:cNvPr>
            <p:cNvSpPr/>
            <p:nvPr/>
          </p:nvSpPr>
          <p:spPr>
            <a:xfrm>
              <a:off x="2133759" y="2071603"/>
              <a:ext cx="244" cy="68"/>
            </a:xfrm>
            <a:custGeom>
              <a:avLst/>
              <a:gdLst/>
              <a:ahLst/>
              <a:cxnLst/>
              <a:rect l="l" t="t" r="r" b="b"/>
              <a:pathLst>
                <a:path w="18" h="5" extrusionOk="0">
                  <a:moveTo>
                    <a:pt x="0" y="4"/>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202;p59">
              <a:extLst>
                <a:ext uri="{FF2B5EF4-FFF2-40B4-BE49-F238E27FC236}">
                  <a16:creationId xmlns:a16="http://schemas.microsoft.com/office/drawing/2014/main" id="{A318727D-A4BD-0215-BA52-45C0324C07BB}"/>
                </a:ext>
              </a:extLst>
            </p:cNvPr>
            <p:cNvSpPr/>
            <p:nvPr/>
          </p:nvSpPr>
          <p:spPr>
            <a:xfrm>
              <a:off x="2132334" y="2072268"/>
              <a:ext cx="244" cy="204"/>
            </a:xfrm>
            <a:custGeom>
              <a:avLst/>
              <a:gdLst/>
              <a:ahLst/>
              <a:cxnLst/>
              <a:rect l="l" t="t" r="r" b="b"/>
              <a:pathLst>
                <a:path w="18" h="15" extrusionOk="0">
                  <a:moveTo>
                    <a:pt x="0" y="15"/>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203;p59">
              <a:extLst>
                <a:ext uri="{FF2B5EF4-FFF2-40B4-BE49-F238E27FC236}">
                  <a16:creationId xmlns:a16="http://schemas.microsoft.com/office/drawing/2014/main" id="{10A613B2-393A-632E-8701-44153F3BD618}"/>
                </a:ext>
              </a:extLst>
            </p:cNvPr>
            <p:cNvSpPr/>
            <p:nvPr/>
          </p:nvSpPr>
          <p:spPr>
            <a:xfrm>
              <a:off x="2133379" y="2071657"/>
              <a:ext cx="244" cy="109"/>
            </a:xfrm>
            <a:custGeom>
              <a:avLst/>
              <a:gdLst/>
              <a:ahLst/>
              <a:cxnLst/>
              <a:rect l="l" t="t" r="r" b="b"/>
              <a:pathLst>
                <a:path w="18" h="8" extrusionOk="0">
                  <a:moveTo>
                    <a:pt x="0" y="7"/>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204;p59">
              <a:extLst>
                <a:ext uri="{FF2B5EF4-FFF2-40B4-BE49-F238E27FC236}">
                  <a16:creationId xmlns:a16="http://schemas.microsoft.com/office/drawing/2014/main" id="{898FF48A-2A05-D89F-BC09-22631ED5AF4E}"/>
                </a:ext>
              </a:extLst>
            </p:cNvPr>
            <p:cNvSpPr/>
            <p:nvPr/>
          </p:nvSpPr>
          <p:spPr>
            <a:xfrm>
              <a:off x="2134140" y="2071562"/>
              <a:ext cx="394" cy="14"/>
            </a:xfrm>
            <a:custGeom>
              <a:avLst/>
              <a:gdLst/>
              <a:ahLst/>
              <a:cxnLst/>
              <a:rect l="l" t="t" r="r" b="b"/>
              <a:pathLst>
                <a:path w="29" h="1" extrusionOk="0">
                  <a:moveTo>
                    <a:pt x="0" y="0"/>
                  </a:moveTo>
                  <a:cubicBezTo>
                    <a:pt x="7" y="0"/>
                    <a:pt x="18" y="0"/>
                    <a:pt x="28" y="0"/>
                  </a:cubicBezTo>
                  <a:cubicBezTo>
                    <a:pt x="18" y="0"/>
                    <a:pt x="7"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205;p59">
              <a:extLst>
                <a:ext uri="{FF2B5EF4-FFF2-40B4-BE49-F238E27FC236}">
                  <a16:creationId xmlns:a16="http://schemas.microsoft.com/office/drawing/2014/main" id="{39DEE916-C503-A4A5-A06C-8BCDB1FE8613}"/>
                </a:ext>
              </a:extLst>
            </p:cNvPr>
            <p:cNvSpPr/>
            <p:nvPr/>
          </p:nvSpPr>
          <p:spPr>
            <a:xfrm>
              <a:off x="2143359" y="2058297"/>
              <a:ext cx="1100" cy="1819"/>
            </a:xfrm>
            <a:custGeom>
              <a:avLst/>
              <a:gdLst/>
              <a:ahLst/>
              <a:cxnLst/>
              <a:rect l="l" t="t" r="r" b="b"/>
              <a:pathLst>
                <a:path w="81" h="134" extrusionOk="0">
                  <a:moveTo>
                    <a:pt x="81" y="134"/>
                  </a:moveTo>
                  <a:cubicBezTo>
                    <a:pt x="60" y="84"/>
                    <a:pt x="32" y="39"/>
                    <a:pt x="0" y="0"/>
                  </a:cubicBezTo>
                  <a:cubicBezTo>
                    <a:pt x="32" y="39"/>
                    <a:pt x="60" y="84"/>
                    <a:pt x="81" y="13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206;p59">
              <a:extLst>
                <a:ext uri="{FF2B5EF4-FFF2-40B4-BE49-F238E27FC236}">
                  <a16:creationId xmlns:a16="http://schemas.microsoft.com/office/drawing/2014/main" id="{A1FCFFD3-FD9A-FB6E-563F-17CD60D892AD}"/>
                </a:ext>
              </a:extLst>
            </p:cNvPr>
            <p:cNvSpPr/>
            <p:nvPr/>
          </p:nvSpPr>
          <p:spPr>
            <a:xfrm>
              <a:off x="2146685" y="2030436"/>
              <a:ext cx="109" cy="774"/>
            </a:xfrm>
            <a:custGeom>
              <a:avLst/>
              <a:gdLst/>
              <a:ahLst/>
              <a:cxnLst/>
              <a:rect l="l" t="t" r="r" b="b"/>
              <a:pathLst>
                <a:path w="8" h="57" extrusionOk="0">
                  <a:moveTo>
                    <a:pt x="8" y="1"/>
                  </a:moveTo>
                  <a:cubicBezTo>
                    <a:pt x="4" y="18"/>
                    <a:pt x="1" y="39"/>
                    <a:pt x="1" y="57"/>
                  </a:cubicBez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207;p59">
              <a:extLst>
                <a:ext uri="{FF2B5EF4-FFF2-40B4-BE49-F238E27FC236}">
                  <a16:creationId xmlns:a16="http://schemas.microsoft.com/office/drawing/2014/main" id="{6EE8CE50-1716-4762-68CE-8E11CCB71E17}"/>
                </a:ext>
              </a:extLst>
            </p:cNvPr>
            <p:cNvSpPr/>
            <p:nvPr/>
          </p:nvSpPr>
          <p:spPr>
            <a:xfrm>
              <a:off x="2146780" y="2029350"/>
              <a:ext cx="109" cy="910"/>
            </a:xfrm>
            <a:custGeom>
              <a:avLst/>
              <a:gdLst/>
              <a:ahLst/>
              <a:cxnLst/>
              <a:rect l="l" t="t" r="r" b="b"/>
              <a:pathLst>
                <a:path w="8" h="67" extrusionOk="0">
                  <a:moveTo>
                    <a:pt x="1" y="67"/>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208;p59">
              <a:extLst>
                <a:ext uri="{FF2B5EF4-FFF2-40B4-BE49-F238E27FC236}">
                  <a16:creationId xmlns:a16="http://schemas.microsoft.com/office/drawing/2014/main" id="{8826BD1C-D2E0-0178-2AEB-DE882B5A65E8}"/>
                </a:ext>
              </a:extLst>
            </p:cNvPr>
            <p:cNvSpPr/>
            <p:nvPr/>
          </p:nvSpPr>
          <p:spPr>
            <a:xfrm>
              <a:off x="2132945" y="2071793"/>
              <a:ext cx="353" cy="204"/>
            </a:xfrm>
            <a:custGeom>
              <a:avLst/>
              <a:gdLst/>
              <a:ahLst/>
              <a:cxnLst/>
              <a:rect l="l" t="t" r="r" b="b"/>
              <a:pathLst>
                <a:path w="26" h="15" extrusionOk="0">
                  <a:moveTo>
                    <a:pt x="1" y="15"/>
                  </a:moveTo>
                  <a:cubicBezTo>
                    <a:pt x="8" y="8"/>
                    <a:pt x="18" y="4"/>
                    <a:pt x="25" y="1"/>
                  </a:cubicBezTo>
                  <a:cubicBezTo>
                    <a:pt x="18" y="4"/>
                    <a:pt x="8" y="8"/>
                    <a:pt x="1"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209;p59">
              <a:extLst>
                <a:ext uri="{FF2B5EF4-FFF2-40B4-BE49-F238E27FC236}">
                  <a16:creationId xmlns:a16="http://schemas.microsoft.com/office/drawing/2014/main" id="{4D09F424-50CB-596C-982C-4E239682E504}"/>
                </a:ext>
              </a:extLst>
            </p:cNvPr>
            <p:cNvSpPr/>
            <p:nvPr/>
          </p:nvSpPr>
          <p:spPr>
            <a:xfrm>
              <a:off x="2146590" y="2031386"/>
              <a:ext cx="68" cy="638"/>
            </a:xfrm>
            <a:custGeom>
              <a:avLst/>
              <a:gdLst/>
              <a:ahLst/>
              <a:cxnLst/>
              <a:rect l="l" t="t" r="r" b="b"/>
              <a:pathLst>
                <a:path w="5" h="47" extrusionOk="0">
                  <a:moveTo>
                    <a:pt x="1" y="47"/>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210;p59">
              <a:extLst>
                <a:ext uri="{FF2B5EF4-FFF2-40B4-BE49-F238E27FC236}">
                  <a16:creationId xmlns:a16="http://schemas.microsoft.com/office/drawing/2014/main" id="{9EBE6A0F-6A95-9835-BFAC-BA1F4EED9293}"/>
                </a:ext>
              </a:extLst>
            </p:cNvPr>
            <p:cNvSpPr/>
            <p:nvPr/>
          </p:nvSpPr>
          <p:spPr>
            <a:xfrm>
              <a:off x="2146930" y="2027639"/>
              <a:ext cx="149" cy="1575"/>
            </a:xfrm>
            <a:custGeom>
              <a:avLst/>
              <a:gdLst/>
              <a:ahLst/>
              <a:cxnLst/>
              <a:rect l="l" t="t" r="r" b="b"/>
              <a:pathLst>
                <a:path w="11" h="116" extrusionOk="0">
                  <a:moveTo>
                    <a:pt x="11" y="0"/>
                  </a:moveTo>
                  <a:cubicBezTo>
                    <a:pt x="7" y="42"/>
                    <a:pt x="4" y="81"/>
                    <a:pt x="0" y="116"/>
                  </a:cubicBezTo>
                  <a:cubicBezTo>
                    <a:pt x="4" y="81"/>
                    <a:pt x="7" y="42"/>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211;p59">
              <a:extLst>
                <a:ext uri="{FF2B5EF4-FFF2-40B4-BE49-F238E27FC236}">
                  <a16:creationId xmlns:a16="http://schemas.microsoft.com/office/drawing/2014/main" id="{B0D4E9A0-7612-DE51-C398-8596383E5A41}"/>
                </a:ext>
              </a:extLst>
            </p:cNvPr>
            <p:cNvSpPr/>
            <p:nvPr/>
          </p:nvSpPr>
          <p:spPr>
            <a:xfrm>
              <a:off x="2146549" y="2032201"/>
              <a:ext cx="54" cy="584"/>
            </a:xfrm>
            <a:custGeom>
              <a:avLst/>
              <a:gdLst/>
              <a:ahLst/>
              <a:cxnLst/>
              <a:rect l="l" t="t" r="r" b="b"/>
              <a:pathLst>
                <a:path w="4" h="43" extrusionOk="0">
                  <a:moveTo>
                    <a:pt x="4" y="1"/>
                  </a:moveTo>
                  <a:cubicBezTo>
                    <a:pt x="0" y="18"/>
                    <a:pt x="0" y="29"/>
                    <a:pt x="0" y="43"/>
                  </a:cubicBezTo>
                  <a:cubicBezTo>
                    <a:pt x="0" y="32"/>
                    <a:pt x="0" y="1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212;p59">
              <a:extLst>
                <a:ext uri="{FF2B5EF4-FFF2-40B4-BE49-F238E27FC236}">
                  <a16:creationId xmlns:a16="http://schemas.microsoft.com/office/drawing/2014/main" id="{B2BB16E8-788F-19DA-FBAD-84A14E5C4887}"/>
                </a:ext>
              </a:extLst>
            </p:cNvPr>
            <p:cNvSpPr/>
            <p:nvPr/>
          </p:nvSpPr>
          <p:spPr>
            <a:xfrm>
              <a:off x="2136135" y="2062329"/>
              <a:ext cx="3150" cy="543"/>
            </a:xfrm>
            <a:custGeom>
              <a:avLst/>
              <a:gdLst/>
              <a:ahLst/>
              <a:cxnLst/>
              <a:rect l="l" t="t" r="r" b="b"/>
              <a:pathLst>
                <a:path w="232" h="40" extrusionOk="0">
                  <a:moveTo>
                    <a:pt x="195" y="1"/>
                  </a:moveTo>
                  <a:cubicBezTo>
                    <a:pt x="118" y="1"/>
                    <a:pt x="24" y="4"/>
                    <a:pt x="0" y="40"/>
                  </a:cubicBezTo>
                  <a:cubicBezTo>
                    <a:pt x="28" y="1"/>
                    <a:pt x="151" y="1"/>
                    <a:pt x="231" y="1"/>
                  </a:cubicBezTo>
                  <a:cubicBezTo>
                    <a:pt x="220" y="1"/>
                    <a:pt x="208" y="1"/>
                    <a:pt x="19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213;p59">
              <a:extLst>
                <a:ext uri="{FF2B5EF4-FFF2-40B4-BE49-F238E27FC236}">
                  <a16:creationId xmlns:a16="http://schemas.microsoft.com/office/drawing/2014/main" id="{82D0BED3-24EC-F8D6-48E1-F99375FA3209}"/>
                </a:ext>
              </a:extLst>
            </p:cNvPr>
            <p:cNvSpPr/>
            <p:nvPr/>
          </p:nvSpPr>
          <p:spPr>
            <a:xfrm>
              <a:off x="2146454" y="2032921"/>
              <a:ext cx="54" cy="489"/>
            </a:xfrm>
            <a:custGeom>
              <a:avLst/>
              <a:gdLst/>
              <a:ahLst/>
              <a:cxnLst/>
              <a:rect l="l" t="t" r="r" b="b"/>
              <a:pathLst>
                <a:path w="4" h="36" extrusionOk="0">
                  <a:moveTo>
                    <a:pt x="4" y="0"/>
                  </a:moveTo>
                  <a:lnTo>
                    <a:pt x="4" y="0"/>
                  </a:lnTo>
                  <a:cubicBezTo>
                    <a:pt x="0" y="14"/>
                    <a:pt x="0" y="25"/>
                    <a:pt x="0" y="35"/>
                  </a:cubicBezTo>
                  <a:cubicBezTo>
                    <a:pt x="4" y="25"/>
                    <a:pt x="4" y="1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214;p59">
              <a:extLst>
                <a:ext uri="{FF2B5EF4-FFF2-40B4-BE49-F238E27FC236}">
                  <a16:creationId xmlns:a16="http://schemas.microsoft.com/office/drawing/2014/main" id="{1A1D4E6F-500E-BF06-ECB3-37E544F7D882}"/>
                </a:ext>
              </a:extLst>
            </p:cNvPr>
            <p:cNvSpPr/>
            <p:nvPr/>
          </p:nvSpPr>
          <p:spPr>
            <a:xfrm>
              <a:off x="2208721" y="1867452"/>
              <a:ext cx="119645" cy="148131"/>
            </a:xfrm>
            <a:custGeom>
              <a:avLst/>
              <a:gdLst/>
              <a:ahLst/>
              <a:cxnLst/>
              <a:rect l="l" t="t" r="r" b="b"/>
              <a:pathLst>
                <a:path w="8812" h="10910" extrusionOk="0">
                  <a:moveTo>
                    <a:pt x="7299" y="1"/>
                  </a:moveTo>
                  <a:lnTo>
                    <a:pt x="7271" y="36"/>
                  </a:lnTo>
                  <a:lnTo>
                    <a:pt x="7268" y="43"/>
                  </a:lnTo>
                  <a:cubicBezTo>
                    <a:pt x="7261" y="53"/>
                    <a:pt x="7254" y="60"/>
                    <a:pt x="7247" y="71"/>
                  </a:cubicBezTo>
                  <a:lnTo>
                    <a:pt x="7240" y="74"/>
                  </a:lnTo>
                  <a:cubicBezTo>
                    <a:pt x="7233" y="81"/>
                    <a:pt x="7226" y="88"/>
                    <a:pt x="7219" y="95"/>
                  </a:cubicBezTo>
                  <a:cubicBezTo>
                    <a:pt x="7212" y="102"/>
                    <a:pt x="7205" y="106"/>
                    <a:pt x="7198" y="113"/>
                  </a:cubicBezTo>
                  <a:cubicBezTo>
                    <a:pt x="7187" y="116"/>
                    <a:pt x="7180" y="120"/>
                    <a:pt x="7173" y="123"/>
                  </a:cubicBezTo>
                  <a:lnTo>
                    <a:pt x="7170" y="123"/>
                  </a:lnTo>
                  <a:cubicBezTo>
                    <a:pt x="7163" y="123"/>
                    <a:pt x="7152" y="127"/>
                    <a:pt x="7145" y="127"/>
                  </a:cubicBezTo>
                  <a:lnTo>
                    <a:pt x="7138" y="127"/>
                  </a:lnTo>
                  <a:cubicBezTo>
                    <a:pt x="7131" y="130"/>
                    <a:pt x="7121" y="130"/>
                    <a:pt x="7110" y="130"/>
                  </a:cubicBezTo>
                  <a:lnTo>
                    <a:pt x="7019" y="130"/>
                  </a:lnTo>
                  <a:cubicBezTo>
                    <a:pt x="6995" y="130"/>
                    <a:pt x="6974" y="179"/>
                    <a:pt x="6949" y="246"/>
                  </a:cubicBezTo>
                  <a:cubicBezTo>
                    <a:pt x="6911" y="354"/>
                    <a:pt x="6855" y="519"/>
                    <a:pt x="6662" y="519"/>
                  </a:cubicBezTo>
                  <a:cubicBezTo>
                    <a:pt x="6561" y="519"/>
                    <a:pt x="6543" y="561"/>
                    <a:pt x="6515" y="631"/>
                  </a:cubicBezTo>
                  <a:cubicBezTo>
                    <a:pt x="6491" y="690"/>
                    <a:pt x="6456" y="778"/>
                    <a:pt x="6340" y="778"/>
                  </a:cubicBezTo>
                  <a:cubicBezTo>
                    <a:pt x="6190" y="778"/>
                    <a:pt x="6067" y="666"/>
                    <a:pt x="6018" y="617"/>
                  </a:cubicBezTo>
                  <a:lnTo>
                    <a:pt x="5311" y="617"/>
                  </a:lnTo>
                  <a:lnTo>
                    <a:pt x="5290" y="596"/>
                  </a:lnTo>
                  <a:cubicBezTo>
                    <a:pt x="5248" y="554"/>
                    <a:pt x="5172" y="504"/>
                    <a:pt x="5132" y="504"/>
                  </a:cubicBezTo>
                  <a:cubicBezTo>
                    <a:pt x="5125" y="504"/>
                    <a:pt x="5119" y="505"/>
                    <a:pt x="5115" y="508"/>
                  </a:cubicBezTo>
                  <a:lnTo>
                    <a:pt x="4905" y="648"/>
                  </a:lnTo>
                  <a:lnTo>
                    <a:pt x="1614" y="648"/>
                  </a:lnTo>
                  <a:lnTo>
                    <a:pt x="1614" y="1800"/>
                  </a:lnTo>
                  <a:lnTo>
                    <a:pt x="1099" y="1814"/>
                  </a:lnTo>
                  <a:lnTo>
                    <a:pt x="1099" y="3536"/>
                  </a:lnTo>
                  <a:cubicBezTo>
                    <a:pt x="1120" y="3922"/>
                    <a:pt x="1085" y="4139"/>
                    <a:pt x="984" y="4170"/>
                  </a:cubicBezTo>
                  <a:lnTo>
                    <a:pt x="952" y="4181"/>
                  </a:lnTo>
                  <a:cubicBezTo>
                    <a:pt x="627" y="4286"/>
                    <a:pt x="557" y="4366"/>
                    <a:pt x="557" y="4412"/>
                  </a:cubicBezTo>
                  <a:cubicBezTo>
                    <a:pt x="557" y="4576"/>
                    <a:pt x="529" y="4769"/>
                    <a:pt x="301" y="4814"/>
                  </a:cubicBezTo>
                  <a:cubicBezTo>
                    <a:pt x="277" y="4818"/>
                    <a:pt x="270" y="4856"/>
                    <a:pt x="266" y="4944"/>
                  </a:cubicBezTo>
                  <a:cubicBezTo>
                    <a:pt x="256" y="5049"/>
                    <a:pt x="242" y="5220"/>
                    <a:pt x="53" y="5220"/>
                  </a:cubicBezTo>
                  <a:lnTo>
                    <a:pt x="35" y="5220"/>
                  </a:lnTo>
                  <a:cubicBezTo>
                    <a:pt x="42" y="5245"/>
                    <a:pt x="53" y="5269"/>
                    <a:pt x="63" y="5290"/>
                  </a:cubicBezTo>
                  <a:cubicBezTo>
                    <a:pt x="102" y="5378"/>
                    <a:pt x="161" y="5511"/>
                    <a:pt x="63" y="5605"/>
                  </a:cubicBezTo>
                  <a:cubicBezTo>
                    <a:pt x="28" y="5637"/>
                    <a:pt x="4" y="5682"/>
                    <a:pt x="0" y="5728"/>
                  </a:cubicBezTo>
                  <a:cubicBezTo>
                    <a:pt x="0" y="5735"/>
                    <a:pt x="0" y="5742"/>
                    <a:pt x="0" y="5745"/>
                  </a:cubicBezTo>
                  <a:cubicBezTo>
                    <a:pt x="0" y="5749"/>
                    <a:pt x="0" y="5756"/>
                    <a:pt x="4" y="5759"/>
                  </a:cubicBezTo>
                  <a:cubicBezTo>
                    <a:pt x="19" y="5785"/>
                    <a:pt x="46" y="5799"/>
                    <a:pt x="75" y="5799"/>
                  </a:cubicBezTo>
                  <a:cubicBezTo>
                    <a:pt x="78" y="5799"/>
                    <a:pt x="81" y="5798"/>
                    <a:pt x="84" y="5798"/>
                  </a:cubicBezTo>
                  <a:cubicBezTo>
                    <a:pt x="88" y="5798"/>
                    <a:pt x="92" y="5798"/>
                    <a:pt x="96" y="5798"/>
                  </a:cubicBezTo>
                  <a:cubicBezTo>
                    <a:pt x="141" y="5798"/>
                    <a:pt x="185" y="5815"/>
                    <a:pt x="214" y="5847"/>
                  </a:cubicBezTo>
                  <a:cubicBezTo>
                    <a:pt x="277" y="5914"/>
                    <a:pt x="266" y="6015"/>
                    <a:pt x="259" y="6134"/>
                  </a:cubicBezTo>
                  <a:cubicBezTo>
                    <a:pt x="256" y="6176"/>
                    <a:pt x="252" y="6222"/>
                    <a:pt x="252" y="6267"/>
                  </a:cubicBezTo>
                  <a:cubicBezTo>
                    <a:pt x="252" y="6278"/>
                    <a:pt x="252" y="6285"/>
                    <a:pt x="256" y="6295"/>
                  </a:cubicBezTo>
                  <a:cubicBezTo>
                    <a:pt x="256" y="6299"/>
                    <a:pt x="256" y="6302"/>
                    <a:pt x="256" y="6309"/>
                  </a:cubicBezTo>
                  <a:cubicBezTo>
                    <a:pt x="259" y="6313"/>
                    <a:pt x="256" y="6316"/>
                    <a:pt x="259" y="6320"/>
                  </a:cubicBezTo>
                  <a:cubicBezTo>
                    <a:pt x="263" y="6323"/>
                    <a:pt x="263" y="6330"/>
                    <a:pt x="266" y="6337"/>
                  </a:cubicBezTo>
                  <a:lnTo>
                    <a:pt x="270" y="6344"/>
                  </a:lnTo>
                  <a:cubicBezTo>
                    <a:pt x="273" y="6348"/>
                    <a:pt x="277" y="6355"/>
                    <a:pt x="280" y="6362"/>
                  </a:cubicBezTo>
                  <a:cubicBezTo>
                    <a:pt x="298" y="6393"/>
                    <a:pt x="322" y="6425"/>
                    <a:pt x="350" y="6449"/>
                  </a:cubicBezTo>
                  <a:cubicBezTo>
                    <a:pt x="392" y="6484"/>
                    <a:pt x="434" y="6516"/>
                    <a:pt x="483" y="6544"/>
                  </a:cubicBezTo>
                  <a:lnTo>
                    <a:pt x="487" y="6544"/>
                  </a:lnTo>
                  <a:lnTo>
                    <a:pt x="536" y="6568"/>
                  </a:lnTo>
                  <a:lnTo>
                    <a:pt x="476" y="6768"/>
                  </a:lnTo>
                  <a:lnTo>
                    <a:pt x="462" y="6820"/>
                  </a:lnTo>
                  <a:lnTo>
                    <a:pt x="469" y="6827"/>
                  </a:lnTo>
                  <a:cubicBezTo>
                    <a:pt x="581" y="6964"/>
                    <a:pt x="826" y="7261"/>
                    <a:pt x="858" y="7356"/>
                  </a:cubicBezTo>
                  <a:cubicBezTo>
                    <a:pt x="861" y="7366"/>
                    <a:pt x="865" y="7380"/>
                    <a:pt x="872" y="7391"/>
                  </a:cubicBezTo>
                  <a:lnTo>
                    <a:pt x="889" y="7429"/>
                  </a:lnTo>
                  <a:cubicBezTo>
                    <a:pt x="942" y="7527"/>
                    <a:pt x="1008" y="7667"/>
                    <a:pt x="970" y="7783"/>
                  </a:cubicBezTo>
                  <a:cubicBezTo>
                    <a:pt x="952" y="7839"/>
                    <a:pt x="910" y="7884"/>
                    <a:pt x="858" y="7909"/>
                  </a:cubicBezTo>
                  <a:cubicBezTo>
                    <a:pt x="798" y="7937"/>
                    <a:pt x="784" y="7961"/>
                    <a:pt x="781" y="7972"/>
                  </a:cubicBezTo>
                  <a:cubicBezTo>
                    <a:pt x="781" y="7979"/>
                    <a:pt x="784" y="7983"/>
                    <a:pt x="791" y="7990"/>
                  </a:cubicBezTo>
                  <a:lnTo>
                    <a:pt x="1043" y="8025"/>
                  </a:lnTo>
                  <a:lnTo>
                    <a:pt x="1110" y="8193"/>
                  </a:lnTo>
                  <a:cubicBezTo>
                    <a:pt x="1253" y="8203"/>
                    <a:pt x="1386" y="8263"/>
                    <a:pt x="1495" y="8354"/>
                  </a:cubicBezTo>
                  <a:cubicBezTo>
                    <a:pt x="1516" y="8375"/>
                    <a:pt x="1534" y="8392"/>
                    <a:pt x="1555" y="8413"/>
                  </a:cubicBezTo>
                  <a:cubicBezTo>
                    <a:pt x="1600" y="8473"/>
                    <a:pt x="1642" y="8515"/>
                    <a:pt x="1670" y="8550"/>
                  </a:cubicBezTo>
                  <a:cubicBezTo>
                    <a:pt x="1758" y="8644"/>
                    <a:pt x="1803" y="8697"/>
                    <a:pt x="1803" y="8795"/>
                  </a:cubicBezTo>
                  <a:cubicBezTo>
                    <a:pt x="1803" y="8823"/>
                    <a:pt x="1842" y="8847"/>
                    <a:pt x="1922" y="8903"/>
                  </a:cubicBezTo>
                  <a:cubicBezTo>
                    <a:pt x="1989" y="8949"/>
                    <a:pt x="2055" y="8994"/>
                    <a:pt x="2118" y="9047"/>
                  </a:cubicBezTo>
                  <a:cubicBezTo>
                    <a:pt x="2342" y="9232"/>
                    <a:pt x="2342" y="9355"/>
                    <a:pt x="2342" y="9463"/>
                  </a:cubicBezTo>
                  <a:cubicBezTo>
                    <a:pt x="2360" y="9505"/>
                    <a:pt x="2514" y="9603"/>
                    <a:pt x="2675" y="9677"/>
                  </a:cubicBezTo>
                  <a:lnTo>
                    <a:pt x="2685" y="9684"/>
                  </a:lnTo>
                  <a:lnTo>
                    <a:pt x="2699" y="9687"/>
                  </a:lnTo>
                  <a:lnTo>
                    <a:pt x="2713" y="9729"/>
                  </a:lnTo>
                  <a:lnTo>
                    <a:pt x="2825" y="10006"/>
                  </a:lnTo>
                  <a:lnTo>
                    <a:pt x="2829" y="10009"/>
                  </a:lnTo>
                  <a:lnTo>
                    <a:pt x="2846" y="10020"/>
                  </a:lnTo>
                  <a:lnTo>
                    <a:pt x="2853" y="10023"/>
                  </a:lnTo>
                  <a:lnTo>
                    <a:pt x="2871" y="10037"/>
                  </a:lnTo>
                  <a:lnTo>
                    <a:pt x="2878" y="10041"/>
                  </a:lnTo>
                  <a:lnTo>
                    <a:pt x="2892" y="10055"/>
                  </a:lnTo>
                  <a:lnTo>
                    <a:pt x="2902" y="10062"/>
                  </a:lnTo>
                  <a:lnTo>
                    <a:pt x="2916" y="10076"/>
                  </a:lnTo>
                  <a:lnTo>
                    <a:pt x="2923" y="10083"/>
                  </a:lnTo>
                  <a:lnTo>
                    <a:pt x="2934" y="10101"/>
                  </a:lnTo>
                  <a:lnTo>
                    <a:pt x="2944" y="10111"/>
                  </a:lnTo>
                  <a:cubicBezTo>
                    <a:pt x="2948" y="10115"/>
                    <a:pt x="2951" y="10122"/>
                    <a:pt x="2955" y="10129"/>
                  </a:cubicBezTo>
                  <a:lnTo>
                    <a:pt x="2962" y="10139"/>
                  </a:lnTo>
                  <a:cubicBezTo>
                    <a:pt x="2965" y="10150"/>
                    <a:pt x="2972" y="10160"/>
                    <a:pt x="2976" y="10171"/>
                  </a:cubicBezTo>
                  <a:cubicBezTo>
                    <a:pt x="2979" y="10178"/>
                    <a:pt x="2983" y="10188"/>
                    <a:pt x="2986" y="10199"/>
                  </a:cubicBezTo>
                  <a:cubicBezTo>
                    <a:pt x="3035" y="10286"/>
                    <a:pt x="3105" y="10360"/>
                    <a:pt x="3193" y="10416"/>
                  </a:cubicBezTo>
                  <a:cubicBezTo>
                    <a:pt x="3198" y="10418"/>
                    <a:pt x="3270" y="10465"/>
                    <a:pt x="3345" y="10465"/>
                  </a:cubicBezTo>
                  <a:cubicBezTo>
                    <a:pt x="3381" y="10465"/>
                    <a:pt x="3418" y="10454"/>
                    <a:pt x="3448" y="10423"/>
                  </a:cubicBezTo>
                  <a:cubicBezTo>
                    <a:pt x="3490" y="10377"/>
                    <a:pt x="3553" y="10353"/>
                    <a:pt x="3613" y="10353"/>
                  </a:cubicBezTo>
                  <a:cubicBezTo>
                    <a:pt x="3669" y="10353"/>
                    <a:pt x="3722" y="10367"/>
                    <a:pt x="3767" y="10395"/>
                  </a:cubicBezTo>
                  <a:cubicBezTo>
                    <a:pt x="3778" y="10402"/>
                    <a:pt x="3792" y="10412"/>
                    <a:pt x="3802" y="10419"/>
                  </a:cubicBezTo>
                  <a:cubicBezTo>
                    <a:pt x="3850" y="10390"/>
                    <a:pt x="3928" y="10350"/>
                    <a:pt x="4004" y="10350"/>
                  </a:cubicBezTo>
                  <a:cubicBezTo>
                    <a:pt x="4040" y="10350"/>
                    <a:pt x="4075" y="10359"/>
                    <a:pt x="4107" y="10381"/>
                  </a:cubicBezTo>
                  <a:lnTo>
                    <a:pt x="4124" y="10391"/>
                  </a:lnTo>
                  <a:lnTo>
                    <a:pt x="4131" y="10398"/>
                  </a:lnTo>
                  <a:lnTo>
                    <a:pt x="4142" y="10405"/>
                  </a:lnTo>
                  <a:lnTo>
                    <a:pt x="4156" y="10416"/>
                  </a:lnTo>
                  <a:lnTo>
                    <a:pt x="4170" y="10426"/>
                  </a:lnTo>
                  <a:lnTo>
                    <a:pt x="4184" y="10440"/>
                  </a:lnTo>
                  <a:lnTo>
                    <a:pt x="4198" y="10447"/>
                  </a:lnTo>
                  <a:lnTo>
                    <a:pt x="4219" y="10465"/>
                  </a:lnTo>
                  <a:lnTo>
                    <a:pt x="4229" y="10475"/>
                  </a:lnTo>
                  <a:lnTo>
                    <a:pt x="4254" y="10493"/>
                  </a:lnTo>
                  <a:lnTo>
                    <a:pt x="4268" y="10503"/>
                  </a:lnTo>
                  <a:lnTo>
                    <a:pt x="4289" y="10524"/>
                  </a:lnTo>
                  <a:lnTo>
                    <a:pt x="4306" y="10535"/>
                  </a:lnTo>
                  <a:lnTo>
                    <a:pt x="4327" y="10556"/>
                  </a:lnTo>
                  <a:lnTo>
                    <a:pt x="4348" y="10570"/>
                  </a:lnTo>
                  <a:lnTo>
                    <a:pt x="4369" y="10591"/>
                  </a:lnTo>
                  <a:lnTo>
                    <a:pt x="4394" y="10608"/>
                  </a:lnTo>
                  <a:lnTo>
                    <a:pt x="4415" y="10626"/>
                  </a:lnTo>
                  <a:lnTo>
                    <a:pt x="4439" y="10647"/>
                  </a:lnTo>
                  <a:lnTo>
                    <a:pt x="4460" y="10664"/>
                  </a:lnTo>
                  <a:lnTo>
                    <a:pt x="4488" y="10689"/>
                  </a:lnTo>
                  <a:lnTo>
                    <a:pt x="4506" y="10706"/>
                  </a:lnTo>
                  <a:lnTo>
                    <a:pt x="4537" y="10731"/>
                  </a:lnTo>
                  <a:lnTo>
                    <a:pt x="4555" y="10748"/>
                  </a:lnTo>
                  <a:lnTo>
                    <a:pt x="4586" y="10776"/>
                  </a:lnTo>
                  <a:lnTo>
                    <a:pt x="4604" y="10790"/>
                  </a:lnTo>
                  <a:lnTo>
                    <a:pt x="4635" y="10818"/>
                  </a:lnTo>
                  <a:lnTo>
                    <a:pt x="4653" y="10836"/>
                  </a:lnTo>
                  <a:lnTo>
                    <a:pt x="4688" y="10864"/>
                  </a:lnTo>
                  <a:lnTo>
                    <a:pt x="4702" y="10878"/>
                  </a:lnTo>
                  <a:lnTo>
                    <a:pt x="4716" y="10892"/>
                  </a:lnTo>
                  <a:cubicBezTo>
                    <a:pt x="4761" y="10874"/>
                    <a:pt x="4831" y="10850"/>
                    <a:pt x="4905" y="10829"/>
                  </a:cubicBezTo>
                  <a:lnTo>
                    <a:pt x="4954" y="10815"/>
                  </a:lnTo>
                  <a:lnTo>
                    <a:pt x="4964" y="10811"/>
                  </a:lnTo>
                  <a:lnTo>
                    <a:pt x="5010" y="10801"/>
                  </a:lnTo>
                  <a:lnTo>
                    <a:pt x="5013" y="10801"/>
                  </a:lnTo>
                  <a:lnTo>
                    <a:pt x="5059" y="10790"/>
                  </a:lnTo>
                  <a:lnTo>
                    <a:pt x="5066" y="10790"/>
                  </a:lnTo>
                  <a:cubicBezTo>
                    <a:pt x="5080" y="10787"/>
                    <a:pt x="5090" y="10787"/>
                    <a:pt x="5104" y="10787"/>
                  </a:cubicBezTo>
                  <a:lnTo>
                    <a:pt x="5167" y="10787"/>
                  </a:lnTo>
                  <a:lnTo>
                    <a:pt x="5188" y="10794"/>
                  </a:lnTo>
                  <a:lnTo>
                    <a:pt x="5195" y="10794"/>
                  </a:lnTo>
                  <a:lnTo>
                    <a:pt x="5220" y="10804"/>
                  </a:lnTo>
                  <a:lnTo>
                    <a:pt x="5223" y="10804"/>
                  </a:lnTo>
                  <a:lnTo>
                    <a:pt x="5251" y="10815"/>
                  </a:lnTo>
                  <a:lnTo>
                    <a:pt x="5279" y="10832"/>
                  </a:lnTo>
                  <a:lnTo>
                    <a:pt x="5304" y="10846"/>
                  </a:lnTo>
                  <a:lnTo>
                    <a:pt x="5311" y="10846"/>
                  </a:lnTo>
                  <a:lnTo>
                    <a:pt x="5318" y="10853"/>
                  </a:lnTo>
                  <a:lnTo>
                    <a:pt x="5335" y="10864"/>
                  </a:lnTo>
                  <a:cubicBezTo>
                    <a:pt x="5360" y="10881"/>
                    <a:pt x="5384" y="10895"/>
                    <a:pt x="5409" y="10909"/>
                  </a:cubicBezTo>
                  <a:cubicBezTo>
                    <a:pt x="5479" y="10834"/>
                    <a:pt x="5660" y="10752"/>
                    <a:pt x="5791" y="10752"/>
                  </a:cubicBezTo>
                  <a:cubicBezTo>
                    <a:pt x="5824" y="10752"/>
                    <a:pt x="5854" y="10757"/>
                    <a:pt x="5878" y="10769"/>
                  </a:cubicBezTo>
                  <a:cubicBezTo>
                    <a:pt x="5920" y="10791"/>
                    <a:pt x="5985" y="10801"/>
                    <a:pt x="6038" y="10801"/>
                  </a:cubicBezTo>
                  <a:cubicBezTo>
                    <a:pt x="6078" y="10801"/>
                    <a:pt x="6112" y="10796"/>
                    <a:pt x="6127" y="10787"/>
                  </a:cubicBezTo>
                  <a:cubicBezTo>
                    <a:pt x="6137" y="10724"/>
                    <a:pt x="6204" y="10675"/>
                    <a:pt x="6270" y="10622"/>
                  </a:cubicBezTo>
                  <a:cubicBezTo>
                    <a:pt x="6291" y="10608"/>
                    <a:pt x="6312" y="10594"/>
                    <a:pt x="6333" y="10577"/>
                  </a:cubicBezTo>
                  <a:cubicBezTo>
                    <a:pt x="6351" y="10563"/>
                    <a:pt x="6365" y="10549"/>
                    <a:pt x="6379" y="10528"/>
                  </a:cubicBezTo>
                  <a:cubicBezTo>
                    <a:pt x="6379" y="10528"/>
                    <a:pt x="6379" y="10524"/>
                    <a:pt x="6379" y="10524"/>
                  </a:cubicBezTo>
                  <a:cubicBezTo>
                    <a:pt x="6414" y="10381"/>
                    <a:pt x="6746" y="10206"/>
                    <a:pt x="6869" y="10181"/>
                  </a:cubicBezTo>
                  <a:cubicBezTo>
                    <a:pt x="6933" y="10168"/>
                    <a:pt x="6989" y="10162"/>
                    <a:pt x="7039" y="10162"/>
                  </a:cubicBezTo>
                  <a:cubicBezTo>
                    <a:pt x="7141" y="10162"/>
                    <a:pt x="7213" y="10189"/>
                    <a:pt x="7257" y="10241"/>
                  </a:cubicBezTo>
                  <a:cubicBezTo>
                    <a:pt x="7261" y="10248"/>
                    <a:pt x="7268" y="10251"/>
                    <a:pt x="7271" y="10255"/>
                  </a:cubicBezTo>
                  <a:cubicBezTo>
                    <a:pt x="7278" y="10258"/>
                    <a:pt x="7285" y="10262"/>
                    <a:pt x="7292" y="10265"/>
                  </a:cubicBezTo>
                  <a:lnTo>
                    <a:pt x="7292" y="10251"/>
                  </a:lnTo>
                  <a:lnTo>
                    <a:pt x="7299" y="10209"/>
                  </a:lnTo>
                  <a:lnTo>
                    <a:pt x="7306" y="10185"/>
                  </a:lnTo>
                  <a:lnTo>
                    <a:pt x="7313" y="10129"/>
                  </a:lnTo>
                  <a:cubicBezTo>
                    <a:pt x="7327" y="10073"/>
                    <a:pt x="7334" y="10009"/>
                    <a:pt x="7338" y="9950"/>
                  </a:cubicBezTo>
                  <a:cubicBezTo>
                    <a:pt x="7166" y="9939"/>
                    <a:pt x="6890" y="9785"/>
                    <a:pt x="6785" y="9502"/>
                  </a:cubicBezTo>
                  <a:cubicBezTo>
                    <a:pt x="6732" y="9362"/>
                    <a:pt x="6613" y="9246"/>
                    <a:pt x="6512" y="9148"/>
                  </a:cubicBezTo>
                  <a:lnTo>
                    <a:pt x="6480" y="9113"/>
                  </a:lnTo>
                  <a:cubicBezTo>
                    <a:pt x="6449" y="9082"/>
                    <a:pt x="6417" y="9050"/>
                    <a:pt x="6393" y="9022"/>
                  </a:cubicBezTo>
                  <a:lnTo>
                    <a:pt x="6393" y="9019"/>
                  </a:lnTo>
                  <a:lnTo>
                    <a:pt x="6372" y="8994"/>
                  </a:lnTo>
                  <a:lnTo>
                    <a:pt x="6368" y="8987"/>
                  </a:lnTo>
                  <a:cubicBezTo>
                    <a:pt x="6361" y="8980"/>
                    <a:pt x="6354" y="8970"/>
                    <a:pt x="6347" y="8963"/>
                  </a:cubicBezTo>
                  <a:lnTo>
                    <a:pt x="6347" y="8956"/>
                  </a:lnTo>
                  <a:cubicBezTo>
                    <a:pt x="6333" y="8938"/>
                    <a:pt x="6319" y="8917"/>
                    <a:pt x="6312" y="8893"/>
                  </a:cubicBezTo>
                  <a:cubicBezTo>
                    <a:pt x="6295" y="8847"/>
                    <a:pt x="6225" y="8819"/>
                    <a:pt x="6148" y="8798"/>
                  </a:cubicBezTo>
                  <a:lnTo>
                    <a:pt x="6081" y="8781"/>
                  </a:lnTo>
                  <a:cubicBezTo>
                    <a:pt x="5969" y="8749"/>
                    <a:pt x="5850" y="8718"/>
                    <a:pt x="5808" y="8627"/>
                  </a:cubicBezTo>
                  <a:cubicBezTo>
                    <a:pt x="5752" y="8518"/>
                    <a:pt x="5808" y="8452"/>
                    <a:pt x="5847" y="8410"/>
                  </a:cubicBezTo>
                  <a:cubicBezTo>
                    <a:pt x="5882" y="8382"/>
                    <a:pt x="5899" y="8340"/>
                    <a:pt x="5903" y="8294"/>
                  </a:cubicBezTo>
                  <a:cubicBezTo>
                    <a:pt x="5899" y="8256"/>
                    <a:pt x="5917" y="8217"/>
                    <a:pt x="5945" y="8189"/>
                  </a:cubicBezTo>
                  <a:cubicBezTo>
                    <a:pt x="5966" y="8172"/>
                    <a:pt x="5990" y="8158"/>
                    <a:pt x="6015" y="8147"/>
                  </a:cubicBezTo>
                  <a:cubicBezTo>
                    <a:pt x="6064" y="8132"/>
                    <a:pt x="6114" y="8125"/>
                    <a:pt x="6165" y="8125"/>
                  </a:cubicBezTo>
                  <a:cubicBezTo>
                    <a:pt x="6176" y="8125"/>
                    <a:pt x="6186" y="8125"/>
                    <a:pt x="6197" y="8126"/>
                  </a:cubicBezTo>
                  <a:cubicBezTo>
                    <a:pt x="6228" y="8126"/>
                    <a:pt x="6260" y="8130"/>
                    <a:pt x="6291" y="8133"/>
                  </a:cubicBezTo>
                  <a:lnTo>
                    <a:pt x="6358" y="8133"/>
                  </a:lnTo>
                  <a:cubicBezTo>
                    <a:pt x="6389" y="7954"/>
                    <a:pt x="6407" y="7769"/>
                    <a:pt x="6407" y="7583"/>
                  </a:cubicBezTo>
                  <a:cubicBezTo>
                    <a:pt x="6407" y="7471"/>
                    <a:pt x="6473" y="7366"/>
                    <a:pt x="6529" y="7279"/>
                  </a:cubicBezTo>
                  <a:cubicBezTo>
                    <a:pt x="6564" y="7223"/>
                    <a:pt x="6613" y="7142"/>
                    <a:pt x="6596" y="7125"/>
                  </a:cubicBezTo>
                  <a:cubicBezTo>
                    <a:pt x="6564" y="7097"/>
                    <a:pt x="6547" y="7055"/>
                    <a:pt x="6554" y="7013"/>
                  </a:cubicBezTo>
                  <a:cubicBezTo>
                    <a:pt x="6564" y="6943"/>
                    <a:pt x="6634" y="6904"/>
                    <a:pt x="6715" y="6866"/>
                  </a:cubicBezTo>
                  <a:cubicBezTo>
                    <a:pt x="6760" y="6841"/>
                    <a:pt x="6802" y="6817"/>
                    <a:pt x="6841" y="6789"/>
                  </a:cubicBezTo>
                  <a:cubicBezTo>
                    <a:pt x="6886" y="6757"/>
                    <a:pt x="6893" y="6670"/>
                    <a:pt x="6900" y="6579"/>
                  </a:cubicBezTo>
                  <a:cubicBezTo>
                    <a:pt x="6907" y="6467"/>
                    <a:pt x="6918" y="6341"/>
                    <a:pt x="7002" y="6257"/>
                  </a:cubicBezTo>
                  <a:cubicBezTo>
                    <a:pt x="7058" y="6194"/>
                    <a:pt x="7103" y="6131"/>
                    <a:pt x="7145" y="6061"/>
                  </a:cubicBezTo>
                  <a:cubicBezTo>
                    <a:pt x="7226" y="5938"/>
                    <a:pt x="7292" y="5829"/>
                    <a:pt x="7387" y="5829"/>
                  </a:cubicBezTo>
                  <a:cubicBezTo>
                    <a:pt x="7450" y="5829"/>
                    <a:pt x="7558" y="5728"/>
                    <a:pt x="7558" y="5626"/>
                  </a:cubicBezTo>
                  <a:cubicBezTo>
                    <a:pt x="7558" y="5556"/>
                    <a:pt x="7597" y="5476"/>
                    <a:pt x="7646" y="5381"/>
                  </a:cubicBezTo>
                  <a:lnTo>
                    <a:pt x="7670" y="5332"/>
                  </a:lnTo>
                  <a:lnTo>
                    <a:pt x="7677" y="5318"/>
                  </a:lnTo>
                  <a:lnTo>
                    <a:pt x="7691" y="5287"/>
                  </a:lnTo>
                  <a:lnTo>
                    <a:pt x="7702" y="5266"/>
                  </a:lnTo>
                  <a:cubicBezTo>
                    <a:pt x="7705" y="5255"/>
                    <a:pt x="7709" y="5245"/>
                    <a:pt x="7713" y="5238"/>
                  </a:cubicBezTo>
                  <a:cubicBezTo>
                    <a:pt x="7720" y="5227"/>
                    <a:pt x="7720" y="5220"/>
                    <a:pt x="7723" y="5217"/>
                  </a:cubicBezTo>
                  <a:cubicBezTo>
                    <a:pt x="7727" y="5210"/>
                    <a:pt x="7730" y="5196"/>
                    <a:pt x="7734" y="5189"/>
                  </a:cubicBezTo>
                  <a:cubicBezTo>
                    <a:pt x="7737" y="5178"/>
                    <a:pt x="7737" y="5171"/>
                    <a:pt x="7741" y="5164"/>
                  </a:cubicBezTo>
                  <a:cubicBezTo>
                    <a:pt x="7741" y="5157"/>
                    <a:pt x="7748" y="5147"/>
                    <a:pt x="7748" y="5140"/>
                  </a:cubicBezTo>
                  <a:cubicBezTo>
                    <a:pt x="7751" y="5129"/>
                    <a:pt x="7751" y="5122"/>
                    <a:pt x="7755" y="5115"/>
                  </a:cubicBezTo>
                  <a:cubicBezTo>
                    <a:pt x="7755" y="5108"/>
                    <a:pt x="7758" y="5098"/>
                    <a:pt x="7758" y="5091"/>
                  </a:cubicBezTo>
                  <a:cubicBezTo>
                    <a:pt x="7762" y="5080"/>
                    <a:pt x="7758" y="5077"/>
                    <a:pt x="7762" y="5070"/>
                  </a:cubicBezTo>
                  <a:cubicBezTo>
                    <a:pt x="7765" y="5059"/>
                    <a:pt x="7762" y="5052"/>
                    <a:pt x="7765" y="5042"/>
                  </a:cubicBezTo>
                  <a:cubicBezTo>
                    <a:pt x="7765" y="5035"/>
                    <a:pt x="7765" y="5028"/>
                    <a:pt x="7765" y="5021"/>
                  </a:cubicBezTo>
                  <a:lnTo>
                    <a:pt x="7765" y="4996"/>
                  </a:lnTo>
                  <a:lnTo>
                    <a:pt x="7765" y="4986"/>
                  </a:lnTo>
                  <a:cubicBezTo>
                    <a:pt x="7762" y="4958"/>
                    <a:pt x="7755" y="4930"/>
                    <a:pt x="7751" y="4898"/>
                  </a:cubicBezTo>
                  <a:lnTo>
                    <a:pt x="7744" y="4863"/>
                  </a:lnTo>
                  <a:cubicBezTo>
                    <a:pt x="7716" y="4748"/>
                    <a:pt x="7705" y="4632"/>
                    <a:pt x="7702" y="4517"/>
                  </a:cubicBezTo>
                  <a:lnTo>
                    <a:pt x="7702" y="4499"/>
                  </a:lnTo>
                  <a:lnTo>
                    <a:pt x="7702" y="4475"/>
                  </a:lnTo>
                  <a:cubicBezTo>
                    <a:pt x="7702" y="4468"/>
                    <a:pt x="7705" y="4447"/>
                    <a:pt x="7709" y="4433"/>
                  </a:cubicBezTo>
                  <a:cubicBezTo>
                    <a:pt x="7720" y="4349"/>
                    <a:pt x="7755" y="4268"/>
                    <a:pt x="7807" y="4202"/>
                  </a:cubicBezTo>
                  <a:lnTo>
                    <a:pt x="7811" y="4195"/>
                  </a:lnTo>
                  <a:cubicBezTo>
                    <a:pt x="7891" y="4107"/>
                    <a:pt x="7954" y="4002"/>
                    <a:pt x="7993" y="3890"/>
                  </a:cubicBezTo>
                  <a:cubicBezTo>
                    <a:pt x="8003" y="3848"/>
                    <a:pt x="8007" y="3806"/>
                    <a:pt x="8007" y="3767"/>
                  </a:cubicBezTo>
                  <a:cubicBezTo>
                    <a:pt x="8007" y="3746"/>
                    <a:pt x="8003" y="3729"/>
                    <a:pt x="8000" y="3711"/>
                  </a:cubicBezTo>
                  <a:cubicBezTo>
                    <a:pt x="7968" y="3550"/>
                    <a:pt x="8105" y="3477"/>
                    <a:pt x="8206" y="3421"/>
                  </a:cubicBezTo>
                  <a:cubicBezTo>
                    <a:pt x="8248" y="3403"/>
                    <a:pt x="8287" y="3379"/>
                    <a:pt x="8322" y="3347"/>
                  </a:cubicBezTo>
                  <a:cubicBezTo>
                    <a:pt x="8329" y="3344"/>
                    <a:pt x="8332" y="3337"/>
                    <a:pt x="8339" y="3333"/>
                  </a:cubicBezTo>
                  <a:lnTo>
                    <a:pt x="8343" y="3330"/>
                  </a:lnTo>
                  <a:lnTo>
                    <a:pt x="8350" y="3326"/>
                  </a:lnTo>
                  <a:lnTo>
                    <a:pt x="8367" y="3312"/>
                  </a:lnTo>
                  <a:lnTo>
                    <a:pt x="8395" y="3291"/>
                  </a:lnTo>
                  <a:lnTo>
                    <a:pt x="8427" y="3270"/>
                  </a:lnTo>
                  <a:lnTo>
                    <a:pt x="8469" y="3242"/>
                  </a:lnTo>
                  <a:lnTo>
                    <a:pt x="8483" y="3232"/>
                  </a:lnTo>
                  <a:lnTo>
                    <a:pt x="8514" y="3211"/>
                  </a:lnTo>
                  <a:lnTo>
                    <a:pt x="8532" y="3197"/>
                  </a:lnTo>
                  <a:lnTo>
                    <a:pt x="8567" y="3172"/>
                  </a:lnTo>
                  <a:lnTo>
                    <a:pt x="8584" y="3155"/>
                  </a:lnTo>
                  <a:lnTo>
                    <a:pt x="8616" y="3130"/>
                  </a:lnTo>
                  <a:lnTo>
                    <a:pt x="8637" y="3109"/>
                  </a:lnTo>
                  <a:lnTo>
                    <a:pt x="8668" y="3081"/>
                  </a:lnTo>
                  <a:lnTo>
                    <a:pt x="8693" y="3057"/>
                  </a:lnTo>
                  <a:cubicBezTo>
                    <a:pt x="8703" y="3046"/>
                    <a:pt x="8710" y="3036"/>
                    <a:pt x="8721" y="3025"/>
                  </a:cubicBezTo>
                  <a:lnTo>
                    <a:pt x="8745" y="2997"/>
                  </a:lnTo>
                  <a:cubicBezTo>
                    <a:pt x="8756" y="2987"/>
                    <a:pt x="8763" y="2973"/>
                    <a:pt x="8773" y="2962"/>
                  </a:cubicBezTo>
                  <a:lnTo>
                    <a:pt x="8798" y="2931"/>
                  </a:lnTo>
                  <a:lnTo>
                    <a:pt x="8812" y="2910"/>
                  </a:lnTo>
                  <a:cubicBezTo>
                    <a:pt x="8703" y="2784"/>
                    <a:pt x="8591" y="2682"/>
                    <a:pt x="8525" y="2654"/>
                  </a:cubicBezTo>
                  <a:cubicBezTo>
                    <a:pt x="8308" y="2553"/>
                    <a:pt x="8164" y="2192"/>
                    <a:pt x="8164" y="1737"/>
                  </a:cubicBezTo>
                  <a:cubicBezTo>
                    <a:pt x="8161" y="1488"/>
                    <a:pt x="8129" y="1240"/>
                    <a:pt x="8073" y="998"/>
                  </a:cubicBezTo>
                  <a:cubicBezTo>
                    <a:pt x="8059" y="932"/>
                    <a:pt x="8049" y="879"/>
                    <a:pt x="8042" y="837"/>
                  </a:cubicBezTo>
                  <a:cubicBezTo>
                    <a:pt x="8028" y="725"/>
                    <a:pt x="7832" y="449"/>
                    <a:pt x="7600" y="323"/>
                  </a:cubicBezTo>
                  <a:cubicBezTo>
                    <a:pt x="7464" y="253"/>
                    <a:pt x="7359" y="137"/>
                    <a:pt x="729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215;p59">
              <a:extLst>
                <a:ext uri="{FF2B5EF4-FFF2-40B4-BE49-F238E27FC236}">
                  <a16:creationId xmlns:a16="http://schemas.microsoft.com/office/drawing/2014/main" id="{F13A1429-B90E-E182-761C-CC58A581A1C9}"/>
                </a:ext>
              </a:extLst>
            </p:cNvPr>
            <p:cNvSpPr/>
            <p:nvPr/>
          </p:nvSpPr>
          <p:spPr>
            <a:xfrm>
              <a:off x="2215129" y="1960186"/>
              <a:ext cx="5295" cy="7196"/>
            </a:xfrm>
            <a:custGeom>
              <a:avLst/>
              <a:gdLst/>
              <a:ahLst/>
              <a:cxnLst/>
              <a:rect l="l" t="t" r="r" b="b"/>
              <a:pathLst>
                <a:path w="390" h="530" extrusionOk="0">
                  <a:moveTo>
                    <a:pt x="1" y="1"/>
                  </a:moveTo>
                  <a:lnTo>
                    <a:pt x="1" y="1"/>
                  </a:lnTo>
                  <a:cubicBezTo>
                    <a:pt x="22" y="27"/>
                    <a:pt x="49" y="59"/>
                    <a:pt x="77" y="94"/>
                  </a:cubicBezTo>
                  <a:lnTo>
                    <a:pt x="77" y="94"/>
                  </a:lnTo>
                  <a:lnTo>
                    <a:pt x="74" y="88"/>
                  </a:lnTo>
                  <a:lnTo>
                    <a:pt x="1" y="1"/>
                  </a:lnTo>
                  <a:close/>
                  <a:moveTo>
                    <a:pt x="77" y="94"/>
                  </a:moveTo>
                  <a:lnTo>
                    <a:pt x="81" y="102"/>
                  </a:lnTo>
                  <a:cubicBezTo>
                    <a:pt x="200" y="246"/>
                    <a:pt x="361" y="452"/>
                    <a:pt x="389" y="529"/>
                  </a:cubicBezTo>
                  <a:cubicBezTo>
                    <a:pt x="364" y="453"/>
                    <a:pt x="199" y="244"/>
                    <a:pt x="77" y="9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216;p59">
              <a:extLst>
                <a:ext uri="{FF2B5EF4-FFF2-40B4-BE49-F238E27FC236}">
                  <a16:creationId xmlns:a16="http://schemas.microsoft.com/office/drawing/2014/main" id="{632B5B03-F49F-2418-1973-532A822617EC}"/>
                </a:ext>
              </a:extLst>
            </p:cNvPr>
            <p:cNvSpPr/>
            <p:nvPr/>
          </p:nvSpPr>
          <p:spPr>
            <a:xfrm>
              <a:off x="2245217" y="1998977"/>
              <a:ext cx="394" cy="625"/>
            </a:xfrm>
            <a:custGeom>
              <a:avLst/>
              <a:gdLst/>
              <a:ahLst/>
              <a:cxnLst/>
              <a:rect l="l" t="t" r="r" b="b"/>
              <a:pathLst>
                <a:path w="29" h="46" extrusionOk="0">
                  <a:moveTo>
                    <a:pt x="29" y="46"/>
                  </a:moveTo>
                  <a:lnTo>
                    <a:pt x="15" y="4"/>
                  </a:lnTo>
                  <a:lnTo>
                    <a:pt x="1" y="0"/>
                  </a:ln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217;p59">
              <a:extLst>
                <a:ext uri="{FF2B5EF4-FFF2-40B4-BE49-F238E27FC236}">
                  <a16:creationId xmlns:a16="http://schemas.microsoft.com/office/drawing/2014/main" id="{1C63CDF0-F409-7172-3053-75BF90DA1147}"/>
                </a:ext>
              </a:extLst>
            </p:cNvPr>
            <p:cNvSpPr/>
            <p:nvPr/>
          </p:nvSpPr>
          <p:spPr>
            <a:xfrm>
              <a:off x="2212183" y="1952922"/>
              <a:ext cx="68" cy="149"/>
            </a:xfrm>
            <a:custGeom>
              <a:avLst/>
              <a:gdLst/>
              <a:ahLst/>
              <a:cxnLst/>
              <a:rect l="l" t="t" r="r" b="b"/>
              <a:pathLst>
                <a:path w="5" h="11" extrusionOk="0">
                  <a:moveTo>
                    <a:pt x="1" y="0"/>
                  </a:moveTo>
                  <a:cubicBezTo>
                    <a:pt x="1" y="4"/>
                    <a:pt x="1" y="7"/>
                    <a:pt x="4" y="11"/>
                  </a:cubicBezTo>
                  <a:cubicBezTo>
                    <a:pt x="4" y="7"/>
                    <a:pt x="4"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218;p59">
              <a:extLst>
                <a:ext uri="{FF2B5EF4-FFF2-40B4-BE49-F238E27FC236}">
                  <a16:creationId xmlns:a16="http://schemas.microsoft.com/office/drawing/2014/main" id="{D4AC5F85-1AF4-C14A-5FEB-6B29CDA78C9F}"/>
                </a:ext>
              </a:extLst>
            </p:cNvPr>
            <p:cNvSpPr/>
            <p:nvPr/>
          </p:nvSpPr>
          <p:spPr>
            <a:xfrm>
              <a:off x="2214994" y="1959385"/>
              <a:ext cx="244" cy="720"/>
            </a:xfrm>
            <a:custGeom>
              <a:avLst/>
              <a:gdLst/>
              <a:ahLst/>
              <a:cxnLst/>
              <a:rect l="l" t="t" r="r" b="b"/>
              <a:pathLst>
                <a:path w="18" h="53" extrusionOk="0">
                  <a:moveTo>
                    <a:pt x="0" y="53"/>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219;p59">
              <a:extLst>
                <a:ext uri="{FF2B5EF4-FFF2-40B4-BE49-F238E27FC236}">
                  <a16:creationId xmlns:a16="http://schemas.microsoft.com/office/drawing/2014/main" id="{63D853EF-3F08-A75F-B98E-87A38E68E7FE}"/>
                </a:ext>
              </a:extLst>
            </p:cNvPr>
            <p:cNvSpPr/>
            <p:nvPr/>
          </p:nvSpPr>
          <p:spPr>
            <a:xfrm>
              <a:off x="2208761" y="1945210"/>
              <a:ext cx="14" cy="258"/>
            </a:xfrm>
            <a:custGeom>
              <a:avLst/>
              <a:gdLst/>
              <a:ahLst/>
              <a:cxnLst/>
              <a:rect l="l" t="t" r="r" b="b"/>
              <a:pathLst>
                <a:path w="1" h="19" extrusionOk="0">
                  <a:moveTo>
                    <a:pt x="1" y="18"/>
                  </a:moveTo>
                  <a:cubicBezTo>
                    <a:pt x="1" y="11"/>
                    <a:pt x="1" y="8"/>
                    <a:pt x="1" y="1"/>
                  </a:cubicBezTo>
                  <a:cubicBezTo>
                    <a:pt x="1" y="8"/>
                    <a:pt x="1" y="11"/>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220;p59">
              <a:extLst>
                <a:ext uri="{FF2B5EF4-FFF2-40B4-BE49-F238E27FC236}">
                  <a16:creationId xmlns:a16="http://schemas.microsoft.com/office/drawing/2014/main" id="{48F5FB37-0596-CAA1-8C7F-02F5DC358FE4}"/>
                </a:ext>
              </a:extLst>
            </p:cNvPr>
            <p:cNvSpPr/>
            <p:nvPr/>
          </p:nvSpPr>
          <p:spPr>
            <a:xfrm>
              <a:off x="2212563" y="1953872"/>
              <a:ext cx="964" cy="1195"/>
            </a:xfrm>
            <a:custGeom>
              <a:avLst/>
              <a:gdLst/>
              <a:ahLst/>
              <a:cxnLst/>
              <a:rect l="l" t="t" r="r" b="b"/>
              <a:pathLst>
                <a:path w="71" h="88" extrusionOk="0">
                  <a:moveTo>
                    <a:pt x="71" y="88"/>
                  </a:moveTo>
                  <a:cubicBezTo>
                    <a:pt x="43" y="60"/>
                    <a:pt x="18" y="32"/>
                    <a:pt x="1" y="0"/>
                  </a:cubicBezTo>
                  <a:cubicBezTo>
                    <a:pt x="18" y="32"/>
                    <a:pt x="43" y="60"/>
                    <a:pt x="71" y="8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221;p59">
              <a:extLst>
                <a:ext uri="{FF2B5EF4-FFF2-40B4-BE49-F238E27FC236}">
                  <a16:creationId xmlns:a16="http://schemas.microsoft.com/office/drawing/2014/main" id="{ECC6E9C3-57EE-534A-11BC-811DC50F110E}"/>
                </a:ext>
              </a:extLst>
            </p:cNvPr>
            <p:cNvSpPr/>
            <p:nvPr/>
          </p:nvSpPr>
          <p:spPr>
            <a:xfrm>
              <a:off x="2215279" y="1956343"/>
              <a:ext cx="54" cy="14"/>
            </a:xfrm>
            <a:custGeom>
              <a:avLst/>
              <a:gdLst/>
              <a:ahLst/>
              <a:cxnLst/>
              <a:rect l="l" t="t" r="r" b="b"/>
              <a:pathLst>
                <a:path w="4" h="1" extrusionOk="0">
                  <a:moveTo>
                    <a:pt x="4" y="0"/>
                  </a:moveTo>
                  <a:lnTo>
                    <a:pt x="4" y="0"/>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222;p59">
              <a:extLst>
                <a:ext uri="{FF2B5EF4-FFF2-40B4-BE49-F238E27FC236}">
                  <a16:creationId xmlns:a16="http://schemas.microsoft.com/office/drawing/2014/main" id="{B1CB913F-28D4-A45A-3D0D-424948C329A4}"/>
                </a:ext>
              </a:extLst>
            </p:cNvPr>
            <p:cNvSpPr/>
            <p:nvPr/>
          </p:nvSpPr>
          <p:spPr>
            <a:xfrm>
              <a:off x="2212427" y="1953533"/>
              <a:ext cx="109" cy="299"/>
            </a:xfrm>
            <a:custGeom>
              <a:avLst/>
              <a:gdLst/>
              <a:ahLst/>
              <a:cxnLst/>
              <a:rect l="l" t="t" r="r" b="b"/>
              <a:pathLst>
                <a:path w="8" h="22" extrusionOk="0">
                  <a:moveTo>
                    <a:pt x="0" y="1"/>
                  </a:moveTo>
                  <a:cubicBezTo>
                    <a:pt x="4" y="8"/>
                    <a:pt x="4" y="15"/>
                    <a:pt x="7" y="22"/>
                  </a:cubicBezTo>
                  <a:cubicBezTo>
                    <a:pt x="4" y="15"/>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223;p59">
              <a:extLst>
                <a:ext uri="{FF2B5EF4-FFF2-40B4-BE49-F238E27FC236}">
                  <a16:creationId xmlns:a16="http://schemas.microsoft.com/office/drawing/2014/main" id="{34D6DEAA-804E-C356-C048-88150D7A21DA}"/>
                </a:ext>
              </a:extLst>
            </p:cNvPr>
            <p:cNvSpPr/>
            <p:nvPr/>
          </p:nvSpPr>
          <p:spPr>
            <a:xfrm>
              <a:off x="2212278" y="1953248"/>
              <a:ext cx="109" cy="258"/>
            </a:xfrm>
            <a:custGeom>
              <a:avLst/>
              <a:gdLst/>
              <a:ahLst/>
              <a:cxnLst/>
              <a:rect l="l" t="t" r="r" b="b"/>
              <a:pathLst>
                <a:path w="8" h="19" extrusionOk="0">
                  <a:moveTo>
                    <a:pt x="1" y="1"/>
                  </a:moveTo>
                  <a:cubicBezTo>
                    <a:pt x="1" y="4"/>
                    <a:pt x="4" y="11"/>
                    <a:pt x="8" y="18"/>
                  </a:cubicBezTo>
                  <a:cubicBezTo>
                    <a:pt x="4" y="11"/>
                    <a:pt x="4"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224;p59">
              <a:extLst>
                <a:ext uri="{FF2B5EF4-FFF2-40B4-BE49-F238E27FC236}">
                  <a16:creationId xmlns:a16="http://schemas.microsoft.com/office/drawing/2014/main" id="{FE21D399-052D-8AB7-96E9-7273B4E207CA}"/>
                </a:ext>
              </a:extLst>
            </p:cNvPr>
            <p:cNvSpPr/>
            <p:nvPr/>
          </p:nvSpPr>
          <p:spPr>
            <a:xfrm>
              <a:off x="2216080" y="1961421"/>
              <a:ext cx="163" cy="163"/>
            </a:xfrm>
            <a:custGeom>
              <a:avLst/>
              <a:gdLst/>
              <a:ahLst/>
              <a:cxnLst/>
              <a:rect l="l" t="t" r="r" b="b"/>
              <a:pathLst>
                <a:path w="12" h="12" extrusionOk="0">
                  <a:moveTo>
                    <a:pt x="1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225;p59">
              <a:extLst>
                <a:ext uri="{FF2B5EF4-FFF2-40B4-BE49-F238E27FC236}">
                  <a16:creationId xmlns:a16="http://schemas.microsoft.com/office/drawing/2014/main" id="{8083061C-14A8-7308-F51E-8912A895B13F}"/>
                </a:ext>
              </a:extLst>
            </p:cNvPr>
            <p:cNvSpPr/>
            <p:nvPr/>
          </p:nvSpPr>
          <p:spPr>
            <a:xfrm>
              <a:off x="2307348" y="1867601"/>
              <a:ext cx="394" cy="489"/>
            </a:xfrm>
            <a:custGeom>
              <a:avLst/>
              <a:gdLst/>
              <a:ahLst/>
              <a:cxnLst/>
              <a:rect l="l" t="t" r="r" b="b"/>
              <a:pathLst>
                <a:path w="29" h="36" extrusionOk="0">
                  <a:moveTo>
                    <a:pt x="0" y="35"/>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226;p59">
              <a:extLst>
                <a:ext uri="{FF2B5EF4-FFF2-40B4-BE49-F238E27FC236}">
                  <a16:creationId xmlns:a16="http://schemas.microsoft.com/office/drawing/2014/main" id="{6926A74F-9EBE-553A-9375-DB95D0BA0F89}"/>
                </a:ext>
              </a:extLst>
            </p:cNvPr>
            <p:cNvSpPr/>
            <p:nvPr/>
          </p:nvSpPr>
          <p:spPr>
            <a:xfrm>
              <a:off x="2305583" y="1869312"/>
              <a:ext cx="353" cy="109"/>
            </a:xfrm>
            <a:custGeom>
              <a:avLst/>
              <a:gdLst/>
              <a:ahLst/>
              <a:cxnLst/>
              <a:rect l="l" t="t" r="r" b="b"/>
              <a:pathLst>
                <a:path w="26" h="8" extrusionOk="0">
                  <a:moveTo>
                    <a:pt x="1" y="7"/>
                  </a:moveTo>
                  <a:cubicBezTo>
                    <a:pt x="11" y="4"/>
                    <a:pt x="18" y="4"/>
                    <a:pt x="25" y="0"/>
                  </a:cubicBezTo>
                  <a:cubicBezTo>
                    <a:pt x="18" y="4"/>
                    <a:pt x="11" y="4"/>
                    <a:pt x="1"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227;p59">
              <a:extLst>
                <a:ext uri="{FF2B5EF4-FFF2-40B4-BE49-F238E27FC236}">
                  <a16:creationId xmlns:a16="http://schemas.microsoft.com/office/drawing/2014/main" id="{CD79ABD9-3885-F95E-AE5A-52EEC772A603}"/>
                </a:ext>
              </a:extLst>
            </p:cNvPr>
            <p:cNvSpPr/>
            <p:nvPr/>
          </p:nvSpPr>
          <p:spPr>
            <a:xfrm>
              <a:off x="2306302" y="1868932"/>
              <a:ext cx="299" cy="204"/>
            </a:xfrm>
            <a:custGeom>
              <a:avLst/>
              <a:gdLst/>
              <a:ahLst/>
              <a:cxnLst/>
              <a:rect l="l" t="t" r="r" b="b"/>
              <a:pathLst>
                <a:path w="22" h="15" extrusionOk="0">
                  <a:moveTo>
                    <a:pt x="0" y="14"/>
                  </a:moveTo>
                  <a:cubicBezTo>
                    <a:pt x="7" y="11"/>
                    <a:pt x="14" y="4"/>
                    <a:pt x="21" y="0"/>
                  </a:cubicBezTo>
                  <a:cubicBezTo>
                    <a:pt x="14" y="4"/>
                    <a:pt x="7" y="11"/>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4228;p59">
              <a:extLst>
                <a:ext uri="{FF2B5EF4-FFF2-40B4-BE49-F238E27FC236}">
                  <a16:creationId xmlns:a16="http://schemas.microsoft.com/office/drawing/2014/main" id="{8AA24C60-BDA6-FD06-1444-294FBB9412FD}"/>
                </a:ext>
              </a:extLst>
            </p:cNvPr>
            <p:cNvSpPr/>
            <p:nvPr/>
          </p:nvSpPr>
          <p:spPr>
            <a:xfrm>
              <a:off x="2305963" y="1869162"/>
              <a:ext cx="353" cy="163"/>
            </a:xfrm>
            <a:custGeom>
              <a:avLst/>
              <a:gdLst/>
              <a:ahLst/>
              <a:cxnLst/>
              <a:rect l="l" t="t" r="r" b="b"/>
              <a:pathLst>
                <a:path w="26" h="12" extrusionOk="0">
                  <a:moveTo>
                    <a:pt x="1" y="11"/>
                  </a:moveTo>
                  <a:cubicBezTo>
                    <a:pt x="11" y="8"/>
                    <a:pt x="18" y="4"/>
                    <a:pt x="25" y="1"/>
                  </a:cubicBezTo>
                  <a:cubicBezTo>
                    <a:pt x="18" y="4"/>
                    <a:pt x="11" y="8"/>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4229;p59">
              <a:extLst>
                <a:ext uri="{FF2B5EF4-FFF2-40B4-BE49-F238E27FC236}">
                  <a16:creationId xmlns:a16="http://schemas.microsoft.com/office/drawing/2014/main" id="{C7BFFF1E-595B-95FD-158F-9FE7CDD508F0}"/>
                </a:ext>
              </a:extLst>
            </p:cNvPr>
            <p:cNvSpPr/>
            <p:nvPr/>
          </p:nvSpPr>
          <p:spPr>
            <a:xfrm>
              <a:off x="2306628" y="1868646"/>
              <a:ext cx="299" cy="299"/>
            </a:xfrm>
            <a:custGeom>
              <a:avLst/>
              <a:gdLst/>
              <a:ahLst/>
              <a:cxnLst/>
              <a:rect l="l" t="t" r="r" b="b"/>
              <a:pathLst>
                <a:path w="22" h="22" extrusionOk="0">
                  <a:moveTo>
                    <a:pt x="22" y="0"/>
                  </a:moveTo>
                  <a:cubicBezTo>
                    <a:pt x="15" y="7"/>
                    <a:pt x="8" y="14"/>
                    <a:pt x="1" y="21"/>
                  </a:cubicBezTo>
                  <a:cubicBezTo>
                    <a:pt x="8" y="14"/>
                    <a:pt x="15" y="7"/>
                    <a:pt x="2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4230;p59">
              <a:extLst>
                <a:ext uri="{FF2B5EF4-FFF2-40B4-BE49-F238E27FC236}">
                  <a16:creationId xmlns:a16="http://schemas.microsoft.com/office/drawing/2014/main" id="{B06DB3AA-06A3-C3F2-5BC7-3E15005F59DC}"/>
                </a:ext>
              </a:extLst>
            </p:cNvPr>
            <p:cNvSpPr/>
            <p:nvPr/>
          </p:nvSpPr>
          <p:spPr>
            <a:xfrm>
              <a:off x="2306968" y="1868171"/>
              <a:ext cx="339" cy="394"/>
            </a:xfrm>
            <a:custGeom>
              <a:avLst/>
              <a:gdLst/>
              <a:ahLst/>
              <a:cxnLst/>
              <a:rect l="l" t="t" r="r" b="b"/>
              <a:pathLst>
                <a:path w="25" h="29" extrusionOk="0">
                  <a:moveTo>
                    <a:pt x="25" y="0"/>
                  </a:moveTo>
                  <a:lnTo>
                    <a:pt x="25" y="0"/>
                  </a:lnTo>
                  <a:cubicBezTo>
                    <a:pt x="18" y="11"/>
                    <a:pt x="7" y="18"/>
                    <a:pt x="0" y="28"/>
                  </a:cubicBezTo>
                  <a:cubicBezTo>
                    <a:pt x="11" y="21"/>
                    <a:pt x="18" y="11"/>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4231;p59">
              <a:extLst>
                <a:ext uri="{FF2B5EF4-FFF2-40B4-BE49-F238E27FC236}">
                  <a16:creationId xmlns:a16="http://schemas.microsoft.com/office/drawing/2014/main" id="{7379C7F0-E5D3-B091-ED63-89AD171A3274}"/>
                </a:ext>
              </a:extLst>
            </p:cNvPr>
            <p:cNvSpPr/>
            <p:nvPr/>
          </p:nvSpPr>
          <p:spPr>
            <a:xfrm>
              <a:off x="2305162" y="1869407"/>
              <a:ext cx="394" cy="54"/>
            </a:xfrm>
            <a:custGeom>
              <a:avLst/>
              <a:gdLst/>
              <a:ahLst/>
              <a:cxnLst/>
              <a:rect l="l" t="t" r="r" b="b"/>
              <a:pathLst>
                <a:path w="29" h="4" extrusionOk="0">
                  <a:moveTo>
                    <a:pt x="0" y="4"/>
                  </a:moveTo>
                  <a:cubicBezTo>
                    <a:pt x="7" y="4"/>
                    <a:pt x="18" y="0"/>
                    <a:pt x="28" y="0"/>
                  </a:cubicBezTo>
                  <a:cubicBezTo>
                    <a:pt x="18" y="0"/>
                    <a:pt x="7" y="4"/>
                    <a:pt x="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4232;p59">
              <a:extLst>
                <a:ext uri="{FF2B5EF4-FFF2-40B4-BE49-F238E27FC236}">
                  <a16:creationId xmlns:a16="http://schemas.microsoft.com/office/drawing/2014/main" id="{8BA0C204-7D75-BE43-29D5-9100C4406717}"/>
                </a:ext>
              </a:extLst>
            </p:cNvPr>
            <p:cNvSpPr/>
            <p:nvPr/>
          </p:nvSpPr>
          <p:spPr>
            <a:xfrm>
              <a:off x="2305067" y="186944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4233;p59">
              <a:extLst>
                <a:ext uri="{FF2B5EF4-FFF2-40B4-BE49-F238E27FC236}">
                  <a16:creationId xmlns:a16="http://schemas.microsoft.com/office/drawing/2014/main" id="{CBA8ABF8-4EAE-1A9E-ADDE-55B3CCE6F6C2}"/>
                </a:ext>
              </a:extLst>
            </p:cNvPr>
            <p:cNvSpPr/>
            <p:nvPr/>
          </p:nvSpPr>
          <p:spPr>
            <a:xfrm>
              <a:off x="2353593" y="1948930"/>
              <a:ext cx="11799" cy="11704"/>
            </a:xfrm>
            <a:custGeom>
              <a:avLst/>
              <a:gdLst/>
              <a:ahLst/>
              <a:cxnLst/>
              <a:rect l="l" t="t" r="r" b="b"/>
              <a:pathLst>
                <a:path w="869" h="862" extrusionOk="0">
                  <a:moveTo>
                    <a:pt x="711" y="0"/>
                  </a:moveTo>
                  <a:lnTo>
                    <a:pt x="669" y="25"/>
                  </a:lnTo>
                  <a:lnTo>
                    <a:pt x="662" y="28"/>
                  </a:lnTo>
                  <a:lnTo>
                    <a:pt x="652" y="35"/>
                  </a:lnTo>
                  <a:lnTo>
                    <a:pt x="648" y="39"/>
                  </a:lnTo>
                  <a:lnTo>
                    <a:pt x="641" y="46"/>
                  </a:lnTo>
                  <a:lnTo>
                    <a:pt x="638" y="49"/>
                  </a:lnTo>
                  <a:lnTo>
                    <a:pt x="631" y="53"/>
                  </a:lnTo>
                  <a:lnTo>
                    <a:pt x="627" y="53"/>
                  </a:lnTo>
                  <a:lnTo>
                    <a:pt x="624" y="56"/>
                  </a:lnTo>
                  <a:cubicBezTo>
                    <a:pt x="617" y="63"/>
                    <a:pt x="610" y="70"/>
                    <a:pt x="603" y="77"/>
                  </a:cubicBezTo>
                  <a:lnTo>
                    <a:pt x="599" y="81"/>
                  </a:lnTo>
                  <a:cubicBezTo>
                    <a:pt x="592" y="88"/>
                    <a:pt x="585" y="95"/>
                    <a:pt x="575" y="98"/>
                  </a:cubicBezTo>
                  <a:lnTo>
                    <a:pt x="571" y="98"/>
                  </a:lnTo>
                  <a:cubicBezTo>
                    <a:pt x="561" y="102"/>
                    <a:pt x="554" y="105"/>
                    <a:pt x="547" y="105"/>
                  </a:cubicBezTo>
                  <a:lnTo>
                    <a:pt x="543" y="105"/>
                  </a:lnTo>
                  <a:cubicBezTo>
                    <a:pt x="533" y="109"/>
                    <a:pt x="522" y="112"/>
                    <a:pt x="512" y="112"/>
                  </a:cubicBezTo>
                  <a:lnTo>
                    <a:pt x="477" y="112"/>
                  </a:lnTo>
                  <a:cubicBezTo>
                    <a:pt x="459" y="112"/>
                    <a:pt x="442" y="112"/>
                    <a:pt x="421" y="109"/>
                  </a:cubicBezTo>
                  <a:lnTo>
                    <a:pt x="407" y="109"/>
                  </a:lnTo>
                  <a:lnTo>
                    <a:pt x="354" y="102"/>
                  </a:lnTo>
                  <a:lnTo>
                    <a:pt x="347" y="102"/>
                  </a:lnTo>
                  <a:cubicBezTo>
                    <a:pt x="326" y="147"/>
                    <a:pt x="302" y="189"/>
                    <a:pt x="270" y="235"/>
                  </a:cubicBezTo>
                  <a:cubicBezTo>
                    <a:pt x="249" y="266"/>
                    <a:pt x="225" y="298"/>
                    <a:pt x="207" y="329"/>
                  </a:cubicBezTo>
                  <a:lnTo>
                    <a:pt x="200" y="333"/>
                  </a:lnTo>
                  <a:cubicBezTo>
                    <a:pt x="179" y="364"/>
                    <a:pt x="158" y="392"/>
                    <a:pt x="137" y="420"/>
                  </a:cubicBezTo>
                  <a:lnTo>
                    <a:pt x="130" y="431"/>
                  </a:lnTo>
                  <a:cubicBezTo>
                    <a:pt x="120" y="445"/>
                    <a:pt x="109" y="455"/>
                    <a:pt x="99" y="469"/>
                  </a:cubicBezTo>
                  <a:cubicBezTo>
                    <a:pt x="1" y="578"/>
                    <a:pt x="64" y="805"/>
                    <a:pt x="88" y="854"/>
                  </a:cubicBezTo>
                  <a:cubicBezTo>
                    <a:pt x="94" y="859"/>
                    <a:pt x="110" y="862"/>
                    <a:pt x="133" y="862"/>
                  </a:cubicBezTo>
                  <a:cubicBezTo>
                    <a:pt x="177" y="862"/>
                    <a:pt x="246" y="850"/>
                    <a:pt x="302" y="812"/>
                  </a:cubicBezTo>
                  <a:cubicBezTo>
                    <a:pt x="309" y="805"/>
                    <a:pt x="316" y="802"/>
                    <a:pt x="323" y="798"/>
                  </a:cubicBezTo>
                  <a:lnTo>
                    <a:pt x="330" y="795"/>
                  </a:lnTo>
                  <a:lnTo>
                    <a:pt x="344" y="788"/>
                  </a:lnTo>
                  <a:lnTo>
                    <a:pt x="354" y="784"/>
                  </a:lnTo>
                  <a:lnTo>
                    <a:pt x="365" y="781"/>
                  </a:lnTo>
                  <a:lnTo>
                    <a:pt x="375" y="781"/>
                  </a:lnTo>
                  <a:lnTo>
                    <a:pt x="389" y="777"/>
                  </a:lnTo>
                  <a:lnTo>
                    <a:pt x="438" y="777"/>
                  </a:lnTo>
                  <a:lnTo>
                    <a:pt x="452" y="781"/>
                  </a:lnTo>
                  <a:lnTo>
                    <a:pt x="459" y="781"/>
                  </a:lnTo>
                  <a:lnTo>
                    <a:pt x="473" y="788"/>
                  </a:lnTo>
                  <a:lnTo>
                    <a:pt x="480" y="788"/>
                  </a:lnTo>
                  <a:lnTo>
                    <a:pt x="494" y="795"/>
                  </a:lnTo>
                  <a:lnTo>
                    <a:pt x="498" y="798"/>
                  </a:lnTo>
                  <a:cubicBezTo>
                    <a:pt x="512" y="805"/>
                    <a:pt x="522" y="812"/>
                    <a:pt x="536" y="819"/>
                  </a:cubicBezTo>
                  <a:lnTo>
                    <a:pt x="540" y="823"/>
                  </a:lnTo>
                  <a:lnTo>
                    <a:pt x="554" y="833"/>
                  </a:lnTo>
                  <a:lnTo>
                    <a:pt x="561" y="837"/>
                  </a:lnTo>
                  <a:lnTo>
                    <a:pt x="575" y="851"/>
                  </a:lnTo>
                  <a:lnTo>
                    <a:pt x="582" y="854"/>
                  </a:lnTo>
                  <a:cubicBezTo>
                    <a:pt x="627" y="802"/>
                    <a:pt x="669" y="749"/>
                    <a:pt x="711" y="704"/>
                  </a:cubicBezTo>
                  <a:cubicBezTo>
                    <a:pt x="669" y="686"/>
                    <a:pt x="631" y="676"/>
                    <a:pt x="596" y="662"/>
                  </a:cubicBezTo>
                  <a:cubicBezTo>
                    <a:pt x="554" y="651"/>
                    <a:pt x="515" y="634"/>
                    <a:pt x="480" y="606"/>
                  </a:cubicBezTo>
                  <a:cubicBezTo>
                    <a:pt x="452" y="578"/>
                    <a:pt x="445" y="539"/>
                    <a:pt x="456" y="504"/>
                  </a:cubicBezTo>
                  <a:cubicBezTo>
                    <a:pt x="487" y="399"/>
                    <a:pt x="687" y="273"/>
                    <a:pt x="827" y="242"/>
                  </a:cubicBezTo>
                  <a:cubicBezTo>
                    <a:pt x="858" y="235"/>
                    <a:pt x="858" y="224"/>
                    <a:pt x="862" y="221"/>
                  </a:cubicBezTo>
                  <a:cubicBezTo>
                    <a:pt x="869" y="193"/>
                    <a:pt x="834" y="109"/>
                    <a:pt x="750" y="32"/>
                  </a:cubicBezTo>
                  <a:lnTo>
                    <a:pt x="7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4234;p59">
              <a:extLst>
                <a:ext uri="{FF2B5EF4-FFF2-40B4-BE49-F238E27FC236}">
                  <a16:creationId xmlns:a16="http://schemas.microsoft.com/office/drawing/2014/main" id="{EC38AECA-F9D6-99C2-D847-8A1C6F7EA0B6}"/>
                </a:ext>
              </a:extLst>
            </p:cNvPr>
            <p:cNvSpPr/>
            <p:nvPr/>
          </p:nvSpPr>
          <p:spPr>
            <a:xfrm>
              <a:off x="2361481" y="1958570"/>
              <a:ext cx="1779" cy="2064"/>
            </a:xfrm>
            <a:custGeom>
              <a:avLst/>
              <a:gdLst/>
              <a:ahLst/>
              <a:cxnLst/>
              <a:rect l="l" t="t" r="r" b="b"/>
              <a:pathLst>
                <a:path w="131" h="152" extrusionOk="0">
                  <a:moveTo>
                    <a:pt x="130" y="1"/>
                  </a:moveTo>
                  <a:lnTo>
                    <a:pt x="130" y="1"/>
                  </a:lnTo>
                  <a:cubicBezTo>
                    <a:pt x="88" y="43"/>
                    <a:pt x="43" y="95"/>
                    <a:pt x="1" y="151"/>
                  </a:cubicBezTo>
                  <a:lnTo>
                    <a:pt x="4" y="151"/>
                  </a:lnTo>
                  <a:cubicBezTo>
                    <a:pt x="39" y="102"/>
                    <a:pt x="85" y="50"/>
                    <a:pt x="13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4235;p59">
              <a:extLst>
                <a:ext uri="{FF2B5EF4-FFF2-40B4-BE49-F238E27FC236}">
                  <a16:creationId xmlns:a16="http://schemas.microsoft.com/office/drawing/2014/main" id="{117AFF8F-A1FA-CFD6-7A43-55444B01A450}"/>
                </a:ext>
              </a:extLst>
            </p:cNvPr>
            <p:cNvSpPr/>
            <p:nvPr/>
          </p:nvSpPr>
          <p:spPr>
            <a:xfrm>
              <a:off x="2314910" y="1908374"/>
              <a:ext cx="47019" cy="40325"/>
            </a:xfrm>
            <a:custGeom>
              <a:avLst/>
              <a:gdLst/>
              <a:ahLst/>
              <a:cxnLst/>
              <a:rect l="l" t="t" r="r" b="b"/>
              <a:pathLst>
                <a:path w="3463" h="2970" extrusionOk="0">
                  <a:moveTo>
                    <a:pt x="1068" y="1"/>
                  </a:moveTo>
                  <a:lnTo>
                    <a:pt x="1068" y="4"/>
                  </a:lnTo>
                  <a:cubicBezTo>
                    <a:pt x="1054" y="25"/>
                    <a:pt x="1036" y="43"/>
                    <a:pt x="1022" y="64"/>
                  </a:cubicBezTo>
                  <a:lnTo>
                    <a:pt x="1012" y="71"/>
                  </a:lnTo>
                  <a:cubicBezTo>
                    <a:pt x="998" y="92"/>
                    <a:pt x="984" y="106"/>
                    <a:pt x="966" y="123"/>
                  </a:cubicBezTo>
                  <a:lnTo>
                    <a:pt x="959" y="130"/>
                  </a:lnTo>
                  <a:cubicBezTo>
                    <a:pt x="942" y="148"/>
                    <a:pt x="928" y="165"/>
                    <a:pt x="910" y="179"/>
                  </a:cubicBezTo>
                  <a:lnTo>
                    <a:pt x="907" y="183"/>
                  </a:lnTo>
                  <a:cubicBezTo>
                    <a:pt x="889" y="197"/>
                    <a:pt x="875" y="214"/>
                    <a:pt x="858" y="228"/>
                  </a:cubicBezTo>
                  <a:cubicBezTo>
                    <a:pt x="840" y="239"/>
                    <a:pt x="826" y="253"/>
                    <a:pt x="809" y="263"/>
                  </a:cubicBezTo>
                  <a:lnTo>
                    <a:pt x="802" y="270"/>
                  </a:lnTo>
                  <a:lnTo>
                    <a:pt x="760" y="302"/>
                  </a:lnTo>
                  <a:lnTo>
                    <a:pt x="753" y="305"/>
                  </a:lnTo>
                  <a:lnTo>
                    <a:pt x="714" y="333"/>
                  </a:lnTo>
                  <a:lnTo>
                    <a:pt x="707" y="337"/>
                  </a:lnTo>
                  <a:lnTo>
                    <a:pt x="672" y="361"/>
                  </a:lnTo>
                  <a:cubicBezTo>
                    <a:pt x="644" y="379"/>
                    <a:pt x="616" y="400"/>
                    <a:pt x="588" y="421"/>
                  </a:cubicBezTo>
                  <a:cubicBezTo>
                    <a:pt x="546" y="463"/>
                    <a:pt x="494" y="494"/>
                    <a:pt x="441" y="519"/>
                  </a:cubicBezTo>
                  <a:cubicBezTo>
                    <a:pt x="329" y="582"/>
                    <a:pt x="291" y="610"/>
                    <a:pt x="301" y="666"/>
                  </a:cubicBezTo>
                  <a:cubicBezTo>
                    <a:pt x="340" y="855"/>
                    <a:pt x="273" y="1037"/>
                    <a:pt x="84" y="1261"/>
                  </a:cubicBezTo>
                  <a:cubicBezTo>
                    <a:pt x="56" y="1296"/>
                    <a:pt x="32" y="1338"/>
                    <a:pt x="21" y="1380"/>
                  </a:cubicBezTo>
                  <a:lnTo>
                    <a:pt x="21" y="1387"/>
                  </a:lnTo>
                  <a:cubicBezTo>
                    <a:pt x="18" y="1394"/>
                    <a:pt x="18" y="1405"/>
                    <a:pt x="14" y="1415"/>
                  </a:cubicBezTo>
                  <a:cubicBezTo>
                    <a:pt x="11" y="1426"/>
                    <a:pt x="14" y="1429"/>
                    <a:pt x="11" y="1433"/>
                  </a:cubicBezTo>
                  <a:cubicBezTo>
                    <a:pt x="7" y="1440"/>
                    <a:pt x="11" y="1443"/>
                    <a:pt x="11" y="1447"/>
                  </a:cubicBezTo>
                  <a:cubicBezTo>
                    <a:pt x="0" y="1573"/>
                    <a:pt x="14" y="1699"/>
                    <a:pt x="42" y="1818"/>
                  </a:cubicBezTo>
                  <a:lnTo>
                    <a:pt x="42" y="1828"/>
                  </a:lnTo>
                  <a:cubicBezTo>
                    <a:pt x="46" y="1849"/>
                    <a:pt x="49" y="1870"/>
                    <a:pt x="53" y="1891"/>
                  </a:cubicBezTo>
                  <a:lnTo>
                    <a:pt x="60" y="1891"/>
                  </a:lnTo>
                  <a:lnTo>
                    <a:pt x="88" y="1905"/>
                  </a:lnTo>
                  <a:lnTo>
                    <a:pt x="431" y="1905"/>
                  </a:lnTo>
                  <a:lnTo>
                    <a:pt x="441" y="1909"/>
                  </a:lnTo>
                  <a:lnTo>
                    <a:pt x="448" y="1912"/>
                  </a:lnTo>
                  <a:lnTo>
                    <a:pt x="455" y="1912"/>
                  </a:lnTo>
                  <a:lnTo>
                    <a:pt x="462" y="1916"/>
                  </a:lnTo>
                  <a:lnTo>
                    <a:pt x="469" y="1919"/>
                  </a:lnTo>
                  <a:lnTo>
                    <a:pt x="476" y="1923"/>
                  </a:lnTo>
                  <a:lnTo>
                    <a:pt x="483" y="1926"/>
                  </a:lnTo>
                  <a:lnTo>
                    <a:pt x="487" y="1926"/>
                  </a:lnTo>
                  <a:lnTo>
                    <a:pt x="494" y="1930"/>
                  </a:lnTo>
                  <a:lnTo>
                    <a:pt x="497" y="1930"/>
                  </a:lnTo>
                  <a:lnTo>
                    <a:pt x="504" y="1937"/>
                  </a:lnTo>
                  <a:lnTo>
                    <a:pt x="511" y="1944"/>
                  </a:lnTo>
                  <a:cubicBezTo>
                    <a:pt x="532" y="1895"/>
                    <a:pt x="550" y="1846"/>
                    <a:pt x="564" y="1797"/>
                  </a:cubicBezTo>
                  <a:cubicBezTo>
                    <a:pt x="595" y="1702"/>
                    <a:pt x="641" y="1643"/>
                    <a:pt x="704" y="1625"/>
                  </a:cubicBezTo>
                  <a:cubicBezTo>
                    <a:pt x="718" y="1620"/>
                    <a:pt x="734" y="1618"/>
                    <a:pt x="750" y="1618"/>
                  </a:cubicBezTo>
                  <a:cubicBezTo>
                    <a:pt x="803" y="1618"/>
                    <a:pt x="862" y="1644"/>
                    <a:pt x="924" y="1695"/>
                  </a:cubicBezTo>
                  <a:cubicBezTo>
                    <a:pt x="949" y="1716"/>
                    <a:pt x="970" y="1737"/>
                    <a:pt x="991" y="1758"/>
                  </a:cubicBezTo>
                  <a:cubicBezTo>
                    <a:pt x="1044" y="1812"/>
                    <a:pt x="1079" y="1843"/>
                    <a:pt x="1125" y="1843"/>
                  </a:cubicBezTo>
                  <a:cubicBezTo>
                    <a:pt x="1145" y="1843"/>
                    <a:pt x="1167" y="1837"/>
                    <a:pt x="1194" y="1825"/>
                  </a:cubicBezTo>
                  <a:cubicBezTo>
                    <a:pt x="1270" y="1786"/>
                    <a:pt x="1320" y="1770"/>
                    <a:pt x="1360" y="1770"/>
                  </a:cubicBezTo>
                  <a:cubicBezTo>
                    <a:pt x="1393" y="1770"/>
                    <a:pt x="1419" y="1781"/>
                    <a:pt x="1449" y="1800"/>
                  </a:cubicBezTo>
                  <a:cubicBezTo>
                    <a:pt x="1463" y="1811"/>
                    <a:pt x="1474" y="1818"/>
                    <a:pt x="1488" y="1821"/>
                  </a:cubicBezTo>
                  <a:cubicBezTo>
                    <a:pt x="1516" y="1826"/>
                    <a:pt x="1544" y="1830"/>
                    <a:pt x="1572" y="1830"/>
                  </a:cubicBezTo>
                  <a:cubicBezTo>
                    <a:pt x="1583" y="1830"/>
                    <a:pt x="1593" y="1829"/>
                    <a:pt x="1603" y="1828"/>
                  </a:cubicBezTo>
                  <a:cubicBezTo>
                    <a:pt x="1656" y="1828"/>
                    <a:pt x="1712" y="1825"/>
                    <a:pt x="1757" y="1821"/>
                  </a:cubicBezTo>
                  <a:cubicBezTo>
                    <a:pt x="1812" y="1817"/>
                    <a:pt x="1866" y="1814"/>
                    <a:pt x="1919" y="1814"/>
                  </a:cubicBezTo>
                  <a:cubicBezTo>
                    <a:pt x="1952" y="1814"/>
                    <a:pt x="1984" y="1815"/>
                    <a:pt x="2017" y="1818"/>
                  </a:cubicBezTo>
                  <a:cubicBezTo>
                    <a:pt x="2024" y="1818"/>
                    <a:pt x="2027" y="1821"/>
                    <a:pt x="2031" y="1821"/>
                  </a:cubicBezTo>
                  <a:lnTo>
                    <a:pt x="2038" y="1825"/>
                  </a:lnTo>
                  <a:lnTo>
                    <a:pt x="2048" y="1828"/>
                  </a:lnTo>
                  <a:lnTo>
                    <a:pt x="2059" y="1835"/>
                  </a:lnTo>
                  <a:lnTo>
                    <a:pt x="2066" y="1839"/>
                  </a:lnTo>
                  <a:lnTo>
                    <a:pt x="2080" y="1849"/>
                  </a:lnTo>
                  <a:lnTo>
                    <a:pt x="2087" y="1856"/>
                  </a:lnTo>
                  <a:lnTo>
                    <a:pt x="2104" y="1867"/>
                  </a:lnTo>
                  <a:lnTo>
                    <a:pt x="2111" y="1874"/>
                  </a:lnTo>
                  <a:lnTo>
                    <a:pt x="2132" y="1888"/>
                  </a:lnTo>
                  <a:lnTo>
                    <a:pt x="2139" y="1895"/>
                  </a:lnTo>
                  <a:lnTo>
                    <a:pt x="2160" y="1909"/>
                  </a:lnTo>
                  <a:lnTo>
                    <a:pt x="2171" y="1919"/>
                  </a:lnTo>
                  <a:lnTo>
                    <a:pt x="2192" y="1937"/>
                  </a:lnTo>
                  <a:lnTo>
                    <a:pt x="2202" y="1944"/>
                  </a:lnTo>
                  <a:lnTo>
                    <a:pt x="2223" y="1965"/>
                  </a:lnTo>
                  <a:lnTo>
                    <a:pt x="2234" y="1975"/>
                  </a:lnTo>
                  <a:lnTo>
                    <a:pt x="2255" y="1993"/>
                  </a:lnTo>
                  <a:lnTo>
                    <a:pt x="2269" y="2007"/>
                  </a:lnTo>
                  <a:lnTo>
                    <a:pt x="2293" y="2028"/>
                  </a:lnTo>
                  <a:lnTo>
                    <a:pt x="2307" y="2042"/>
                  </a:lnTo>
                  <a:lnTo>
                    <a:pt x="2332" y="2059"/>
                  </a:lnTo>
                  <a:lnTo>
                    <a:pt x="2346" y="2077"/>
                  </a:lnTo>
                  <a:lnTo>
                    <a:pt x="2367" y="2094"/>
                  </a:lnTo>
                  <a:lnTo>
                    <a:pt x="2388" y="2115"/>
                  </a:lnTo>
                  <a:lnTo>
                    <a:pt x="2405" y="2133"/>
                  </a:lnTo>
                  <a:lnTo>
                    <a:pt x="2430" y="2154"/>
                  </a:lnTo>
                  <a:lnTo>
                    <a:pt x="2440" y="2168"/>
                  </a:lnTo>
                  <a:lnTo>
                    <a:pt x="2472" y="2196"/>
                  </a:lnTo>
                  <a:lnTo>
                    <a:pt x="2479" y="2206"/>
                  </a:lnTo>
                  <a:lnTo>
                    <a:pt x="2514" y="2238"/>
                  </a:lnTo>
                  <a:lnTo>
                    <a:pt x="2524" y="2248"/>
                  </a:lnTo>
                  <a:cubicBezTo>
                    <a:pt x="2755" y="2476"/>
                    <a:pt x="3018" y="2752"/>
                    <a:pt x="3214" y="2959"/>
                  </a:cubicBezTo>
                  <a:lnTo>
                    <a:pt x="3217" y="2959"/>
                  </a:lnTo>
                  <a:cubicBezTo>
                    <a:pt x="3253" y="2965"/>
                    <a:pt x="3292" y="2970"/>
                    <a:pt x="3322" y="2970"/>
                  </a:cubicBezTo>
                  <a:cubicBezTo>
                    <a:pt x="3346" y="2970"/>
                    <a:pt x="3363" y="2967"/>
                    <a:pt x="3368" y="2959"/>
                  </a:cubicBezTo>
                  <a:lnTo>
                    <a:pt x="3375" y="2952"/>
                  </a:lnTo>
                  <a:lnTo>
                    <a:pt x="3378" y="2949"/>
                  </a:lnTo>
                  <a:lnTo>
                    <a:pt x="3382" y="2945"/>
                  </a:lnTo>
                  <a:lnTo>
                    <a:pt x="3385" y="2942"/>
                  </a:lnTo>
                  <a:lnTo>
                    <a:pt x="3396" y="2931"/>
                  </a:lnTo>
                  <a:lnTo>
                    <a:pt x="3410" y="2921"/>
                  </a:lnTo>
                  <a:lnTo>
                    <a:pt x="3417" y="2917"/>
                  </a:lnTo>
                  <a:lnTo>
                    <a:pt x="3427" y="2907"/>
                  </a:lnTo>
                  <a:lnTo>
                    <a:pt x="3438" y="2903"/>
                  </a:lnTo>
                  <a:lnTo>
                    <a:pt x="3452" y="2893"/>
                  </a:lnTo>
                  <a:lnTo>
                    <a:pt x="3462" y="2886"/>
                  </a:lnTo>
                  <a:cubicBezTo>
                    <a:pt x="3273" y="2696"/>
                    <a:pt x="3098" y="2493"/>
                    <a:pt x="2937" y="2283"/>
                  </a:cubicBezTo>
                  <a:cubicBezTo>
                    <a:pt x="2643" y="1912"/>
                    <a:pt x="2297" y="1713"/>
                    <a:pt x="2122" y="1713"/>
                  </a:cubicBezTo>
                  <a:cubicBezTo>
                    <a:pt x="1975" y="1713"/>
                    <a:pt x="1897" y="1573"/>
                    <a:pt x="1845" y="1475"/>
                  </a:cubicBezTo>
                  <a:cubicBezTo>
                    <a:pt x="1824" y="1436"/>
                    <a:pt x="1785" y="1366"/>
                    <a:pt x="1768" y="1363"/>
                  </a:cubicBezTo>
                  <a:cubicBezTo>
                    <a:pt x="1593" y="1342"/>
                    <a:pt x="1313" y="817"/>
                    <a:pt x="1306" y="498"/>
                  </a:cubicBezTo>
                  <a:cubicBezTo>
                    <a:pt x="1302" y="379"/>
                    <a:pt x="1211" y="193"/>
                    <a:pt x="106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4236;p59">
              <a:extLst>
                <a:ext uri="{FF2B5EF4-FFF2-40B4-BE49-F238E27FC236}">
                  <a16:creationId xmlns:a16="http://schemas.microsoft.com/office/drawing/2014/main" id="{DEB2013F-CCDE-6293-809B-D63CC7DEF424}"/>
                </a:ext>
              </a:extLst>
            </p:cNvPr>
            <p:cNvSpPr/>
            <p:nvPr/>
          </p:nvSpPr>
          <p:spPr>
            <a:xfrm>
              <a:off x="2327266" y="1910329"/>
              <a:ext cx="625" cy="679"/>
            </a:xfrm>
            <a:custGeom>
              <a:avLst/>
              <a:gdLst/>
              <a:ahLst/>
              <a:cxnLst/>
              <a:rect l="l" t="t" r="r" b="b"/>
              <a:pathLst>
                <a:path w="46" h="50" extrusionOk="0">
                  <a:moveTo>
                    <a:pt x="46" y="0"/>
                  </a:moveTo>
                  <a:cubicBezTo>
                    <a:pt x="32" y="18"/>
                    <a:pt x="14" y="32"/>
                    <a:pt x="0" y="49"/>
                  </a:cubicBezTo>
                  <a:cubicBezTo>
                    <a:pt x="14" y="35"/>
                    <a:pt x="32" y="18"/>
                    <a:pt x="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4237;p59">
              <a:extLst>
                <a:ext uri="{FF2B5EF4-FFF2-40B4-BE49-F238E27FC236}">
                  <a16:creationId xmlns:a16="http://schemas.microsoft.com/office/drawing/2014/main" id="{2E09DAB2-CD15-3870-584D-D6CC17B97EC6}"/>
                </a:ext>
              </a:extLst>
            </p:cNvPr>
            <p:cNvSpPr/>
            <p:nvPr/>
          </p:nvSpPr>
          <p:spPr>
            <a:xfrm>
              <a:off x="2324034" y="1913126"/>
              <a:ext cx="489" cy="353"/>
            </a:xfrm>
            <a:custGeom>
              <a:avLst/>
              <a:gdLst/>
              <a:ahLst/>
              <a:cxnLst/>
              <a:rect l="l" t="t" r="r" b="b"/>
              <a:pathLst>
                <a:path w="36" h="26" extrusionOk="0">
                  <a:moveTo>
                    <a:pt x="0" y="25"/>
                  </a:moveTo>
                  <a:lnTo>
                    <a:pt x="3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4238;p59">
              <a:extLst>
                <a:ext uri="{FF2B5EF4-FFF2-40B4-BE49-F238E27FC236}">
                  <a16:creationId xmlns:a16="http://schemas.microsoft.com/office/drawing/2014/main" id="{482A370B-E96A-E49D-3740-594E9E5C357B}"/>
                </a:ext>
              </a:extLst>
            </p:cNvPr>
            <p:cNvSpPr/>
            <p:nvPr/>
          </p:nvSpPr>
          <p:spPr>
            <a:xfrm>
              <a:off x="2325881" y="1911660"/>
              <a:ext cx="638" cy="489"/>
            </a:xfrm>
            <a:custGeom>
              <a:avLst/>
              <a:gdLst/>
              <a:ahLst/>
              <a:cxnLst/>
              <a:rect l="l" t="t" r="r" b="b"/>
              <a:pathLst>
                <a:path w="47" h="36" extrusionOk="0">
                  <a:moveTo>
                    <a:pt x="1" y="35"/>
                  </a:moveTo>
                  <a:cubicBezTo>
                    <a:pt x="15" y="25"/>
                    <a:pt x="32" y="11"/>
                    <a:pt x="46" y="0"/>
                  </a:cubicBezTo>
                  <a:cubicBezTo>
                    <a:pt x="32" y="11"/>
                    <a:pt x="15" y="25"/>
                    <a:pt x="1" y="3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4239;p59">
              <a:extLst>
                <a:ext uri="{FF2B5EF4-FFF2-40B4-BE49-F238E27FC236}">
                  <a16:creationId xmlns:a16="http://schemas.microsoft.com/office/drawing/2014/main" id="{5404FEA3-6B88-7DE7-0ED0-D7E14D80B754}"/>
                </a:ext>
              </a:extLst>
            </p:cNvPr>
            <p:cNvSpPr/>
            <p:nvPr/>
          </p:nvSpPr>
          <p:spPr>
            <a:xfrm>
              <a:off x="2324605" y="1912705"/>
              <a:ext cx="530" cy="394"/>
            </a:xfrm>
            <a:custGeom>
              <a:avLst/>
              <a:gdLst/>
              <a:ahLst/>
              <a:cxnLst/>
              <a:rect l="l" t="t" r="r" b="b"/>
              <a:pathLst>
                <a:path w="39" h="29" extrusionOk="0">
                  <a:moveTo>
                    <a:pt x="0" y="28"/>
                  </a:moveTo>
                  <a:lnTo>
                    <a:pt x="3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4240;p59">
              <a:extLst>
                <a:ext uri="{FF2B5EF4-FFF2-40B4-BE49-F238E27FC236}">
                  <a16:creationId xmlns:a16="http://schemas.microsoft.com/office/drawing/2014/main" id="{021A175A-DC4E-8810-56BE-21DD7024B34B}"/>
                </a:ext>
              </a:extLst>
            </p:cNvPr>
            <p:cNvSpPr/>
            <p:nvPr/>
          </p:nvSpPr>
          <p:spPr>
            <a:xfrm>
              <a:off x="2325216" y="1912230"/>
              <a:ext cx="584" cy="434"/>
            </a:xfrm>
            <a:custGeom>
              <a:avLst/>
              <a:gdLst/>
              <a:ahLst/>
              <a:cxnLst/>
              <a:rect l="l" t="t" r="r" b="b"/>
              <a:pathLst>
                <a:path w="43" h="32" extrusionOk="0">
                  <a:moveTo>
                    <a:pt x="1" y="32"/>
                  </a:moveTo>
                  <a:lnTo>
                    <a:pt x="43"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4241;p59">
              <a:extLst>
                <a:ext uri="{FF2B5EF4-FFF2-40B4-BE49-F238E27FC236}">
                  <a16:creationId xmlns:a16="http://schemas.microsoft.com/office/drawing/2014/main" id="{A2365274-0904-2B1B-1FFB-8E8FFDBF0BD8}"/>
                </a:ext>
              </a:extLst>
            </p:cNvPr>
            <p:cNvSpPr/>
            <p:nvPr/>
          </p:nvSpPr>
          <p:spPr>
            <a:xfrm>
              <a:off x="2328026" y="1909515"/>
              <a:ext cx="625" cy="733"/>
            </a:xfrm>
            <a:custGeom>
              <a:avLst/>
              <a:gdLst/>
              <a:ahLst/>
              <a:cxnLst/>
              <a:rect l="l" t="t" r="r" b="b"/>
              <a:pathLst>
                <a:path w="46" h="54" extrusionOk="0">
                  <a:moveTo>
                    <a:pt x="0" y="53"/>
                  </a:moveTo>
                  <a:cubicBezTo>
                    <a:pt x="14" y="36"/>
                    <a:pt x="32" y="18"/>
                    <a:pt x="46" y="1"/>
                  </a:cubicBezTo>
                  <a:cubicBezTo>
                    <a:pt x="32" y="18"/>
                    <a:pt x="14" y="36"/>
                    <a:pt x="0" y="5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4242;p59">
              <a:extLst>
                <a:ext uri="{FF2B5EF4-FFF2-40B4-BE49-F238E27FC236}">
                  <a16:creationId xmlns:a16="http://schemas.microsoft.com/office/drawing/2014/main" id="{44196031-DEBE-7354-9506-EF3B58DAC093}"/>
                </a:ext>
              </a:extLst>
            </p:cNvPr>
            <p:cNvSpPr/>
            <p:nvPr/>
          </p:nvSpPr>
          <p:spPr>
            <a:xfrm>
              <a:off x="2326546" y="1911035"/>
              <a:ext cx="679" cy="584"/>
            </a:xfrm>
            <a:custGeom>
              <a:avLst/>
              <a:gdLst/>
              <a:ahLst/>
              <a:cxnLst/>
              <a:rect l="l" t="t" r="r" b="b"/>
              <a:pathLst>
                <a:path w="50" h="43" extrusionOk="0">
                  <a:moveTo>
                    <a:pt x="1" y="43"/>
                  </a:moveTo>
                  <a:cubicBezTo>
                    <a:pt x="15" y="29"/>
                    <a:pt x="32" y="15"/>
                    <a:pt x="50" y="1"/>
                  </a:cubicBezTo>
                  <a:cubicBezTo>
                    <a:pt x="32" y="15"/>
                    <a:pt x="15" y="29"/>
                    <a:pt x="1"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4243;p59">
              <a:extLst>
                <a:ext uri="{FF2B5EF4-FFF2-40B4-BE49-F238E27FC236}">
                  <a16:creationId xmlns:a16="http://schemas.microsoft.com/office/drawing/2014/main" id="{69B6D7E1-8487-F3DE-F294-26C90B6143E0}"/>
                </a:ext>
              </a:extLst>
            </p:cNvPr>
            <p:cNvSpPr/>
            <p:nvPr/>
          </p:nvSpPr>
          <p:spPr>
            <a:xfrm>
              <a:off x="2328732" y="1908619"/>
              <a:ext cx="679" cy="774"/>
            </a:xfrm>
            <a:custGeom>
              <a:avLst/>
              <a:gdLst/>
              <a:ahLst/>
              <a:cxnLst/>
              <a:rect l="l" t="t" r="r" b="b"/>
              <a:pathLst>
                <a:path w="50" h="57" extrusionOk="0">
                  <a:moveTo>
                    <a:pt x="50" y="0"/>
                  </a:moveTo>
                  <a:cubicBezTo>
                    <a:pt x="32" y="18"/>
                    <a:pt x="18" y="39"/>
                    <a:pt x="1" y="56"/>
                  </a:cubicBezTo>
                  <a:cubicBezTo>
                    <a:pt x="18" y="39"/>
                    <a:pt x="32" y="21"/>
                    <a:pt x="5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4244;p59">
              <a:extLst>
                <a:ext uri="{FF2B5EF4-FFF2-40B4-BE49-F238E27FC236}">
                  <a16:creationId xmlns:a16="http://schemas.microsoft.com/office/drawing/2014/main" id="{CD450BCF-71B3-D286-8BE3-E661424C1D2C}"/>
                </a:ext>
              </a:extLst>
            </p:cNvPr>
            <p:cNvSpPr/>
            <p:nvPr/>
          </p:nvSpPr>
          <p:spPr>
            <a:xfrm>
              <a:off x="2315196" y="1925726"/>
              <a:ext cx="869" cy="1629"/>
            </a:xfrm>
            <a:custGeom>
              <a:avLst/>
              <a:gdLst/>
              <a:ahLst/>
              <a:cxnLst/>
              <a:rect l="l" t="t" r="r" b="b"/>
              <a:pathLst>
                <a:path w="64" h="120" extrusionOk="0">
                  <a:moveTo>
                    <a:pt x="0" y="120"/>
                  </a:moveTo>
                  <a:cubicBezTo>
                    <a:pt x="14" y="74"/>
                    <a:pt x="35" y="32"/>
                    <a:pt x="63" y="1"/>
                  </a:cubicBezTo>
                  <a:cubicBezTo>
                    <a:pt x="35" y="32"/>
                    <a:pt x="14" y="74"/>
                    <a:pt x="0" y="12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4245;p59">
              <a:extLst>
                <a:ext uri="{FF2B5EF4-FFF2-40B4-BE49-F238E27FC236}">
                  <a16:creationId xmlns:a16="http://schemas.microsoft.com/office/drawing/2014/main" id="{0FE6EC55-6FAA-D2FC-031D-DCAC521BD882}"/>
                </a:ext>
              </a:extLst>
            </p:cNvPr>
            <p:cNvSpPr/>
            <p:nvPr/>
          </p:nvSpPr>
          <p:spPr>
            <a:xfrm>
              <a:off x="2315481" y="1933384"/>
              <a:ext cx="204" cy="869"/>
            </a:xfrm>
            <a:custGeom>
              <a:avLst/>
              <a:gdLst/>
              <a:ahLst/>
              <a:cxnLst/>
              <a:rect l="l" t="t" r="r" b="b"/>
              <a:pathLst>
                <a:path w="15" h="64" extrusionOk="0">
                  <a:moveTo>
                    <a:pt x="0" y="0"/>
                  </a:moveTo>
                  <a:cubicBezTo>
                    <a:pt x="7" y="21"/>
                    <a:pt x="11" y="46"/>
                    <a:pt x="14" y="63"/>
                  </a:cubicBezTo>
                  <a:cubicBezTo>
                    <a:pt x="11" y="42"/>
                    <a:pt x="7" y="18"/>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4246;p59">
              <a:extLst>
                <a:ext uri="{FF2B5EF4-FFF2-40B4-BE49-F238E27FC236}">
                  <a16:creationId xmlns:a16="http://schemas.microsoft.com/office/drawing/2014/main" id="{27D41978-257E-83E0-2B59-A9FAF7530C7C}"/>
                </a:ext>
              </a:extLst>
            </p:cNvPr>
            <p:cNvSpPr/>
            <p:nvPr/>
          </p:nvSpPr>
          <p:spPr>
            <a:xfrm>
              <a:off x="2315046" y="1928062"/>
              <a:ext cx="14" cy="204"/>
            </a:xfrm>
            <a:custGeom>
              <a:avLst/>
              <a:gdLst/>
              <a:ahLst/>
              <a:cxnLst/>
              <a:rect l="l" t="t" r="r" b="b"/>
              <a:pathLst>
                <a:path w="1" h="15" extrusionOk="0">
                  <a:moveTo>
                    <a:pt x="1" y="14"/>
                  </a:moveTo>
                  <a:cubicBezTo>
                    <a:pt x="1" y="7"/>
                    <a:pt x="1" y="4"/>
                    <a:pt x="1" y="0"/>
                  </a:cubicBezTo>
                  <a:cubicBezTo>
                    <a:pt x="1" y="4"/>
                    <a:pt x="1" y="7"/>
                    <a:pt x="1"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4247;p59">
              <a:extLst>
                <a:ext uri="{FF2B5EF4-FFF2-40B4-BE49-F238E27FC236}">
                  <a16:creationId xmlns:a16="http://schemas.microsoft.com/office/drawing/2014/main" id="{67253A72-494C-CCF6-2BE3-BDA8DF53C292}"/>
                </a:ext>
              </a:extLst>
            </p:cNvPr>
            <p:cNvSpPr/>
            <p:nvPr/>
          </p:nvSpPr>
          <p:spPr>
            <a:xfrm>
              <a:off x="2315100" y="1927396"/>
              <a:ext cx="109" cy="394"/>
            </a:xfrm>
            <a:custGeom>
              <a:avLst/>
              <a:gdLst/>
              <a:ahLst/>
              <a:cxnLst/>
              <a:rect l="l" t="t" r="r" b="b"/>
              <a:pathLst>
                <a:path w="8" h="29" extrusionOk="0">
                  <a:moveTo>
                    <a:pt x="7" y="0"/>
                  </a:moveTo>
                  <a:lnTo>
                    <a:pt x="7" y="0"/>
                  </a:lnTo>
                  <a:cubicBezTo>
                    <a:pt x="4" y="7"/>
                    <a:pt x="0" y="18"/>
                    <a:pt x="0" y="28"/>
                  </a:cubicBezTo>
                  <a:cubicBezTo>
                    <a:pt x="4" y="18"/>
                    <a:pt x="4" y="7"/>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4248;p59">
              <a:extLst>
                <a:ext uri="{FF2B5EF4-FFF2-40B4-BE49-F238E27FC236}">
                  <a16:creationId xmlns:a16="http://schemas.microsoft.com/office/drawing/2014/main" id="{03FFC56C-A65F-927A-23AF-9A641888CE12}"/>
                </a:ext>
              </a:extLst>
            </p:cNvPr>
            <p:cNvSpPr/>
            <p:nvPr/>
          </p:nvSpPr>
          <p:spPr>
            <a:xfrm>
              <a:off x="2361250" y="1948170"/>
              <a:ext cx="54" cy="54"/>
            </a:xfrm>
            <a:custGeom>
              <a:avLst/>
              <a:gdLst/>
              <a:ahLst/>
              <a:cxnLst/>
              <a:rect l="l" t="t" r="r" b="b"/>
              <a:pathLst>
                <a:path w="4" h="4" extrusionOk="0">
                  <a:moveTo>
                    <a:pt x="4"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4249;p59">
              <a:extLst>
                <a:ext uri="{FF2B5EF4-FFF2-40B4-BE49-F238E27FC236}">
                  <a16:creationId xmlns:a16="http://schemas.microsoft.com/office/drawing/2014/main" id="{A9A38C60-0BE6-5185-3148-AF1691F0662A}"/>
                </a:ext>
              </a:extLst>
            </p:cNvPr>
            <p:cNvSpPr/>
            <p:nvPr/>
          </p:nvSpPr>
          <p:spPr>
            <a:xfrm>
              <a:off x="2361861" y="1947735"/>
              <a:ext cx="109" cy="109"/>
            </a:xfrm>
            <a:custGeom>
              <a:avLst/>
              <a:gdLst/>
              <a:ahLst/>
              <a:cxnLst/>
              <a:rect l="l" t="t" r="r" b="b"/>
              <a:pathLst>
                <a:path w="8" h="8" extrusionOk="0">
                  <a:moveTo>
                    <a:pt x="8" y="1"/>
                  </a:moveTo>
                  <a:lnTo>
                    <a:pt x="8" y="1"/>
                  </a:ln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4250;p59">
              <a:extLst>
                <a:ext uri="{FF2B5EF4-FFF2-40B4-BE49-F238E27FC236}">
                  <a16:creationId xmlns:a16="http://schemas.microsoft.com/office/drawing/2014/main" id="{4A46AD9A-228E-BAF7-0F88-22BF334BC4DA}"/>
                </a:ext>
              </a:extLst>
            </p:cNvPr>
            <p:cNvSpPr/>
            <p:nvPr/>
          </p:nvSpPr>
          <p:spPr>
            <a:xfrm>
              <a:off x="2360870" y="1948496"/>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4251;p59">
              <a:extLst>
                <a:ext uri="{FF2B5EF4-FFF2-40B4-BE49-F238E27FC236}">
                  <a16:creationId xmlns:a16="http://schemas.microsoft.com/office/drawing/2014/main" id="{8D9DA88E-EF26-20F7-007B-3DFBD0D8F698}"/>
                </a:ext>
              </a:extLst>
            </p:cNvPr>
            <p:cNvSpPr/>
            <p:nvPr/>
          </p:nvSpPr>
          <p:spPr>
            <a:xfrm>
              <a:off x="2361481" y="1947980"/>
              <a:ext cx="109" cy="54"/>
            </a:xfrm>
            <a:custGeom>
              <a:avLst/>
              <a:gdLst/>
              <a:ahLst/>
              <a:cxnLst/>
              <a:rect l="l" t="t" r="r" b="b"/>
              <a:pathLst>
                <a:path w="8" h="4" extrusionOk="0">
                  <a:moveTo>
                    <a:pt x="8"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4252;p59">
              <a:extLst>
                <a:ext uri="{FF2B5EF4-FFF2-40B4-BE49-F238E27FC236}">
                  <a16:creationId xmlns:a16="http://schemas.microsoft.com/office/drawing/2014/main" id="{30CB7C37-E693-D9C4-1184-4DEBC0F3102C}"/>
                </a:ext>
              </a:extLst>
            </p:cNvPr>
            <p:cNvSpPr/>
            <p:nvPr/>
          </p:nvSpPr>
          <p:spPr>
            <a:xfrm>
              <a:off x="2361060" y="1948360"/>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4253;p59">
              <a:extLst>
                <a:ext uri="{FF2B5EF4-FFF2-40B4-BE49-F238E27FC236}">
                  <a16:creationId xmlns:a16="http://schemas.microsoft.com/office/drawing/2014/main" id="{5B723FEE-9AA5-89FA-575B-AAEF52A34F4A}"/>
                </a:ext>
              </a:extLst>
            </p:cNvPr>
            <p:cNvSpPr/>
            <p:nvPr/>
          </p:nvSpPr>
          <p:spPr>
            <a:xfrm>
              <a:off x="2360721" y="1948645"/>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4254;p59">
              <a:extLst>
                <a:ext uri="{FF2B5EF4-FFF2-40B4-BE49-F238E27FC236}">
                  <a16:creationId xmlns:a16="http://schemas.microsoft.com/office/drawing/2014/main" id="{7E344972-769A-F9A4-2A8F-9A3E6E81A9A7}"/>
                </a:ext>
              </a:extLst>
            </p:cNvPr>
            <p:cNvSpPr/>
            <p:nvPr/>
          </p:nvSpPr>
          <p:spPr>
            <a:xfrm>
              <a:off x="2289045" y="1932474"/>
              <a:ext cx="108104" cy="83909"/>
            </a:xfrm>
            <a:custGeom>
              <a:avLst/>
              <a:gdLst/>
              <a:ahLst/>
              <a:cxnLst/>
              <a:rect l="l" t="t" r="r" b="b"/>
              <a:pathLst>
                <a:path w="7962" h="6180" extrusionOk="0">
                  <a:moveTo>
                    <a:pt x="2651" y="1"/>
                  </a:moveTo>
                  <a:cubicBezTo>
                    <a:pt x="2637" y="4"/>
                    <a:pt x="2623" y="22"/>
                    <a:pt x="2612" y="50"/>
                  </a:cubicBezTo>
                  <a:cubicBezTo>
                    <a:pt x="2609" y="60"/>
                    <a:pt x="2605" y="71"/>
                    <a:pt x="2602" y="81"/>
                  </a:cubicBezTo>
                  <a:cubicBezTo>
                    <a:pt x="2556" y="225"/>
                    <a:pt x="2528" y="312"/>
                    <a:pt x="2451" y="330"/>
                  </a:cubicBezTo>
                  <a:cubicBezTo>
                    <a:pt x="2443" y="332"/>
                    <a:pt x="2434" y="333"/>
                    <a:pt x="2425" y="333"/>
                  </a:cubicBezTo>
                  <a:cubicBezTo>
                    <a:pt x="2386" y="333"/>
                    <a:pt x="2348" y="313"/>
                    <a:pt x="2322" y="284"/>
                  </a:cubicBezTo>
                  <a:lnTo>
                    <a:pt x="2119" y="284"/>
                  </a:lnTo>
                  <a:cubicBezTo>
                    <a:pt x="2080" y="284"/>
                    <a:pt x="2035" y="284"/>
                    <a:pt x="1982" y="288"/>
                  </a:cubicBezTo>
                  <a:lnTo>
                    <a:pt x="1982" y="291"/>
                  </a:lnTo>
                  <a:cubicBezTo>
                    <a:pt x="1982" y="309"/>
                    <a:pt x="1982" y="323"/>
                    <a:pt x="1979" y="337"/>
                  </a:cubicBezTo>
                  <a:lnTo>
                    <a:pt x="1979" y="340"/>
                  </a:lnTo>
                  <a:cubicBezTo>
                    <a:pt x="1979" y="358"/>
                    <a:pt x="1975" y="372"/>
                    <a:pt x="1972" y="389"/>
                  </a:cubicBezTo>
                  <a:lnTo>
                    <a:pt x="1972" y="396"/>
                  </a:lnTo>
                  <a:cubicBezTo>
                    <a:pt x="1968" y="410"/>
                    <a:pt x="1965" y="428"/>
                    <a:pt x="1958" y="442"/>
                  </a:cubicBezTo>
                  <a:lnTo>
                    <a:pt x="1954" y="449"/>
                  </a:lnTo>
                  <a:cubicBezTo>
                    <a:pt x="1951" y="466"/>
                    <a:pt x="1947" y="480"/>
                    <a:pt x="1940" y="494"/>
                  </a:cubicBezTo>
                  <a:lnTo>
                    <a:pt x="1940" y="498"/>
                  </a:lnTo>
                  <a:cubicBezTo>
                    <a:pt x="1937" y="512"/>
                    <a:pt x="1930" y="526"/>
                    <a:pt x="1923" y="540"/>
                  </a:cubicBezTo>
                  <a:lnTo>
                    <a:pt x="1919" y="547"/>
                  </a:lnTo>
                  <a:cubicBezTo>
                    <a:pt x="1916" y="561"/>
                    <a:pt x="1909" y="575"/>
                    <a:pt x="1902" y="589"/>
                  </a:cubicBezTo>
                  <a:lnTo>
                    <a:pt x="1898" y="599"/>
                  </a:lnTo>
                  <a:lnTo>
                    <a:pt x="1881" y="638"/>
                  </a:lnTo>
                  <a:lnTo>
                    <a:pt x="1874" y="648"/>
                  </a:lnTo>
                  <a:lnTo>
                    <a:pt x="1856" y="683"/>
                  </a:lnTo>
                  <a:cubicBezTo>
                    <a:pt x="1818" y="757"/>
                    <a:pt x="1782" y="834"/>
                    <a:pt x="1782" y="872"/>
                  </a:cubicBezTo>
                  <a:cubicBezTo>
                    <a:pt x="1782" y="1033"/>
                    <a:pt x="1625" y="1209"/>
                    <a:pt x="1478" y="1209"/>
                  </a:cubicBezTo>
                  <a:cubicBezTo>
                    <a:pt x="1450" y="1216"/>
                    <a:pt x="1387" y="1317"/>
                    <a:pt x="1348" y="1377"/>
                  </a:cubicBezTo>
                  <a:lnTo>
                    <a:pt x="1310" y="1433"/>
                  </a:lnTo>
                  <a:cubicBezTo>
                    <a:pt x="1275" y="1492"/>
                    <a:pt x="1233" y="1545"/>
                    <a:pt x="1187" y="1594"/>
                  </a:cubicBezTo>
                  <a:cubicBezTo>
                    <a:pt x="1142" y="1639"/>
                    <a:pt x="1131" y="1716"/>
                    <a:pt x="1124" y="1800"/>
                  </a:cubicBezTo>
                  <a:cubicBezTo>
                    <a:pt x="1124" y="1811"/>
                    <a:pt x="1124" y="1825"/>
                    <a:pt x="1121" y="1835"/>
                  </a:cubicBezTo>
                  <a:cubicBezTo>
                    <a:pt x="1110" y="1951"/>
                    <a:pt x="1103" y="2073"/>
                    <a:pt x="1012" y="2140"/>
                  </a:cubicBezTo>
                  <a:cubicBezTo>
                    <a:pt x="963" y="2175"/>
                    <a:pt x="918" y="2203"/>
                    <a:pt x="865" y="2227"/>
                  </a:cubicBezTo>
                  <a:cubicBezTo>
                    <a:pt x="834" y="2241"/>
                    <a:pt x="806" y="2259"/>
                    <a:pt x="778" y="2276"/>
                  </a:cubicBezTo>
                  <a:lnTo>
                    <a:pt x="781" y="2280"/>
                  </a:lnTo>
                  <a:cubicBezTo>
                    <a:pt x="806" y="2304"/>
                    <a:pt x="823" y="2336"/>
                    <a:pt x="823" y="2371"/>
                  </a:cubicBezTo>
                  <a:cubicBezTo>
                    <a:pt x="827" y="2444"/>
                    <a:pt x="781" y="2521"/>
                    <a:pt x="732" y="2595"/>
                  </a:cubicBezTo>
                  <a:cubicBezTo>
                    <a:pt x="694" y="2651"/>
                    <a:pt x="662" y="2710"/>
                    <a:pt x="641" y="2773"/>
                  </a:cubicBezTo>
                  <a:cubicBezTo>
                    <a:pt x="634" y="2794"/>
                    <a:pt x="631" y="2812"/>
                    <a:pt x="631" y="2833"/>
                  </a:cubicBezTo>
                  <a:cubicBezTo>
                    <a:pt x="631" y="2840"/>
                    <a:pt x="620" y="3411"/>
                    <a:pt x="543" y="3491"/>
                  </a:cubicBezTo>
                  <a:cubicBezTo>
                    <a:pt x="523" y="3511"/>
                    <a:pt x="498" y="3517"/>
                    <a:pt x="460" y="3517"/>
                  </a:cubicBezTo>
                  <a:cubicBezTo>
                    <a:pt x="437" y="3517"/>
                    <a:pt x="409" y="3515"/>
                    <a:pt x="375" y="3512"/>
                  </a:cubicBezTo>
                  <a:cubicBezTo>
                    <a:pt x="348" y="3511"/>
                    <a:pt x="311" y="3509"/>
                    <a:pt x="272" y="3509"/>
                  </a:cubicBezTo>
                  <a:cubicBezTo>
                    <a:pt x="211" y="3509"/>
                    <a:pt x="148" y="3514"/>
                    <a:pt x="127" y="3533"/>
                  </a:cubicBezTo>
                  <a:cubicBezTo>
                    <a:pt x="127" y="3533"/>
                    <a:pt x="123" y="3537"/>
                    <a:pt x="123" y="3544"/>
                  </a:cubicBezTo>
                  <a:cubicBezTo>
                    <a:pt x="123" y="3621"/>
                    <a:pt x="92" y="3694"/>
                    <a:pt x="36" y="3747"/>
                  </a:cubicBezTo>
                  <a:cubicBezTo>
                    <a:pt x="1" y="3785"/>
                    <a:pt x="1" y="3789"/>
                    <a:pt x="15" y="3820"/>
                  </a:cubicBezTo>
                  <a:cubicBezTo>
                    <a:pt x="32" y="3852"/>
                    <a:pt x="130" y="3883"/>
                    <a:pt x="207" y="3904"/>
                  </a:cubicBezTo>
                  <a:cubicBezTo>
                    <a:pt x="333" y="3936"/>
                    <a:pt x="477" y="3974"/>
                    <a:pt x="526" y="4097"/>
                  </a:cubicBezTo>
                  <a:cubicBezTo>
                    <a:pt x="561" y="4163"/>
                    <a:pt x="610" y="4223"/>
                    <a:pt x="669" y="4275"/>
                  </a:cubicBezTo>
                  <a:lnTo>
                    <a:pt x="697" y="4303"/>
                  </a:lnTo>
                  <a:cubicBezTo>
                    <a:pt x="809" y="4415"/>
                    <a:pt x="935" y="4541"/>
                    <a:pt x="998" y="4706"/>
                  </a:cubicBezTo>
                  <a:cubicBezTo>
                    <a:pt x="1089" y="4947"/>
                    <a:pt x="1331" y="5070"/>
                    <a:pt x="1443" y="5070"/>
                  </a:cubicBezTo>
                  <a:cubicBezTo>
                    <a:pt x="1446" y="5069"/>
                    <a:pt x="1449" y="5069"/>
                    <a:pt x="1452" y="5069"/>
                  </a:cubicBezTo>
                  <a:cubicBezTo>
                    <a:pt x="1460" y="5069"/>
                    <a:pt x="1467" y="5071"/>
                    <a:pt x="1474" y="5073"/>
                  </a:cubicBezTo>
                  <a:cubicBezTo>
                    <a:pt x="1499" y="5077"/>
                    <a:pt x="1516" y="5087"/>
                    <a:pt x="1534" y="5108"/>
                  </a:cubicBezTo>
                  <a:cubicBezTo>
                    <a:pt x="1572" y="5154"/>
                    <a:pt x="1565" y="5227"/>
                    <a:pt x="1544" y="5347"/>
                  </a:cubicBezTo>
                  <a:cubicBezTo>
                    <a:pt x="1544" y="5364"/>
                    <a:pt x="1541" y="5385"/>
                    <a:pt x="1537" y="5403"/>
                  </a:cubicBezTo>
                  <a:cubicBezTo>
                    <a:pt x="1530" y="5424"/>
                    <a:pt x="1527" y="5448"/>
                    <a:pt x="1523" y="5473"/>
                  </a:cubicBezTo>
                  <a:lnTo>
                    <a:pt x="1520" y="5490"/>
                  </a:lnTo>
                  <a:cubicBezTo>
                    <a:pt x="1516" y="5515"/>
                    <a:pt x="1513" y="5543"/>
                    <a:pt x="1509" y="5571"/>
                  </a:cubicBezTo>
                  <a:lnTo>
                    <a:pt x="1516" y="5574"/>
                  </a:lnTo>
                  <a:cubicBezTo>
                    <a:pt x="1521" y="5567"/>
                    <a:pt x="1527" y="5565"/>
                    <a:pt x="1534" y="5565"/>
                  </a:cubicBezTo>
                  <a:cubicBezTo>
                    <a:pt x="1546" y="5565"/>
                    <a:pt x="1561" y="5571"/>
                    <a:pt x="1576" y="5578"/>
                  </a:cubicBezTo>
                  <a:lnTo>
                    <a:pt x="1590" y="5581"/>
                  </a:lnTo>
                  <a:lnTo>
                    <a:pt x="1604" y="5588"/>
                  </a:lnTo>
                  <a:cubicBezTo>
                    <a:pt x="1614" y="5595"/>
                    <a:pt x="1625" y="5599"/>
                    <a:pt x="1635" y="5606"/>
                  </a:cubicBezTo>
                  <a:cubicBezTo>
                    <a:pt x="1639" y="5606"/>
                    <a:pt x="1642" y="5606"/>
                    <a:pt x="1646" y="5609"/>
                  </a:cubicBezTo>
                  <a:cubicBezTo>
                    <a:pt x="1688" y="5616"/>
                    <a:pt x="1730" y="5620"/>
                    <a:pt x="1775" y="5623"/>
                  </a:cubicBezTo>
                  <a:lnTo>
                    <a:pt x="1800" y="5623"/>
                  </a:lnTo>
                  <a:cubicBezTo>
                    <a:pt x="1947" y="5630"/>
                    <a:pt x="2112" y="5637"/>
                    <a:pt x="2203" y="5721"/>
                  </a:cubicBezTo>
                  <a:cubicBezTo>
                    <a:pt x="2332" y="5833"/>
                    <a:pt x="2700" y="6068"/>
                    <a:pt x="2791" y="6068"/>
                  </a:cubicBezTo>
                  <a:cubicBezTo>
                    <a:pt x="2896" y="6068"/>
                    <a:pt x="3323" y="6120"/>
                    <a:pt x="3442" y="6180"/>
                  </a:cubicBezTo>
                  <a:cubicBezTo>
                    <a:pt x="3470" y="6155"/>
                    <a:pt x="3494" y="6131"/>
                    <a:pt x="3515" y="6103"/>
                  </a:cubicBezTo>
                  <a:cubicBezTo>
                    <a:pt x="3582" y="6022"/>
                    <a:pt x="3662" y="5949"/>
                    <a:pt x="3753" y="5893"/>
                  </a:cubicBezTo>
                  <a:cubicBezTo>
                    <a:pt x="3876" y="5821"/>
                    <a:pt x="4046" y="5752"/>
                    <a:pt x="4169" y="5752"/>
                  </a:cubicBezTo>
                  <a:cubicBezTo>
                    <a:pt x="4197" y="5752"/>
                    <a:pt x="4222" y="5755"/>
                    <a:pt x="4244" y="5763"/>
                  </a:cubicBezTo>
                  <a:cubicBezTo>
                    <a:pt x="4275" y="5774"/>
                    <a:pt x="4303" y="5798"/>
                    <a:pt x="4317" y="5830"/>
                  </a:cubicBezTo>
                  <a:cubicBezTo>
                    <a:pt x="4338" y="5865"/>
                    <a:pt x="4370" y="5893"/>
                    <a:pt x="4405" y="5907"/>
                  </a:cubicBezTo>
                  <a:cubicBezTo>
                    <a:pt x="4419" y="5912"/>
                    <a:pt x="4434" y="5915"/>
                    <a:pt x="4448" y="5915"/>
                  </a:cubicBezTo>
                  <a:cubicBezTo>
                    <a:pt x="4463" y="5915"/>
                    <a:pt x="4478" y="5912"/>
                    <a:pt x="4492" y="5907"/>
                  </a:cubicBezTo>
                  <a:cubicBezTo>
                    <a:pt x="4580" y="5872"/>
                    <a:pt x="4667" y="5847"/>
                    <a:pt x="4755" y="5830"/>
                  </a:cubicBezTo>
                  <a:lnTo>
                    <a:pt x="4776" y="5823"/>
                  </a:lnTo>
                  <a:lnTo>
                    <a:pt x="4793" y="5823"/>
                  </a:lnTo>
                  <a:lnTo>
                    <a:pt x="4944" y="5791"/>
                  </a:lnTo>
                  <a:lnTo>
                    <a:pt x="4944" y="5795"/>
                  </a:lnTo>
                  <a:cubicBezTo>
                    <a:pt x="5035" y="5774"/>
                    <a:pt x="5129" y="5760"/>
                    <a:pt x="5224" y="5756"/>
                  </a:cubicBezTo>
                  <a:lnTo>
                    <a:pt x="5245" y="5756"/>
                  </a:lnTo>
                  <a:cubicBezTo>
                    <a:pt x="5287" y="5732"/>
                    <a:pt x="5329" y="5700"/>
                    <a:pt x="5367" y="5665"/>
                  </a:cubicBezTo>
                  <a:cubicBezTo>
                    <a:pt x="5500" y="5553"/>
                    <a:pt x="5707" y="5378"/>
                    <a:pt x="5956" y="5378"/>
                  </a:cubicBezTo>
                  <a:cubicBezTo>
                    <a:pt x="6043" y="5378"/>
                    <a:pt x="6113" y="5382"/>
                    <a:pt x="6173" y="5385"/>
                  </a:cubicBezTo>
                  <a:cubicBezTo>
                    <a:pt x="6220" y="5388"/>
                    <a:pt x="6259" y="5390"/>
                    <a:pt x="6293" y="5390"/>
                  </a:cubicBezTo>
                  <a:cubicBezTo>
                    <a:pt x="6391" y="5390"/>
                    <a:pt x="6443" y="5371"/>
                    <a:pt x="6516" y="5291"/>
                  </a:cubicBezTo>
                  <a:cubicBezTo>
                    <a:pt x="6645" y="5147"/>
                    <a:pt x="7779" y="4002"/>
                    <a:pt x="7961" y="3841"/>
                  </a:cubicBezTo>
                  <a:cubicBezTo>
                    <a:pt x="7916" y="3831"/>
                    <a:pt x="7870" y="3824"/>
                    <a:pt x="7825" y="3824"/>
                  </a:cubicBezTo>
                  <a:cubicBezTo>
                    <a:pt x="7737" y="3824"/>
                    <a:pt x="7478" y="3824"/>
                    <a:pt x="7048" y="3649"/>
                  </a:cubicBezTo>
                  <a:cubicBezTo>
                    <a:pt x="6649" y="3488"/>
                    <a:pt x="6054" y="3288"/>
                    <a:pt x="5956" y="3267"/>
                  </a:cubicBezTo>
                  <a:cubicBezTo>
                    <a:pt x="5871" y="3246"/>
                    <a:pt x="5794" y="3158"/>
                    <a:pt x="5710" y="3064"/>
                  </a:cubicBezTo>
                  <a:cubicBezTo>
                    <a:pt x="5668" y="3015"/>
                    <a:pt x="5623" y="2969"/>
                    <a:pt x="5574" y="2931"/>
                  </a:cubicBezTo>
                  <a:cubicBezTo>
                    <a:pt x="5490" y="2889"/>
                    <a:pt x="5374" y="2714"/>
                    <a:pt x="5297" y="2577"/>
                  </a:cubicBezTo>
                  <a:cubicBezTo>
                    <a:pt x="5248" y="2493"/>
                    <a:pt x="5213" y="2423"/>
                    <a:pt x="5203" y="2402"/>
                  </a:cubicBezTo>
                  <a:cubicBezTo>
                    <a:pt x="5199" y="2395"/>
                    <a:pt x="5199" y="2385"/>
                    <a:pt x="5196" y="2378"/>
                  </a:cubicBezTo>
                  <a:cubicBezTo>
                    <a:pt x="5192" y="2332"/>
                    <a:pt x="5206" y="2287"/>
                    <a:pt x="5227" y="2245"/>
                  </a:cubicBezTo>
                  <a:lnTo>
                    <a:pt x="5238" y="2231"/>
                  </a:lnTo>
                  <a:lnTo>
                    <a:pt x="5241" y="2220"/>
                  </a:lnTo>
                  <a:cubicBezTo>
                    <a:pt x="5248" y="2210"/>
                    <a:pt x="5255" y="2199"/>
                    <a:pt x="5262" y="2185"/>
                  </a:cubicBezTo>
                  <a:lnTo>
                    <a:pt x="5234" y="2164"/>
                  </a:lnTo>
                  <a:lnTo>
                    <a:pt x="5231" y="2161"/>
                  </a:lnTo>
                  <a:cubicBezTo>
                    <a:pt x="5224" y="2154"/>
                    <a:pt x="5213" y="2150"/>
                    <a:pt x="5210" y="2147"/>
                  </a:cubicBezTo>
                  <a:lnTo>
                    <a:pt x="5206" y="2147"/>
                  </a:lnTo>
                  <a:cubicBezTo>
                    <a:pt x="5199" y="2143"/>
                    <a:pt x="5192" y="2140"/>
                    <a:pt x="5189" y="2136"/>
                  </a:cubicBezTo>
                  <a:cubicBezTo>
                    <a:pt x="5178" y="2133"/>
                    <a:pt x="5171" y="2129"/>
                    <a:pt x="5161" y="2129"/>
                  </a:cubicBezTo>
                  <a:cubicBezTo>
                    <a:pt x="5157" y="2129"/>
                    <a:pt x="5154" y="2129"/>
                    <a:pt x="5150" y="2133"/>
                  </a:cubicBezTo>
                  <a:lnTo>
                    <a:pt x="5140" y="2136"/>
                  </a:lnTo>
                  <a:lnTo>
                    <a:pt x="5133" y="2143"/>
                  </a:lnTo>
                  <a:cubicBezTo>
                    <a:pt x="5062" y="2189"/>
                    <a:pt x="4982" y="2212"/>
                    <a:pt x="4899" y="2212"/>
                  </a:cubicBezTo>
                  <a:cubicBezTo>
                    <a:pt x="4874" y="2212"/>
                    <a:pt x="4849" y="2210"/>
                    <a:pt x="4825" y="2206"/>
                  </a:cubicBezTo>
                  <a:cubicBezTo>
                    <a:pt x="4783" y="2196"/>
                    <a:pt x="4751" y="2171"/>
                    <a:pt x="4730" y="2136"/>
                  </a:cubicBezTo>
                  <a:cubicBezTo>
                    <a:pt x="4685" y="2049"/>
                    <a:pt x="4615" y="1765"/>
                    <a:pt x="4758" y="1601"/>
                  </a:cubicBezTo>
                  <a:cubicBezTo>
                    <a:pt x="4765" y="1590"/>
                    <a:pt x="4776" y="1580"/>
                    <a:pt x="4786" y="1566"/>
                  </a:cubicBezTo>
                  <a:lnTo>
                    <a:pt x="4793" y="1559"/>
                  </a:lnTo>
                  <a:lnTo>
                    <a:pt x="4821" y="1520"/>
                  </a:lnTo>
                  <a:lnTo>
                    <a:pt x="4828" y="1510"/>
                  </a:lnTo>
                  <a:lnTo>
                    <a:pt x="4853" y="1478"/>
                  </a:lnTo>
                  <a:lnTo>
                    <a:pt x="4860" y="1468"/>
                  </a:lnTo>
                  <a:lnTo>
                    <a:pt x="4884" y="1429"/>
                  </a:lnTo>
                  <a:lnTo>
                    <a:pt x="4895" y="1415"/>
                  </a:lnTo>
                  <a:lnTo>
                    <a:pt x="4919" y="1380"/>
                  </a:lnTo>
                  <a:lnTo>
                    <a:pt x="4926" y="1370"/>
                  </a:lnTo>
                  <a:lnTo>
                    <a:pt x="4947" y="1338"/>
                  </a:lnTo>
                  <a:lnTo>
                    <a:pt x="4951" y="1331"/>
                  </a:lnTo>
                  <a:lnTo>
                    <a:pt x="4975" y="1296"/>
                  </a:lnTo>
                  <a:lnTo>
                    <a:pt x="4996" y="1261"/>
                  </a:lnTo>
                  <a:lnTo>
                    <a:pt x="4870" y="1132"/>
                  </a:lnTo>
                  <a:lnTo>
                    <a:pt x="4863" y="1121"/>
                  </a:lnTo>
                  <a:cubicBezTo>
                    <a:pt x="4429" y="666"/>
                    <a:pt x="3988" y="232"/>
                    <a:pt x="3904" y="193"/>
                  </a:cubicBezTo>
                  <a:lnTo>
                    <a:pt x="3862" y="193"/>
                  </a:lnTo>
                  <a:cubicBezTo>
                    <a:pt x="3813" y="193"/>
                    <a:pt x="3743" y="197"/>
                    <a:pt x="3676" y="204"/>
                  </a:cubicBezTo>
                  <a:cubicBezTo>
                    <a:pt x="3603" y="208"/>
                    <a:pt x="3541" y="212"/>
                    <a:pt x="3490" y="212"/>
                  </a:cubicBezTo>
                  <a:cubicBezTo>
                    <a:pt x="3427" y="212"/>
                    <a:pt x="3380" y="207"/>
                    <a:pt x="3347" y="193"/>
                  </a:cubicBezTo>
                  <a:cubicBezTo>
                    <a:pt x="3330" y="186"/>
                    <a:pt x="3309" y="176"/>
                    <a:pt x="3291" y="162"/>
                  </a:cubicBezTo>
                  <a:cubicBezTo>
                    <a:pt x="3282" y="156"/>
                    <a:pt x="3275" y="152"/>
                    <a:pt x="3265" y="152"/>
                  </a:cubicBezTo>
                  <a:cubicBezTo>
                    <a:pt x="3248" y="152"/>
                    <a:pt x="3223" y="162"/>
                    <a:pt x="3165" y="190"/>
                  </a:cubicBezTo>
                  <a:cubicBezTo>
                    <a:pt x="3116" y="214"/>
                    <a:pt x="3073" y="224"/>
                    <a:pt x="3034" y="224"/>
                  </a:cubicBezTo>
                  <a:cubicBezTo>
                    <a:pt x="2932" y="224"/>
                    <a:pt x="2862" y="155"/>
                    <a:pt x="2808" y="99"/>
                  </a:cubicBezTo>
                  <a:cubicBezTo>
                    <a:pt x="2787" y="81"/>
                    <a:pt x="2770" y="64"/>
                    <a:pt x="2752" y="46"/>
                  </a:cubicBezTo>
                  <a:lnTo>
                    <a:pt x="2731" y="29"/>
                  </a:lnTo>
                  <a:cubicBezTo>
                    <a:pt x="2710" y="15"/>
                    <a:pt x="2686" y="4"/>
                    <a:pt x="266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4255;p59">
              <a:extLst>
                <a:ext uri="{FF2B5EF4-FFF2-40B4-BE49-F238E27FC236}">
                  <a16:creationId xmlns:a16="http://schemas.microsoft.com/office/drawing/2014/main" id="{C870DAD1-F007-E672-0D06-6F6A7061E87E}"/>
                </a:ext>
              </a:extLst>
            </p:cNvPr>
            <p:cNvSpPr/>
            <p:nvPr/>
          </p:nvSpPr>
          <p:spPr>
            <a:xfrm>
              <a:off x="2360015" y="1962711"/>
              <a:ext cx="149" cy="204"/>
            </a:xfrm>
            <a:custGeom>
              <a:avLst/>
              <a:gdLst/>
              <a:ahLst/>
              <a:cxnLst/>
              <a:rect l="l" t="t" r="r" b="b"/>
              <a:pathLst>
                <a:path w="11" h="15" extrusionOk="0">
                  <a:moveTo>
                    <a:pt x="11"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4256;p59">
              <a:extLst>
                <a:ext uri="{FF2B5EF4-FFF2-40B4-BE49-F238E27FC236}">
                  <a16:creationId xmlns:a16="http://schemas.microsoft.com/office/drawing/2014/main" id="{AA8EE0C2-76CC-9D91-A384-53034E82AB18}"/>
                </a:ext>
              </a:extLst>
            </p:cNvPr>
            <p:cNvSpPr/>
            <p:nvPr/>
          </p:nvSpPr>
          <p:spPr>
            <a:xfrm>
              <a:off x="2360965" y="1967409"/>
              <a:ext cx="3761" cy="4861"/>
            </a:xfrm>
            <a:custGeom>
              <a:avLst/>
              <a:gdLst/>
              <a:ahLst/>
              <a:cxnLst/>
              <a:rect l="l" t="t" r="r" b="b"/>
              <a:pathLst>
                <a:path w="277" h="358" extrusionOk="0">
                  <a:moveTo>
                    <a:pt x="0" y="1"/>
                  </a:moveTo>
                  <a:cubicBezTo>
                    <a:pt x="81" y="141"/>
                    <a:pt x="193" y="316"/>
                    <a:pt x="277" y="358"/>
                  </a:cubicBezTo>
                  <a:cubicBezTo>
                    <a:pt x="193" y="312"/>
                    <a:pt x="81" y="137"/>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4257;p59">
              <a:extLst>
                <a:ext uri="{FF2B5EF4-FFF2-40B4-BE49-F238E27FC236}">
                  <a16:creationId xmlns:a16="http://schemas.microsoft.com/office/drawing/2014/main" id="{4360A129-07E1-BA51-7D4C-CD66E169477F}"/>
                </a:ext>
              </a:extLst>
            </p:cNvPr>
            <p:cNvSpPr/>
            <p:nvPr/>
          </p:nvSpPr>
          <p:spPr>
            <a:xfrm>
              <a:off x="2359580" y="196470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4258;p59">
              <a:extLst>
                <a:ext uri="{FF2B5EF4-FFF2-40B4-BE49-F238E27FC236}">
                  <a16:creationId xmlns:a16="http://schemas.microsoft.com/office/drawing/2014/main" id="{3FE08686-BB40-4355-6C81-15C975099E79}"/>
                </a:ext>
              </a:extLst>
            </p:cNvPr>
            <p:cNvSpPr/>
            <p:nvPr/>
          </p:nvSpPr>
          <p:spPr>
            <a:xfrm>
              <a:off x="2360205" y="1962087"/>
              <a:ext cx="299" cy="489"/>
            </a:xfrm>
            <a:custGeom>
              <a:avLst/>
              <a:gdLst/>
              <a:ahLst/>
              <a:cxnLst/>
              <a:rect l="l" t="t" r="r" b="b"/>
              <a:pathLst>
                <a:path w="22" h="36" extrusionOk="0">
                  <a:moveTo>
                    <a:pt x="0" y="36"/>
                  </a:moveTo>
                  <a:cubicBezTo>
                    <a:pt x="7" y="25"/>
                    <a:pt x="14" y="11"/>
                    <a:pt x="21" y="1"/>
                  </a:cubicBezTo>
                  <a:lnTo>
                    <a:pt x="21" y="1"/>
                  </a:lnTo>
                  <a:cubicBezTo>
                    <a:pt x="14" y="11"/>
                    <a:pt x="7" y="25"/>
                    <a:pt x="0" y="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4259;p59">
              <a:extLst>
                <a:ext uri="{FF2B5EF4-FFF2-40B4-BE49-F238E27FC236}">
                  <a16:creationId xmlns:a16="http://schemas.microsoft.com/office/drawing/2014/main" id="{9DF0BCDE-C227-D009-22B8-27D8BD1852D2}"/>
                </a:ext>
              </a:extLst>
            </p:cNvPr>
            <p:cNvSpPr/>
            <p:nvPr/>
          </p:nvSpPr>
          <p:spPr>
            <a:xfrm>
              <a:off x="2354027" y="2011522"/>
              <a:ext cx="149" cy="14"/>
            </a:xfrm>
            <a:custGeom>
              <a:avLst/>
              <a:gdLst/>
              <a:ahLst/>
              <a:cxnLst/>
              <a:rect l="l" t="t" r="r" b="b"/>
              <a:pathLst>
                <a:path w="11" h="1" extrusionOk="0">
                  <a:moveTo>
                    <a:pt x="0" y="1"/>
                  </a:moveTo>
                  <a:lnTo>
                    <a:pt x="7" y="1"/>
                  </a:ln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4260;p59">
              <a:extLst>
                <a:ext uri="{FF2B5EF4-FFF2-40B4-BE49-F238E27FC236}">
                  <a16:creationId xmlns:a16="http://schemas.microsoft.com/office/drawing/2014/main" id="{8A5A6490-B4C8-57D8-23D3-0709D5ADD291}"/>
                </a:ext>
              </a:extLst>
            </p:cNvPr>
            <p:cNvSpPr/>
            <p:nvPr/>
          </p:nvSpPr>
          <p:spPr>
            <a:xfrm>
              <a:off x="2353647" y="2011577"/>
              <a:ext cx="299" cy="54"/>
            </a:xfrm>
            <a:custGeom>
              <a:avLst/>
              <a:gdLst/>
              <a:ahLst/>
              <a:cxnLst/>
              <a:rect l="l" t="t" r="r" b="b"/>
              <a:pathLst>
                <a:path w="22" h="4" extrusionOk="0">
                  <a:moveTo>
                    <a:pt x="0" y="4"/>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4261;p59">
              <a:extLst>
                <a:ext uri="{FF2B5EF4-FFF2-40B4-BE49-F238E27FC236}">
                  <a16:creationId xmlns:a16="http://schemas.microsoft.com/office/drawing/2014/main" id="{402BCB67-D09C-2685-3614-3B0472F7391F}"/>
                </a:ext>
              </a:extLst>
            </p:cNvPr>
            <p:cNvSpPr/>
            <p:nvPr/>
          </p:nvSpPr>
          <p:spPr>
            <a:xfrm>
              <a:off x="2356159" y="2010572"/>
              <a:ext cx="3815" cy="543"/>
            </a:xfrm>
            <a:custGeom>
              <a:avLst/>
              <a:gdLst/>
              <a:ahLst/>
              <a:cxnLst/>
              <a:rect l="l" t="t" r="r" b="b"/>
              <a:pathLst>
                <a:path w="281" h="40" extrusionOk="0">
                  <a:moveTo>
                    <a:pt x="1" y="39"/>
                  </a:moveTo>
                  <a:lnTo>
                    <a:pt x="1" y="39"/>
                  </a:lnTo>
                  <a:cubicBezTo>
                    <a:pt x="92" y="18"/>
                    <a:pt x="186" y="8"/>
                    <a:pt x="281" y="1"/>
                  </a:cubicBezTo>
                  <a:cubicBezTo>
                    <a:pt x="186" y="8"/>
                    <a:pt x="92" y="18"/>
                    <a:pt x="1"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4262;p59">
              <a:extLst>
                <a:ext uri="{FF2B5EF4-FFF2-40B4-BE49-F238E27FC236}">
                  <a16:creationId xmlns:a16="http://schemas.microsoft.com/office/drawing/2014/main" id="{31EE039D-2781-0BDF-6BFB-A41BC0CFCD71}"/>
                </a:ext>
              </a:extLst>
            </p:cNvPr>
            <p:cNvSpPr/>
            <p:nvPr/>
          </p:nvSpPr>
          <p:spPr>
            <a:xfrm>
              <a:off x="2314720" y="1939562"/>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4263;p59">
              <a:extLst>
                <a:ext uri="{FF2B5EF4-FFF2-40B4-BE49-F238E27FC236}">
                  <a16:creationId xmlns:a16="http://schemas.microsoft.com/office/drawing/2014/main" id="{A14E9515-CEA2-4836-B8EF-7C09D511B916}"/>
                </a:ext>
              </a:extLst>
            </p:cNvPr>
            <p:cNvSpPr/>
            <p:nvPr/>
          </p:nvSpPr>
          <p:spPr>
            <a:xfrm>
              <a:off x="2314381" y="1940268"/>
              <a:ext cx="258" cy="543"/>
            </a:xfrm>
            <a:custGeom>
              <a:avLst/>
              <a:gdLst/>
              <a:ahLst/>
              <a:cxnLst/>
              <a:rect l="l" t="t" r="r" b="b"/>
              <a:pathLst>
                <a:path w="19" h="40" extrusionOk="0">
                  <a:moveTo>
                    <a:pt x="1" y="39"/>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4264;p59">
              <a:extLst>
                <a:ext uri="{FF2B5EF4-FFF2-40B4-BE49-F238E27FC236}">
                  <a16:creationId xmlns:a16="http://schemas.microsoft.com/office/drawing/2014/main" id="{47E8A7D6-4F21-2451-9283-42475B6C28C4}"/>
                </a:ext>
              </a:extLst>
            </p:cNvPr>
            <p:cNvSpPr/>
            <p:nvPr/>
          </p:nvSpPr>
          <p:spPr>
            <a:xfrm>
              <a:off x="2315005" y="1938896"/>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4265;p59">
              <a:extLst>
                <a:ext uri="{FF2B5EF4-FFF2-40B4-BE49-F238E27FC236}">
                  <a16:creationId xmlns:a16="http://schemas.microsoft.com/office/drawing/2014/main" id="{03952F3A-5B30-E270-3035-3E07F121B962}"/>
                </a:ext>
              </a:extLst>
            </p:cNvPr>
            <p:cNvSpPr/>
            <p:nvPr/>
          </p:nvSpPr>
          <p:spPr>
            <a:xfrm>
              <a:off x="2315236" y="1938231"/>
              <a:ext cx="204" cy="625"/>
            </a:xfrm>
            <a:custGeom>
              <a:avLst/>
              <a:gdLst/>
              <a:ahLst/>
              <a:cxnLst/>
              <a:rect l="l" t="t" r="r" b="b"/>
              <a:pathLst>
                <a:path w="15" h="46" extrusionOk="0">
                  <a:moveTo>
                    <a:pt x="1" y="46"/>
                  </a:moveTo>
                  <a:cubicBezTo>
                    <a:pt x="8" y="28"/>
                    <a:pt x="11" y="14"/>
                    <a:pt x="15" y="0"/>
                  </a:cubicBezTo>
                  <a:cubicBezTo>
                    <a:pt x="11" y="14"/>
                    <a:pt x="8" y="28"/>
                    <a:pt x="1" y="4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4266;p59">
              <a:extLst>
                <a:ext uri="{FF2B5EF4-FFF2-40B4-BE49-F238E27FC236}">
                  <a16:creationId xmlns:a16="http://schemas.microsoft.com/office/drawing/2014/main" id="{57100F0E-8396-F93B-6C97-1F821ACE125A}"/>
                </a:ext>
              </a:extLst>
            </p:cNvPr>
            <p:cNvSpPr/>
            <p:nvPr/>
          </p:nvSpPr>
          <p:spPr>
            <a:xfrm>
              <a:off x="2314055" y="1940933"/>
              <a:ext cx="244" cy="489"/>
            </a:xfrm>
            <a:custGeom>
              <a:avLst/>
              <a:gdLst/>
              <a:ahLst/>
              <a:cxnLst/>
              <a:rect l="l" t="t" r="r" b="b"/>
              <a:pathLst>
                <a:path w="18" h="36" extrusionOk="0">
                  <a:moveTo>
                    <a:pt x="0" y="36"/>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4267;p59">
              <a:extLst>
                <a:ext uri="{FF2B5EF4-FFF2-40B4-BE49-F238E27FC236}">
                  <a16:creationId xmlns:a16="http://schemas.microsoft.com/office/drawing/2014/main" id="{CEC45CEC-1AA8-EE68-6B57-E6821B70395C}"/>
                </a:ext>
              </a:extLst>
            </p:cNvPr>
            <p:cNvSpPr/>
            <p:nvPr/>
          </p:nvSpPr>
          <p:spPr>
            <a:xfrm>
              <a:off x="2315481" y="1937511"/>
              <a:ext cx="204" cy="584"/>
            </a:xfrm>
            <a:custGeom>
              <a:avLst/>
              <a:gdLst/>
              <a:ahLst/>
              <a:cxnLst/>
              <a:rect l="l" t="t" r="r" b="b"/>
              <a:pathLst>
                <a:path w="15" h="43" extrusionOk="0">
                  <a:moveTo>
                    <a:pt x="0" y="43"/>
                  </a:moveTo>
                  <a:cubicBezTo>
                    <a:pt x="4" y="29"/>
                    <a:pt x="11" y="15"/>
                    <a:pt x="14" y="1"/>
                  </a:cubicBezTo>
                  <a:cubicBezTo>
                    <a:pt x="11" y="15"/>
                    <a:pt x="4" y="29"/>
                    <a:pt x="0"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4268;p59">
              <a:extLst>
                <a:ext uri="{FF2B5EF4-FFF2-40B4-BE49-F238E27FC236}">
                  <a16:creationId xmlns:a16="http://schemas.microsoft.com/office/drawing/2014/main" id="{2CA7A87A-936E-315E-80BF-8C3FCA40D7DA}"/>
                </a:ext>
              </a:extLst>
            </p:cNvPr>
            <p:cNvSpPr/>
            <p:nvPr/>
          </p:nvSpPr>
          <p:spPr>
            <a:xfrm>
              <a:off x="2296038" y="1987707"/>
              <a:ext cx="1955" cy="2444"/>
            </a:xfrm>
            <a:custGeom>
              <a:avLst/>
              <a:gdLst/>
              <a:ahLst/>
              <a:cxnLst/>
              <a:rect l="l" t="t" r="r" b="b"/>
              <a:pathLst>
                <a:path w="144" h="180" extrusionOk="0">
                  <a:moveTo>
                    <a:pt x="0" y="1"/>
                  </a:moveTo>
                  <a:cubicBezTo>
                    <a:pt x="35" y="67"/>
                    <a:pt x="84" y="130"/>
                    <a:pt x="144" y="179"/>
                  </a:cubicBezTo>
                  <a:cubicBezTo>
                    <a:pt x="84" y="130"/>
                    <a:pt x="35" y="67"/>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4269;p59">
              <a:extLst>
                <a:ext uri="{FF2B5EF4-FFF2-40B4-BE49-F238E27FC236}">
                  <a16:creationId xmlns:a16="http://schemas.microsoft.com/office/drawing/2014/main" id="{AEC2EBA5-435E-9FCA-E0DB-0C6DAD7141E7}"/>
                </a:ext>
              </a:extLst>
            </p:cNvPr>
            <p:cNvSpPr/>
            <p:nvPr/>
          </p:nvSpPr>
          <p:spPr>
            <a:xfrm>
              <a:off x="2315807" y="1936086"/>
              <a:ext cx="68" cy="584"/>
            </a:xfrm>
            <a:custGeom>
              <a:avLst/>
              <a:gdLst/>
              <a:ahLst/>
              <a:cxnLst/>
              <a:rect l="l" t="t" r="r" b="b"/>
              <a:pathLst>
                <a:path w="5" h="43" extrusionOk="0">
                  <a:moveTo>
                    <a:pt x="1" y="43"/>
                  </a:moveTo>
                  <a:cubicBezTo>
                    <a:pt x="1" y="29"/>
                    <a:pt x="4" y="15"/>
                    <a:pt x="4" y="1"/>
                  </a:cubicBezTo>
                  <a:cubicBezTo>
                    <a:pt x="4" y="15"/>
                    <a:pt x="1" y="29"/>
                    <a:pt x="1"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4270;p59">
              <a:extLst>
                <a:ext uri="{FF2B5EF4-FFF2-40B4-BE49-F238E27FC236}">
                  <a16:creationId xmlns:a16="http://schemas.microsoft.com/office/drawing/2014/main" id="{DE2D6264-2F0B-6E15-E8B3-2EEA2447FC0E}"/>
                </a:ext>
              </a:extLst>
            </p:cNvPr>
            <p:cNvSpPr/>
            <p:nvPr/>
          </p:nvSpPr>
          <p:spPr>
            <a:xfrm>
              <a:off x="2315671" y="1936751"/>
              <a:ext cx="149" cy="638"/>
            </a:xfrm>
            <a:custGeom>
              <a:avLst/>
              <a:gdLst/>
              <a:ahLst/>
              <a:cxnLst/>
              <a:rect l="l" t="t" r="r" b="b"/>
              <a:pathLst>
                <a:path w="11" h="47" extrusionOk="0">
                  <a:moveTo>
                    <a:pt x="0" y="46"/>
                  </a:moveTo>
                  <a:cubicBezTo>
                    <a:pt x="4" y="32"/>
                    <a:pt x="7" y="15"/>
                    <a:pt x="11" y="1"/>
                  </a:cubicBezTo>
                  <a:cubicBezTo>
                    <a:pt x="7" y="15"/>
                    <a:pt x="4" y="32"/>
                    <a:pt x="0" y="4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4271;p59">
              <a:extLst>
                <a:ext uri="{FF2B5EF4-FFF2-40B4-BE49-F238E27FC236}">
                  <a16:creationId xmlns:a16="http://schemas.microsoft.com/office/drawing/2014/main" id="{3981ECD2-4569-BE3E-9477-0AD28F6B6765}"/>
                </a:ext>
              </a:extLst>
            </p:cNvPr>
            <p:cNvSpPr/>
            <p:nvPr/>
          </p:nvSpPr>
          <p:spPr>
            <a:xfrm>
              <a:off x="2309534" y="2006390"/>
              <a:ext cx="54" cy="258"/>
            </a:xfrm>
            <a:custGeom>
              <a:avLst/>
              <a:gdLst/>
              <a:ahLst/>
              <a:cxnLst/>
              <a:rect l="l" t="t" r="r" b="b"/>
              <a:pathLst>
                <a:path w="4" h="19" extrusionOk="0">
                  <a:moveTo>
                    <a:pt x="0"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4272;p59">
              <a:extLst>
                <a:ext uri="{FF2B5EF4-FFF2-40B4-BE49-F238E27FC236}">
                  <a16:creationId xmlns:a16="http://schemas.microsoft.com/office/drawing/2014/main" id="{887C8EC8-9520-028C-1B03-DCCEE460C604}"/>
                </a:ext>
              </a:extLst>
            </p:cNvPr>
            <p:cNvSpPr/>
            <p:nvPr/>
          </p:nvSpPr>
          <p:spPr>
            <a:xfrm>
              <a:off x="2308909" y="2000973"/>
              <a:ext cx="1344" cy="3775"/>
            </a:xfrm>
            <a:custGeom>
              <a:avLst/>
              <a:gdLst/>
              <a:ahLst/>
              <a:cxnLst/>
              <a:rect l="l" t="t" r="r" b="b"/>
              <a:pathLst>
                <a:path w="99" h="278" extrusionOk="0">
                  <a:moveTo>
                    <a:pt x="57" y="35"/>
                  </a:moveTo>
                  <a:cubicBezTo>
                    <a:pt x="43" y="18"/>
                    <a:pt x="22" y="4"/>
                    <a:pt x="1" y="0"/>
                  </a:cubicBezTo>
                  <a:cubicBezTo>
                    <a:pt x="22" y="4"/>
                    <a:pt x="43" y="18"/>
                    <a:pt x="57" y="35"/>
                  </a:cubicBezTo>
                  <a:cubicBezTo>
                    <a:pt x="99" y="84"/>
                    <a:pt x="92" y="154"/>
                    <a:pt x="71" y="277"/>
                  </a:cubicBezTo>
                  <a:cubicBezTo>
                    <a:pt x="92" y="154"/>
                    <a:pt x="99" y="84"/>
                    <a:pt x="57" y="3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4273;p59">
              <a:extLst>
                <a:ext uri="{FF2B5EF4-FFF2-40B4-BE49-F238E27FC236}">
                  <a16:creationId xmlns:a16="http://schemas.microsoft.com/office/drawing/2014/main" id="{49136B75-53B1-4D67-3B81-C0107971631F}"/>
                </a:ext>
              </a:extLst>
            </p:cNvPr>
            <p:cNvSpPr/>
            <p:nvPr/>
          </p:nvSpPr>
          <p:spPr>
            <a:xfrm>
              <a:off x="2309344" y="200777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4274;p59">
              <a:extLst>
                <a:ext uri="{FF2B5EF4-FFF2-40B4-BE49-F238E27FC236}">
                  <a16:creationId xmlns:a16="http://schemas.microsoft.com/office/drawing/2014/main" id="{FC25FB9F-D27F-8AD5-36A2-E67EDB57EF5B}"/>
                </a:ext>
              </a:extLst>
            </p:cNvPr>
            <p:cNvSpPr/>
            <p:nvPr/>
          </p:nvSpPr>
          <p:spPr>
            <a:xfrm>
              <a:off x="2300029" y="196404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4275;p59">
              <a:extLst>
                <a:ext uri="{FF2B5EF4-FFF2-40B4-BE49-F238E27FC236}">
                  <a16:creationId xmlns:a16="http://schemas.microsoft.com/office/drawing/2014/main" id="{2D835222-3A5F-2CAD-526F-86BC2F8F4FD7}"/>
                </a:ext>
              </a:extLst>
            </p:cNvPr>
            <p:cNvSpPr/>
            <p:nvPr/>
          </p:nvSpPr>
          <p:spPr>
            <a:xfrm>
              <a:off x="2359064" y="1961326"/>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4276;p59">
              <a:extLst>
                <a:ext uri="{FF2B5EF4-FFF2-40B4-BE49-F238E27FC236}">
                  <a16:creationId xmlns:a16="http://schemas.microsoft.com/office/drawing/2014/main" id="{D1179020-48FD-3455-E15E-65DAC9B61A79}"/>
                </a:ext>
              </a:extLst>
            </p:cNvPr>
            <p:cNvSpPr/>
            <p:nvPr/>
          </p:nvSpPr>
          <p:spPr>
            <a:xfrm>
              <a:off x="2354407" y="1952868"/>
              <a:ext cx="149" cy="204"/>
            </a:xfrm>
            <a:custGeom>
              <a:avLst/>
              <a:gdLst/>
              <a:ahLst/>
              <a:cxnLst/>
              <a:rect l="l" t="t" r="r" b="b"/>
              <a:pathLst>
                <a:path w="11" h="15" extrusionOk="0">
                  <a:moveTo>
                    <a:pt x="11"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4277;p59">
              <a:extLst>
                <a:ext uri="{FF2B5EF4-FFF2-40B4-BE49-F238E27FC236}">
                  <a16:creationId xmlns:a16="http://schemas.microsoft.com/office/drawing/2014/main" id="{683C7804-6BD2-F017-E802-990577341C1C}"/>
                </a:ext>
              </a:extLst>
            </p:cNvPr>
            <p:cNvSpPr/>
            <p:nvPr/>
          </p:nvSpPr>
          <p:spPr>
            <a:xfrm>
              <a:off x="2355779" y="1950967"/>
              <a:ext cx="109" cy="163"/>
            </a:xfrm>
            <a:custGeom>
              <a:avLst/>
              <a:gdLst/>
              <a:ahLst/>
              <a:cxnLst/>
              <a:rect l="l" t="t" r="r" b="b"/>
              <a:pathLst>
                <a:path w="8" h="12" extrusionOk="0">
                  <a:moveTo>
                    <a:pt x="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4278;p59">
              <a:extLst>
                <a:ext uri="{FF2B5EF4-FFF2-40B4-BE49-F238E27FC236}">
                  <a16:creationId xmlns:a16="http://schemas.microsoft.com/office/drawing/2014/main" id="{A66CAD05-C123-CEF6-4780-76CDF556D2E9}"/>
                </a:ext>
              </a:extLst>
            </p:cNvPr>
            <p:cNvSpPr/>
            <p:nvPr/>
          </p:nvSpPr>
          <p:spPr>
            <a:xfrm>
              <a:off x="2353932" y="1953533"/>
              <a:ext cx="109" cy="163"/>
            </a:xfrm>
            <a:custGeom>
              <a:avLst/>
              <a:gdLst/>
              <a:ahLst/>
              <a:cxnLst/>
              <a:rect l="l" t="t" r="r" b="b"/>
              <a:pathLst>
                <a:path w="8" h="12" extrusionOk="0">
                  <a:moveTo>
                    <a:pt x="7"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4279;p59">
              <a:extLst>
                <a:ext uri="{FF2B5EF4-FFF2-40B4-BE49-F238E27FC236}">
                  <a16:creationId xmlns:a16="http://schemas.microsoft.com/office/drawing/2014/main" id="{7286C2EC-7BD2-9150-7E7B-5F770F04A4FB}"/>
                </a:ext>
              </a:extLst>
            </p:cNvPr>
            <p:cNvSpPr/>
            <p:nvPr/>
          </p:nvSpPr>
          <p:spPr>
            <a:xfrm>
              <a:off x="2358915" y="1961326"/>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4280;p59">
              <a:extLst>
                <a:ext uri="{FF2B5EF4-FFF2-40B4-BE49-F238E27FC236}">
                  <a16:creationId xmlns:a16="http://schemas.microsoft.com/office/drawing/2014/main" id="{5E7100A4-486A-8168-E383-1F25C134A2AF}"/>
                </a:ext>
              </a:extLst>
            </p:cNvPr>
            <p:cNvSpPr/>
            <p:nvPr/>
          </p:nvSpPr>
          <p:spPr>
            <a:xfrm>
              <a:off x="2354828" y="1952297"/>
              <a:ext cx="163" cy="204"/>
            </a:xfrm>
            <a:custGeom>
              <a:avLst/>
              <a:gdLst/>
              <a:ahLst/>
              <a:cxnLst/>
              <a:rect l="l" t="t" r="r" b="b"/>
              <a:pathLst>
                <a:path w="12" h="15" extrusionOk="0">
                  <a:moveTo>
                    <a:pt x="11"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4281;p59">
              <a:extLst>
                <a:ext uri="{FF2B5EF4-FFF2-40B4-BE49-F238E27FC236}">
                  <a16:creationId xmlns:a16="http://schemas.microsoft.com/office/drawing/2014/main" id="{E924E25A-1F94-DFD9-61E6-D2261D5A3C3F}"/>
                </a:ext>
              </a:extLst>
            </p:cNvPr>
            <p:cNvSpPr/>
            <p:nvPr/>
          </p:nvSpPr>
          <p:spPr>
            <a:xfrm>
              <a:off x="2358779" y="196138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4282;p59">
              <a:extLst>
                <a:ext uri="{FF2B5EF4-FFF2-40B4-BE49-F238E27FC236}">
                  <a16:creationId xmlns:a16="http://schemas.microsoft.com/office/drawing/2014/main" id="{E8A77675-9B76-25E2-A8E2-5FCD00F17656}"/>
                </a:ext>
              </a:extLst>
            </p:cNvPr>
            <p:cNvSpPr/>
            <p:nvPr/>
          </p:nvSpPr>
          <p:spPr>
            <a:xfrm>
              <a:off x="2359445" y="196138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4283;p59">
              <a:extLst>
                <a:ext uri="{FF2B5EF4-FFF2-40B4-BE49-F238E27FC236}">
                  <a16:creationId xmlns:a16="http://schemas.microsoft.com/office/drawing/2014/main" id="{E848DA5C-5E67-16AF-A418-2AB82652AEA0}"/>
                </a:ext>
              </a:extLst>
            </p:cNvPr>
            <p:cNvSpPr/>
            <p:nvPr/>
          </p:nvSpPr>
          <p:spPr>
            <a:xfrm>
              <a:off x="2356118" y="1950451"/>
              <a:ext cx="109" cy="109"/>
            </a:xfrm>
            <a:custGeom>
              <a:avLst/>
              <a:gdLst/>
              <a:ahLst/>
              <a:cxnLst/>
              <a:rect l="l" t="t" r="r" b="b"/>
              <a:pathLst>
                <a:path w="8" h="8" extrusionOk="0">
                  <a:moveTo>
                    <a:pt x="7"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4284;p59">
              <a:extLst>
                <a:ext uri="{FF2B5EF4-FFF2-40B4-BE49-F238E27FC236}">
                  <a16:creationId xmlns:a16="http://schemas.microsoft.com/office/drawing/2014/main" id="{1CB9B4B3-4886-359F-F913-75E2BCA7F410}"/>
                </a:ext>
              </a:extLst>
            </p:cNvPr>
            <p:cNvSpPr/>
            <p:nvPr/>
          </p:nvSpPr>
          <p:spPr>
            <a:xfrm>
              <a:off x="2360056" y="1961761"/>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4285;p59">
              <a:extLst>
                <a:ext uri="{FF2B5EF4-FFF2-40B4-BE49-F238E27FC236}">
                  <a16:creationId xmlns:a16="http://schemas.microsoft.com/office/drawing/2014/main" id="{FDDFA320-1845-2442-C4C4-CA30D142EC66}"/>
                </a:ext>
              </a:extLst>
            </p:cNvPr>
            <p:cNvSpPr/>
            <p:nvPr/>
          </p:nvSpPr>
          <p:spPr>
            <a:xfrm>
              <a:off x="2359730" y="1961516"/>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4286;p59">
              <a:extLst>
                <a:ext uri="{FF2B5EF4-FFF2-40B4-BE49-F238E27FC236}">
                  <a16:creationId xmlns:a16="http://schemas.microsoft.com/office/drawing/2014/main" id="{2D833CC5-6EBB-3DFA-E5A0-02A625B15A0D}"/>
                </a:ext>
              </a:extLst>
            </p:cNvPr>
            <p:cNvSpPr/>
            <p:nvPr/>
          </p:nvSpPr>
          <p:spPr>
            <a:xfrm>
              <a:off x="2355263" y="1951591"/>
              <a:ext cx="204" cy="244"/>
            </a:xfrm>
            <a:custGeom>
              <a:avLst/>
              <a:gdLst/>
              <a:ahLst/>
              <a:cxnLst/>
              <a:rect l="l" t="t" r="r" b="b"/>
              <a:pathLst>
                <a:path w="15" h="18" extrusionOk="0">
                  <a:moveTo>
                    <a:pt x="14"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4287;p59">
              <a:extLst>
                <a:ext uri="{FF2B5EF4-FFF2-40B4-BE49-F238E27FC236}">
                  <a16:creationId xmlns:a16="http://schemas.microsoft.com/office/drawing/2014/main" id="{9867AE56-92C8-53D6-8CE3-789D8EE01D64}"/>
                </a:ext>
              </a:extLst>
            </p:cNvPr>
            <p:cNvSpPr/>
            <p:nvPr/>
          </p:nvSpPr>
          <p:spPr>
            <a:xfrm>
              <a:off x="2356539" y="194992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4288;p59">
              <a:extLst>
                <a:ext uri="{FF2B5EF4-FFF2-40B4-BE49-F238E27FC236}">
                  <a16:creationId xmlns:a16="http://schemas.microsoft.com/office/drawing/2014/main" id="{D128954A-D234-D096-2469-413A4C57AA38}"/>
                </a:ext>
              </a:extLst>
            </p:cNvPr>
            <p:cNvSpPr/>
            <p:nvPr/>
          </p:nvSpPr>
          <p:spPr>
            <a:xfrm>
              <a:off x="2360490" y="1962087"/>
              <a:ext cx="14" cy="14"/>
            </a:xfrm>
            <a:custGeom>
              <a:avLst/>
              <a:gdLst/>
              <a:ahLst/>
              <a:cxnLst/>
              <a:rect l="l" t="t" r="r" b="b"/>
              <a:pathLst>
                <a:path w="1"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4289;p59">
              <a:extLst>
                <a:ext uri="{FF2B5EF4-FFF2-40B4-BE49-F238E27FC236}">
                  <a16:creationId xmlns:a16="http://schemas.microsoft.com/office/drawing/2014/main" id="{26798310-F4FC-85C1-2DF1-11D295F5AFD9}"/>
                </a:ext>
              </a:extLst>
            </p:cNvPr>
            <p:cNvSpPr/>
            <p:nvPr/>
          </p:nvSpPr>
          <p:spPr>
            <a:xfrm>
              <a:off x="2319703" y="1935991"/>
              <a:ext cx="163" cy="14"/>
            </a:xfrm>
            <a:custGeom>
              <a:avLst/>
              <a:gdLst/>
              <a:ahLst/>
              <a:cxnLst/>
              <a:rect l="l" t="t" r="r" b="b"/>
              <a:pathLst>
                <a:path w="12" h="1" extrusionOk="0">
                  <a:moveTo>
                    <a:pt x="1"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4290;p59">
              <a:extLst>
                <a:ext uri="{FF2B5EF4-FFF2-40B4-BE49-F238E27FC236}">
                  <a16:creationId xmlns:a16="http://schemas.microsoft.com/office/drawing/2014/main" id="{CCD83B07-BF83-3649-71C1-EC74850F9DAC}"/>
                </a:ext>
              </a:extLst>
            </p:cNvPr>
            <p:cNvSpPr/>
            <p:nvPr/>
          </p:nvSpPr>
          <p:spPr>
            <a:xfrm>
              <a:off x="2355113" y="1947735"/>
              <a:ext cx="1724" cy="1779"/>
            </a:xfrm>
            <a:custGeom>
              <a:avLst/>
              <a:gdLst/>
              <a:ahLst/>
              <a:cxnLst/>
              <a:rect l="l" t="t" r="r" b="b"/>
              <a:pathLst>
                <a:path w="127" h="131" extrusionOk="0">
                  <a:moveTo>
                    <a:pt x="127" y="130"/>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4291;p59">
              <a:extLst>
                <a:ext uri="{FF2B5EF4-FFF2-40B4-BE49-F238E27FC236}">
                  <a16:creationId xmlns:a16="http://schemas.microsoft.com/office/drawing/2014/main" id="{748C782C-1CF7-5378-5E68-E078BDE05C76}"/>
                </a:ext>
              </a:extLst>
            </p:cNvPr>
            <p:cNvSpPr/>
            <p:nvPr/>
          </p:nvSpPr>
          <p:spPr>
            <a:xfrm>
              <a:off x="2320464" y="1936140"/>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4292;p59">
              <a:extLst>
                <a:ext uri="{FF2B5EF4-FFF2-40B4-BE49-F238E27FC236}">
                  <a16:creationId xmlns:a16="http://schemas.microsoft.com/office/drawing/2014/main" id="{F1FB8A88-C829-2080-7F81-35F1F39DFB3D}"/>
                </a:ext>
              </a:extLst>
            </p:cNvPr>
            <p:cNvSpPr/>
            <p:nvPr/>
          </p:nvSpPr>
          <p:spPr>
            <a:xfrm>
              <a:off x="2320423" y="1936140"/>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4293;p59">
              <a:extLst>
                <a:ext uri="{FF2B5EF4-FFF2-40B4-BE49-F238E27FC236}">
                  <a16:creationId xmlns:a16="http://schemas.microsoft.com/office/drawing/2014/main" id="{6835621D-C4F1-BA15-C7B9-E6A7E234B04A}"/>
                </a:ext>
              </a:extLst>
            </p:cNvPr>
            <p:cNvSpPr/>
            <p:nvPr/>
          </p:nvSpPr>
          <p:spPr>
            <a:xfrm>
              <a:off x="2320233" y="1936086"/>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4294;p59">
              <a:extLst>
                <a:ext uri="{FF2B5EF4-FFF2-40B4-BE49-F238E27FC236}">
                  <a16:creationId xmlns:a16="http://schemas.microsoft.com/office/drawing/2014/main" id="{373FC975-7ACA-841F-E546-CA9D84D5CBFF}"/>
                </a:ext>
              </a:extLst>
            </p:cNvPr>
            <p:cNvSpPr/>
            <p:nvPr/>
          </p:nvSpPr>
          <p:spPr>
            <a:xfrm>
              <a:off x="2315861" y="1935950"/>
              <a:ext cx="1860" cy="54"/>
            </a:xfrm>
            <a:custGeom>
              <a:avLst/>
              <a:gdLst/>
              <a:ahLst/>
              <a:cxnLst/>
              <a:rect l="l" t="t" r="r" b="b"/>
              <a:pathLst>
                <a:path w="137" h="4" extrusionOk="0">
                  <a:moveTo>
                    <a:pt x="0" y="4"/>
                  </a:moveTo>
                  <a:lnTo>
                    <a:pt x="0" y="4"/>
                  </a:lnTo>
                  <a:cubicBezTo>
                    <a:pt x="53" y="0"/>
                    <a:pt x="98" y="0"/>
                    <a:pt x="137" y="0"/>
                  </a:cubicBezTo>
                  <a:cubicBezTo>
                    <a:pt x="98" y="0"/>
                    <a:pt x="53" y="0"/>
                    <a:pt x="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4295;p59">
              <a:extLst>
                <a:ext uri="{FF2B5EF4-FFF2-40B4-BE49-F238E27FC236}">
                  <a16:creationId xmlns:a16="http://schemas.microsoft.com/office/drawing/2014/main" id="{709E5B44-05FD-099D-7D86-5E30AAE22FF5}"/>
                </a:ext>
              </a:extLst>
            </p:cNvPr>
            <p:cNvSpPr/>
            <p:nvPr/>
          </p:nvSpPr>
          <p:spPr>
            <a:xfrm>
              <a:off x="2319893" y="1936045"/>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4296;p59">
              <a:extLst>
                <a:ext uri="{FF2B5EF4-FFF2-40B4-BE49-F238E27FC236}">
                  <a16:creationId xmlns:a16="http://schemas.microsoft.com/office/drawing/2014/main" id="{B5A44455-74A8-A1F9-4C99-1F7551C1CE6C}"/>
                </a:ext>
              </a:extLst>
            </p:cNvPr>
            <p:cNvSpPr/>
            <p:nvPr/>
          </p:nvSpPr>
          <p:spPr>
            <a:xfrm>
              <a:off x="2320369" y="1936086"/>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4297;p59">
              <a:extLst>
                <a:ext uri="{FF2B5EF4-FFF2-40B4-BE49-F238E27FC236}">
                  <a16:creationId xmlns:a16="http://schemas.microsoft.com/office/drawing/2014/main" id="{ED3B5B09-DE62-FEF7-CD12-83E600C62CDD}"/>
                </a:ext>
              </a:extLst>
            </p:cNvPr>
            <p:cNvSpPr/>
            <p:nvPr/>
          </p:nvSpPr>
          <p:spPr>
            <a:xfrm>
              <a:off x="2320083" y="1936045"/>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4298;p59">
              <a:extLst>
                <a:ext uri="{FF2B5EF4-FFF2-40B4-BE49-F238E27FC236}">
                  <a16:creationId xmlns:a16="http://schemas.microsoft.com/office/drawing/2014/main" id="{1D8EA584-979B-AB29-2DFC-6B17E7FA9264}"/>
                </a:ext>
              </a:extLst>
            </p:cNvPr>
            <p:cNvSpPr/>
            <p:nvPr/>
          </p:nvSpPr>
          <p:spPr>
            <a:xfrm>
              <a:off x="2341998" y="1935000"/>
              <a:ext cx="12994" cy="12600"/>
            </a:xfrm>
            <a:custGeom>
              <a:avLst/>
              <a:gdLst/>
              <a:ahLst/>
              <a:cxnLst/>
              <a:rect l="l" t="t" r="r" b="b"/>
              <a:pathLst>
                <a:path w="957" h="928" extrusionOk="0">
                  <a:moveTo>
                    <a:pt x="1" y="0"/>
                  </a:moveTo>
                  <a:lnTo>
                    <a:pt x="1" y="0"/>
                  </a:lnTo>
                  <a:cubicBezTo>
                    <a:pt x="41" y="20"/>
                    <a:pt x="172" y="138"/>
                    <a:pt x="347" y="308"/>
                  </a:cubicBezTo>
                  <a:lnTo>
                    <a:pt x="347" y="308"/>
                  </a:lnTo>
                  <a:cubicBezTo>
                    <a:pt x="173" y="138"/>
                    <a:pt x="43" y="20"/>
                    <a:pt x="1" y="0"/>
                  </a:cubicBezTo>
                  <a:close/>
                  <a:moveTo>
                    <a:pt x="347" y="308"/>
                  </a:moveTo>
                  <a:lnTo>
                    <a:pt x="347" y="308"/>
                  </a:lnTo>
                  <a:cubicBezTo>
                    <a:pt x="521" y="478"/>
                    <a:pt x="739" y="700"/>
                    <a:pt x="956" y="928"/>
                  </a:cubicBezTo>
                  <a:cubicBezTo>
                    <a:pt x="741" y="700"/>
                    <a:pt x="522" y="478"/>
                    <a:pt x="347" y="30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4299;p59">
              <a:extLst>
                <a:ext uri="{FF2B5EF4-FFF2-40B4-BE49-F238E27FC236}">
                  <a16:creationId xmlns:a16="http://schemas.microsoft.com/office/drawing/2014/main" id="{E4C77A22-7E1D-B0D2-C03B-AA94D99F04B9}"/>
                </a:ext>
              </a:extLst>
            </p:cNvPr>
            <p:cNvSpPr/>
            <p:nvPr/>
          </p:nvSpPr>
          <p:spPr>
            <a:xfrm>
              <a:off x="2325121" y="1932284"/>
              <a:ext cx="923" cy="448"/>
            </a:xfrm>
            <a:custGeom>
              <a:avLst/>
              <a:gdLst/>
              <a:ahLst/>
              <a:cxnLst/>
              <a:rect l="l" t="t" r="r" b="b"/>
              <a:pathLst>
                <a:path w="68" h="33" extrusionOk="0">
                  <a:moveTo>
                    <a:pt x="1" y="1"/>
                  </a:moveTo>
                  <a:cubicBezTo>
                    <a:pt x="25" y="4"/>
                    <a:pt x="50" y="15"/>
                    <a:pt x="67" y="32"/>
                  </a:cubicBezTo>
                  <a:cubicBezTo>
                    <a:pt x="50" y="15"/>
                    <a:pt x="25"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4300;p59">
              <a:extLst>
                <a:ext uri="{FF2B5EF4-FFF2-40B4-BE49-F238E27FC236}">
                  <a16:creationId xmlns:a16="http://schemas.microsoft.com/office/drawing/2014/main" id="{4E85F22E-BB54-5BD8-F7E7-9CDADC06ADCF}"/>
                </a:ext>
              </a:extLst>
            </p:cNvPr>
            <p:cNvSpPr/>
            <p:nvPr/>
          </p:nvSpPr>
          <p:spPr>
            <a:xfrm>
              <a:off x="2318753" y="193595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4301;p59">
              <a:extLst>
                <a:ext uri="{FF2B5EF4-FFF2-40B4-BE49-F238E27FC236}">
                  <a16:creationId xmlns:a16="http://schemas.microsoft.com/office/drawing/2014/main" id="{C8DF78C0-842D-B0ED-B176-7BDD2272FE1A}"/>
                </a:ext>
              </a:extLst>
            </p:cNvPr>
            <p:cNvSpPr/>
            <p:nvPr/>
          </p:nvSpPr>
          <p:spPr>
            <a:xfrm>
              <a:off x="2319133" y="1935950"/>
              <a:ext cx="204" cy="14"/>
            </a:xfrm>
            <a:custGeom>
              <a:avLst/>
              <a:gdLst/>
              <a:ahLst/>
              <a:cxnLst/>
              <a:rect l="l" t="t" r="r" b="b"/>
              <a:pathLst>
                <a:path w="15" h="1" extrusionOk="0">
                  <a:moveTo>
                    <a:pt x="1" y="0"/>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4302;p59">
              <a:extLst>
                <a:ext uri="{FF2B5EF4-FFF2-40B4-BE49-F238E27FC236}">
                  <a16:creationId xmlns:a16="http://schemas.microsoft.com/office/drawing/2014/main" id="{34F1A639-98E9-0DA8-EF73-762048E99C77}"/>
                </a:ext>
              </a:extLst>
            </p:cNvPr>
            <p:cNvSpPr/>
            <p:nvPr/>
          </p:nvSpPr>
          <p:spPr>
            <a:xfrm>
              <a:off x="2318332" y="1935950"/>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4303;p59">
              <a:extLst>
                <a:ext uri="{FF2B5EF4-FFF2-40B4-BE49-F238E27FC236}">
                  <a16:creationId xmlns:a16="http://schemas.microsoft.com/office/drawing/2014/main" id="{4E6D0B08-4FD8-27A6-192B-E0EAD3D4D651}"/>
                </a:ext>
              </a:extLst>
            </p:cNvPr>
            <p:cNvSpPr/>
            <p:nvPr/>
          </p:nvSpPr>
          <p:spPr>
            <a:xfrm>
              <a:off x="2317762" y="1935950"/>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4304;p59">
              <a:extLst>
                <a:ext uri="{FF2B5EF4-FFF2-40B4-BE49-F238E27FC236}">
                  <a16:creationId xmlns:a16="http://schemas.microsoft.com/office/drawing/2014/main" id="{EBDD654E-DAF3-1EB0-AAF1-BD0CEE6DCB87}"/>
                </a:ext>
              </a:extLst>
            </p:cNvPr>
            <p:cNvSpPr/>
            <p:nvPr/>
          </p:nvSpPr>
          <p:spPr>
            <a:xfrm>
              <a:off x="2338902" y="1934945"/>
              <a:ext cx="2539" cy="109"/>
            </a:xfrm>
            <a:custGeom>
              <a:avLst/>
              <a:gdLst/>
              <a:ahLst/>
              <a:cxnLst/>
              <a:rect l="l" t="t" r="r" b="b"/>
              <a:pathLst>
                <a:path w="187" h="8" extrusionOk="0">
                  <a:moveTo>
                    <a:pt x="1" y="8"/>
                  </a:moveTo>
                  <a:cubicBezTo>
                    <a:pt x="67" y="4"/>
                    <a:pt x="134" y="1"/>
                    <a:pt x="186" y="1"/>
                  </a:cubicBezTo>
                  <a:cubicBezTo>
                    <a:pt x="134" y="1"/>
                    <a:pt x="67" y="4"/>
                    <a:pt x="1"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4305;p59">
              <a:extLst>
                <a:ext uri="{FF2B5EF4-FFF2-40B4-BE49-F238E27FC236}">
                  <a16:creationId xmlns:a16="http://schemas.microsoft.com/office/drawing/2014/main" id="{D5D442DD-59D7-2E6B-D2C1-68AF0219FD46}"/>
                </a:ext>
              </a:extLst>
            </p:cNvPr>
            <p:cNvSpPr/>
            <p:nvPr/>
          </p:nvSpPr>
          <p:spPr>
            <a:xfrm>
              <a:off x="2319418" y="1935991"/>
              <a:ext cx="204" cy="14"/>
            </a:xfrm>
            <a:custGeom>
              <a:avLst/>
              <a:gdLst/>
              <a:ahLst/>
              <a:cxnLst/>
              <a:rect l="l" t="t" r="r" b="b"/>
              <a:pathLst>
                <a:path w="15" h="1" extrusionOk="0">
                  <a:moveTo>
                    <a:pt x="1"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4306;p59">
              <a:extLst>
                <a:ext uri="{FF2B5EF4-FFF2-40B4-BE49-F238E27FC236}">
                  <a16:creationId xmlns:a16="http://schemas.microsoft.com/office/drawing/2014/main" id="{CAA62177-B8ED-BBC9-39EF-F8ED1CBD67A2}"/>
                </a:ext>
              </a:extLst>
            </p:cNvPr>
            <p:cNvSpPr/>
            <p:nvPr/>
          </p:nvSpPr>
          <p:spPr>
            <a:xfrm>
              <a:off x="2306153" y="1772952"/>
              <a:ext cx="8296" cy="11568"/>
            </a:xfrm>
            <a:custGeom>
              <a:avLst/>
              <a:gdLst/>
              <a:ahLst/>
              <a:cxnLst/>
              <a:rect l="l" t="t" r="r" b="b"/>
              <a:pathLst>
                <a:path w="611" h="852" extrusionOk="0">
                  <a:moveTo>
                    <a:pt x="386" y="1"/>
                  </a:moveTo>
                  <a:lnTo>
                    <a:pt x="386" y="8"/>
                  </a:lnTo>
                  <a:cubicBezTo>
                    <a:pt x="386" y="123"/>
                    <a:pt x="284" y="295"/>
                    <a:pt x="169" y="495"/>
                  </a:cubicBezTo>
                  <a:cubicBezTo>
                    <a:pt x="109" y="593"/>
                    <a:pt x="50" y="694"/>
                    <a:pt x="1" y="792"/>
                  </a:cubicBezTo>
                  <a:lnTo>
                    <a:pt x="144" y="852"/>
                  </a:lnTo>
                  <a:lnTo>
                    <a:pt x="155" y="834"/>
                  </a:lnTo>
                  <a:lnTo>
                    <a:pt x="169" y="813"/>
                  </a:lnTo>
                  <a:lnTo>
                    <a:pt x="186" y="782"/>
                  </a:lnTo>
                  <a:lnTo>
                    <a:pt x="204" y="754"/>
                  </a:lnTo>
                  <a:lnTo>
                    <a:pt x="221" y="722"/>
                  </a:lnTo>
                  <a:lnTo>
                    <a:pt x="235" y="705"/>
                  </a:lnTo>
                  <a:lnTo>
                    <a:pt x="253" y="680"/>
                  </a:lnTo>
                  <a:lnTo>
                    <a:pt x="263" y="663"/>
                  </a:lnTo>
                  <a:lnTo>
                    <a:pt x="281" y="638"/>
                  </a:lnTo>
                  <a:lnTo>
                    <a:pt x="295" y="617"/>
                  </a:lnTo>
                  <a:lnTo>
                    <a:pt x="309" y="596"/>
                  </a:lnTo>
                  <a:lnTo>
                    <a:pt x="323" y="579"/>
                  </a:lnTo>
                  <a:lnTo>
                    <a:pt x="340" y="554"/>
                  </a:lnTo>
                  <a:lnTo>
                    <a:pt x="351" y="537"/>
                  </a:lnTo>
                  <a:lnTo>
                    <a:pt x="368" y="516"/>
                  </a:lnTo>
                  <a:lnTo>
                    <a:pt x="382" y="498"/>
                  </a:lnTo>
                  <a:lnTo>
                    <a:pt x="396" y="477"/>
                  </a:lnTo>
                  <a:lnTo>
                    <a:pt x="410" y="463"/>
                  </a:lnTo>
                  <a:lnTo>
                    <a:pt x="424" y="446"/>
                  </a:lnTo>
                  <a:lnTo>
                    <a:pt x="435" y="432"/>
                  </a:lnTo>
                  <a:lnTo>
                    <a:pt x="449" y="414"/>
                  </a:lnTo>
                  <a:lnTo>
                    <a:pt x="463" y="400"/>
                  </a:lnTo>
                  <a:lnTo>
                    <a:pt x="477" y="382"/>
                  </a:lnTo>
                  <a:lnTo>
                    <a:pt x="484" y="372"/>
                  </a:lnTo>
                  <a:lnTo>
                    <a:pt x="498" y="358"/>
                  </a:lnTo>
                  <a:lnTo>
                    <a:pt x="508" y="347"/>
                  </a:lnTo>
                  <a:lnTo>
                    <a:pt x="522" y="333"/>
                  </a:lnTo>
                  <a:lnTo>
                    <a:pt x="526" y="326"/>
                  </a:lnTo>
                  <a:lnTo>
                    <a:pt x="547" y="309"/>
                  </a:lnTo>
                  <a:cubicBezTo>
                    <a:pt x="596" y="253"/>
                    <a:pt x="610" y="176"/>
                    <a:pt x="586" y="106"/>
                  </a:cubicBezTo>
                  <a:cubicBezTo>
                    <a:pt x="582" y="95"/>
                    <a:pt x="575" y="85"/>
                    <a:pt x="568" y="74"/>
                  </a:cubicBezTo>
                  <a:lnTo>
                    <a:pt x="561" y="67"/>
                  </a:lnTo>
                  <a:cubicBezTo>
                    <a:pt x="558" y="60"/>
                    <a:pt x="551" y="57"/>
                    <a:pt x="547" y="50"/>
                  </a:cubicBezTo>
                  <a:lnTo>
                    <a:pt x="537" y="43"/>
                  </a:lnTo>
                  <a:cubicBezTo>
                    <a:pt x="533" y="39"/>
                    <a:pt x="526" y="36"/>
                    <a:pt x="519" y="32"/>
                  </a:cubicBezTo>
                  <a:lnTo>
                    <a:pt x="508" y="25"/>
                  </a:lnTo>
                  <a:cubicBezTo>
                    <a:pt x="501" y="22"/>
                    <a:pt x="494" y="22"/>
                    <a:pt x="484" y="18"/>
                  </a:cubicBezTo>
                  <a:lnTo>
                    <a:pt x="477" y="15"/>
                  </a:lnTo>
                  <a:cubicBezTo>
                    <a:pt x="466" y="11"/>
                    <a:pt x="456" y="8"/>
                    <a:pt x="445" y="8"/>
                  </a:cubicBezTo>
                  <a:lnTo>
                    <a:pt x="428" y="4"/>
                  </a:lnTo>
                  <a:lnTo>
                    <a:pt x="41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4307;p59">
              <a:extLst>
                <a:ext uri="{FF2B5EF4-FFF2-40B4-BE49-F238E27FC236}">
                  <a16:creationId xmlns:a16="http://schemas.microsoft.com/office/drawing/2014/main" id="{CA81661D-8AB8-3B9F-2F81-86BB8E6E9BFD}"/>
                </a:ext>
              </a:extLst>
            </p:cNvPr>
            <p:cNvSpPr/>
            <p:nvPr/>
          </p:nvSpPr>
          <p:spPr>
            <a:xfrm>
              <a:off x="2309669" y="1752192"/>
              <a:ext cx="47929" cy="38750"/>
            </a:xfrm>
            <a:custGeom>
              <a:avLst/>
              <a:gdLst/>
              <a:ahLst/>
              <a:cxnLst/>
              <a:rect l="l" t="t" r="r" b="b"/>
              <a:pathLst>
                <a:path w="3530" h="2854" extrusionOk="0">
                  <a:moveTo>
                    <a:pt x="3460" y="0"/>
                  </a:moveTo>
                  <a:cubicBezTo>
                    <a:pt x="3297" y="55"/>
                    <a:pt x="3126" y="84"/>
                    <a:pt x="2953" y="84"/>
                  </a:cubicBezTo>
                  <a:cubicBezTo>
                    <a:pt x="2918" y="84"/>
                    <a:pt x="2882" y="83"/>
                    <a:pt x="2847" y="81"/>
                  </a:cubicBezTo>
                  <a:cubicBezTo>
                    <a:pt x="2837" y="80"/>
                    <a:pt x="2828" y="80"/>
                    <a:pt x="2818" y="80"/>
                  </a:cubicBezTo>
                  <a:cubicBezTo>
                    <a:pt x="2692" y="80"/>
                    <a:pt x="2613" y="123"/>
                    <a:pt x="2522" y="175"/>
                  </a:cubicBezTo>
                  <a:cubicBezTo>
                    <a:pt x="2403" y="256"/>
                    <a:pt x="2262" y="298"/>
                    <a:pt x="2119" y="298"/>
                  </a:cubicBezTo>
                  <a:cubicBezTo>
                    <a:pt x="2014" y="298"/>
                    <a:pt x="1912" y="305"/>
                    <a:pt x="1811" y="319"/>
                  </a:cubicBezTo>
                  <a:cubicBezTo>
                    <a:pt x="1747" y="325"/>
                    <a:pt x="1691" y="331"/>
                    <a:pt x="1641" y="331"/>
                  </a:cubicBezTo>
                  <a:cubicBezTo>
                    <a:pt x="1556" y="331"/>
                    <a:pt x="1490" y="314"/>
                    <a:pt x="1440" y="252"/>
                  </a:cubicBezTo>
                  <a:cubicBezTo>
                    <a:pt x="1419" y="224"/>
                    <a:pt x="1412" y="221"/>
                    <a:pt x="1408" y="221"/>
                  </a:cubicBezTo>
                  <a:cubicBezTo>
                    <a:pt x="1380" y="231"/>
                    <a:pt x="1349" y="245"/>
                    <a:pt x="1321" y="263"/>
                  </a:cubicBezTo>
                  <a:cubicBezTo>
                    <a:pt x="1286" y="280"/>
                    <a:pt x="1233" y="305"/>
                    <a:pt x="1174" y="336"/>
                  </a:cubicBezTo>
                  <a:cubicBezTo>
                    <a:pt x="1146" y="350"/>
                    <a:pt x="1114" y="361"/>
                    <a:pt x="1086" y="371"/>
                  </a:cubicBezTo>
                  <a:cubicBezTo>
                    <a:pt x="1013" y="399"/>
                    <a:pt x="932" y="413"/>
                    <a:pt x="855" y="413"/>
                  </a:cubicBezTo>
                  <a:cubicBezTo>
                    <a:pt x="810" y="413"/>
                    <a:pt x="764" y="406"/>
                    <a:pt x="722" y="392"/>
                  </a:cubicBezTo>
                  <a:cubicBezTo>
                    <a:pt x="680" y="378"/>
                    <a:pt x="642" y="354"/>
                    <a:pt x="610" y="326"/>
                  </a:cubicBezTo>
                  <a:lnTo>
                    <a:pt x="600" y="319"/>
                  </a:lnTo>
                  <a:cubicBezTo>
                    <a:pt x="589" y="315"/>
                    <a:pt x="582" y="312"/>
                    <a:pt x="572" y="312"/>
                  </a:cubicBezTo>
                  <a:cubicBezTo>
                    <a:pt x="570" y="310"/>
                    <a:pt x="568" y="309"/>
                    <a:pt x="567" y="309"/>
                  </a:cubicBezTo>
                  <a:cubicBezTo>
                    <a:pt x="565" y="309"/>
                    <a:pt x="565" y="310"/>
                    <a:pt x="565" y="312"/>
                  </a:cubicBezTo>
                  <a:cubicBezTo>
                    <a:pt x="526" y="336"/>
                    <a:pt x="505" y="375"/>
                    <a:pt x="498" y="417"/>
                  </a:cubicBezTo>
                  <a:cubicBezTo>
                    <a:pt x="495" y="431"/>
                    <a:pt x="495" y="445"/>
                    <a:pt x="491" y="462"/>
                  </a:cubicBezTo>
                  <a:cubicBezTo>
                    <a:pt x="491" y="469"/>
                    <a:pt x="491" y="476"/>
                    <a:pt x="491" y="483"/>
                  </a:cubicBezTo>
                  <a:lnTo>
                    <a:pt x="491" y="494"/>
                  </a:lnTo>
                  <a:lnTo>
                    <a:pt x="491" y="508"/>
                  </a:lnTo>
                  <a:lnTo>
                    <a:pt x="491" y="518"/>
                  </a:lnTo>
                  <a:cubicBezTo>
                    <a:pt x="491" y="525"/>
                    <a:pt x="491" y="529"/>
                    <a:pt x="488" y="536"/>
                  </a:cubicBezTo>
                  <a:cubicBezTo>
                    <a:pt x="484" y="539"/>
                    <a:pt x="488" y="543"/>
                    <a:pt x="484" y="546"/>
                  </a:cubicBezTo>
                  <a:cubicBezTo>
                    <a:pt x="484" y="550"/>
                    <a:pt x="484" y="557"/>
                    <a:pt x="481" y="560"/>
                  </a:cubicBezTo>
                  <a:lnTo>
                    <a:pt x="477" y="574"/>
                  </a:lnTo>
                  <a:cubicBezTo>
                    <a:pt x="477" y="578"/>
                    <a:pt x="477" y="585"/>
                    <a:pt x="474" y="588"/>
                  </a:cubicBezTo>
                  <a:lnTo>
                    <a:pt x="470" y="602"/>
                  </a:lnTo>
                  <a:cubicBezTo>
                    <a:pt x="470" y="609"/>
                    <a:pt x="467" y="613"/>
                    <a:pt x="463" y="620"/>
                  </a:cubicBezTo>
                  <a:lnTo>
                    <a:pt x="460" y="630"/>
                  </a:lnTo>
                  <a:lnTo>
                    <a:pt x="453" y="648"/>
                  </a:lnTo>
                  <a:lnTo>
                    <a:pt x="446" y="662"/>
                  </a:lnTo>
                  <a:lnTo>
                    <a:pt x="435" y="676"/>
                  </a:lnTo>
                  <a:lnTo>
                    <a:pt x="428" y="690"/>
                  </a:lnTo>
                  <a:lnTo>
                    <a:pt x="418" y="704"/>
                  </a:lnTo>
                  <a:lnTo>
                    <a:pt x="407" y="714"/>
                  </a:lnTo>
                  <a:lnTo>
                    <a:pt x="393" y="732"/>
                  </a:lnTo>
                  <a:lnTo>
                    <a:pt x="379" y="742"/>
                  </a:lnTo>
                  <a:lnTo>
                    <a:pt x="365" y="756"/>
                  </a:lnTo>
                  <a:lnTo>
                    <a:pt x="351" y="767"/>
                  </a:lnTo>
                  <a:lnTo>
                    <a:pt x="334" y="777"/>
                  </a:lnTo>
                  <a:lnTo>
                    <a:pt x="316" y="788"/>
                  </a:lnTo>
                  <a:lnTo>
                    <a:pt x="295" y="798"/>
                  </a:lnTo>
                  <a:lnTo>
                    <a:pt x="274" y="809"/>
                  </a:lnTo>
                  <a:lnTo>
                    <a:pt x="249" y="816"/>
                  </a:lnTo>
                  <a:lnTo>
                    <a:pt x="228" y="826"/>
                  </a:lnTo>
                  <a:lnTo>
                    <a:pt x="200" y="833"/>
                  </a:lnTo>
                  <a:lnTo>
                    <a:pt x="176" y="837"/>
                  </a:lnTo>
                  <a:lnTo>
                    <a:pt x="169" y="837"/>
                  </a:lnTo>
                  <a:lnTo>
                    <a:pt x="169" y="840"/>
                  </a:lnTo>
                  <a:cubicBezTo>
                    <a:pt x="151" y="914"/>
                    <a:pt x="134" y="980"/>
                    <a:pt x="162" y="1015"/>
                  </a:cubicBezTo>
                  <a:cubicBezTo>
                    <a:pt x="242" y="1113"/>
                    <a:pt x="204" y="1222"/>
                    <a:pt x="172" y="1323"/>
                  </a:cubicBezTo>
                  <a:cubicBezTo>
                    <a:pt x="165" y="1348"/>
                    <a:pt x="155" y="1372"/>
                    <a:pt x="148" y="1397"/>
                  </a:cubicBezTo>
                  <a:lnTo>
                    <a:pt x="176" y="1400"/>
                  </a:lnTo>
                  <a:lnTo>
                    <a:pt x="186" y="1400"/>
                  </a:lnTo>
                  <a:lnTo>
                    <a:pt x="211" y="1404"/>
                  </a:lnTo>
                  <a:lnTo>
                    <a:pt x="221" y="1404"/>
                  </a:lnTo>
                  <a:lnTo>
                    <a:pt x="242" y="1411"/>
                  </a:lnTo>
                  <a:lnTo>
                    <a:pt x="253" y="1411"/>
                  </a:lnTo>
                  <a:lnTo>
                    <a:pt x="274" y="1418"/>
                  </a:lnTo>
                  <a:lnTo>
                    <a:pt x="281" y="1421"/>
                  </a:lnTo>
                  <a:lnTo>
                    <a:pt x="299" y="1428"/>
                  </a:lnTo>
                  <a:lnTo>
                    <a:pt x="306" y="1432"/>
                  </a:lnTo>
                  <a:lnTo>
                    <a:pt x="323" y="1439"/>
                  </a:lnTo>
                  <a:lnTo>
                    <a:pt x="327" y="1439"/>
                  </a:lnTo>
                  <a:cubicBezTo>
                    <a:pt x="341" y="1446"/>
                    <a:pt x="351" y="1453"/>
                    <a:pt x="362" y="1460"/>
                  </a:cubicBezTo>
                  <a:lnTo>
                    <a:pt x="365" y="1463"/>
                  </a:lnTo>
                  <a:lnTo>
                    <a:pt x="372" y="1474"/>
                  </a:lnTo>
                  <a:lnTo>
                    <a:pt x="383" y="1481"/>
                  </a:lnTo>
                  <a:lnTo>
                    <a:pt x="390" y="1488"/>
                  </a:lnTo>
                  <a:lnTo>
                    <a:pt x="397" y="1495"/>
                  </a:lnTo>
                  <a:lnTo>
                    <a:pt x="404" y="1502"/>
                  </a:lnTo>
                  <a:lnTo>
                    <a:pt x="411" y="1512"/>
                  </a:lnTo>
                  <a:lnTo>
                    <a:pt x="418" y="1519"/>
                  </a:lnTo>
                  <a:lnTo>
                    <a:pt x="425" y="1526"/>
                  </a:lnTo>
                  <a:lnTo>
                    <a:pt x="428" y="1533"/>
                  </a:lnTo>
                  <a:lnTo>
                    <a:pt x="432" y="1544"/>
                  </a:lnTo>
                  <a:lnTo>
                    <a:pt x="435" y="1547"/>
                  </a:lnTo>
                  <a:lnTo>
                    <a:pt x="442" y="1558"/>
                  </a:lnTo>
                  <a:lnTo>
                    <a:pt x="446" y="1565"/>
                  </a:lnTo>
                  <a:lnTo>
                    <a:pt x="449" y="1575"/>
                  </a:lnTo>
                  <a:cubicBezTo>
                    <a:pt x="495" y="1698"/>
                    <a:pt x="467" y="1838"/>
                    <a:pt x="376" y="1929"/>
                  </a:cubicBezTo>
                  <a:lnTo>
                    <a:pt x="358" y="1943"/>
                  </a:lnTo>
                  <a:lnTo>
                    <a:pt x="355" y="1950"/>
                  </a:lnTo>
                  <a:lnTo>
                    <a:pt x="344" y="1961"/>
                  </a:lnTo>
                  <a:lnTo>
                    <a:pt x="337" y="1968"/>
                  </a:lnTo>
                  <a:lnTo>
                    <a:pt x="323" y="1982"/>
                  </a:lnTo>
                  <a:lnTo>
                    <a:pt x="316" y="1992"/>
                  </a:lnTo>
                  <a:lnTo>
                    <a:pt x="302" y="2006"/>
                  </a:lnTo>
                  <a:lnTo>
                    <a:pt x="295" y="2017"/>
                  </a:lnTo>
                  <a:lnTo>
                    <a:pt x="278" y="2034"/>
                  </a:lnTo>
                  <a:lnTo>
                    <a:pt x="270" y="2045"/>
                  </a:lnTo>
                  <a:lnTo>
                    <a:pt x="253" y="2066"/>
                  </a:lnTo>
                  <a:lnTo>
                    <a:pt x="246" y="2076"/>
                  </a:lnTo>
                  <a:lnTo>
                    <a:pt x="228" y="2097"/>
                  </a:lnTo>
                  <a:lnTo>
                    <a:pt x="218" y="2111"/>
                  </a:lnTo>
                  <a:lnTo>
                    <a:pt x="200" y="2132"/>
                  </a:lnTo>
                  <a:lnTo>
                    <a:pt x="190" y="2146"/>
                  </a:lnTo>
                  <a:lnTo>
                    <a:pt x="172" y="2171"/>
                  </a:lnTo>
                  <a:lnTo>
                    <a:pt x="162" y="2185"/>
                  </a:lnTo>
                  <a:lnTo>
                    <a:pt x="144" y="2213"/>
                  </a:lnTo>
                  <a:lnTo>
                    <a:pt x="134" y="2227"/>
                  </a:lnTo>
                  <a:lnTo>
                    <a:pt x="116" y="2255"/>
                  </a:lnTo>
                  <a:lnTo>
                    <a:pt x="106" y="2265"/>
                  </a:lnTo>
                  <a:lnTo>
                    <a:pt x="81" y="2304"/>
                  </a:lnTo>
                  <a:lnTo>
                    <a:pt x="78" y="2307"/>
                  </a:lnTo>
                  <a:lnTo>
                    <a:pt x="50" y="2353"/>
                  </a:lnTo>
                  <a:lnTo>
                    <a:pt x="25" y="2395"/>
                  </a:lnTo>
                  <a:lnTo>
                    <a:pt x="18" y="2409"/>
                  </a:lnTo>
                  <a:lnTo>
                    <a:pt x="1" y="2437"/>
                  </a:lnTo>
                  <a:lnTo>
                    <a:pt x="43" y="2619"/>
                  </a:lnTo>
                  <a:lnTo>
                    <a:pt x="474" y="2853"/>
                  </a:lnTo>
                  <a:cubicBezTo>
                    <a:pt x="572" y="2787"/>
                    <a:pt x="848" y="2605"/>
                    <a:pt x="988" y="2584"/>
                  </a:cubicBezTo>
                  <a:lnTo>
                    <a:pt x="995" y="2584"/>
                  </a:lnTo>
                  <a:cubicBezTo>
                    <a:pt x="1030" y="2573"/>
                    <a:pt x="1163" y="2521"/>
                    <a:pt x="1667" y="2262"/>
                  </a:cubicBezTo>
                  <a:lnTo>
                    <a:pt x="1727" y="2234"/>
                  </a:lnTo>
                  <a:cubicBezTo>
                    <a:pt x="2196" y="1989"/>
                    <a:pt x="2732" y="1701"/>
                    <a:pt x="2830" y="1652"/>
                  </a:cubicBezTo>
                  <a:cubicBezTo>
                    <a:pt x="2896" y="1544"/>
                    <a:pt x="2949" y="1425"/>
                    <a:pt x="2942" y="1393"/>
                  </a:cubicBezTo>
                  <a:cubicBezTo>
                    <a:pt x="2924" y="1327"/>
                    <a:pt x="2886" y="1043"/>
                    <a:pt x="2998" y="903"/>
                  </a:cubicBezTo>
                  <a:cubicBezTo>
                    <a:pt x="3015" y="882"/>
                    <a:pt x="3001" y="837"/>
                    <a:pt x="2973" y="767"/>
                  </a:cubicBezTo>
                  <a:cubicBezTo>
                    <a:pt x="2942" y="683"/>
                    <a:pt x="2903" y="578"/>
                    <a:pt x="2945" y="469"/>
                  </a:cubicBezTo>
                  <a:cubicBezTo>
                    <a:pt x="3012" y="287"/>
                    <a:pt x="3264" y="193"/>
                    <a:pt x="3320" y="172"/>
                  </a:cubicBezTo>
                  <a:lnTo>
                    <a:pt x="3530" y="21"/>
                  </a:lnTo>
                  <a:lnTo>
                    <a:pt x="346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4308;p59">
              <a:extLst>
                <a:ext uri="{FF2B5EF4-FFF2-40B4-BE49-F238E27FC236}">
                  <a16:creationId xmlns:a16="http://schemas.microsoft.com/office/drawing/2014/main" id="{16DC1B85-8C8F-CDDC-69D1-CE8338B16DEE}"/>
                </a:ext>
              </a:extLst>
            </p:cNvPr>
            <p:cNvSpPr/>
            <p:nvPr/>
          </p:nvSpPr>
          <p:spPr>
            <a:xfrm>
              <a:off x="2314625" y="1772192"/>
              <a:ext cx="109" cy="109"/>
            </a:xfrm>
            <a:custGeom>
              <a:avLst/>
              <a:gdLst/>
              <a:ahLst/>
              <a:cxnLst/>
              <a:rect l="l" t="t" r="r" b="b"/>
              <a:pathLst>
                <a:path w="8" h="8" extrusionOk="0">
                  <a:moveTo>
                    <a:pt x="7"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4309;p59">
              <a:extLst>
                <a:ext uri="{FF2B5EF4-FFF2-40B4-BE49-F238E27FC236}">
                  <a16:creationId xmlns:a16="http://schemas.microsoft.com/office/drawing/2014/main" id="{05B46A15-84A5-8F0D-E22C-59129D0E27A8}"/>
                </a:ext>
              </a:extLst>
            </p:cNvPr>
            <p:cNvSpPr/>
            <p:nvPr/>
          </p:nvSpPr>
          <p:spPr>
            <a:xfrm>
              <a:off x="2313770" y="1779334"/>
              <a:ext cx="190" cy="204"/>
            </a:xfrm>
            <a:custGeom>
              <a:avLst/>
              <a:gdLst/>
              <a:ahLst/>
              <a:cxnLst/>
              <a:rect l="l" t="t" r="r" b="b"/>
              <a:pathLst>
                <a:path w="14" h="15" extrusionOk="0">
                  <a:moveTo>
                    <a:pt x="0" y="1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4310;p59">
              <a:extLst>
                <a:ext uri="{FF2B5EF4-FFF2-40B4-BE49-F238E27FC236}">
                  <a16:creationId xmlns:a16="http://schemas.microsoft.com/office/drawing/2014/main" id="{ACAACE24-A748-6F5C-E3BE-5E9016A322DC}"/>
                </a:ext>
              </a:extLst>
            </p:cNvPr>
            <p:cNvSpPr/>
            <p:nvPr/>
          </p:nvSpPr>
          <p:spPr>
            <a:xfrm>
              <a:off x="2315671" y="1773427"/>
              <a:ext cx="14" cy="109"/>
            </a:xfrm>
            <a:custGeom>
              <a:avLst/>
              <a:gdLst/>
              <a:ahLst/>
              <a:cxnLst/>
              <a:rect l="l" t="t" r="r" b="b"/>
              <a:pathLst>
                <a:path w="1" h="8" extrusionOk="0">
                  <a:moveTo>
                    <a:pt x="0"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4311;p59">
              <a:extLst>
                <a:ext uri="{FF2B5EF4-FFF2-40B4-BE49-F238E27FC236}">
                  <a16:creationId xmlns:a16="http://schemas.microsoft.com/office/drawing/2014/main" id="{D0A311B2-454D-4814-41F4-6609389AAB3E}"/>
                </a:ext>
              </a:extLst>
            </p:cNvPr>
            <p:cNvSpPr/>
            <p:nvPr/>
          </p:nvSpPr>
          <p:spPr>
            <a:xfrm>
              <a:off x="2315521" y="1773237"/>
              <a:ext cx="68" cy="68"/>
            </a:xfrm>
            <a:custGeom>
              <a:avLst/>
              <a:gdLst/>
              <a:ahLst/>
              <a:cxnLst/>
              <a:rect l="l" t="t" r="r" b="b"/>
              <a:pathLst>
                <a:path w="5" h="5" extrusionOk="0">
                  <a:moveTo>
                    <a:pt x="4"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4312;p59">
              <a:extLst>
                <a:ext uri="{FF2B5EF4-FFF2-40B4-BE49-F238E27FC236}">
                  <a16:creationId xmlns:a16="http://schemas.microsoft.com/office/drawing/2014/main" id="{6459140B-60D7-4887-950E-148D09D31405}"/>
                </a:ext>
              </a:extLst>
            </p:cNvPr>
            <p:cNvSpPr/>
            <p:nvPr/>
          </p:nvSpPr>
          <p:spPr>
            <a:xfrm>
              <a:off x="2313485" y="1771527"/>
              <a:ext cx="244" cy="163"/>
            </a:xfrm>
            <a:custGeom>
              <a:avLst/>
              <a:gdLst/>
              <a:ahLst/>
              <a:cxnLst/>
              <a:rect l="l" t="t" r="r" b="b"/>
              <a:pathLst>
                <a:path w="18" h="12" extrusionOk="0">
                  <a:moveTo>
                    <a:pt x="18"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4313;p59">
              <a:extLst>
                <a:ext uri="{FF2B5EF4-FFF2-40B4-BE49-F238E27FC236}">
                  <a16:creationId xmlns:a16="http://schemas.microsoft.com/office/drawing/2014/main" id="{39E31CB9-482F-7489-698A-A9727B8EAA81}"/>
                </a:ext>
              </a:extLst>
            </p:cNvPr>
            <p:cNvSpPr/>
            <p:nvPr/>
          </p:nvSpPr>
          <p:spPr>
            <a:xfrm>
              <a:off x="2314055" y="1779048"/>
              <a:ext cx="149" cy="149"/>
            </a:xfrm>
            <a:custGeom>
              <a:avLst/>
              <a:gdLst/>
              <a:ahLst/>
              <a:cxnLst/>
              <a:rect l="l" t="t" r="r" b="b"/>
              <a:pathLst>
                <a:path w="11" h="11" extrusionOk="0">
                  <a:moveTo>
                    <a:pt x="0" y="11"/>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4314;p59">
              <a:extLst>
                <a:ext uri="{FF2B5EF4-FFF2-40B4-BE49-F238E27FC236}">
                  <a16:creationId xmlns:a16="http://schemas.microsoft.com/office/drawing/2014/main" id="{911037B4-4626-403B-0016-EC2211AC1261}"/>
                </a:ext>
              </a:extLst>
            </p:cNvPr>
            <p:cNvSpPr/>
            <p:nvPr/>
          </p:nvSpPr>
          <p:spPr>
            <a:xfrm>
              <a:off x="2314530" y="1778519"/>
              <a:ext cx="204" cy="149"/>
            </a:xfrm>
            <a:custGeom>
              <a:avLst/>
              <a:gdLst/>
              <a:ahLst/>
              <a:cxnLst/>
              <a:rect l="l" t="t" r="r" b="b"/>
              <a:pathLst>
                <a:path w="15" h="11" extrusionOk="0">
                  <a:moveTo>
                    <a:pt x="0" y="1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4315;p59">
              <a:extLst>
                <a:ext uri="{FF2B5EF4-FFF2-40B4-BE49-F238E27FC236}">
                  <a16:creationId xmlns:a16="http://schemas.microsoft.com/office/drawing/2014/main" id="{AEF8F280-A613-621A-7D05-9566099B5CFE}"/>
                </a:ext>
              </a:extLst>
            </p:cNvPr>
            <p:cNvSpPr/>
            <p:nvPr/>
          </p:nvSpPr>
          <p:spPr>
            <a:xfrm>
              <a:off x="2313811" y="1771676"/>
              <a:ext cx="244" cy="149"/>
            </a:xfrm>
            <a:custGeom>
              <a:avLst/>
              <a:gdLst/>
              <a:ahLst/>
              <a:cxnLst/>
              <a:rect l="l" t="t" r="r" b="b"/>
              <a:pathLst>
                <a:path w="18" h="11" extrusionOk="0">
                  <a:moveTo>
                    <a:pt x="18"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4316;p59">
              <a:extLst>
                <a:ext uri="{FF2B5EF4-FFF2-40B4-BE49-F238E27FC236}">
                  <a16:creationId xmlns:a16="http://schemas.microsoft.com/office/drawing/2014/main" id="{AEA645E1-D67F-4BF8-5805-756B8BCE70D9}"/>
                </a:ext>
              </a:extLst>
            </p:cNvPr>
            <p:cNvSpPr/>
            <p:nvPr/>
          </p:nvSpPr>
          <p:spPr>
            <a:xfrm>
              <a:off x="2314096" y="1771866"/>
              <a:ext cx="448" cy="299"/>
            </a:xfrm>
            <a:custGeom>
              <a:avLst/>
              <a:gdLst/>
              <a:ahLst/>
              <a:cxnLst/>
              <a:rect l="l" t="t" r="r" b="b"/>
              <a:pathLst>
                <a:path w="33" h="22" extrusionOk="0">
                  <a:moveTo>
                    <a:pt x="32" y="21"/>
                  </a:moveTo>
                  <a:cubicBezTo>
                    <a:pt x="22" y="11"/>
                    <a:pt x="11" y="4"/>
                    <a:pt x="1" y="0"/>
                  </a:cubicBezTo>
                  <a:cubicBezTo>
                    <a:pt x="11" y="4"/>
                    <a:pt x="22" y="11"/>
                    <a:pt x="32"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4317;p59">
              <a:extLst>
                <a:ext uri="{FF2B5EF4-FFF2-40B4-BE49-F238E27FC236}">
                  <a16:creationId xmlns:a16="http://schemas.microsoft.com/office/drawing/2014/main" id="{E73BE84A-FC52-CC51-3144-C91D6CF76F51}"/>
                </a:ext>
              </a:extLst>
            </p:cNvPr>
            <p:cNvSpPr/>
            <p:nvPr/>
          </p:nvSpPr>
          <p:spPr>
            <a:xfrm>
              <a:off x="2315386" y="1773006"/>
              <a:ext cx="54" cy="109"/>
            </a:xfrm>
            <a:custGeom>
              <a:avLst/>
              <a:gdLst/>
              <a:ahLst/>
              <a:cxnLst/>
              <a:rect l="l" t="t" r="r" b="b"/>
              <a:pathLst>
                <a:path w="4" h="8" extrusionOk="0">
                  <a:moveTo>
                    <a:pt x="4"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4318;p59">
              <a:extLst>
                <a:ext uri="{FF2B5EF4-FFF2-40B4-BE49-F238E27FC236}">
                  <a16:creationId xmlns:a16="http://schemas.microsoft.com/office/drawing/2014/main" id="{9DD7FF25-701A-64FA-3791-9085735A5B4A}"/>
                </a:ext>
              </a:extLst>
            </p:cNvPr>
            <p:cNvSpPr/>
            <p:nvPr/>
          </p:nvSpPr>
          <p:spPr>
            <a:xfrm>
              <a:off x="2315236" y="1772816"/>
              <a:ext cx="109" cy="109"/>
            </a:xfrm>
            <a:custGeom>
              <a:avLst/>
              <a:gdLst/>
              <a:ahLst/>
              <a:cxnLst/>
              <a:rect l="l" t="t" r="r" b="b"/>
              <a:pathLst>
                <a:path w="8" h="8" extrusionOk="0">
                  <a:moveTo>
                    <a:pt x="8"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4319;p59">
              <a:extLst>
                <a:ext uri="{FF2B5EF4-FFF2-40B4-BE49-F238E27FC236}">
                  <a16:creationId xmlns:a16="http://schemas.microsoft.com/office/drawing/2014/main" id="{750E7744-5F56-58A4-4D7B-7F91079290A6}"/>
                </a:ext>
              </a:extLst>
            </p:cNvPr>
            <p:cNvSpPr/>
            <p:nvPr/>
          </p:nvSpPr>
          <p:spPr>
            <a:xfrm>
              <a:off x="2315046" y="1772572"/>
              <a:ext cx="109" cy="109"/>
            </a:xfrm>
            <a:custGeom>
              <a:avLst/>
              <a:gdLst/>
              <a:ahLst/>
              <a:cxnLst/>
              <a:rect l="l" t="t" r="r" b="b"/>
              <a:pathLst>
                <a:path w="8" h="8" extrusionOk="0">
                  <a:moveTo>
                    <a:pt x="8"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4320;p59">
              <a:extLst>
                <a:ext uri="{FF2B5EF4-FFF2-40B4-BE49-F238E27FC236}">
                  <a16:creationId xmlns:a16="http://schemas.microsoft.com/office/drawing/2014/main" id="{E7F36149-0135-5BBD-B97A-3FDA17D9A66A}"/>
                </a:ext>
              </a:extLst>
            </p:cNvPr>
            <p:cNvSpPr/>
            <p:nvPr/>
          </p:nvSpPr>
          <p:spPr>
            <a:xfrm>
              <a:off x="2314286" y="1778709"/>
              <a:ext cx="204" cy="204"/>
            </a:xfrm>
            <a:custGeom>
              <a:avLst/>
              <a:gdLst/>
              <a:ahLst/>
              <a:cxnLst/>
              <a:rect l="l" t="t" r="r" b="b"/>
              <a:pathLst>
                <a:path w="15" h="15" extrusionOk="0">
                  <a:moveTo>
                    <a:pt x="1" y="15"/>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4321;p59">
              <a:extLst>
                <a:ext uri="{FF2B5EF4-FFF2-40B4-BE49-F238E27FC236}">
                  <a16:creationId xmlns:a16="http://schemas.microsoft.com/office/drawing/2014/main" id="{90A35818-85BC-2E10-F373-7B8518E27FB7}"/>
                </a:ext>
              </a:extLst>
            </p:cNvPr>
            <p:cNvSpPr/>
            <p:nvPr/>
          </p:nvSpPr>
          <p:spPr>
            <a:xfrm>
              <a:off x="2310769" y="1783081"/>
              <a:ext cx="339" cy="543"/>
            </a:xfrm>
            <a:custGeom>
              <a:avLst/>
              <a:gdLst/>
              <a:ahLst/>
              <a:cxnLst/>
              <a:rect l="l" t="t" r="r" b="b"/>
              <a:pathLst>
                <a:path w="25" h="40" extrusionOk="0">
                  <a:moveTo>
                    <a:pt x="0" y="39"/>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4322;p59">
              <a:extLst>
                <a:ext uri="{FF2B5EF4-FFF2-40B4-BE49-F238E27FC236}">
                  <a16:creationId xmlns:a16="http://schemas.microsoft.com/office/drawing/2014/main" id="{F9E84965-D6CA-C59B-B5D5-B048A86D48FB}"/>
                </a:ext>
              </a:extLst>
            </p:cNvPr>
            <p:cNvSpPr/>
            <p:nvPr/>
          </p:nvSpPr>
          <p:spPr>
            <a:xfrm>
              <a:off x="2310335" y="1783651"/>
              <a:ext cx="394" cy="638"/>
            </a:xfrm>
            <a:custGeom>
              <a:avLst/>
              <a:gdLst/>
              <a:ahLst/>
              <a:cxnLst/>
              <a:rect l="l" t="t" r="r" b="b"/>
              <a:pathLst>
                <a:path w="29" h="47" extrusionOk="0">
                  <a:moveTo>
                    <a:pt x="1" y="46"/>
                  </a:move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4323;p59">
              <a:extLst>
                <a:ext uri="{FF2B5EF4-FFF2-40B4-BE49-F238E27FC236}">
                  <a16:creationId xmlns:a16="http://schemas.microsoft.com/office/drawing/2014/main" id="{39534A70-BF49-C8F4-2D4C-45BC0819F5C9}"/>
                </a:ext>
              </a:extLst>
            </p:cNvPr>
            <p:cNvSpPr/>
            <p:nvPr/>
          </p:nvSpPr>
          <p:spPr>
            <a:xfrm>
              <a:off x="2309669" y="1784982"/>
              <a:ext cx="258" cy="394"/>
            </a:xfrm>
            <a:custGeom>
              <a:avLst/>
              <a:gdLst/>
              <a:ahLst/>
              <a:cxnLst/>
              <a:rect l="l" t="t" r="r" b="b"/>
              <a:pathLst>
                <a:path w="19" h="29" extrusionOk="0">
                  <a:moveTo>
                    <a:pt x="1" y="29"/>
                  </a:moveTo>
                  <a:lnTo>
                    <a:pt x="1" y="29"/>
                  </a:ln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4324;p59">
              <a:extLst>
                <a:ext uri="{FF2B5EF4-FFF2-40B4-BE49-F238E27FC236}">
                  <a16:creationId xmlns:a16="http://schemas.microsoft.com/office/drawing/2014/main" id="{EE9E9534-4C33-8455-D853-A8642091AC09}"/>
                </a:ext>
              </a:extLst>
            </p:cNvPr>
            <p:cNvSpPr/>
            <p:nvPr/>
          </p:nvSpPr>
          <p:spPr>
            <a:xfrm>
              <a:off x="2313430" y="1779659"/>
              <a:ext cx="204" cy="258"/>
            </a:xfrm>
            <a:custGeom>
              <a:avLst/>
              <a:gdLst/>
              <a:ahLst/>
              <a:cxnLst/>
              <a:rect l="l" t="t" r="r" b="b"/>
              <a:pathLst>
                <a:path w="15" h="19" extrusionOk="0">
                  <a:moveTo>
                    <a:pt x="1" y="18"/>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4325;p59">
              <a:extLst>
                <a:ext uri="{FF2B5EF4-FFF2-40B4-BE49-F238E27FC236}">
                  <a16:creationId xmlns:a16="http://schemas.microsoft.com/office/drawing/2014/main" id="{580AC852-4C17-E7D7-F78C-39EBA2909E18}"/>
                </a:ext>
              </a:extLst>
            </p:cNvPr>
            <p:cNvSpPr/>
            <p:nvPr/>
          </p:nvSpPr>
          <p:spPr>
            <a:xfrm>
              <a:off x="2311190" y="1782511"/>
              <a:ext cx="299" cy="394"/>
            </a:xfrm>
            <a:custGeom>
              <a:avLst/>
              <a:gdLst/>
              <a:ahLst/>
              <a:cxnLst/>
              <a:rect l="l" t="t" r="r" b="b"/>
              <a:pathLst>
                <a:path w="22" h="29" extrusionOk="0">
                  <a:moveTo>
                    <a:pt x="1" y="29"/>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4326;p59">
              <a:extLst>
                <a:ext uri="{FF2B5EF4-FFF2-40B4-BE49-F238E27FC236}">
                  <a16:creationId xmlns:a16="http://schemas.microsoft.com/office/drawing/2014/main" id="{AB716D62-8A2E-04F3-A077-76E02DBCB6D3}"/>
                </a:ext>
              </a:extLst>
            </p:cNvPr>
            <p:cNvSpPr/>
            <p:nvPr/>
          </p:nvSpPr>
          <p:spPr>
            <a:xfrm>
              <a:off x="2314856" y="1772382"/>
              <a:ext cx="109" cy="109"/>
            </a:xfrm>
            <a:custGeom>
              <a:avLst/>
              <a:gdLst/>
              <a:ahLst/>
              <a:cxnLst/>
              <a:rect l="l" t="t" r="r" b="b"/>
              <a:pathLst>
                <a:path w="8" h="8" extrusionOk="0">
                  <a:moveTo>
                    <a:pt x="1" y="1"/>
                  </a:moveTo>
                  <a:lnTo>
                    <a:pt x="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4327;p59">
              <a:extLst>
                <a:ext uri="{FF2B5EF4-FFF2-40B4-BE49-F238E27FC236}">
                  <a16:creationId xmlns:a16="http://schemas.microsoft.com/office/drawing/2014/main" id="{7A954965-D9C4-5E27-3523-4F0DC22CE615}"/>
                </a:ext>
              </a:extLst>
            </p:cNvPr>
            <p:cNvSpPr/>
            <p:nvPr/>
          </p:nvSpPr>
          <p:spPr>
            <a:xfrm>
              <a:off x="2313091" y="1780094"/>
              <a:ext cx="258" cy="244"/>
            </a:xfrm>
            <a:custGeom>
              <a:avLst/>
              <a:gdLst/>
              <a:ahLst/>
              <a:cxnLst/>
              <a:rect l="l" t="t" r="r" b="b"/>
              <a:pathLst>
                <a:path w="19" h="18" extrusionOk="0">
                  <a:moveTo>
                    <a:pt x="1" y="18"/>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4328;p59">
              <a:extLst>
                <a:ext uri="{FF2B5EF4-FFF2-40B4-BE49-F238E27FC236}">
                  <a16:creationId xmlns:a16="http://schemas.microsoft.com/office/drawing/2014/main" id="{814EF1C3-4676-8133-A892-B0121FF59784}"/>
                </a:ext>
              </a:extLst>
            </p:cNvPr>
            <p:cNvSpPr/>
            <p:nvPr/>
          </p:nvSpPr>
          <p:spPr>
            <a:xfrm>
              <a:off x="2312765" y="1780515"/>
              <a:ext cx="244" cy="299"/>
            </a:xfrm>
            <a:custGeom>
              <a:avLst/>
              <a:gdLst/>
              <a:ahLst/>
              <a:cxnLst/>
              <a:rect l="l" t="t" r="r" b="b"/>
              <a:pathLst>
                <a:path w="18" h="22" extrusionOk="0">
                  <a:moveTo>
                    <a:pt x="0" y="22"/>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4329;p59">
              <a:extLst>
                <a:ext uri="{FF2B5EF4-FFF2-40B4-BE49-F238E27FC236}">
                  <a16:creationId xmlns:a16="http://schemas.microsoft.com/office/drawing/2014/main" id="{6857215D-011A-F31D-148A-8FE4E8C8B947}"/>
                </a:ext>
              </a:extLst>
            </p:cNvPr>
            <p:cNvSpPr/>
            <p:nvPr/>
          </p:nvSpPr>
          <p:spPr>
            <a:xfrm>
              <a:off x="2312385" y="1780990"/>
              <a:ext cx="244" cy="299"/>
            </a:xfrm>
            <a:custGeom>
              <a:avLst/>
              <a:gdLst/>
              <a:ahLst/>
              <a:cxnLst/>
              <a:rect l="l" t="t" r="r" b="b"/>
              <a:pathLst>
                <a:path w="18" h="22" extrusionOk="0">
                  <a:moveTo>
                    <a:pt x="0" y="22"/>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4330;p59">
              <a:extLst>
                <a:ext uri="{FF2B5EF4-FFF2-40B4-BE49-F238E27FC236}">
                  <a16:creationId xmlns:a16="http://schemas.microsoft.com/office/drawing/2014/main" id="{F251C5A3-E3D0-D2FE-4603-8FB07450DA7F}"/>
                </a:ext>
              </a:extLst>
            </p:cNvPr>
            <p:cNvSpPr/>
            <p:nvPr/>
          </p:nvSpPr>
          <p:spPr>
            <a:xfrm>
              <a:off x="2312005" y="1781465"/>
              <a:ext cx="244" cy="353"/>
            </a:xfrm>
            <a:custGeom>
              <a:avLst/>
              <a:gdLst/>
              <a:ahLst/>
              <a:cxnLst/>
              <a:rect l="l" t="t" r="r" b="b"/>
              <a:pathLst>
                <a:path w="18" h="26" extrusionOk="0">
                  <a:moveTo>
                    <a:pt x="0" y="25"/>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4331;p59">
              <a:extLst>
                <a:ext uri="{FF2B5EF4-FFF2-40B4-BE49-F238E27FC236}">
                  <a16:creationId xmlns:a16="http://schemas.microsoft.com/office/drawing/2014/main" id="{7F8493B6-E22B-5A33-895E-206302B0D8D3}"/>
                </a:ext>
              </a:extLst>
            </p:cNvPr>
            <p:cNvSpPr/>
            <p:nvPr/>
          </p:nvSpPr>
          <p:spPr>
            <a:xfrm>
              <a:off x="2311625" y="1781995"/>
              <a:ext cx="244" cy="339"/>
            </a:xfrm>
            <a:custGeom>
              <a:avLst/>
              <a:gdLst/>
              <a:ahLst/>
              <a:cxnLst/>
              <a:rect l="l" t="t" r="r" b="b"/>
              <a:pathLst>
                <a:path w="18" h="25" extrusionOk="0">
                  <a:moveTo>
                    <a:pt x="0" y="25"/>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4332;p59">
              <a:extLst>
                <a:ext uri="{FF2B5EF4-FFF2-40B4-BE49-F238E27FC236}">
                  <a16:creationId xmlns:a16="http://schemas.microsoft.com/office/drawing/2014/main" id="{E2B694F8-3322-D5DB-1410-1974300A5301}"/>
                </a:ext>
              </a:extLst>
            </p:cNvPr>
            <p:cNvSpPr/>
            <p:nvPr/>
          </p:nvSpPr>
          <p:spPr>
            <a:xfrm>
              <a:off x="2309955" y="1784276"/>
              <a:ext cx="394" cy="584"/>
            </a:xfrm>
            <a:custGeom>
              <a:avLst/>
              <a:gdLst/>
              <a:ahLst/>
              <a:cxnLst/>
              <a:rect l="l" t="t" r="r" b="b"/>
              <a:pathLst>
                <a:path w="29" h="43" extrusionOk="0">
                  <a:moveTo>
                    <a:pt x="1" y="42"/>
                  </a:moveTo>
                  <a:lnTo>
                    <a:pt x="2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4333;p59">
              <a:extLst>
                <a:ext uri="{FF2B5EF4-FFF2-40B4-BE49-F238E27FC236}">
                  <a16:creationId xmlns:a16="http://schemas.microsoft.com/office/drawing/2014/main" id="{C8652C36-1772-ED35-2816-6EC538132746}"/>
                </a:ext>
              </a:extLst>
            </p:cNvPr>
            <p:cNvSpPr/>
            <p:nvPr/>
          </p:nvSpPr>
          <p:spPr>
            <a:xfrm>
              <a:off x="2312141" y="1771241"/>
              <a:ext cx="394" cy="68"/>
            </a:xfrm>
            <a:custGeom>
              <a:avLst/>
              <a:gdLst/>
              <a:ahLst/>
              <a:cxnLst/>
              <a:rect l="l" t="t" r="r" b="b"/>
              <a:pathLst>
                <a:path w="29" h="5" extrusionOk="0">
                  <a:moveTo>
                    <a:pt x="29"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4334;p59">
              <a:extLst>
                <a:ext uri="{FF2B5EF4-FFF2-40B4-BE49-F238E27FC236}">
                  <a16:creationId xmlns:a16="http://schemas.microsoft.com/office/drawing/2014/main" id="{09CFD42A-61F5-2DB4-589A-8FB887897076}"/>
                </a:ext>
              </a:extLst>
            </p:cNvPr>
            <p:cNvSpPr/>
            <p:nvPr/>
          </p:nvSpPr>
          <p:spPr>
            <a:xfrm>
              <a:off x="2312616" y="1771296"/>
              <a:ext cx="353" cy="109"/>
            </a:xfrm>
            <a:custGeom>
              <a:avLst/>
              <a:gdLst/>
              <a:ahLst/>
              <a:cxnLst/>
              <a:rect l="l" t="t" r="r" b="b"/>
              <a:pathLst>
                <a:path w="26" h="8" extrusionOk="0">
                  <a:moveTo>
                    <a:pt x="25"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4335;p59">
              <a:extLst>
                <a:ext uri="{FF2B5EF4-FFF2-40B4-BE49-F238E27FC236}">
                  <a16:creationId xmlns:a16="http://schemas.microsoft.com/office/drawing/2014/main" id="{43A59741-984C-9AF1-AE9A-C7ADDD2F6E93}"/>
                </a:ext>
              </a:extLst>
            </p:cNvPr>
            <p:cNvSpPr/>
            <p:nvPr/>
          </p:nvSpPr>
          <p:spPr>
            <a:xfrm>
              <a:off x="2311665" y="1771146"/>
              <a:ext cx="394" cy="68"/>
            </a:xfrm>
            <a:custGeom>
              <a:avLst/>
              <a:gdLst/>
              <a:ahLst/>
              <a:cxnLst/>
              <a:rect l="l" t="t" r="r" b="b"/>
              <a:pathLst>
                <a:path w="29" h="5" extrusionOk="0">
                  <a:moveTo>
                    <a:pt x="29"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4336;p59">
              <a:extLst>
                <a:ext uri="{FF2B5EF4-FFF2-40B4-BE49-F238E27FC236}">
                  <a16:creationId xmlns:a16="http://schemas.microsoft.com/office/drawing/2014/main" id="{961B2D6B-B2D3-5742-5130-0C32585B6486}"/>
                </a:ext>
              </a:extLst>
            </p:cNvPr>
            <p:cNvSpPr/>
            <p:nvPr/>
          </p:nvSpPr>
          <p:spPr>
            <a:xfrm>
              <a:off x="2313050" y="1771431"/>
              <a:ext cx="299" cy="109"/>
            </a:xfrm>
            <a:custGeom>
              <a:avLst/>
              <a:gdLst/>
              <a:ahLst/>
              <a:cxnLst/>
              <a:rect l="l" t="t" r="r" b="b"/>
              <a:pathLst>
                <a:path w="22" h="8" extrusionOk="0">
                  <a:moveTo>
                    <a:pt x="21"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4337;p59">
              <a:extLst>
                <a:ext uri="{FF2B5EF4-FFF2-40B4-BE49-F238E27FC236}">
                  <a16:creationId xmlns:a16="http://schemas.microsoft.com/office/drawing/2014/main" id="{5B818FB0-9627-1253-AF1E-828BB117F4F8}"/>
                </a:ext>
              </a:extLst>
            </p:cNvPr>
            <p:cNvSpPr/>
            <p:nvPr/>
          </p:nvSpPr>
          <p:spPr>
            <a:xfrm>
              <a:off x="2978891" y="1743340"/>
              <a:ext cx="24684" cy="32355"/>
            </a:xfrm>
            <a:custGeom>
              <a:avLst/>
              <a:gdLst/>
              <a:ahLst/>
              <a:cxnLst/>
              <a:rect l="l" t="t" r="r" b="b"/>
              <a:pathLst>
                <a:path w="1818" h="2383" extrusionOk="0">
                  <a:moveTo>
                    <a:pt x="1135" y="1"/>
                  </a:moveTo>
                  <a:lnTo>
                    <a:pt x="1114" y="15"/>
                  </a:lnTo>
                  <a:lnTo>
                    <a:pt x="1103" y="22"/>
                  </a:lnTo>
                  <a:cubicBezTo>
                    <a:pt x="1089" y="29"/>
                    <a:pt x="1079" y="32"/>
                    <a:pt x="1065" y="39"/>
                  </a:cubicBezTo>
                  <a:lnTo>
                    <a:pt x="1058" y="43"/>
                  </a:lnTo>
                  <a:lnTo>
                    <a:pt x="1030" y="57"/>
                  </a:lnTo>
                  <a:lnTo>
                    <a:pt x="1016" y="60"/>
                  </a:lnTo>
                  <a:lnTo>
                    <a:pt x="991" y="67"/>
                  </a:lnTo>
                  <a:lnTo>
                    <a:pt x="977" y="71"/>
                  </a:lnTo>
                  <a:lnTo>
                    <a:pt x="953" y="78"/>
                  </a:lnTo>
                  <a:lnTo>
                    <a:pt x="935" y="81"/>
                  </a:lnTo>
                  <a:lnTo>
                    <a:pt x="911" y="85"/>
                  </a:lnTo>
                  <a:lnTo>
                    <a:pt x="851" y="85"/>
                  </a:lnTo>
                  <a:cubicBezTo>
                    <a:pt x="536" y="85"/>
                    <a:pt x="434" y="141"/>
                    <a:pt x="403" y="172"/>
                  </a:cubicBezTo>
                  <a:cubicBezTo>
                    <a:pt x="354" y="211"/>
                    <a:pt x="305" y="249"/>
                    <a:pt x="256" y="284"/>
                  </a:cubicBezTo>
                  <a:lnTo>
                    <a:pt x="196" y="330"/>
                  </a:lnTo>
                  <a:lnTo>
                    <a:pt x="182" y="340"/>
                  </a:lnTo>
                  <a:cubicBezTo>
                    <a:pt x="161" y="354"/>
                    <a:pt x="137" y="372"/>
                    <a:pt x="116" y="386"/>
                  </a:cubicBezTo>
                  <a:cubicBezTo>
                    <a:pt x="130" y="414"/>
                    <a:pt x="137" y="445"/>
                    <a:pt x="144" y="473"/>
                  </a:cubicBezTo>
                  <a:cubicBezTo>
                    <a:pt x="168" y="561"/>
                    <a:pt x="182" y="593"/>
                    <a:pt x="210" y="593"/>
                  </a:cubicBezTo>
                  <a:cubicBezTo>
                    <a:pt x="364" y="603"/>
                    <a:pt x="445" y="782"/>
                    <a:pt x="347" y="904"/>
                  </a:cubicBezTo>
                  <a:cubicBezTo>
                    <a:pt x="313" y="943"/>
                    <a:pt x="264" y="965"/>
                    <a:pt x="212" y="965"/>
                  </a:cubicBezTo>
                  <a:cubicBezTo>
                    <a:pt x="194" y="965"/>
                    <a:pt x="176" y="962"/>
                    <a:pt x="158" y="957"/>
                  </a:cubicBezTo>
                  <a:cubicBezTo>
                    <a:pt x="152" y="955"/>
                    <a:pt x="146" y="955"/>
                    <a:pt x="142" y="955"/>
                  </a:cubicBezTo>
                  <a:cubicBezTo>
                    <a:pt x="122" y="955"/>
                    <a:pt x="115" y="964"/>
                    <a:pt x="112" y="967"/>
                  </a:cubicBezTo>
                  <a:cubicBezTo>
                    <a:pt x="77" y="1020"/>
                    <a:pt x="91" y="1188"/>
                    <a:pt x="203" y="1359"/>
                  </a:cubicBezTo>
                  <a:cubicBezTo>
                    <a:pt x="315" y="1531"/>
                    <a:pt x="193" y="1716"/>
                    <a:pt x="102" y="1846"/>
                  </a:cubicBezTo>
                  <a:cubicBezTo>
                    <a:pt x="60" y="1905"/>
                    <a:pt x="0" y="1993"/>
                    <a:pt x="18" y="2010"/>
                  </a:cubicBezTo>
                  <a:cubicBezTo>
                    <a:pt x="116" y="2108"/>
                    <a:pt x="109" y="2220"/>
                    <a:pt x="102" y="2301"/>
                  </a:cubicBezTo>
                  <a:cubicBezTo>
                    <a:pt x="98" y="2325"/>
                    <a:pt x="98" y="2350"/>
                    <a:pt x="102" y="2378"/>
                  </a:cubicBezTo>
                  <a:cubicBezTo>
                    <a:pt x="113" y="2381"/>
                    <a:pt x="130" y="2383"/>
                    <a:pt x="151" y="2383"/>
                  </a:cubicBezTo>
                  <a:cubicBezTo>
                    <a:pt x="325" y="2383"/>
                    <a:pt x="810" y="2278"/>
                    <a:pt x="1047" y="2035"/>
                  </a:cubicBezTo>
                  <a:cubicBezTo>
                    <a:pt x="1256" y="1821"/>
                    <a:pt x="1372" y="1762"/>
                    <a:pt x="1482" y="1762"/>
                  </a:cubicBezTo>
                  <a:cubicBezTo>
                    <a:pt x="1528" y="1762"/>
                    <a:pt x="1574" y="1773"/>
                    <a:pt x="1625" y="1786"/>
                  </a:cubicBezTo>
                  <a:lnTo>
                    <a:pt x="1646" y="1793"/>
                  </a:lnTo>
                  <a:cubicBezTo>
                    <a:pt x="1657" y="1796"/>
                    <a:pt x="1669" y="1798"/>
                    <a:pt x="1680" y="1798"/>
                  </a:cubicBezTo>
                  <a:cubicBezTo>
                    <a:pt x="1724" y="1798"/>
                    <a:pt x="1765" y="1776"/>
                    <a:pt x="1793" y="1737"/>
                  </a:cubicBezTo>
                  <a:cubicBezTo>
                    <a:pt x="1814" y="1716"/>
                    <a:pt x="1817" y="1681"/>
                    <a:pt x="1800" y="1657"/>
                  </a:cubicBezTo>
                  <a:cubicBezTo>
                    <a:pt x="1709" y="1520"/>
                    <a:pt x="1618" y="1198"/>
                    <a:pt x="1642" y="827"/>
                  </a:cubicBezTo>
                  <a:cubicBezTo>
                    <a:pt x="1653" y="673"/>
                    <a:pt x="1464" y="368"/>
                    <a:pt x="113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4338;p59">
              <a:extLst>
                <a:ext uri="{FF2B5EF4-FFF2-40B4-BE49-F238E27FC236}">
                  <a16:creationId xmlns:a16="http://schemas.microsoft.com/office/drawing/2014/main" id="{71430985-EA4B-127C-D48F-1FD4E8F1FDD7}"/>
                </a:ext>
              </a:extLst>
            </p:cNvPr>
            <p:cNvSpPr/>
            <p:nvPr/>
          </p:nvSpPr>
          <p:spPr>
            <a:xfrm>
              <a:off x="2700253" y="1844234"/>
              <a:ext cx="29287" cy="39198"/>
            </a:xfrm>
            <a:custGeom>
              <a:avLst/>
              <a:gdLst/>
              <a:ahLst/>
              <a:cxnLst/>
              <a:rect l="l" t="t" r="r" b="b"/>
              <a:pathLst>
                <a:path w="2157" h="2887" extrusionOk="0">
                  <a:moveTo>
                    <a:pt x="121" y="0"/>
                  </a:moveTo>
                  <a:cubicBezTo>
                    <a:pt x="98" y="0"/>
                    <a:pt x="76" y="25"/>
                    <a:pt x="28" y="90"/>
                  </a:cubicBezTo>
                  <a:cubicBezTo>
                    <a:pt x="18" y="104"/>
                    <a:pt x="0" y="132"/>
                    <a:pt x="4" y="149"/>
                  </a:cubicBezTo>
                  <a:cubicBezTo>
                    <a:pt x="14" y="188"/>
                    <a:pt x="105" y="233"/>
                    <a:pt x="175" y="261"/>
                  </a:cubicBezTo>
                  <a:cubicBezTo>
                    <a:pt x="291" y="314"/>
                    <a:pt x="445" y="387"/>
                    <a:pt x="399" y="531"/>
                  </a:cubicBezTo>
                  <a:cubicBezTo>
                    <a:pt x="350" y="674"/>
                    <a:pt x="249" y="688"/>
                    <a:pt x="182" y="702"/>
                  </a:cubicBezTo>
                  <a:cubicBezTo>
                    <a:pt x="116" y="713"/>
                    <a:pt x="112" y="720"/>
                    <a:pt x="105" y="751"/>
                  </a:cubicBezTo>
                  <a:cubicBezTo>
                    <a:pt x="81" y="881"/>
                    <a:pt x="130" y="1252"/>
                    <a:pt x="214" y="1487"/>
                  </a:cubicBezTo>
                  <a:cubicBezTo>
                    <a:pt x="221" y="1501"/>
                    <a:pt x="228" y="1518"/>
                    <a:pt x="235" y="1529"/>
                  </a:cubicBezTo>
                  <a:lnTo>
                    <a:pt x="242" y="1550"/>
                  </a:lnTo>
                  <a:lnTo>
                    <a:pt x="249" y="1564"/>
                  </a:lnTo>
                  <a:lnTo>
                    <a:pt x="256" y="1585"/>
                  </a:lnTo>
                  <a:lnTo>
                    <a:pt x="263" y="1606"/>
                  </a:lnTo>
                  <a:lnTo>
                    <a:pt x="270" y="1630"/>
                  </a:lnTo>
                  <a:lnTo>
                    <a:pt x="277" y="1651"/>
                  </a:lnTo>
                  <a:lnTo>
                    <a:pt x="287" y="1676"/>
                  </a:lnTo>
                  <a:lnTo>
                    <a:pt x="294" y="1704"/>
                  </a:lnTo>
                  <a:lnTo>
                    <a:pt x="301" y="1728"/>
                  </a:lnTo>
                  <a:lnTo>
                    <a:pt x="308" y="1760"/>
                  </a:lnTo>
                  <a:lnTo>
                    <a:pt x="319" y="1788"/>
                  </a:lnTo>
                  <a:lnTo>
                    <a:pt x="326" y="1816"/>
                  </a:lnTo>
                  <a:lnTo>
                    <a:pt x="333" y="1847"/>
                  </a:lnTo>
                  <a:lnTo>
                    <a:pt x="340" y="1879"/>
                  </a:lnTo>
                  <a:lnTo>
                    <a:pt x="347" y="1910"/>
                  </a:lnTo>
                  <a:lnTo>
                    <a:pt x="354" y="1945"/>
                  </a:lnTo>
                  <a:lnTo>
                    <a:pt x="361" y="1977"/>
                  </a:lnTo>
                  <a:lnTo>
                    <a:pt x="368" y="2012"/>
                  </a:lnTo>
                  <a:lnTo>
                    <a:pt x="375" y="2043"/>
                  </a:lnTo>
                  <a:lnTo>
                    <a:pt x="382" y="2082"/>
                  </a:lnTo>
                  <a:cubicBezTo>
                    <a:pt x="385" y="2092"/>
                    <a:pt x="385" y="2103"/>
                    <a:pt x="389" y="2113"/>
                  </a:cubicBezTo>
                  <a:cubicBezTo>
                    <a:pt x="389" y="2127"/>
                    <a:pt x="392" y="2141"/>
                    <a:pt x="392" y="2152"/>
                  </a:cubicBezTo>
                  <a:cubicBezTo>
                    <a:pt x="396" y="2166"/>
                    <a:pt x="396" y="2176"/>
                    <a:pt x="399" y="2187"/>
                  </a:cubicBezTo>
                  <a:cubicBezTo>
                    <a:pt x="399" y="2197"/>
                    <a:pt x="403" y="2215"/>
                    <a:pt x="406" y="2225"/>
                  </a:cubicBezTo>
                  <a:cubicBezTo>
                    <a:pt x="406" y="2239"/>
                    <a:pt x="410" y="2250"/>
                    <a:pt x="410" y="2260"/>
                  </a:cubicBezTo>
                  <a:cubicBezTo>
                    <a:pt x="410" y="2271"/>
                    <a:pt x="413" y="2288"/>
                    <a:pt x="413" y="2306"/>
                  </a:cubicBezTo>
                  <a:lnTo>
                    <a:pt x="417" y="2341"/>
                  </a:lnTo>
                  <a:cubicBezTo>
                    <a:pt x="417" y="2362"/>
                    <a:pt x="424" y="2383"/>
                    <a:pt x="424" y="2404"/>
                  </a:cubicBezTo>
                  <a:lnTo>
                    <a:pt x="424" y="2435"/>
                  </a:lnTo>
                  <a:cubicBezTo>
                    <a:pt x="424" y="2446"/>
                    <a:pt x="424" y="2460"/>
                    <a:pt x="427" y="2470"/>
                  </a:cubicBezTo>
                  <a:cubicBezTo>
                    <a:pt x="452" y="2463"/>
                    <a:pt x="480" y="2453"/>
                    <a:pt x="501" y="2442"/>
                  </a:cubicBezTo>
                  <a:cubicBezTo>
                    <a:pt x="574" y="2411"/>
                    <a:pt x="652" y="2393"/>
                    <a:pt x="729" y="2390"/>
                  </a:cubicBezTo>
                  <a:cubicBezTo>
                    <a:pt x="1086" y="2390"/>
                    <a:pt x="1096" y="2278"/>
                    <a:pt x="1100" y="2239"/>
                  </a:cubicBezTo>
                  <a:cubicBezTo>
                    <a:pt x="1114" y="2113"/>
                    <a:pt x="1187" y="2001"/>
                    <a:pt x="1299" y="1938"/>
                  </a:cubicBezTo>
                  <a:cubicBezTo>
                    <a:pt x="1341" y="1914"/>
                    <a:pt x="1390" y="1900"/>
                    <a:pt x="1439" y="1900"/>
                  </a:cubicBezTo>
                  <a:cubicBezTo>
                    <a:pt x="1471" y="1900"/>
                    <a:pt x="1499" y="1907"/>
                    <a:pt x="1527" y="1921"/>
                  </a:cubicBezTo>
                  <a:cubicBezTo>
                    <a:pt x="1677" y="1994"/>
                    <a:pt x="1845" y="2488"/>
                    <a:pt x="1856" y="2719"/>
                  </a:cubicBezTo>
                  <a:cubicBezTo>
                    <a:pt x="1859" y="2778"/>
                    <a:pt x="1873" y="2834"/>
                    <a:pt x="1898" y="2887"/>
                  </a:cubicBezTo>
                  <a:lnTo>
                    <a:pt x="1901" y="2883"/>
                  </a:lnTo>
                  <a:lnTo>
                    <a:pt x="1929" y="2862"/>
                  </a:lnTo>
                  <a:lnTo>
                    <a:pt x="1933" y="2859"/>
                  </a:lnTo>
                  <a:lnTo>
                    <a:pt x="1961" y="2838"/>
                  </a:lnTo>
                  <a:lnTo>
                    <a:pt x="1971" y="2827"/>
                  </a:lnTo>
                  <a:lnTo>
                    <a:pt x="1985" y="2817"/>
                  </a:lnTo>
                  <a:lnTo>
                    <a:pt x="1996" y="2810"/>
                  </a:lnTo>
                  <a:lnTo>
                    <a:pt x="2003" y="2806"/>
                  </a:lnTo>
                  <a:lnTo>
                    <a:pt x="2013" y="2799"/>
                  </a:lnTo>
                  <a:cubicBezTo>
                    <a:pt x="2041" y="2677"/>
                    <a:pt x="2090" y="2565"/>
                    <a:pt x="2157" y="2460"/>
                  </a:cubicBezTo>
                  <a:lnTo>
                    <a:pt x="2150" y="2425"/>
                  </a:lnTo>
                  <a:cubicBezTo>
                    <a:pt x="2150" y="2411"/>
                    <a:pt x="2146" y="2390"/>
                    <a:pt x="2143" y="2365"/>
                  </a:cubicBezTo>
                  <a:lnTo>
                    <a:pt x="2132" y="2313"/>
                  </a:lnTo>
                  <a:lnTo>
                    <a:pt x="2125" y="2257"/>
                  </a:lnTo>
                  <a:lnTo>
                    <a:pt x="2115" y="2194"/>
                  </a:lnTo>
                  <a:lnTo>
                    <a:pt x="2108" y="2148"/>
                  </a:lnTo>
                  <a:lnTo>
                    <a:pt x="2090" y="2047"/>
                  </a:lnTo>
                  <a:cubicBezTo>
                    <a:pt x="2059" y="1844"/>
                    <a:pt x="2024" y="1620"/>
                    <a:pt x="1992" y="1522"/>
                  </a:cubicBezTo>
                  <a:cubicBezTo>
                    <a:pt x="1971" y="1553"/>
                    <a:pt x="1943" y="1602"/>
                    <a:pt x="1922" y="1637"/>
                  </a:cubicBezTo>
                  <a:cubicBezTo>
                    <a:pt x="1845" y="1770"/>
                    <a:pt x="1758" y="1924"/>
                    <a:pt x="1634" y="1924"/>
                  </a:cubicBezTo>
                  <a:cubicBezTo>
                    <a:pt x="1624" y="1924"/>
                    <a:pt x="1614" y="1923"/>
                    <a:pt x="1604" y="1921"/>
                  </a:cubicBezTo>
                  <a:cubicBezTo>
                    <a:pt x="1453" y="1889"/>
                    <a:pt x="1418" y="1651"/>
                    <a:pt x="1436" y="1497"/>
                  </a:cubicBezTo>
                  <a:cubicBezTo>
                    <a:pt x="1453" y="1311"/>
                    <a:pt x="1534" y="1199"/>
                    <a:pt x="1649" y="1199"/>
                  </a:cubicBezTo>
                  <a:cubicBezTo>
                    <a:pt x="1789" y="1199"/>
                    <a:pt x="2010" y="821"/>
                    <a:pt x="2010" y="709"/>
                  </a:cubicBezTo>
                  <a:cubicBezTo>
                    <a:pt x="2010" y="643"/>
                    <a:pt x="1821" y="643"/>
                    <a:pt x="1681" y="643"/>
                  </a:cubicBezTo>
                  <a:cubicBezTo>
                    <a:pt x="1488" y="643"/>
                    <a:pt x="1068" y="674"/>
                    <a:pt x="1065" y="674"/>
                  </a:cubicBezTo>
                  <a:lnTo>
                    <a:pt x="1051" y="674"/>
                  </a:lnTo>
                  <a:lnTo>
                    <a:pt x="1037" y="671"/>
                  </a:lnTo>
                  <a:cubicBezTo>
                    <a:pt x="1005" y="657"/>
                    <a:pt x="729" y="548"/>
                    <a:pt x="729" y="345"/>
                  </a:cubicBezTo>
                  <a:cubicBezTo>
                    <a:pt x="729" y="195"/>
                    <a:pt x="631" y="118"/>
                    <a:pt x="434" y="118"/>
                  </a:cubicBezTo>
                  <a:cubicBezTo>
                    <a:pt x="343" y="114"/>
                    <a:pt x="252" y="86"/>
                    <a:pt x="179" y="30"/>
                  </a:cubicBezTo>
                  <a:cubicBezTo>
                    <a:pt x="153" y="12"/>
                    <a:pt x="137" y="0"/>
                    <a:pt x="12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4339;p59">
              <a:extLst>
                <a:ext uri="{FF2B5EF4-FFF2-40B4-BE49-F238E27FC236}">
                  <a16:creationId xmlns:a16="http://schemas.microsoft.com/office/drawing/2014/main" id="{F58E8A2A-C5C9-5213-F494-99B156CDD37F}"/>
                </a:ext>
              </a:extLst>
            </p:cNvPr>
            <p:cNvSpPr/>
            <p:nvPr/>
          </p:nvSpPr>
          <p:spPr>
            <a:xfrm>
              <a:off x="2556128" y="1768064"/>
              <a:ext cx="203975" cy="215624"/>
            </a:xfrm>
            <a:custGeom>
              <a:avLst/>
              <a:gdLst/>
              <a:ahLst/>
              <a:cxnLst/>
              <a:rect l="l" t="t" r="r" b="b"/>
              <a:pathLst>
                <a:path w="15023" h="15881" extrusionOk="0">
                  <a:moveTo>
                    <a:pt x="5109" y="0"/>
                  </a:moveTo>
                  <a:lnTo>
                    <a:pt x="4958" y="14"/>
                  </a:lnTo>
                  <a:cubicBezTo>
                    <a:pt x="4951" y="35"/>
                    <a:pt x="4940" y="60"/>
                    <a:pt x="4933" y="81"/>
                  </a:cubicBezTo>
                  <a:lnTo>
                    <a:pt x="4923" y="105"/>
                  </a:lnTo>
                  <a:cubicBezTo>
                    <a:pt x="4891" y="175"/>
                    <a:pt x="4860" y="238"/>
                    <a:pt x="4818" y="301"/>
                  </a:cubicBezTo>
                  <a:cubicBezTo>
                    <a:pt x="4769" y="378"/>
                    <a:pt x="4741" y="396"/>
                    <a:pt x="4727" y="403"/>
                  </a:cubicBezTo>
                  <a:cubicBezTo>
                    <a:pt x="4674" y="424"/>
                    <a:pt x="4622" y="441"/>
                    <a:pt x="4569" y="459"/>
                  </a:cubicBezTo>
                  <a:cubicBezTo>
                    <a:pt x="4450" y="497"/>
                    <a:pt x="4286" y="546"/>
                    <a:pt x="4195" y="613"/>
                  </a:cubicBezTo>
                  <a:cubicBezTo>
                    <a:pt x="4163" y="634"/>
                    <a:pt x="4128" y="644"/>
                    <a:pt x="4093" y="648"/>
                  </a:cubicBezTo>
                  <a:lnTo>
                    <a:pt x="4065" y="648"/>
                  </a:lnTo>
                  <a:cubicBezTo>
                    <a:pt x="4061" y="648"/>
                    <a:pt x="4057" y="648"/>
                    <a:pt x="4053" y="648"/>
                  </a:cubicBezTo>
                  <a:cubicBezTo>
                    <a:pt x="3947" y="648"/>
                    <a:pt x="3815" y="604"/>
                    <a:pt x="3677" y="557"/>
                  </a:cubicBezTo>
                  <a:cubicBezTo>
                    <a:pt x="3600" y="532"/>
                    <a:pt x="3519" y="504"/>
                    <a:pt x="3449" y="487"/>
                  </a:cubicBezTo>
                  <a:cubicBezTo>
                    <a:pt x="3411" y="480"/>
                    <a:pt x="3376" y="473"/>
                    <a:pt x="3337" y="473"/>
                  </a:cubicBezTo>
                  <a:cubicBezTo>
                    <a:pt x="3204" y="473"/>
                    <a:pt x="3106" y="564"/>
                    <a:pt x="3089" y="627"/>
                  </a:cubicBezTo>
                  <a:cubicBezTo>
                    <a:pt x="3089" y="634"/>
                    <a:pt x="3082" y="648"/>
                    <a:pt x="3089" y="651"/>
                  </a:cubicBezTo>
                  <a:cubicBezTo>
                    <a:pt x="3215" y="728"/>
                    <a:pt x="3215" y="1068"/>
                    <a:pt x="3208" y="1222"/>
                  </a:cubicBezTo>
                  <a:cubicBezTo>
                    <a:pt x="3258" y="1445"/>
                    <a:pt x="3368" y="1682"/>
                    <a:pt x="3442" y="1682"/>
                  </a:cubicBezTo>
                  <a:cubicBezTo>
                    <a:pt x="3444" y="1682"/>
                    <a:pt x="3447" y="1681"/>
                    <a:pt x="3449" y="1681"/>
                  </a:cubicBezTo>
                  <a:cubicBezTo>
                    <a:pt x="3468" y="1677"/>
                    <a:pt x="3488" y="1675"/>
                    <a:pt x="3507" y="1675"/>
                  </a:cubicBezTo>
                  <a:cubicBezTo>
                    <a:pt x="3658" y="1675"/>
                    <a:pt x="3820" y="1786"/>
                    <a:pt x="3845" y="1891"/>
                  </a:cubicBezTo>
                  <a:cubicBezTo>
                    <a:pt x="3862" y="1964"/>
                    <a:pt x="3813" y="2038"/>
                    <a:pt x="3736" y="2045"/>
                  </a:cubicBezTo>
                  <a:cubicBezTo>
                    <a:pt x="3596" y="2083"/>
                    <a:pt x="3526" y="2255"/>
                    <a:pt x="3505" y="2402"/>
                  </a:cubicBezTo>
                  <a:cubicBezTo>
                    <a:pt x="3502" y="2447"/>
                    <a:pt x="3498" y="2493"/>
                    <a:pt x="3498" y="2538"/>
                  </a:cubicBezTo>
                  <a:cubicBezTo>
                    <a:pt x="3495" y="2682"/>
                    <a:pt x="3491" y="2843"/>
                    <a:pt x="3344" y="2868"/>
                  </a:cubicBezTo>
                  <a:cubicBezTo>
                    <a:pt x="3225" y="2889"/>
                    <a:pt x="3141" y="2917"/>
                    <a:pt x="3141" y="3106"/>
                  </a:cubicBezTo>
                  <a:cubicBezTo>
                    <a:pt x="3141" y="3309"/>
                    <a:pt x="2977" y="3347"/>
                    <a:pt x="2882" y="3372"/>
                  </a:cubicBezTo>
                  <a:cubicBezTo>
                    <a:pt x="2854" y="3379"/>
                    <a:pt x="2829" y="3386"/>
                    <a:pt x="2808" y="3396"/>
                  </a:cubicBezTo>
                  <a:cubicBezTo>
                    <a:pt x="2794" y="3421"/>
                    <a:pt x="2770" y="3508"/>
                    <a:pt x="2742" y="3592"/>
                  </a:cubicBezTo>
                  <a:cubicBezTo>
                    <a:pt x="2675" y="3802"/>
                    <a:pt x="2630" y="3946"/>
                    <a:pt x="2581" y="3995"/>
                  </a:cubicBezTo>
                  <a:cubicBezTo>
                    <a:pt x="2549" y="4026"/>
                    <a:pt x="2493" y="4044"/>
                    <a:pt x="2416" y="4068"/>
                  </a:cubicBezTo>
                  <a:cubicBezTo>
                    <a:pt x="2308" y="4103"/>
                    <a:pt x="2157" y="4149"/>
                    <a:pt x="2147" y="4236"/>
                  </a:cubicBezTo>
                  <a:cubicBezTo>
                    <a:pt x="2122" y="4401"/>
                    <a:pt x="2038" y="4551"/>
                    <a:pt x="1912" y="4660"/>
                  </a:cubicBezTo>
                  <a:cubicBezTo>
                    <a:pt x="1877" y="4689"/>
                    <a:pt x="1835" y="4704"/>
                    <a:pt x="1791" y="4704"/>
                  </a:cubicBezTo>
                  <a:cubicBezTo>
                    <a:pt x="1783" y="4704"/>
                    <a:pt x="1774" y="4703"/>
                    <a:pt x="1765" y="4702"/>
                  </a:cubicBezTo>
                  <a:cubicBezTo>
                    <a:pt x="1744" y="4698"/>
                    <a:pt x="1720" y="4691"/>
                    <a:pt x="1695" y="4684"/>
                  </a:cubicBezTo>
                  <a:cubicBezTo>
                    <a:pt x="1630" y="4667"/>
                    <a:pt x="1581" y="4656"/>
                    <a:pt x="1544" y="4656"/>
                  </a:cubicBezTo>
                  <a:cubicBezTo>
                    <a:pt x="1507" y="4656"/>
                    <a:pt x="1483" y="4667"/>
                    <a:pt x="1471" y="4691"/>
                  </a:cubicBezTo>
                  <a:cubicBezTo>
                    <a:pt x="1442" y="4747"/>
                    <a:pt x="1396" y="4766"/>
                    <a:pt x="1345" y="4766"/>
                  </a:cubicBezTo>
                  <a:cubicBezTo>
                    <a:pt x="1279" y="4766"/>
                    <a:pt x="1205" y="4735"/>
                    <a:pt x="1146" y="4709"/>
                  </a:cubicBezTo>
                  <a:cubicBezTo>
                    <a:pt x="1114" y="4695"/>
                    <a:pt x="1076" y="4681"/>
                    <a:pt x="1041" y="4670"/>
                  </a:cubicBezTo>
                  <a:lnTo>
                    <a:pt x="995" y="4712"/>
                  </a:lnTo>
                  <a:cubicBezTo>
                    <a:pt x="911" y="4786"/>
                    <a:pt x="655" y="5017"/>
                    <a:pt x="655" y="5136"/>
                  </a:cubicBezTo>
                  <a:cubicBezTo>
                    <a:pt x="655" y="5175"/>
                    <a:pt x="708" y="5203"/>
                    <a:pt x="785" y="5245"/>
                  </a:cubicBezTo>
                  <a:cubicBezTo>
                    <a:pt x="883" y="5297"/>
                    <a:pt x="1020" y="5371"/>
                    <a:pt x="1002" y="5532"/>
                  </a:cubicBezTo>
                  <a:cubicBezTo>
                    <a:pt x="985" y="5721"/>
                    <a:pt x="1128" y="5945"/>
                    <a:pt x="1223" y="6039"/>
                  </a:cubicBezTo>
                  <a:cubicBezTo>
                    <a:pt x="1317" y="6134"/>
                    <a:pt x="1548" y="6431"/>
                    <a:pt x="1426" y="6617"/>
                  </a:cubicBezTo>
                  <a:cubicBezTo>
                    <a:pt x="1343" y="6740"/>
                    <a:pt x="1231" y="6776"/>
                    <a:pt x="1120" y="6776"/>
                  </a:cubicBezTo>
                  <a:cubicBezTo>
                    <a:pt x="1060" y="6776"/>
                    <a:pt x="1001" y="6766"/>
                    <a:pt x="946" y="6753"/>
                  </a:cubicBezTo>
                  <a:cubicBezTo>
                    <a:pt x="926" y="6748"/>
                    <a:pt x="906" y="6745"/>
                    <a:pt x="886" y="6745"/>
                  </a:cubicBezTo>
                  <a:cubicBezTo>
                    <a:pt x="856" y="6745"/>
                    <a:pt x="826" y="6751"/>
                    <a:pt x="799" y="6764"/>
                  </a:cubicBezTo>
                  <a:cubicBezTo>
                    <a:pt x="755" y="6779"/>
                    <a:pt x="704" y="6796"/>
                    <a:pt x="620" y="6796"/>
                  </a:cubicBezTo>
                  <a:cubicBezTo>
                    <a:pt x="570" y="6796"/>
                    <a:pt x="508" y="6790"/>
                    <a:pt x="428" y="6774"/>
                  </a:cubicBezTo>
                  <a:cubicBezTo>
                    <a:pt x="396" y="6769"/>
                    <a:pt x="367" y="6766"/>
                    <a:pt x="342" y="6766"/>
                  </a:cubicBezTo>
                  <a:cubicBezTo>
                    <a:pt x="200" y="6766"/>
                    <a:pt x="150" y="6851"/>
                    <a:pt x="85" y="6963"/>
                  </a:cubicBezTo>
                  <a:lnTo>
                    <a:pt x="67" y="6995"/>
                  </a:lnTo>
                  <a:lnTo>
                    <a:pt x="60" y="7006"/>
                  </a:lnTo>
                  <a:lnTo>
                    <a:pt x="46" y="7030"/>
                  </a:lnTo>
                  <a:lnTo>
                    <a:pt x="36" y="7041"/>
                  </a:lnTo>
                  <a:lnTo>
                    <a:pt x="22" y="7062"/>
                  </a:lnTo>
                  <a:lnTo>
                    <a:pt x="11" y="7076"/>
                  </a:lnTo>
                  <a:lnTo>
                    <a:pt x="1" y="7090"/>
                  </a:lnTo>
                  <a:cubicBezTo>
                    <a:pt x="43" y="7135"/>
                    <a:pt x="81" y="7181"/>
                    <a:pt x="116" y="7226"/>
                  </a:cubicBezTo>
                  <a:cubicBezTo>
                    <a:pt x="197" y="7331"/>
                    <a:pt x="281" y="7440"/>
                    <a:pt x="435" y="7499"/>
                  </a:cubicBezTo>
                  <a:cubicBezTo>
                    <a:pt x="480" y="7516"/>
                    <a:pt x="523" y="7523"/>
                    <a:pt x="566" y="7523"/>
                  </a:cubicBezTo>
                  <a:cubicBezTo>
                    <a:pt x="654" y="7523"/>
                    <a:pt x="735" y="7495"/>
                    <a:pt x="806" y="7471"/>
                  </a:cubicBezTo>
                  <a:cubicBezTo>
                    <a:pt x="860" y="7454"/>
                    <a:pt x="908" y="7438"/>
                    <a:pt x="951" y="7438"/>
                  </a:cubicBezTo>
                  <a:cubicBezTo>
                    <a:pt x="978" y="7438"/>
                    <a:pt x="1004" y="7444"/>
                    <a:pt x="1027" y="7461"/>
                  </a:cubicBezTo>
                  <a:cubicBezTo>
                    <a:pt x="1062" y="7496"/>
                    <a:pt x="1083" y="7541"/>
                    <a:pt x="1079" y="7594"/>
                  </a:cubicBezTo>
                  <a:cubicBezTo>
                    <a:pt x="1079" y="7804"/>
                    <a:pt x="750" y="7839"/>
                    <a:pt x="487" y="7867"/>
                  </a:cubicBezTo>
                  <a:cubicBezTo>
                    <a:pt x="435" y="7874"/>
                    <a:pt x="379" y="7877"/>
                    <a:pt x="337" y="7884"/>
                  </a:cubicBezTo>
                  <a:cubicBezTo>
                    <a:pt x="461" y="8082"/>
                    <a:pt x="1046" y="8735"/>
                    <a:pt x="1366" y="8735"/>
                  </a:cubicBezTo>
                  <a:cubicBezTo>
                    <a:pt x="1379" y="8735"/>
                    <a:pt x="1392" y="8734"/>
                    <a:pt x="1405" y="8731"/>
                  </a:cubicBezTo>
                  <a:cubicBezTo>
                    <a:pt x="1608" y="8686"/>
                    <a:pt x="1786" y="8567"/>
                    <a:pt x="1902" y="8395"/>
                  </a:cubicBezTo>
                  <a:cubicBezTo>
                    <a:pt x="1926" y="8360"/>
                    <a:pt x="1944" y="8322"/>
                    <a:pt x="1951" y="8283"/>
                  </a:cubicBezTo>
                  <a:cubicBezTo>
                    <a:pt x="1881" y="8238"/>
                    <a:pt x="1870" y="8143"/>
                    <a:pt x="1923" y="8042"/>
                  </a:cubicBezTo>
                  <a:cubicBezTo>
                    <a:pt x="1965" y="7954"/>
                    <a:pt x="2052" y="7877"/>
                    <a:pt x="2133" y="7877"/>
                  </a:cubicBezTo>
                  <a:cubicBezTo>
                    <a:pt x="2154" y="7877"/>
                    <a:pt x="2171" y="7881"/>
                    <a:pt x="2189" y="7888"/>
                  </a:cubicBezTo>
                  <a:cubicBezTo>
                    <a:pt x="2276" y="7930"/>
                    <a:pt x="2280" y="8052"/>
                    <a:pt x="2287" y="8199"/>
                  </a:cubicBezTo>
                  <a:cubicBezTo>
                    <a:pt x="2294" y="8290"/>
                    <a:pt x="2301" y="8430"/>
                    <a:pt x="2339" y="8462"/>
                  </a:cubicBezTo>
                  <a:cubicBezTo>
                    <a:pt x="2500" y="8595"/>
                    <a:pt x="2437" y="8819"/>
                    <a:pt x="2360" y="9036"/>
                  </a:cubicBezTo>
                  <a:cubicBezTo>
                    <a:pt x="2311" y="9173"/>
                    <a:pt x="2364" y="9414"/>
                    <a:pt x="2413" y="9628"/>
                  </a:cubicBezTo>
                  <a:cubicBezTo>
                    <a:pt x="2437" y="9726"/>
                    <a:pt x="2455" y="9827"/>
                    <a:pt x="2469" y="9932"/>
                  </a:cubicBezTo>
                  <a:cubicBezTo>
                    <a:pt x="2490" y="10076"/>
                    <a:pt x="2525" y="10216"/>
                    <a:pt x="2574" y="10352"/>
                  </a:cubicBezTo>
                  <a:cubicBezTo>
                    <a:pt x="2637" y="10534"/>
                    <a:pt x="2686" y="10723"/>
                    <a:pt x="2717" y="10912"/>
                  </a:cubicBezTo>
                  <a:cubicBezTo>
                    <a:pt x="2773" y="11284"/>
                    <a:pt x="3008" y="11956"/>
                    <a:pt x="3222" y="12358"/>
                  </a:cubicBezTo>
                  <a:cubicBezTo>
                    <a:pt x="3334" y="12572"/>
                    <a:pt x="3435" y="12887"/>
                    <a:pt x="3523" y="13167"/>
                  </a:cubicBezTo>
                  <a:cubicBezTo>
                    <a:pt x="3607" y="13430"/>
                    <a:pt x="3684" y="13678"/>
                    <a:pt x="3750" y="13762"/>
                  </a:cubicBezTo>
                  <a:cubicBezTo>
                    <a:pt x="3887" y="13948"/>
                    <a:pt x="4279" y="14560"/>
                    <a:pt x="4279" y="14952"/>
                  </a:cubicBezTo>
                  <a:cubicBezTo>
                    <a:pt x="4279" y="15285"/>
                    <a:pt x="4660" y="15779"/>
                    <a:pt x="4786" y="15870"/>
                  </a:cubicBezTo>
                  <a:cubicBezTo>
                    <a:pt x="4802" y="15877"/>
                    <a:pt x="4821" y="15880"/>
                    <a:pt x="4839" y="15880"/>
                  </a:cubicBezTo>
                  <a:cubicBezTo>
                    <a:pt x="4857" y="15880"/>
                    <a:pt x="4876" y="15877"/>
                    <a:pt x="4891" y="15870"/>
                  </a:cubicBezTo>
                  <a:cubicBezTo>
                    <a:pt x="5032" y="15814"/>
                    <a:pt x="5140" y="15702"/>
                    <a:pt x="5196" y="15565"/>
                  </a:cubicBezTo>
                  <a:cubicBezTo>
                    <a:pt x="5238" y="15429"/>
                    <a:pt x="5375" y="15341"/>
                    <a:pt x="5494" y="15260"/>
                  </a:cubicBezTo>
                  <a:cubicBezTo>
                    <a:pt x="5592" y="15197"/>
                    <a:pt x="5693" y="15134"/>
                    <a:pt x="5700" y="15068"/>
                  </a:cubicBezTo>
                  <a:cubicBezTo>
                    <a:pt x="5725" y="14875"/>
                    <a:pt x="5767" y="14672"/>
                    <a:pt x="5963" y="14637"/>
                  </a:cubicBezTo>
                  <a:cubicBezTo>
                    <a:pt x="6047" y="14623"/>
                    <a:pt x="6054" y="14539"/>
                    <a:pt x="6054" y="14315"/>
                  </a:cubicBezTo>
                  <a:cubicBezTo>
                    <a:pt x="6054" y="14091"/>
                    <a:pt x="6075" y="13780"/>
                    <a:pt x="6229" y="13580"/>
                  </a:cubicBezTo>
                  <a:cubicBezTo>
                    <a:pt x="6358" y="13416"/>
                    <a:pt x="6383" y="12939"/>
                    <a:pt x="6302" y="12757"/>
                  </a:cubicBezTo>
                  <a:cubicBezTo>
                    <a:pt x="6204" y="12533"/>
                    <a:pt x="6260" y="12229"/>
                    <a:pt x="6341" y="12019"/>
                  </a:cubicBezTo>
                  <a:cubicBezTo>
                    <a:pt x="6365" y="11952"/>
                    <a:pt x="6383" y="11889"/>
                    <a:pt x="6393" y="11819"/>
                  </a:cubicBezTo>
                  <a:cubicBezTo>
                    <a:pt x="6418" y="11690"/>
                    <a:pt x="6449" y="11539"/>
                    <a:pt x="6596" y="11525"/>
                  </a:cubicBezTo>
                  <a:cubicBezTo>
                    <a:pt x="6726" y="11511"/>
                    <a:pt x="6939" y="11389"/>
                    <a:pt x="7094" y="11179"/>
                  </a:cubicBezTo>
                  <a:cubicBezTo>
                    <a:pt x="7213" y="11017"/>
                    <a:pt x="7486" y="10828"/>
                    <a:pt x="7706" y="10671"/>
                  </a:cubicBezTo>
                  <a:cubicBezTo>
                    <a:pt x="7801" y="10604"/>
                    <a:pt x="7885" y="10548"/>
                    <a:pt x="7937" y="10503"/>
                  </a:cubicBezTo>
                  <a:cubicBezTo>
                    <a:pt x="8158" y="10324"/>
                    <a:pt x="8658" y="9876"/>
                    <a:pt x="8805" y="9631"/>
                  </a:cubicBezTo>
                  <a:cubicBezTo>
                    <a:pt x="8907" y="9463"/>
                    <a:pt x="9103" y="9365"/>
                    <a:pt x="9292" y="9271"/>
                  </a:cubicBezTo>
                  <a:cubicBezTo>
                    <a:pt x="9432" y="9201"/>
                    <a:pt x="9562" y="9134"/>
                    <a:pt x="9646" y="9046"/>
                  </a:cubicBezTo>
                  <a:cubicBezTo>
                    <a:pt x="9779" y="8910"/>
                    <a:pt x="9782" y="8826"/>
                    <a:pt x="9782" y="8703"/>
                  </a:cubicBezTo>
                  <a:cubicBezTo>
                    <a:pt x="9782" y="8640"/>
                    <a:pt x="9789" y="8577"/>
                    <a:pt x="9800" y="8514"/>
                  </a:cubicBezTo>
                  <a:cubicBezTo>
                    <a:pt x="9856" y="8196"/>
                    <a:pt x="10682" y="8129"/>
                    <a:pt x="10843" y="8129"/>
                  </a:cubicBezTo>
                  <a:cubicBezTo>
                    <a:pt x="10864" y="8129"/>
                    <a:pt x="10888" y="8126"/>
                    <a:pt x="10909" y="8126"/>
                  </a:cubicBezTo>
                  <a:lnTo>
                    <a:pt x="10909" y="8119"/>
                  </a:lnTo>
                  <a:lnTo>
                    <a:pt x="10909" y="8091"/>
                  </a:lnTo>
                  <a:cubicBezTo>
                    <a:pt x="10909" y="8080"/>
                    <a:pt x="10909" y="8063"/>
                    <a:pt x="10909" y="8052"/>
                  </a:cubicBezTo>
                  <a:cubicBezTo>
                    <a:pt x="10906" y="8038"/>
                    <a:pt x="10909" y="8031"/>
                    <a:pt x="10906" y="8021"/>
                  </a:cubicBezTo>
                  <a:cubicBezTo>
                    <a:pt x="10902" y="8010"/>
                    <a:pt x="10906" y="7996"/>
                    <a:pt x="10902" y="7982"/>
                  </a:cubicBezTo>
                  <a:cubicBezTo>
                    <a:pt x="10899" y="7972"/>
                    <a:pt x="10899" y="7961"/>
                    <a:pt x="10899" y="7951"/>
                  </a:cubicBezTo>
                  <a:cubicBezTo>
                    <a:pt x="10899" y="7940"/>
                    <a:pt x="10895" y="7926"/>
                    <a:pt x="10895" y="7916"/>
                  </a:cubicBezTo>
                  <a:cubicBezTo>
                    <a:pt x="10895" y="7902"/>
                    <a:pt x="10892" y="7891"/>
                    <a:pt x="10892" y="7881"/>
                  </a:cubicBezTo>
                  <a:cubicBezTo>
                    <a:pt x="10888" y="7870"/>
                    <a:pt x="10888" y="7856"/>
                    <a:pt x="10885" y="7846"/>
                  </a:cubicBezTo>
                  <a:lnTo>
                    <a:pt x="10881" y="7811"/>
                  </a:lnTo>
                  <a:cubicBezTo>
                    <a:pt x="10878" y="7800"/>
                    <a:pt x="10878" y="7790"/>
                    <a:pt x="10874" y="7779"/>
                  </a:cubicBezTo>
                  <a:lnTo>
                    <a:pt x="10871" y="7744"/>
                  </a:lnTo>
                  <a:lnTo>
                    <a:pt x="10864" y="7709"/>
                  </a:lnTo>
                  <a:lnTo>
                    <a:pt x="10857" y="7678"/>
                  </a:lnTo>
                  <a:lnTo>
                    <a:pt x="10850" y="7646"/>
                  </a:lnTo>
                  <a:lnTo>
                    <a:pt x="10843" y="7611"/>
                  </a:lnTo>
                  <a:lnTo>
                    <a:pt x="10839" y="7580"/>
                  </a:lnTo>
                  <a:lnTo>
                    <a:pt x="10829" y="7548"/>
                  </a:lnTo>
                  <a:lnTo>
                    <a:pt x="10822" y="7520"/>
                  </a:lnTo>
                  <a:lnTo>
                    <a:pt x="10815" y="7489"/>
                  </a:lnTo>
                  <a:lnTo>
                    <a:pt x="10808" y="7461"/>
                  </a:lnTo>
                  <a:lnTo>
                    <a:pt x="10801" y="7429"/>
                  </a:lnTo>
                  <a:lnTo>
                    <a:pt x="10794" y="7405"/>
                  </a:lnTo>
                  <a:lnTo>
                    <a:pt x="10787" y="7377"/>
                  </a:lnTo>
                  <a:lnTo>
                    <a:pt x="10776" y="7352"/>
                  </a:lnTo>
                  <a:lnTo>
                    <a:pt x="10769" y="7328"/>
                  </a:lnTo>
                  <a:lnTo>
                    <a:pt x="10762" y="7303"/>
                  </a:lnTo>
                  <a:lnTo>
                    <a:pt x="10755" y="7282"/>
                  </a:lnTo>
                  <a:lnTo>
                    <a:pt x="10745" y="7258"/>
                  </a:lnTo>
                  <a:lnTo>
                    <a:pt x="10741" y="7240"/>
                  </a:lnTo>
                  <a:cubicBezTo>
                    <a:pt x="10734" y="7230"/>
                    <a:pt x="10731" y="7216"/>
                    <a:pt x="10727" y="7205"/>
                  </a:cubicBezTo>
                  <a:cubicBezTo>
                    <a:pt x="10636" y="6970"/>
                    <a:pt x="10587" y="6722"/>
                    <a:pt x="10580" y="6473"/>
                  </a:cubicBezTo>
                  <a:cubicBezTo>
                    <a:pt x="10580" y="6431"/>
                    <a:pt x="10584" y="6389"/>
                    <a:pt x="10591" y="6347"/>
                  </a:cubicBezTo>
                  <a:cubicBezTo>
                    <a:pt x="10615" y="6225"/>
                    <a:pt x="10710" y="6207"/>
                    <a:pt x="10769" y="6197"/>
                  </a:cubicBezTo>
                  <a:cubicBezTo>
                    <a:pt x="10832" y="6183"/>
                    <a:pt x="10867" y="6176"/>
                    <a:pt x="10888" y="6109"/>
                  </a:cubicBezTo>
                  <a:cubicBezTo>
                    <a:pt x="10899" y="6078"/>
                    <a:pt x="10804" y="6036"/>
                    <a:pt x="10734" y="6004"/>
                  </a:cubicBezTo>
                  <a:cubicBezTo>
                    <a:pt x="10706" y="5994"/>
                    <a:pt x="10682" y="5980"/>
                    <a:pt x="10654" y="5966"/>
                  </a:cubicBezTo>
                  <a:cubicBezTo>
                    <a:pt x="10577" y="5927"/>
                    <a:pt x="10510" y="5878"/>
                    <a:pt x="10489" y="5805"/>
                  </a:cubicBezTo>
                  <a:cubicBezTo>
                    <a:pt x="10486" y="5791"/>
                    <a:pt x="10486" y="5777"/>
                    <a:pt x="10486" y="5763"/>
                  </a:cubicBezTo>
                  <a:cubicBezTo>
                    <a:pt x="10486" y="5731"/>
                    <a:pt x="10493" y="5700"/>
                    <a:pt x="10510" y="5675"/>
                  </a:cubicBezTo>
                  <a:cubicBezTo>
                    <a:pt x="10517" y="5658"/>
                    <a:pt x="10528" y="5644"/>
                    <a:pt x="10538" y="5630"/>
                  </a:cubicBezTo>
                  <a:cubicBezTo>
                    <a:pt x="10614" y="5527"/>
                    <a:pt x="10675" y="5487"/>
                    <a:pt x="10735" y="5487"/>
                  </a:cubicBezTo>
                  <a:cubicBezTo>
                    <a:pt x="10777" y="5487"/>
                    <a:pt x="10820" y="5507"/>
                    <a:pt x="10867" y="5539"/>
                  </a:cubicBezTo>
                  <a:cubicBezTo>
                    <a:pt x="10920" y="5581"/>
                    <a:pt x="10983" y="5605"/>
                    <a:pt x="11049" y="5605"/>
                  </a:cubicBezTo>
                  <a:cubicBezTo>
                    <a:pt x="11316" y="5605"/>
                    <a:pt x="11473" y="5738"/>
                    <a:pt x="11473" y="5966"/>
                  </a:cubicBezTo>
                  <a:cubicBezTo>
                    <a:pt x="11473" y="6057"/>
                    <a:pt x="11617" y="6134"/>
                    <a:pt x="11683" y="6162"/>
                  </a:cubicBezTo>
                  <a:cubicBezTo>
                    <a:pt x="11760" y="6155"/>
                    <a:pt x="12117" y="6130"/>
                    <a:pt x="12296" y="6130"/>
                  </a:cubicBezTo>
                  <a:cubicBezTo>
                    <a:pt x="12509" y="6130"/>
                    <a:pt x="12754" y="6130"/>
                    <a:pt x="12754" y="6326"/>
                  </a:cubicBezTo>
                  <a:cubicBezTo>
                    <a:pt x="12754" y="6484"/>
                    <a:pt x="12502" y="6949"/>
                    <a:pt x="12261" y="6949"/>
                  </a:cubicBezTo>
                  <a:cubicBezTo>
                    <a:pt x="12222" y="6949"/>
                    <a:pt x="12187" y="7023"/>
                    <a:pt x="12177" y="7125"/>
                  </a:cubicBezTo>
                  <a:cubicBezTo>
                    <a:pt x="12163" y="7282"/>
                    <a:pt x="12212" y="7401"/>
                    <a:pt x="12243" y="7408"/>
                  </a:cubicBezTo>
                  <a:cubicBezTo>
                    <a:pt x="12244" y="7408"/>
                    <a:pt x="12245" y="7408"/>
                    <a:pt x="12246" y="7408"/>
                  </a:cubicBezTo>
                  <a:cubicBezTo>
                    <a:pt x="12293" y="7408"/>
                    <a:pt x="12377" y="7266"/>
                    <a:pt x="12422" y="7188"/>
                  </a:cubicBezTo>
                  <a:cubicBezTo>
                    <a:pt x="12492" y="7069"/>
                    <a:pt x="12541" y="6981"/>
                    <a:pt x="12621" y="6981"/>
                  </a:cubicBezTo>
                  <a:cubicBezTo>
                    <a:pt x="12709" y="6981"/>
                    <a:pt x="12740" y="7079"/>
                    <a:pt x="12803" y="7464"/>
                  </a:cubicBezTo>
                  <a:cubicBezTo>
                    <a:pt x="12814" y="7517"/>
                    <a:pt x="12824" y="7580"/>
                    <a:pt x="12835" y="7646"/>
                  </a:cubicBezTo>
                  <a:lnTo>
                    <a:pt x="12849" y="7737"/>
                  </a:lnTo>
                  <a:lnTo>
                    <a:pt x="12852" y="7769"/>
                  </a:lnTo>
                  <a:lnTo>
                    <a:pt x="12863" y="7839"/>
                  </a:lnTo>
                  <a:lnTo>
                    <a:pt x="12870" y="7877"/>
                  </a:lnTo>
                  <a:lnTo>
                    <a:pt x="12884" y="7947"/>
                  </a:lnTo>
                  <a:lnTo>
                    <a:pt x="12887" y="7982"/>
                  </a:lnTo>
                  <a:lnTo>
                    <a:pt x="12887" y="7989"/>
                  </a:lnTo>
                  <a:cubicBezTo>
                    <a:pt x="12898" y="7986"/>
                    <a:pt x="12905" y="7986"/>
                    <a:pt x="12915" y="7986"/>
                  </a:cubicBezTo>
                  <a:cubicBezTo>
                    <a:pt x="12940" y="7947"/>
                    <a:pt x="12950" y="7821"/>
                    <a:pt x="12954" y="7744"/>
                  </a:cubicBezTo>
                  <a:cubicBezTo>
                    <a:pt x="12964" y="7618"/>
                    <a:pt x="12975" y="7496"/>
                    <a:pt x="13020" y="7426"/>
                  </a:cubicBezTo>
                  <a:cubicBezTo>
                    <a:pt x="13055" y="7373"/>
                    <a:pt x="13066" y="7230"/>
                    <a:pt x="13073" y="7121"/>
                  </a:cubicBezTo>
                  <a:cubicBezTo>
                    <a:pt x="13083" y="6963"/>
                    <a:pt x="13090" y="6855"/>
                    <a:pt x="13185" y="6855"/>
                  </a:cubicBezTo>
                  <a:cubicBezTo>
                    <a:pt x="13227" y="6858"/>
                    <a:pt x="13269" y="6869"/>
                    <a:pt x="13311" y="6879"/>
                  </a:cubicBezTo>
                  <a:cubicBezTo>
                    <a:pt x="13388" y="6900"/>
                    <a:pt x="13469" y="6914"/>
                    <a:pt x="13549" y="6921"/>
                  </a:cubicBezTo>
                  <a:cubicBezTo>
                    <a:pt x="13549" y="6862"/>
                    <a:pt x="13584" y="6788"/>
                    <a:pt x="13637" y="6673"/>
                  </a:cubicBezTo>
                  <a:cubicBezTo>
                    <a:pt x="13693" y="6540"/>
                    <a:pt x="13766" y="6379"/>
                    <a:pt x="13745" y="6288"/>
                  </a:cubicBezTo>
                  <a:cubicBezTo>
                    <a:pt x="13721" y="6165"/>
                    <a:pt x="13770" y="6036"/>
                    <a:pt x="13815" y="5910"/>
                  </a:cubicBezTo>
                  <a:cubicBezTo>
                    <a:pt x="13861" y="5812"/>
                    <a:pt x="13889" y="5710"/>
                    <a:pt x="13896" y="5605"/>
                  </a:cubicBezTo>
                  <a:cubicBezTo>
                    <a:pt x="13896" y="5392"/>
                    <a:pt x="14039" y="5294"/>
                    <a:pt x="14169" y="5206"/>
                  </a:cubicBezTo>
                  <a:cubicBezTo>
                    <a:pt x="14211" y="5182"/>
                    <a:pt x="14249" y="5150"/>
                    <a:pt x="14284" y="5119"/>
                  </a:cubicBezTo>
                  <a:cubicBezTo>
                    <a:pt x="14355" y="5060"/>
                    <a:pt x="14582" y="4877"/>
                    <a:pt x="14726" y="4877"/>
                  </a:cubicBezTo>
                  <a:cubicBezTo>
                    <a:pt x="14738" y="4877"/>
                    <a:pt x="14750" y="4878"/>
                    <a:pt x="14760" y="4880"/>
                  </a:cubicBezTo>
                  <a:cubicBezTo>
                    <a:pt x="14799" y="4887"/>
                    <a:pt x="14830" y="4916"/>
                    <a:pt x="14844" y="4951"/>
                  </a:cubicBezTo>
                  <a:cubicBezTo>
                    <a:pt x="14855" y="4982"/>
                    <a:pt x="14928" y="5017"/>
                    <a:pt x="14974" y="5024"/>
                  </a:cubicBezTo>
                  <a:lnTo>
                    <a:pt x="14967" y="5010"/>
                  </a:lnTo>
                  <a:cubicBezTo>
                    <a:pt x="14872" y="4870"/>
                    <a:pt x="14834" y="4747"/>
                    <a:pt x="14858" y="4660"/>
                  </a:cubicBezTo>
                  <a:cubicBezTo>
                    <a:pt x="14869" y="4614"/>
                    <a:pt x="14900" y="4572"/>
                    <a:pt x="14946" y="4551"/>
                  </a:cubicBezTo>
                  <a:cubicBezTo>
                    <a:pt x="14949" y="4548"/>
                    <a:pt x="14953" y="4544"/>
                    <a:pt x="14956" y="4544"/>
                  </a:cubicBezTo>
                  <a:lnTo>
                    <a:pt x="14960" y="4537"/>
                  </a:lnTo>
                  <a:lnTo>
                    <a:pt x="14967" y="4530"/>
                  </a:lnTo>
                  <a:lnTo>
                    <a:pt x="14974" y="4523"/>
                  </a:lnTo>
                  <a:lnTo>
                    <a:pt x="14977" y="4516"/>
                  </a:lnTo>
                  <a:lnTo>
                    <a:pt x="14984" y="4506"/>
                  </a:lnTo>
                  <a:lnTo>
                    <a:pt x="14988" y="4495"/>
                  </a:lnTo>
                  <a:lnTo>
                    <a:pt x="14991" y="4485"/>
                  </a:lnTo>
                  <a:lnTo>
                    <a:pt x="14998" y="4474"/>
                  </a:lnTo>
                  <a:lnTo>
                    <a:pt x="15002" y="4460"/>
                  </a:lnTo>
                  <a:lnTo>
                    <a:pt x="15005" y="4450"/>
                  </a:lnTo>
                  <a:lnTo>
                    <a:pt x="15012" y="4439"/>
                  </a:lnTo>
                  <a:lnTo>
                    <a:pt x="15016" y="4425"/>
                  </a:lnTo>
                  <a:lnTo>
                    <a:pt x="15019" y="4415"/>
                  </a:lnTo>
                  <a:lnTo>
                    <a:pt x="15023" y="4401"/>
                  </a:lnTo>
                  <a:lnTo>
                    <a:pt x="14981" y="4390"/>
                  </a:lnTo>
                  <a:lnTo>
                    <a:pt x="14967" y="4383"/>
                  </a:lnTo>
                  <a:lnTo>
                    <a:pt x="14960" y="4383"/>
                  </a:lnTo>
                  <a:lnTo>
                    <a:pt x="14949" y="4380"/>
                  </a:lnTo>
                  <a:lnTo>
                    <a:pt x="14911" y="4369"/>
                  </a:lnTo>
                  <a:lnTo>
                    <a:pt x="14918" y="4366"/>
                  </a:lnTo>
                  <a:cubicBezTo>
                    <a:pt x="14862" y="4348"/>
                    <a:pt x="14813" y="4320"/>
                    <a:pt x="14771" y="4278"/>
                  </a:cubicBezTo>
                  <a:lnTo>
                    <a:pt x="14760" y="4268"/>
                  </a:lnTo>
                  <a:lnTo>
                    <a:pt x="14753" y="4257"/>
                  </a:lnTo>
                  <a:lnTo>
                    <a:pt x="14743" y="4247"/>
                  </a:lnTo>
                  <a:lnTo>
                    <a:pt x="14736" y="4236"/>
                  </a:lnTo>
                  <a:lnTo>
                    <a:pt x="14732" y="4226"/>
                  </a:lnTo>
                  <a:cubicBezTo>
                    <a:pt x="14725" y="4219"/>
                    <a:pt x="14722" y="4208"/>
                    <a:pt x="14722" y="4201"/>
                  </a:cubicBezTo>
                  <a:cubicBezTo>
                    <a:pt x="14704" y="4159"/>
                    <a:pt x="14680" y="4121"/>
                    <a:pt x="14652" y="4086"/>
                  </a:cubicBezTo>
                  <a:lnTo>
                    <a:pt x="14620" y="4047"/>
                  </a:lnTo>
                  <a:cubicBezTo>
                    <a:pt x="14561" y="3970"/>
                    <a:pt x="14501" y="3897"/>
                    <a:pt x="14501" y="3816"/>
                  </a:cubicBezTo>
                  <a:cubicBezTo>
                    <a:pt x="14435" y="3830"/>
                    <a:pt x="14375" y="3862"/>
                    <a:pt x="14330" y="3907"/>
                  </a:cubicBezTo>
                  <a:cubicBezTo>
                    <a:pt x="14290" y="3940"/>
                    <a:pt x="14246" y="3952"/>
                    <a:pt x="14199" y="3952"/>
                  </a:cubicBezTo>
                  <a:cubicBezTo>
                    <a:pt x="14147" y="3952"/>
                    <a:pt x="14093" y="3938"/>
                    <a:pt x="14039" y="3925"/>
                  </a:cubicBezTo>
                  <a:cubicBezTo>
                    <a:pt x="13977" y="3908"/>
                    <a:pt x="13913" y="3892"/>
                    <a:pt x="13846" y="3892"/>
                  </a:cubicBezTo>
                  <a:cubicBezTo>
                    <a:pt x="13790" y="3892"/>
                    <a:pt x="13731" y="3903"/>
                    <a:pt x="13668" y="3935"/>
                  </a:cubicBezTo>
                  <a:cubicBezTo>
                    <a:pt x="13574" y="3988"/>
                    <a:pt x="13486" y="4054"/>
                    <a:pt x="13406" y="4128"/>
                  </a:cubicBezTo>
                  <a:cubicBezTo>
                    <a:pt x="13334" y="4190"/>
                    <a:pt x="13271" y="4246"/>
                    <a:pt x="13187" y="4246"/>
                  </a:cubicBezTo>
                  <a:cubicBezTo>
                    <a:pt x="13176" y="4246"/>
                    <a:pt x="13165" y="4245"/>
                    <a:pt x="13153" y="4243"/>
                  </a:cubicBezTo>
                  <a:cubicBezTo>
                    <a:pt x="13147" y="4243"/>
                    <a:pt x="13143" y="4242"/>
                    <a:pt x="13138" y="4242"/>
                  </a:cubicBezTo>
                  <a:cubicBezTo>
                    <a:pt x="13121" y="4242"/>
                    <a:pt x="13116" y="4252"/>
                    <a:pt x="13090" y="4303"/>
                  </a:cubicBezTo>
                  <a:cubicBezTo>
                    <a:pt x="13066" y="4355"/>
                    <a:pt x="13034" y="4401"/>
                    <a:pt x="12996" y="4443"/>
                  </a:cubicBezTo>
                  <a:cubicBezTo>
                    <a:pt x="12964" y="4474"/>
                    <a:pt x="12933" y="4506"/>
                    <a:pt x="12908" y="4541"/>
                  </a:cubicBezTo>
                  <a:cubicBezTo>
                    <a:pt x="12828" y="4628"/>
                    <a:pt x="12765" y="4698"/>
                    <a:pt x="12691" y="4698"/>
                  </a:cubicBezTo>
                  <a:lnTo>
                    <a:pt x="12681" y="4698"/>
                  </a:lnTo>
                  <a:cubicBezTo>
                    <a:pt x="12656" y="4705"/>
                    <a:pt x="12632" y="4716"/>
                    <a:pt x="12607" y="4723"/>
                  </a:cubicBezTo>
                  <a:lnTo>
                    <a:pt x="12600" y="4723"/>
                  </a:lnTo>
                  <a:lnTo>
                    <a:pt x="12572" y="4737"/>
                  </a:lnTo>
                  <a:lnTo>
                    <a:pt x="12569" y="4737"/>
                  </a:lnTo>
                  <a:lnTo>
                    <a:pt x="12527" y="4754"/>
                  </a:lnTo>
                  <a:lnTo>
                    <a:pt x="12495" y="4768"/>
                  </a:lnTo>
                  <a:cubicBezTo>
                    <a:pt x="12516" y="4824"/>
                    <a:pt x="12534" y="4880"/>
                    <a:pt x="12548" y="4940"/>
                  </a:cubicBezTo>
                  <a:cubicBezTo>
                    <a:pt x="12572" y="5042"/>
                    <a:pt x="12579" y="5161"/>
                    <a:pt x="12534" y="5245"/>
                  </a:cubicBezTo>
                  <a:cubicBezTo>
                    <a:pt x="12527" y="5252"/>
                    <a:pt x="12523" y="5259"/>
                    <a:pt x="12520" y="5266"/>
                  </a:cubicBezTo>
                  <a:cubicBezTo>
                    <a:pt x="12473" y="5330"/>
                    <a:pt x="12407" y="5346"/>
                    <a:pt x="12338" y="5346"/>
                  </a:cubicBezTo>
                  <a:cubicBezTo>
                    <a:pt x="12297" y="5346"/>
                    <a:pt x="12255" y="5341"/>
                    <a:pt x="12215" y="5336"/>
                  </a:cubicBezTo>
                  <a:cubicBezTo>
                    <a:pt x="12174" y="5329"/>
                    <a:pt x="12133" y="5326"/>
                    <a:pt x="12091" y="5326"/>
                  </a:cubicBezTo>
                  <a:cubicBezTo>
                    <a:pt x="12045" y="5326"/>
                    <a:pt x="11999" y="5330"/>
                    <a:pt x="11953" y="5339"/>
                  </a:cubicBezTo>
                  <a:cubicBezTo>
                    <a:pt x="11935" y="5346"/>
                    <a:pt x="11921" y="5350"/>
                    <a:pt x="11904" y="5350"/>
                  </a:cubicBezTo>
                  <a:lnTo>
                    <a:pt x="11893" y="5350"/>
                  </a:lnTo>
                  <a:cubicBezTo>
                    <a:pt x="11879" y="5353"/>
                    <a:pt x="11865" y="5353"/>
                    <a:pt x="11851" y="5357"/>
                  </a:cubicBezTo>
                  <a:lnTo>
                    <a:pt x="11813" y="5357"/>
                  </a:lnTo>
                  <a:cubicBezTo>
                    <a:pt x="11778" y="5357"/>
                    <a:pt x="11743" y="5353"/>
                    <a:pt x="11711" y="5343"/>
                  </a:cubicBezTo>
                  <a:lnTo>
                    <a:pt x="11697" y="5343"/>
                  </a:lnTo>
                  <a:lnTo>
                    <a:pt x="11662" y="5332"/>
                  </a:lnTo>
                  <a:lnTo>
                    <a:pt x="11652" y="5329"/>
                  </a:lnTo>
                  <a:lnTo>
                    <a:pt x="11613" y="5318"/>
                  </a:lnTo>
                  <a:cubicBezTo>
                    <a:pt x="11568" y="5300"/>
                    <a:pt x="11523" y="5291"/>
                    <a:pt x="11478" y="5291"/>
                  </a:cubicBezTo>
                  <a:cubicBezTo>
                    <a:pt x="11463" y="5291"/>
                    <a:pt x="11449" y="5292"/>
                    <a:pt x="11435" y="5294"/>
                  </a:cubicBezTo>
                  <a:cubicBezTo>
                    <a:pt x="11406" y="5301"/>
                    <a:pt x="11379" y="5304"/>
                    <a:pt x="11354" y="5304"/>
                  </a:cubicBezTo>
                  <a:cubicBezTo>
                    <a:pt x="11266" y="5304"/>
                    <a:pt x="11195" y="5267"/>
                    <a:pt x="11140" y="5238"/>
                  </a:cubicBezTo>
                  <a:cubicBezTo>
                    <a:pt x="11119" y="5224"/>
                    <a:pt x="11091" y="5213"/>
                    <a:pt x="11067" y="5210"/>
                  </a:cubicBezTo>
                  <a:cubicBezTo>
                    <a:pt x="11056" y="5210"/>
                    <a:pt x="11049" y="5213"/>
                    <a:pt x="11039" y="5213"/>
                  </a:cubicBezTo>
                  <a:lnTo>
                    <a:pt x="11014" y="5213"/>
                  </a:lnTo>
                  <a:cubicBezTo>
                    <a:pt x="11007" y="5210"/>
                    <a:pt x="11004" y="5210"/>
                    <a:pt x="10997" y="5206"/>
                  </a:cubicBezTo>
                  <a:lnTo>
                    <a:pt x="10983" y="5203"/>
                  </a:lnTo>
                  <a:lnTo>
                    <a:pt x="10972" y="5196"/>
                  </a:lnTo>
                  <a:lnTo>
                    <a:pt x="10958" y="5189"/>
                  </a:lnTo>
                  <a:lnTo>
                    <a:pt x="10944" y="5178"/>
                  </a:lnTo>
                  <a:cubicBezTo>
                    <a:pt x="10937" y="5175"/>
                    <a:pt x="10930" y="5168"/>
                    <a:pt x="10923" y="5161"/>
                  </a:cubicBezTo>
                  <a:cubicBezTo>
                    <a:pt x="10916" y="5154"/>
                    <a:pt x="10909" y="5147"/>
                    <a:pt x="10906" y="5140"/>
                  </a:cubicBezTo>
                  <a:lnTo>
                    <a:pt x="10895" y="5154"/>
                  </a:lnTo>
                  <a:lnTo>
                    <a:pt x="10857" y="5066"/>
                  </a:lnTo>
                  <a:cubicBezTo>
                    <a:pt x="10850" y="5052"/>
                    <a:pt x="10843" y="5042"/>
                    <a:pt x="10839" y="5028"/>
                  </a:cubicBezTo>
                  <a:lnTo>
                    <a:pt x="10832" y="5014"/>
                  </a:lnTo>
                  <a:cubicBezTo>
                    <a:pt x="10818" y="4982"/>
                    <a:pt x="10811" y="4947"/>
                    <a:pt x="10808" y="4908"/>
                  </a:cubicBezTo>
                  <a:lnTo>
                    <a:pt x="10808" y="4901"/>
                  </a:lnTo>
                  <a:cubicBezTo>
                    <a:pt x="10808" y="4891"/>
                    <a:pt x="10808" y="4880"/>
                    <a:pt x="10804" y="4870"/>
                  </a:cubicBezTo>
                  <a:cubicBezTo>
                    <a:pt x="10804" y="4856"/>
                    <a:pt x="10804" y="4842"/>
                    <a:pt x="10804" y="4828"/>
                  </a:cubicBezTo>
                  <a:lnTo>
                    <a:pt x="10804" y="4814"/>
                  </a:lnTo>
                  <a:cubicBezTo>
                    <a:pt x="10804" y="4800"/>
                    <a:pt x="10808" y="4782"/>
                    <a:pt x="10811" y="4768"/>
                  </a:cubicBezTo>
                  <a:cubicBezTo>
                    <a:pt x="10829" y="4691"/>
                    <a:pt x="10811" y="4614"/>
                    <a:pt x="10773" y="4548"/>
                  </a:cubicBezTo>
                  <a:cubicBezTo>
                    <a:pt x="10769" y="4544"/>
                    <a:pt x="10766" y="4541"/>
                    <a:pt x="10759" y="4534"/>
                  </a:cubicBezTo>
                  <a:lnTo>
                    <a:pt x="10759" y="4541"/>
                  </a:lnTo>
                  <a:cubicBezTo>
                    <a:pt x="10724" y="4590"/>
                    <a:pt x="10675" y="4628"/>
                    <a:pt x="10619" y="4653"/>
                  </a:cubicBezTo>
                  <a:cubicBezTo>
                    <a:pt x="10601" y="4660"/>
                    <a:pt x="10587" y="4670"/>
                    <a:pt x="10573" y="4684"/>
                  </a:cubicBezTo>
                  <a:cubicBezTo>
                    <a:pt x="10566" y="4691"/>
                    <a:pt x="10552" y="4705"/>
                    <a:pt x="10552" y="4761"/>
                  </a:cubicBezTo>
                  <a:cubicBezTo>
                    <a:pt x="10556" y="4824"/>
                    <a:pt x="10563" y="4884"/>
                    <a:pt x="10573" y="4944"/>
                  </a:cubicBezTo>
                  <a:cubicBezTo>
                    <a:pt x="10598" y="5091"/>
                    <a:pt x="10626" y="5259"/>
                    <a:pt x="10510" y="5371"/>
                  </a:cubicBezTo>
                  <a:cubicBezTo>
                    <a:pt x="10507" y="5378"/>
                    <a:pt x="10500" y="5381"/>
                    <a:pt x="10493" y="5388"/>
                  </a:cubicBezTo>
                  <a:lnTo>
                    <a:pt x="10486" y="5392"/>
                  </a:lnTo>
                  <a:lnTo>
                    <a:pt x="10468" y="5402"/>
                  </a:lnTo>
                  <a:lnTo>
                    <a:pt x="10461" y="5409"/>
                  </a:lnTo>
                  <a:lnTo>
                    <a:pt x="10440" y="5420"/>
                  </a:lnTo>
                  <a:lnTo>
                    <a:pt x="10433" y="5423"/>
                  </a:lnTo>
                  <a:lnTo>
                    <a:pt x="10402" y="5437"/>
                  </a:lnTo>
                  <a:lnTo>
                    <a:pt x="10398" y="5437"/>
                  </a:lnTo>
                  <a:lnTo>
                    <a:pt x="10367" y="5448"/>
                  </a:lnTo>
                  <a:lnTo>
                    <a:pt x="10353" y="5451"/>
                  </a:lnTo>
                  <a:lnTo>
                    <a:pt x="10328" y="5462"/>
                  </a:lnTo>
                  <a:lnTo>
                    <a:pt x="10314" y="5465"/>
                  </a:lnTo>
                  <a:lnTo>
                    <a:pt x="10286" y="5472"/>
                  </a:lnTo>
                  <a:lnTo>
                    <a:pt x="10276" y="5476"/>
                  </a:lnTo>
                  <a:lnTo>
                    <a:pt x="10230" y="5486"/>
                  </a:lnTo>
                  <a:lnTo>
                    <a:pt x="10223" y="5486"/>
                  </a:lnTo>
                  <a:lnTo>
                    <a:pt x="10185" y="5493"/>
                  </a:lnTo>
                  <a:lnTo>
                    <a:pt x="10171" y="5497"/>
                  </a:lnTo>
                  <a:lnTo>
                    <a:pt x="10139" y="5500"/>
                  </a:lnTo>
                  <a:lnTo>
                    <a:pt x="10125" y="5504"/>
                  </a:lnTo>
                  <a:lnTo>
                    <a:pt x="10090" y="5511"/>
                  </a:lnTo>
                  <a:lnTo>
                    <a:pt x="10076" y="5511"/>
                  </a:lnTo>
                  <a:lnTo>
                    <a:pt x="10031" y="5514"/>
                  </a:lnTo>
                  <a:lnTo>
                    <a:pt x="10020" y="5514"/>
                  </a:lnTo>
                  <a:lnTo>
                    <a:pt x="9982" y="5518"/>
                  </a:lnTo>
                  <a:lnTo>
                    <a:pt x="9705" y="5518"/>
                  </a:lnTo>
                  <a:lnTo>
                    <a:pt x="9663" y="5511"/>
                  </a:lnTo>
                  <a:lnTo>
                    <a:pt x="9653" y="5511"/>
                  </a:lnTo>
                  <a:lnTo>
                    <a:pt x="9611" y="5507"/>
                  </a:lnTo>
                  <a:lnTo>
                    <a:pt x="9607" y="5507"/>
                  </a:lnTo>
                  <a:lnTo>
                    <a:pt x="9569" y="5497"/>
                  </a:lnTo>
                  <a:lnTo>
                    <a:pt x="9562" y="5497"/>
                  </a:lnTo>
                  <a:cubicBezTo>
                    <a:pt x="9548" y="5493"/>
                    <a:pt x="9537" y="5490"/>
                    <a:pt x="9527" y="5486"/>
                  </a:cubicBezTo>
                  <a:cubicBezTo>
                    <a:pt x="9516" y="5483"/>
                    <a:pt x="9509" y="5479"/>
                    <a:pt x="9499" y="5472"/>
                  </a:cubicBezTo>
                  <a:lnTo>
                    <a:pt x="9495" y="5469"/>
                  </a:lnTo>
                  <a:cubicBezTo>
                    <a:pt x="9485" y="5465"/>
                    <a:pt x="9478" y="5462"/>
                    <a:pt x="9471" y="5455"/>
                  </a:cubicBezTo>
                  <a:cubicBezTo>
                    <a:pt x="9422" y="5413"/>
                    <a:pt x="9268" y="5371"/>
                    <a:pt x="9138" y="5339"/>
                  </a:cubicBezTo>
                  <a:cubicBezTo>
                    <a:pt x="8886" y="5269"/>
                    <a:pt x="8756" y="5231"/>
                    <a:pt x="8735" y="5136"/>
                  </a:cubicBezTo>
                  <a:cubicBezTo>
                    <a:pt x="8718" y="5042"/>
                    <a:pt x="8564" y="4887"/>
                    <a:pt x="8497" y="4887"/>
                  </a:cubicBezTo>
                  <a:cubicBezTo>
                    <a:pt x="8441" y="4894"/>
                    <a:pt x="8385" y="4908"/>
                    <a:pt x="8329" y="4926"/>
                  </a:cubicBezTo>
                  <a:cubicBezTo>
                    <a:pt x="8212" y="4961"/>
                    <a:pt x="8117" y="4987"/>
                    <a:pt x="8045" y="4987"/>
                  </a:cubicBezTo>
                  <a:cubicBezTo>
                    <a:pt x="8003" y="4987"/>
                    <a:pt x="7968" y="4978"/>
                    <a:pt x="7941" y="4958"/>
                  </a:cubicBezTo>
                  <a:lnTo>
                    <a:pt x="7913" y="4940"/>
                  </a:lnTo>
                  <a:cubicBezTo>
                    <a:pt x="7825" y="4870"/>
                    <a:pt x="7636" y="4730"/>
                    <a:pt x="7517" y="4712"/>
                  </a:cubicBezTo>
                  <a:cubicBezTo>
                    <a:pt x="7475" y="4705"/>
                    <a:pt x="7433" y="4695"/>
                    <a:pt x="7391" y="4681"/>
                  </a:cubicBezTo>
                  <a:cubicBezTo>
                    <a:pt x="7251" y="4639"/>
                    <a:pt x="7083" y="4551"/>
                    <a:pt x="7055" y="4453"/>
                  </a:cubicBezTo>
                  <a:cubicBezTo>
                    <a:pt x="7034" y="4439"/>
                    <a:pt x="7013" y="4425"/>
                    <a:pt x="6988" y="4418"/>
                  </a:cubicBezTo>
                  <a:cubicBezTo>
                    <a:pt x="6960" y="4408"/>
                    <a:pt x="6932" y="4397"/>
                    <a:pt x="6904" y="4387"/>
                  </a:cubicBezTo>
                  <a:lnTo>
                    <a:pt x="6880" y="4380"/>
                  </a:lnTo>
                  <a:cubicBezTo>
                    <a:pt x="6771" y="4345"/>
                    <a:pt x="6673" y="4313"/>
                    <a:pt x="6631" y="4254"/>
                  </a:cubicBezTo>
                  <a:cubicBezTo>
                    <a:pt x="6600" y="4226"/>
                    <a:pt x="6561" y="4205"/>
                    <a:pt x="6523" y="4187"/>
                  </a:cubicBezTo>
                  <a:cubicBezTo>
                    <a:pt x="6439" y="4152"/>
                    <a:pt x="6337" y="4103"/>
                    <a:pt x="6337" y="3998"/>
                  </a:cubicBezTo>
                  <a:cubicBezTo>
                    <a:pt x="6344" y="3928"/>
                    <a:pt x="6358" y="3862"/>
                    <a:pt x="6383" y="3795"/>
                  </a:cubicBezTo>
                  <a:cubicBezTo>
                    <a:pt x="6404" y="3729"/>
                    <a:pt x="6421" y="3659"/>
                    <a:pt x="6425" y="3589"/>
                  </a:cubicBezTo>
                  <a:cubicBezTo>
                    <a:pt x="6425" y="3578"/>
                    <a:pt x="6425" y="3564"/>
                    <a:pt x="6428" y="3554"/>
                  </a:cubicBezTo>
                  <a:lnTo>
                    <a:pt x="6428" y="3547"/>
                  </a:lnTo>
                  <a:cubicBezTo>
                    <a:pt x="6449" y="3466"/>
                    <a:pt x="6526" y="3396"/>
                    <a:pt x="6593" y="3333"/>
                  </a:cubicBezTo>
                  <a:cubicBezTo>
                    <a:pt x="6628" y="3309"/>
                    <a:pt x="6656" y="3277"/>
                    <a:pt x="6680" y="3246"/>
                  </a:cubicBezTo>
                  <a:cubicBezTo>
                    <a:pt x="6670" y="3218"/>
                    <a:pt x="6596" y="3148"/>
                    <a:pt x="6512" y="3088"/>
                  </a:cubicBezTo>
                  <a:lnTo>
                    <a:pt x="6477" y="3064"/>
                  </a:lnTo>
                  <a:lnTo>
                    <a:pt x="6460" y="3057"/>
                  </a:lnTo>
                  <a:lnTo>
                    <a:pt x="6453" y="3043"/>
                  </a:lnTo>
                  <a:cubicBezTo>
                    <a:pt x="6411" y="2966"/>
                    <a:pt x="6355" y="2896"/>
                    <a:pt x="6288" y="2840"/>
                  </a:cubicBezTo>
                  <a:cubicBezTo>
                    <a:pt x="6260" y="2811"/>
                    <a:pt x="6225" y="2797"/>
                    <a:pt x="6187" y="2794"/>
                  </a:cubicBezTo>
                  <a:cubicBezTo>
                    <a:pt x="6064" y="2794"/>
                    <a:pt x="5970" y="2692"/>
                    <a:pt x="5889" y="2605"/>
                  </a:cubicBezTo>
                  <a:cubicBezTo>
                    <a:pt x="5830" y="2542"/>
                    <a:pt x="5770" y="2479"/>
                    <a:pt x="5725" y="2472"/>
                  </a:cubicBezTo>
                  <a:cubicBezTo>
                    <a:pt x="5588" y="2454"/>
                    <a:pt x="5560" y="2304"/>
                    <a:pt x="5536" y="2181"/>
                  </a:cubicBezTo>
                  <a:cubicBezTo>
                    <a:pt x="5529" y="2122"/>
                    <a:pt x="5515" y="2066"/>
                    <a:pt x="5487" y="2017"/>
                  </a:cubicBezTo>
                  <a:cubicBezTo>
                    <a:pt x="5413" y="1922"/>
                    <a:pt x="5417" y="1754"/>
                    <a:pt x="5497" y="1674"/>
                  </a:cubicBezTo>
                  <a:cubicBezTo>
                    <a:pt x="5519" y="1652"/>
                    <a:pt x="5551" y="1636"/>
                    <a:pt x="5590" y="1636"/>
                  </a:cubicBezTo>
                  <a:cubicBezTo>
                    <a:pt x="5627" y="1636"/>
                    <a:pt x="5668" y="1650"/>
                    <a:pt x="5711" y="1688"/>
                  </a:cubicBezTo>
                  <a:cubicBezTo>
                    <a:pt x="5725" y="1702"/>
                    <a:pt x="5742" y="1709"/>
                    <a:pt x="5760" y="1716"/>
                  </a:cubicBezTo>
                  <a:cubicBezTo>
                    <a:pt x="5777" y="1721"/>
                    <a:pt x="5795" y="1724"/>
                    <a:pt x="5813" y="1724"/>
                  </a:cubicBezTo>
                  <a:cubicBezTo>
                    <a:pt x="5849" y="1724"/>
                    <a:pt x="5887" y="1712"/>
                    <a:pt x="5917" y="1691"/>
                  </a:cubicBezTo>
                  <a:cubicBezTo>
                    <a:pt x="5945" y="1670"/>
                    <a:pt x="5956" y="1639"/>
                    <a:pt x="5949" y="1607"/>
                  </a:cubicBezTo>
                  <a:cubicBezTo>
                    <a:pt x="5945" y="1597"/>
                    <a:pt x="5942" y="1586"/>
                    <a:pt x="5935" y="1576"/>
                  </a:cubicBezTo>
                  <a:cubicBezTo>
                    <a:pt x="5889" y="1499"/>
                    <a:pt x="5837" y="1425"/>
                    <a:pt x="5781" y="1355"/>
                  </a:cubicBezTo>
                  <a:cubicBezTo>
                    <a:pt x="5693" y="1243"/>
                    <a:pt x="5623" y="1156"/>
                    <a:pt x="5623" y="1072"/>
                  </a:cubicBezTo>
                  <a:cubicBezTo>
                    <a:pt x="5623" y="1061"/>
                    <a:pt x="5623" y="1051"/>
                    <a:pt x="5623" y="1040"/>
                  </a:cubicBezTo>
                  <a:cubicBezTo>
                    <a:pt x="5627" y="1012"/>
                    <a:pt x="5634" y="977"/>
                    <a:pt x="5644" y="935"/>
                  </a:cubicBezTo>
                  <a:cubicBezTo>
                    <a:pt x="5648" y="914"/>
                    <a:pt x="5651" y="890"/>
                    <a:pt x="5658" y="865"/>
                  </a:cubicBezTo>
                  <a:cubicBezTo>
                    <a:pt x="5669" y="809"/>
                    <a:pt x="5672" y="753"/>
                    <a:pt x="5672" y="697"/>
                  </a:cubicBezTo>
                  <a:lnTo>
                    <a:pt x="5672" y="690"/>
                  </a:lnTo>
                  <a:cubicBezTo>
                    <a:pt x="5672" y="683"/>
                    <a:pt x="5669" y="676"/>
                    <a:pt x="5669" y="665"/>
                  </a:cubicBezTo>
                  <a:cubicBezTo>
                    <a:pt x="5665" y="658"/>
                    <a:pt x="5665" y="651"/>
                    <a:pt x="5662" y="644"/>
                  </a:cubicBezTo>
                  <a:lnTo>
                    <a:pt x="5658" y="641"/>
                  </a:lnTo>
                  <a:cubicBezTo>
                    <a:pt x="5655" y="637"/>
                    <a:pt x="5655" y="634"/>
                    <a:pt x="5651" y="627"/>
                  </a:cubicBezTo>
                  <a:lnTo>
                    <a:pt x="5648" y="623"/>
                  </a:lnTo>
                  <a:cubicBezTo>
                    <a:pt x="5644" y="620"/>
                    <a:pt x="5637" y="616"/>
                    <a:pt x="5634" y="613"/>
                  </a:cubicBezTo>
                  <a:cubicBezTo>
                    <a:pt x="5567" y="578"/>
                    <a:pt x="5508" y="532"/>
                    <a:pt x="5455" y="483"/>
                  </a:cubicBezTo>
                  <a:cubicBezTo>
                    <a:pt x="5403" y="434"/>
                    <a:pt x="5361" y="382"/>
                    <a:pt x="5329" y="322"/>
                  </a:cubicBezTo>
                  <a:cubicBezTo>
                    <a:pt x="5308" y="287"/>
                    <a:pt x="5291" y="249"/>
                    <a:pt x="5280" y="210"/>
                  </a:cubicBezTo>
                  <a:cubicBezTo>
                    <a:pt x="5277" y="200"/>
                    <a:pt x="5273" y="186"/>
                    <a:pt x="5266" y="179"/>
                  </a:cubicBezTo>
                  <a:cubicBezTo>
                    <a:pt x="5266" y="172"/>
                    <a:pt x="5259" y="165"/>
                    <a:pt x="5259" y="158"/>
                  </a:cubicBezTo>
                  <a:cubicBezTo>
                    <a:pt x="5256" y="154"/>
                    <a:pt x="5252" y="151"/>
                    <a:pt x="5249" y="144"/>
                  </a:cubicBezTo>
                  <a:cubicBezTo>
                    <a:pt x="5249" y="140"/>
                    <a:pt x="5238" y="130"/>
                    <a:pt x="5231" y="119"/>
                  </a:cubicBezTo>
                  <a:lnTo>
                    <a:pt x="5228" y="112"/>
                  </a:lnTo>
                  <a:cubicBezTo>
                    <a:pt x="5221" y="102"/>
                    <a:pt x="5210" y="91"/>
                    <a:pt x="5203" y="81"/>
                  </a:cubicBezTo>
                  <a:cubicBezTo>
                    <a:pt x="5175" y="53"/>
                    <a:pt x="5144" y="25"/>
                    <a:pt x="510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4340;p59">
              <a:extLst>
                <a:ext uri="{FF2B5EF4-FFF2-40B4-BE49-F238E27FC236}">
                  <a16:creationId xmlns:a16="http://schemas.microsoft.com/office/drawing/2014/main" id="{7633DC23-9012-78C2-6691-07D10E030CF9}"/>
                </a:ext>
              </a:extLst>
            </p:cNvPr>
            <p:cNvSpPr/>
            <p:nvPr/>
          </p:nvSpPr>
          <p:spPr>
            <a:xfrm>
              <a:off x="2702915" y="1869217"/>
              <a:ext cx="109" cy="394"/>
            </a:xfrm>
            <a:custGeom>
              <a:avLst/>
              <a:gdLst/>
              <a:ahLst/>
              <a:cxnLst/>
              <a:rect l="l" t="t" r="r" b="b"/>
              <a:pathLst>
                <a:path w="8" h="29" extrusionOk="0">
                  <a:moveTo>
                    <a:pt x="0" y="0"/>
                  </a:moveTo>
                  <a:lnTo>
                    <a:pt x="7"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4341;p59">
              <a:extLst>
                <a:ext uri="{FF2B5EF4-FFF2-40B4-BE49-F238E27FC236}">
                  <a16:creationId xmlns:a16="http://schemas.microsoft.com/office/drawing/2014/main" id="{89419850-60FF-20F3-B42C-F5E65B47D672}"/>
                </a:ext>
              </a:extLst>
            </p:cNvPr>
            <p:cNvSpPr/>
            <p:nvPr/>
          </p:nvSpPr>
          <p:spPr>
            <a:xfrm>
              <a:off x="2730382" y="1871783"/>
              <a:ext cx="204" cy="1290"/>
            </a:xfrm>
            <a:custGeom>
              <a:avLst/>
              <a:gdLst/>
              <a:ahLst/>
              <a:cxnLst/>
              <a:rect l="l" t="t" r="r" b="b"/>
              <a:pathLst>
                <a:path w="15" h="95" extrusionOk="0">
                  <a:moveTo>
                    <a:pt x="15" y="9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4342;p59">
              <a:extLst>
                <a:ext uri="{FF2B5EF4-FFF2-40B4-BE49-F238E27FC236}">
                  <a16:creationId xmlns:a16="http://schemas.microsoft.com/office/drawing/2014/main" id="{CD4EAC63-59E2-05C5-68C5-9116A00E3A78}"/>
                </a:ext>
              </a:extLst>
            </p:cNvPr>
            <p:cNvSpPr/>
            <p:nvPr/>
          </p:nvSpPr>
          <p:spPr>
            <a:xfrm>
              <a:off x="2703105" y="1870018"/>
              <a:ext cx="109" cy="448"/>
            </a:xfrm>
            <a:custGeom>
              <a:avLst/>
              <a:gdLst/>
              <a:ahLst/>
              <a:cxnLst/>
              <a:rect l="l" t="t" r="r" b="b"/>
              <a:pathLst>
                <a:path w="8" h="33" extrusionOk="0">
                  <a:moveTo>
                    <a:pt x="0" y="1"/>
                  </a:moveTo>
                  <a:lnTo>
                    <a:pt x="7"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4343;p59">
              <a:extLst>
                <a:ext uri="{FF2B5EF4-FFF2-40B4-BE49-F238E27FC236}">
                  <a16:creationId xmlns:a16="http://schemas.microsoft.com/office/drawing/2014/main" id="{91D21CBC-320E-A181-6C5F-B203A67D8158}"/>
                </a:ext>
              </a:extLst>
            </p:cNvPr>
            <p:cNvSpPr/>
            <p:nvPr/>
          </p:nvSpPr>
          <p:spPr>
            <a:xfrm>
              <a:off x="2702480" y="1867737"/>
              <a:ext cx="109" cy="394"/>
            </a:xfrm>
            <a:custGeom>
              <a:avLst/>
              <a:gdLst/>
              <a:ahLst/>
              <a:cxnLst/>
              <a:rect l="l" t="t" r="r" b="b"/>
              <a:pathLst>
                <a:path w="8" h="29" extrusionOk="0">
                  <a:moveTo>
                    <a:pt x="1" y="1"/>
                  </a:moveTo>
                  <a:lnTo>
                    <a:pt x="8"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4344;p59">
              <a:extLst>
                <a:ext uri="{FF2B5EF4-FFF2-40B4-BE49-F238E27FC236}">
                  <a16:creationId xmlns:a16="http://schemas.microsoft.com/office/drawing/2014/main" id="{D2701AA5-C6D2-4F0D-0426-4499380F8B52}"/>
                </a:ext>
              </a:extLst>
            </p:cNvPr>
            <p:cNvSpPr/>
            <p:nvPr/>
          </p:nvSpPr>
          <p:spPr>
            <a:xfrm>
              <a:off x="2701774" y="1865795"/>
              <a:ext cx="204" cy="489"/>
            </a:xfrm>
            <a:custGeom>
              <a:avLst/>
              <a:gdLst/>
              <a:ahLst/>
              <a:cxnLst/>
              <a:rect l="l" t="t" r="r" b="b"/>
              <a:pathLst>
                <a:path w="15" h="36" extrusionOk="0">
                  <a:moveTo>
                    <a:pt x="0" y="0"/>
                  </a:moveTo>
                  <a:cubicBezTo>
                    <a:pt x="4" y="11"/>
                    <a:pt x="11" y="21"/>
                    <a:pt x="14" y="35"/>
                  </a:cubicBezTo>
                  <a:cubicBezTo>
                    <a:pt x="11" y="21"/>
                    <a:pt x="7"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4345;p59">
              <a:extLst>
                <a:ext uri="{FF2B5EF4-FFF2-40B4-BE49-F238E27FC236}">
                  <a16:creationId xmlns:a16="http://schemas.microsoft.com/office/drawing/2014/main" id="{6EE3EE9D-AEFD-3ED1-3412-8E7E5CDD012E}"/>
                </a:ext>
              </a:extLst>
            </p:cNvPr>
            <p:cNvSpPr/>
            <p:nvPr/>
          </p:nvSpPr>
          <p:spPr>
            <a:xfrm>
              <a:off x="2730667" y="1873439"/>
              <a:ext cx="163" cy="964"/>
            </a:xfrm>
            <a:custGeom>
              <a:avLst/>
              <a:gdLst/>
              <a:ahLst/>
              <a:cxnLst/>
              <a:rect l="l" t="t" r="r" b="b"/>
              <a:pathLst>
                <a:path w="12" h="71" extrusionOk="0">
                  <a:moveTo>
                    <a:pt x="11" y="7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4346;p59">
              <a:extLst>
                <a:ext uri="{FF2B5EF4-FFF2-40B4-BE49-F238E27FC236}">
                  <a16:creationId xmlns:a16="http://schemas.microsoft.com/office/drawing/2014/main" id="{CF4F7239-1782-9AB2-4304-7DF2C572D6F6}"/>
                </a:ext>
              </a:extLst>
            </p:cNvPr>
            <p:cNvSpPr/>
            <p:nvPr/>
          </p:nvSpPr>
          <p:spPr>
            <a:xfrm>
              <a:off x="2730911" y="1874919"/>
              <a:ext cx="149" cy="1005"/>
            </a:xfrm>
            <a:custGeom>
              <a:avLst/>
              <a:gdLst/>
              <a:ahLst/>
              <a:cxnLst/>
              <a:rect l="l" t="t" r="r" b="b"/>
              <a:pathLst>
                <a:path w="11" h="74" extrusionOk="0">
                  <a:moveTo>
                    <a:pt x="11" y="7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4347;p59">
              <a:extLst>
                <a:ext uri="{FF2B5EF4-FFF2-40B4-BE49-F238E27FC236}">
                  <a16:creationId xmlns:a16="http://schemas.microsoft.com/office/drawing/2014/main" id="{7B9433F5-5B6E-7419-F0FF-1DA7403A0FB7}"/>
                </a:ext>
              </a:extLst>
            </p:cNvPr>
            <p:cNvSpPr/>
            <p:nvPr/>
          </p:nvSpPr>
          <p:spPr>
            <a:xfrm>
              <a:off x="2702290" y="1867071"/>
              <a:ext cx="109" cy="353"/>
            </a:xfrm>
            <a:custGeom>
              <a:avLst/>
              <a:gdLst/>
              <a:ahLst/>
              <a:cxnLst/>
              <a:rect l="l" t="t" r="r" b="b"/>
              <a:pathLst>
                <a:path w="8" h="26" extrusionOk="0">
                  <a:moveTo>
                    <a:pt x="1" y="1"/>
                  </a:moveTo>
                  <a:lnTo>
                    <a:pt x="8"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4348;p59">
              <a:extLst>
                <a:ext uri="{FF2B5EF4-FFF2-40B4-BE49-F238E27FC236}">
                  <a16:creationId xmlns:a16="http://schemas.microsoft.com/office/drawing/2014/main" id="{89A0ACDF-0D3A-83E3-26D4-F668C956AB29}"/>
                </a:ext>
              </a:extLst>
            </p:cNvPr>
            <p:cNvSpPr/>
            <p:nvPr/>
          </p:nvSpPr>
          <p:spPr>
            <a:xfrm>
              <a:off x="2703675" y="1872638"/>
              <a:ext cx="54" cy="434"/>
            </a:xfrm>
            <a:custGeom>
              <a:avLst/>
              <a:gdLst/>
              <a:ahLst/>
              <a:cxnLst/>
              <a:rect l="l" t="t" r="r" b="b"/>
              <a:pathLst>
                <a:path w="4" h="32" extrusionOk="0">
                  <a:moveTo>
                    <a:pt x="0" y="0"/>
                  </a:moveTo>
                  <a:lnTo>
                    <a:pt x="4"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4349;p59">
              <a:extLst>
                <a:ext uri="{FF2B5EF4-FFF2-40B4-BE49-F238E27FC236}">
                  <a16:creationId xmlns:a16="http://schemas.microsoft.com/office/drawing/2014/main" id="{FAC06B8F-70DF-21DE-2831-D253157A68A5}"/>
                </a:ext>
              </a:extLst>
            </p:cNvPr>
            <p:cNvSpPr/>
            <p:nvPr/>
          </p:nvSpPr>
          <p:spPr>
            <a:xfrm>
              <a:off x="2703485" y="1871728"/>
              <a:ext cx="109" cy="448"/>
            </a:xfrm>
            <a:custGeom>
              <a:avLst/>
              <a:gdLst/>
              <a:ahLst/>
              <a:cxnLst/>
              <a:rect l="l" t="t" r="r" b="b"/>
              <a:pathLst>
                <a:path w="8" h="33" extrusionOk="0">
                  <a:moveTo>
                    <a:pt x="0" y="1"/>
                  </a:moveTo>
                  <a:lnTo>
                    <a:pt x="7"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4350;p59">
              <a:extLst>
                <a:ext uri="{FF2B5EF4-FFF2-40B4-BE49-F238E27FC236}">
                  <a16:creationId xmlns:a16="http://schemas.microsoft.com/office/drawing/2014/main" id="{E0162134-397B-7C9A-0583-F166CADE0868}"/>
                </a:ext>
              </a:extLst>
            </p:cNvPr>
            <p:cNvSpPr/>
            <p:nvPr/>
          </p:nvSpPr>
          <p:spPr>
            <a:xfrm>
              <a:off x="2702670" y="1868497"/>
              <a:ext cx="163" cy="353"/>
            </a:xfrm>
            <a:custGeom>
              <a:avLst/>
              <a:gdLst/>
              <a:ahLst/>
              <a:cxnLst/>
              <a:rect l="l" t="t" r="r" b="b"/>
              <a:pathLst>
                <a:path w="12" h="26" extrusionOk="0">
                  <a:moveTo>
                    <a:pt x="1" y="1"/>
                  </a:moveTo>
                  <a:lnTo>
                    <a:pt x="1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4351;p59">
              <a:extLst>
                <a:ext uri="{FF2B5EF4-FFF2-40B4-BE49-F238E27FC236}">
                  <a16:creationId xmlns:a16="http://schemas.microsoft.com/office/drawing/2014/main" id="{38821937-ACEE-C2B8-433E-63FAB38F8F28}"/>
                </a:ext>
              </a:extLst>
            </p:cNvPr>
            <p:cNvSpPr/>
            <p:nvPr/>
          </p:nvSpPr>
          <p:spPr>
            <a:xfrm>
              <a:off x="2731142" y="1876345"/>
              <a:ext cx="14" cy="109"/>
            </a:xfrm>
            <a:custGeom>
              <a:avLst/>
              <a:gdLst/>
              <a:ahLst/>
              <a:cxnLst/>
              <a:rect l="l" t="t" r="r" b="b"/>
              <a:pathLst>
                <a:path w="1" h="8" extrusionOk="0">
                  <a:moveTo>
                    <a:pt x="1" y="7"/>
                  </a:moveTo>
                  <a:lnTo>
                    <a:pt x="1" y="7"/>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4352;p59">
              <a:extLst>
                <a:ext uri="{FF2B5EF4-FFF2-40B4-BE49-F238E27FC236}">
                  <a16:creationId xmlns:a16="http://schemas.microsoft.com/office/drawing/2014/main" id="{90FB6484-6786-9377-F73C-1336FD582AD5}"/>
                </a:ext>
              </a:extLst>
            </p:cNvPr>
            <p:cNvSpPr/>
            <p:nvPr/>
          </p:nvSpPr>
          <p:spPr>
            <a:xfrm>
              <a:off x="2699819" y="1855802"/>
              <a:ext cx="1969" cy="10007"/>
            </a:xfrm>
            <a:custGeom>
              <a:avLst/>
              <a:gdLst/>
              <a:ahLst/>
              <a:cxnLst/>
              <a:rect l="l" t="t" r="r" b="b"/>
              <a:pathLst>
                <a:path w="145" h="737" extrusionOk="0">
                  <a:moveTo>
                    <a:pt x="144" y="736"/>
                  </a:moveTo>
                  <a:cubicBezTo>
                    <a:pt x="57" y="501"/>
                    <a:pt x="8" y="253"/>
                    <a:pt x="1" y="1"/>
                  </a:cubicBezTo>
                  <a:cubicBezTo>
                    <a:pt x="8" y="253"/>
                    <a:pt x="57" y="501"/>
                    <a:pt x="144" y="7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4353;p59">
              <a:extLst>
                <a:ext uri="{FF2B5EF4-FFF2-40B4-BE49-F238E27FC236}">
                  <a16:creationId xmlns:a16="http://schemas.microsoft.com/office/drawing/2014/main" id="{2E26AB39-6DF0-190F-D9E5-9B96EB5665B6}"/>
                </a:ext>
              </a:extLst>
            </p:cNvPr>
            <p:cNvSpPr/>
            <p:nvPr/>
          </p:nvSpPr>
          <p:spPr>
            <a:xfrm>
              <a:off x="2704191" y="1876345"/>
              <a:ext cx="68" cy="530"/>
            </a:xfrm>
            <a:custGeom>
              <a:avLst/>
              <a:gdLst/>
              <a:ahLst/>
              <a:cxnLst/>
              <a:rect l="l" t="t" r="r" b="b"/>
              <a:pathLst>
                <a:path w="5" h="39" extrusionOk="0">
                  <a:moveTo>
                    <a:pt x="1" y="0"/>
                  </a:moveTo>
                  <a:cubicBezTo>
                    <a:pt x="1" y="11"/>
                    <a:pt x="1" y="25"/>
                    <a:pt x="4" y="39"/>
                  </a:cubicBezTo>
                  <a:cubicBezTo>
                    <a:pt x="4" y="25"/>
                    <a:pt x="1"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4354;p59">
              <a:extLst>
                <a:ext uri="{FF2B5EF4-FFF2-40B4-BE49-F238E27FC236}">
                  <a16:creationId xmlns:a16="http://schemas.microsoft.com/office/drawing/2014/main" id="{32F7F839-154E-5DCA-0765-7C583580E093}"/>
                </a:ext>
              </a:extLst>
            </p:cNvPr>
            <p:cNvSpPr/>
            <p:nvPr/>
          </p:nvSpPr>
          <p:spPr>
            <a:xfrm>
              <a:off x="2698543" y="1845022"/>
              <a:ext cx="299" cy="1195"/>
            </a:xfrm>
            <a:custGeom>
              <a:avLst/>
              <a:gdLst/>
              <a:ahLst/>
              <a:cxnLst/>
              <a:rect l="l" t="t" r="r" b="b"/>
              <a:pathLst>
                <a:path w="22" h="88" extrusionOk="0">
                  <a:moveTo>
                    <a:pt x="0" y="88"/>
                  </a:moveTo>
                  <a:cubicBezTo>
                    <a:pt x="0" y="56"/>
                    <a:pt x="7" y="28"/>
                    <a:pt x="21" y="0"/>
                  </a:cubicBezTo>
                  <a:cubicBezTo>
                    <a:pt x="7" y="28"/>
                    <a:pt x="0" y="56"/>
                    <a:pt x="0" y="8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4355;p59">
              <a:extLst>
                <a:ext uri="{FF2B5EF4-FFF2-40B4-BE49-F238E27FC236}">
                  <a16:creationId xmlns:a16="http://schemas.microsoft.com/office/drawing/2014/main" id="{AF115085-7140-A48D-9DFD-902B34D3E3CC}"/>
                </a:ext>
              </a:extLst>
            </p:cNvPr>
            <p:cNvSpPr/>
            <p:nvPr/>
          </p:nvSpPr>
          <p:spPr>
            <a:xfrm>
              <a:off x="2703295" y="1870873"/>
              <a:ext cx="109" cy="448"/>
            </a:xfrm>
            <a:custGeom>
              <a:avLst/>
              <a:gdLst/>
              <a:ahLst/>
              <a:cxnLst/>
              <a:rect l="l" t="t" r="r" b="b"/>
              <a:pathLst>
                <a:path w="8" h="33" extrusionOk="0">
                  <a:moveTo>
                    <a:pt x="0" y="1"/>
                  </a:moveTo>
                  <a:lnTo>
                    <a:pt x="7"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4356;p59">
              <a:extLst>
                <a:ext uri="{FF2B5EF4-FFF2-40B4-BE49-F238E27FC236}">
                  <a16:creationId xmlns:a16="http://schemas.microsoft.com/office/drawing/2014/main" id="{48BD6F8E-5D03-8D28-C80F-7DBB931AE2ED}"/>
                </a:ext>
              </a:extLst>
            </p:cNvPr>
            <p:cNvSpPr/>
            <p:nvPr/>
          </p:nvSpPr>
          <p:spPr>
            <a:xfrm>
              <a:off x="2703960" y="1874485"/>
              <a:ext cx="54" cy="489"/>
            </a:xfrm>
            <a:custGeom>
              <a:avLst/>
              <a:gdLst/>
              <a:ahLst/>
              <a:cxnLst/>
              <a:rect l="l" t="t" r="r" b="b"/>
              <a:pathLst>
                <a:path w="4" h="36" extrusionOk="0">
                  <a:moveTo>
                    <a:pt x="0" y="1"/>
                  </a:moveTo>
                  <a:cubicBezTo>
                    <a:pt x="0" y="11"/>
                    <a:pt x="4" y="22"/>
                    <a:pt x="4" y="36"/>
                  </a:cubicBezTo>
                  <a:cubicBezTo>
                    <a:pt x="4" y="22"/>
                    <a:pt x="0" y="1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4357;p59">
              <a:extLst>
                <a:ext uri="{FF2B5EF4-FFF2-40B4-BE49-F238E27FC236}">
                  <a16:creationId xmlns:a16="http://schemas.microsoft.com/office/drawing/2014/main" id="{1825FA95-F74F-F08D-A1F3-0415959E2AF2}"/>
                </a:ext>
              </a:extLst>
            </p:cNvPr>
            <p:cNvSpPr/>
            <p:nvPr/>
          </p:nvSpPr>
          <p:spPr>
            <a:xfrm>
              <a:off x="2704245" y="1877241"/>
              <a:ext cx="54" cy="543"/>
            </a:xfrm>
            <a:custGeom>
              <a:avLst/>
              <a:gdLst/>
              <a:ahLst/>
              <a:cxnLst/>
              <a:rect l="l" t="t" r="r" b="b"/>
              <a:pathLst>
                <a:path w="4" h="40" extrusionOk="0">
                  <a:moveTo>
                    <a:pt x="0" y="1"/>
                  </a:moveTo>
                  <a:cubicBezTo>
                    <a:pt x="0" y="15"/>
                    <a:pt x="0" y="29"/>
                    <a:pt x="4" y="39"/>
                  </a:cubicBezTo>
                  <a:cubicBezTo>
                    <a:pt x="4" y="29"/>
                    <a:pt x="4"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4358;p59">
              <a:extLst>
                <a:ext uri="{FF2B5EF4-FFF2-40B4-BE49-F238E27FC236}">
                  <a16:creationId xmlns:a16="http://schemas.microsoft.com/office/drawing/2014/main" id="{2629BADA-C2BF-CF1F-1DCA-2689A3724BC2}"/>
                </a:ext>
              </a:extLst>
            </p:cNvPr>
            <p:cNvSpPr/>
            <p:nvPr/>
          </p:nvSpPr>
          <p:spPr>
            <a:xfrm>
              <a:off x="2704055" y="1875394"/>
              <a:ext cx="109" cy="489"/>
            </a:xfrm>
            <a:custGeom>
              <a:avLst/>
              <a:gdLst/>
              <a:ahLst/>
              <a:cxnLst/>
              <a:rect l="l" t="t" r="r" b="b"/>
              <a:pathLst>
                <a:path w="8" h="36" extrusionOk="0">
                  <a:moveTo>
                    <a:pt x="0" y="0"/>
                  </a:moveTo>
                  <a:cubicBezTo>
                    <a:pt x="0" y="12"/>
                    <a:pt x="3" y="21"/>
                    <a:pt x="5" y="29"/>
                  </a:cubicBezTo>
                  <a:lnTo>
                    <a:pt x="5" y="29"/>
                  </a:lnTo>
                  <a:cubicBezTo>
                    <a:pt x="4" y="22"/>
                    <a:pt x="3" y="11"/>
                    <a:pt x="0" y="0"/>
                  </a:cubicBezTo>
                  <a:close/>
                  <a:moveTo>
                    <a:pt x="5" y="29"/>
                  </a:moveTo>
                  <a:lnTo>
                    <a:pt x="5" y="29"/>
                  </a:lnTo>
                  <a:cubicBezTo>
                    <a:pt x="6" y="31"/>
                    <a:pt x="7" y="34"/>
                    <a:pt x="7" y="35"/>
                  </a:cubicBezTo>
                  <a:cubicBezTo>
                    <a:pt x="7" y="33"/>
                    <a:pt x="6" y="31"/>
                    <a:pt x="5"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4359;p59">
              <a:extLst>
                <a:ext uri="{FF2B5EF4-FFF2-40B4-BE49-F238E27FC236}">
                  <a16:creationId xmlns:a16="http://schemas.microsoft.com/office/drawing/2014/main" id="{7C9EB9B2-9319-1108-CCA8-0E8DC1CB655C}"/>
                </a:ext>
              </a:extLst>
            </p:cNvPr>
            <p:cNvSpPr/>
            <p:nvPr/>
          </p:nvSpPr>
          <p:spPr>
            <a:xfrm>
              <a:off x="2704286" y="1878151"/>
              <a:ext cx="14" cy="109"/>
            </a:xfrm>
            <a:custGeom>
              <a:avLst/>
              <a:gdLst/>
              <a:ahLst/>
              <a:cxnLst/>
              <a:rect l="l" t="t" r="r" b="b"/>
              <a:pathLst>
                <a:path w="1" h="8" extrusionOk="0">
                  <a:moveTo>
                    <a:pt x="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4360;p59">
              <a:extLst>
                <a:ext uri="{FF2B5EF4-FFF2-40B4-BE49-F238E27FC236}">
                  <a16:creationId xmlns:a16="http://schemas.microsoft.com/office/drawing/2014/main" id="{CCD72971-3CB3-8C97-0B4B-5D1FB58F378F}"/>
                </a:ext>
              </a:extLst>
            </p:cNvPr>
            <p:cNvSpPr/>
            <p:nvPr/>
          </p:nvSpPr>
          <p:spPr>
            <a:xfrm>
              <a:off x="2703811" y="1873534"/>
              <a:ext cx="68" cy="489"/>
            </a:xfrm>
            <a:custGeom>
              <a:avLst/>
              <a:gdLst/>
              <a:ahLst/>
              <a:cxnLst/>
              <a:rect l="l" t="t" r="r" b="b"/>
              <a:pathLst>
                <a:path w="5" h="36" extrusionOk="0">
                  <a:moveTo>
                    <a:pt x="1" y="1"/>
                  </a:moveTo>
                  <a:cubicBezTo>
                    <a:pt x="1" y="11"/>
                    <a:pt x="4" y="25"/>
                    <a:pt x="4" y="36"/>
                  </a:cubicBezTo>
                  <a:cubicBezTo>
                    <a:pt x="4" y="25"/>
                    <a:pt x="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4361;p59">
              <a:extLst>
                <a:ext uri="{FF2B5EF4-FFF2-40B4-BE49-F238E27FC236}">
                  <a16:creationId xmlns:a16="http://schemas.microsoft.com/office/drawing/2014/main" id="{8D478FF0-4A21-2DFC-620D-793BAED679FA}"/>
                </a:ext>
              </a:extLst>
            </p:cNvPr>
            <p:cNvSpPr/>
            <p:nvPr/>
          </p:nvSpPr>
          <p:spPr>
            <a:xfrm>
              <a:off x="2702059" y="1866460"/>
              <a:ext cx="149" cy="339"/>
            </a:xfrm>
            <a:custGeom>
              <a:avLst/>
              <a:gdLst/>
              <a:ahLst/>
              <a:cxnLst/>
              <a:rect l="l" t="t" r="r" b="b"/>
              <a:pathLst>
                <a:path w="11" h="25" extrusionOk="0">
                  <a:moveTo>
                    <a:pt x="0" y="0"/>
                  </a:moveTo>
                  <a:lnTo>
                    <a:pt x="1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4362;p59">
              <a:extLst>
                <a:ext uri="{FF2B5EF4-FFF2-40B4-BE49-F238E27FC236}">
                  <a16:creationId xmlns:a16="http://schemas.microsoft.com/office/drawing/2014/main" id="{71A15070-1BB6-3F72-E49D-427E5EC38447}"/>
                </a:ext>
              </a:extLst>
            </p:cNvPr>
            <p:cNvSpPr/>
            <p:nvPr/>
          </p:nvSpPr>
          <p:spPr>
            <a:xfrm>
              <a:off x="2698923" y="1616037"/>
              <a:ext cx="231211" cy="97731"/>
            </a:xfrm>
            <a:custGeom>
              <a:avLst/>
              <a:gdLst/>
              <a:ahLst/>
              <a:cxnLst/>
              <a:rect l="l" t="t" r="r" b="b"/>
              <a:pathLst>
                <a:path w="17029" h="7198" extrusionOk="0">
                  <a:moveTo>
                    <a:pt x="5595" y="0"/>
                  </a:moveTo>
                  <a:cubicBezTo>
                    <a:pt x="5581" y="0"/>
                    <a:pt x="5570" y="11"/>
                    <a:pt x="5539" y="72"/>
                  </a:cubicBezTo>
                  <a:cubicBezTo>
                    <a:pt x="5521" y="103"/>
                    <a:pt x="5500" y="135"/>
                    <a:pt x="5476" y="166"/>
                  </a:cubicBezTo>
                  <a:cubicBezTo>
                    <a:pt x="5434" y="198"/>
                    <a:pt x="5388" y="226"/>
                    <a:pt x="5339" y="240"/>
                  </a:cubicBezTo>
                  <a:cubicBezTo>
                    <a:pt x="5280" y="264"/>
                    <a:pt x="5210" y="292"/>
                    <a:pt x="5199" y="331"/>
                  </a:cubicBezTo>
                  <a:cubicBezTo>
                    <a:pt x="5178" y="404"/>
                    <a:pt x="5112" y="446"/>
                    <a:pt x="5056" y="485"/>
                  </a:cubicBezTo>
                  <a:cubicBezTo>
                    <a:pt x="4989" y="527"/>
                    <a:pt x="4968" y="548"/>
                    <a:pt x="4975" y="572"/>
                  </a:cubicBezTo>
                  <a:cubicBezTo>
                    <a:pt x="5024" y="768"/>
                    <a:pt x="5101" y="950"/>
                    <a:pt x="5147" y="989"/>
                  </a:cubicBezTo>
                  <a:cubicBezTo>
                    <a:pt x="5269" y="1087"/>
                    <a:pt x="5199" y="1325"/>
                    <a:pt x="5143" y="1402"/>
                  </a:cubicBezTo>
                  <a:cubicBezTo>
                    <a:pt x="5112" y="1444"/>
                    <a:pt x="5045" y="1465"/>
                    <a:pt x="4937" y="1503"/>
                  </a:cubicBezTo>
                  <a:cubicBezTo>
                    <a:pt x="4849" y="1531"/>
                    <a:pt x="4719" y="1577"/>
                    <a:pt x="4691" y="1623"/>
                  </a:cubicBezTo>
                  <a:cubicBezTo>
                    <a:pt x="4674" y="1658"/>
                    <a:pt x="4639" y="1686"/>
                    <a:pt x="4600" y="1696"/>
                  </a:cubicBezTo>
                  <a:cubicBezTo>
                    <a:pt x="4589" y="1699"/>
                    <a:pt x="4577" y="1700"/>
                    <a:pt x="4565" y="1700"/>
                  </a:cubicBezTo>
                  <a:cubicBezTo>
                    <a:pt x="4482" y="1700"/>
                    <a:pt x="4389" y="1641"/>
                    <a:pt x="4285" y="1577"/>
                  </a:cubicBezTo>
                  <a:cubicBezTo>
                    <a:pt x="4261" y="1563"/>
                    <a:pt x="4240" y="1545"/>
                    <a:pt x="4215" y="1531"/>
                  </a:cubicBezTo>
                  <a:cubicBezTo>
                    <a:pt x="4205" y="1528"/>
                    <a:pt x="4194" y="1524"/>
                    <a:pt x="4187" y="1517"/>
                  </a:cubicBezTo>
                  <a:cubicBezTo>
                    <a:pt x="4151" y="1502"/>
                    <a:pt x="4112" y="1492"/>
                    <a:pt x="4070" y="1492"/>
                  </a:cubicBezTo>
                  <a:cubicBezTo>
                    <a:pt x="4063" y="1492"/>
                    <a:pt x="4057" y="1493"/>
                    <a:pt x="4051" y="1493"/>
                  </a:cubicBezTo>
                  <a:cubicBezTo>
                    <a:pt x="3991" y="1496"/>
                    <a:pt x="3935" y="1510"/>
                    <a:pt x="3883" y="1542"/>
                  </a:cubicBezTo>
                  <a:cubicBezTo>
                    <a:pt x="3872" y="1545"/>
                    <a:pt x="3862" y="1552"/>
                    <a:pt x="3851" y="1559"/>
                  </a:cubicBezTo>
                  <a:lnTo>
                    <a:pt x="3844" y="1566"/>
                  </a:lnTo>
                  <a:cubicBezTo>
                    <a:pt x="3824" y="1580"/>
                    <a:pt x="3800" y="1587"/>
                    <a:pt x="3774" y="1587"/>
                  </a:cubicBezTo>
                  <a:cubicBezTo>
                    <a:pt x="3688" y="1587"/>
                    <a:pt x="3576" y="1522"/>
                    <a:pt x="3466" y="1458"/>
                  </a:cubicBezTo>
                  <a:cubicBezTo>
                    <a:pt x="3428" y="1433"/>
                    <a:pt x="3386" y="1412"/>
                    <a:pt x="3344" y="1395"/>
                  </a:cubicBezTo>
                  <a:cubicBezTo>
                    <a:pt x="3267" y="1381"/>
                    <a:pt x="3239" y="1290"/>
                    <a:pt x="3211" y="1192"/>
                  </a:cubicBezTo>
                  <a:cubicBezTo>
                    <a:pt x="3200" y="1157"/>
                    <a:pt x="3186" y="1125"/>
                    <a:pt x="3172" y="1090"/>
                  </a:cubicBezTo>
                  <a:lnTo>
                    <a:pt x="3162" y="1090"/>
                  </a:lnTo>
                  <a:cubicBezTo>
                    <a:pt x="3001" y="1090"/>
                    <a:pt x="2479" y="978"/>
                    <a:pt x="2402" y="961"/>
                  </a:cubicBezTo>
                  <a:cubicBezTo>
                    <a:pt x="2369" y="951"/>
                    <a:pt x="2329" y="947"/>
                    <a:pt x="2289" y="947"/>
                  </a:cubicBezTo>
                  <a:cubicBezTo>
                    <a:pt x="2200" y="947"/>
                    <a:pt x="2108" y="967"/>
                    <a:pt x="2094" y="989"/>
                  </a:cubicBezTo>
                  <a:cubicBezTo>
                    <a:pt x="2066" y="1055"/>
                    <a:pt x="1975" y="1076"/>
                    <a:pt x="1873" y="1097"/>
                  </a:cubicBezTo>
                  <a:cubicBezTo>
                    <a:pt x="1828" y="1108"/>
                    <a:pt x="1730" y="1129"/>
                    <a:pt x="1716" y="1153"/>
                  </a:cubicBezTo>
                  <a:cubicBezTo>
                    <a:pt x="1681" y="1223"/>
                    <a:pt x="1597" y="1265"/>
                    <a:pt x="1509" y="1311"/>
                  </a:cubicBezTo>
                  <a:cubicBezTo>
                    <a:pt x="1450" y="1332"/>
                    <a:pt x="1401" y="1367"/>
                    <a:pt x="1355" y="1409"/>
                  </a:cubicBezTo>
                  <a:cubicBezTo>
                    <a:pt x="1306" y="1465"/>
                    <a:pt x="1229" y="1489"/>
                    <a:pt x="1145" y="1517"/>
                  </a:cubicBezTo>
                  <a:cubicBezTo>
                    <a:pt x="1061" y="1545"/>
                    <a:pt x="970" y="1577"/>
                    <a:pt x="942" y="1633"/>
                  </a:cubicBezTo>
                  <a:cubicBezTo>
                    <a:pt x="876" y="1787"/>
                    <a:pt x="606" y="1864"/>
                    <a:pt x="392" y="1896"/>
                  </a:cubicBezTo>
                  <a:cubicBezTo>
                    <a:pt x="294" y="1910"/>
                    <a:pt x="200" y="1934"/>
                    <a:pt x="109" y="1973"/>
                  </a:cubicBezTo>
                  <a:lnTo>
                    <a:pt x="105" y="1976"/>
                  </a:lnTo>
                  <a:lnTo>
                    <a:pt x="98" y="1976"/>
                  </a:lnTo>
                  <a:lnTo>
                    <a:pt x="95" y="1980"/>
                  </a:lnTo>
                  <a:lnTo>
                    <a:pt x="91" y="1980"/>
                  </a:lnTo>
                  <a:lnTo>
                    <a:pt x="84" y="1983"/>
                  </a:lnTo>
                  <a:lnTo>
                    <a:pt x="77" y="1987"/>
                  </a:lnTo>
                  <a:lnTo>
                    <a:pt x="74" y="1990"/>
                  </a:lnTo>
                  <a:cubicBezTo>
                    <a:pt x="74" y="1997"/>
                    <a:pt x="70" y="2004"/>
                    <a:pt x="70" y="2008"/>
                  </a:cubicBezTo>
                  <a:cubicBezTo>
                    <a:pt x="67" y="2015"/>
                    <a:pt x="63" y="2022"/>
                    <a:pt x="60" y="2025"/>
                  </a:cubicBezTo>
                  <a:cubicBezTo>
                    <a:pt x="56" y="2029"/>
                    <a:pt x="53" y="2032"/>
                    <a:pt x="49" y="2036"/>
                  </a:cubicBezTo>
                  <a:lnTo>
                    <a:pt x="46" y="2039"/>
                  </a:lnTo>
                  <a:lnTo>
                    <a:pt x="39" y="2046"/>
                  </a:lnTo>
                  <a:lnTo>
                    <a:pt x="32" y="2050"/>
                  </a:lnTo>
                  <a:cubicBezTo>
                    <a:pt x="21" y="2060"/>
                    <a:pt x="11" y="2064"/>
                    <a:pt x="0" y="2067"/>
                  </a:cubicBezTo>
                  <a:lnTo>
                    <a:pt x="4" y="2085"/>
                  </a:lnTo>
                  <a:cubicBezTo>
                    <a:pt x="4" y="2092"/>
                    <a:pt x="7" y="2102"/>
                    <a:pt x="7" y="2109"/>
                  </a:cubicBezTo>
                  <a:cubicBezTo>
                    <a:pt x="11" y="2116"/>
                    <a:pt x="11" y="2120"/>
                    <a:pt x="11" y="2127"/>
                  </a:cubicBezTo>
                  <a:cubicBezTo>
                    <a:pt x="14" y="2134"/>
                    <a:pt x="14" y="2141"/>
                    <a:pt x="18" y="2148"/>
                  </a:cubicBezTo>
                  <a:lnTo>
                    <a:pt x="21" y="2165"/>
                  </a:lnTo>
                  <a:cubicBezTo>
                    <a:pt x="21" y="2172"/>
                    <a:pt x="25" y="2176"/>
                    <a:pt x="28" y="2183"/>
                  </a:cubicBezTo>
                  <a:lnTo>
                    <a:pt x="32" y="2197"/>
                  </a:lnTo>
                  <a:lnTo>
                    <a:pt x="39" y="2214"/>
                  </a:lnTo>
                  <a:lnTo>
                    <a:pt x="46" y="2228"/>
                  </a:lnTo>
                  <a:lnTo>
                    <a:pt x="49" y="2242"/>
                  </a:lnTo>
                  <a:lnTo>
                    <a:pt x="56" y="2256"/>
                  </a:lnTo>
                  <a:lnTo>
                    <a:pt x="63" y="2270"/>
                  </a:lnTo>
                  <a:lnTo>
                    <a:pt x="70" y="2281"/>
                  </a:lnTo>
                  <a:lnTo>
                    <a:pt x="77" y="2291"/>
                  </a:lnTo>
                  <a:lnTo>
                    <a:pt x="84" y="2302"/>
                  </a:lnTo>
                  <a:lnTo>
                    <a:pt x="91" y="2312"/>
                  </a:lnTo>
                  <a:lnTo>
                    <a:pt x="98" y="2323"/>
                  </a:lnTo>
                  <a:lnTo>
                    <a:pt x="109" y="2330"/>
                  </a:lnTo>
                  <a:lnTo>
                    <a:pt x="116" y="2340"/>
                  </a:lnTo>
                  <a:lnTo>
                    <a:pt x="123" y="2347"/>
                  </a:lnTo>
                  <a:lnTo>
                    <a:pt x="133" y="2358"/>
                  </a:lnTo>
                  <a:lnTo>
                    <a:pt x="140" y="2365"/>
                  </a:lnTo>
                  <a:lnTo>
                    <a:pt x="151" y="2372"/>
                  </a:lnTo>
                  <a:lnTo>
                    <a:pt x="158" y="2379"/>
                  </a:lnTo>
                  <a:lnTo>
                    <a:pt x="168" y="2386"/>
                  </a:lnTo>
                  <a:lnTo>
                    <a:pt x="175" y="2393"/>
                  </a:lnTo>
                  <a:lnTo>
                    <a:pt x="193" y="2403"/>
                  </a:lnTo>
                  <a:lnTo>
                    <a:pt x="196" y="2407"/>
                  </a:lnTo>
                  <a:lnTo>
                    <a:pt x="214" y="2417"/>
                  </a:lnTo>
                  <a:lnTo>
                    <a:pt x="235" y="2431"/>
                  </a:lnTo>
                  <a:cubicBezTo>
                    <a:pt x="256" y="2445"/>
                    <a:pt x="284" y="2463"/>
                    <a:pt x="308" y="2480"/>
                  </a:cubicBezTo>
                  <a:cubicBezTo>
                    <a:pt x="326" y="2494"/>
                    <a:pt x="347" y="2508"/>
                    <a:pt x="364" y="2526"/>
                  </a:cubicBezTo>
                  <a:cubicBezTo>
                    <a:pt x="504" y="2645"/>
                    <a:pt x="623" y="2739"/>
                    <a:pt x="760" y="2771"/>
                  </a:cubicBezTo>
                  <a:cubicBezTo>
                    <a:pt x="778" y="2774"/>
                    <a:pt x="799" y="2774"/>
                    <a:pt x="820" y="2778"/>
                  </a:cubicBezTo>
                  <a:cubicBezTo>
                    <a:pt x="1016" y="2792"/>
                    <a:pt x="1320" y="3012"/>
                    <a:pt x="1348" y="3215"/>
                  </a:cubicBezTo>
                  <a:cubicBezTo>
                    <a:pt x="1352" y="3222"/>
                    <a:pt x="1352" y="3233"/>
                    <a:pt x="1355" y="3240"/>
                  </a:cubicBezTo>
                  <a:cubicBezTo>
                    <a:pt x="1387" y="3362"/>
                    <a:pt x="1523" y="3513"/>
                    <a:pt x="1618" y="3586"/>
                  </a:cubicBezTo>
                  <a:cubicBezTo>
                    <a:pt x="1628" y="3597"/>
                    <a:pt x="1639" y="3607"/>
                    <a:pt x="1646" y="3618"/>
                  </a:cubicBezTo>
                  <a:cubicBezTo>
                    <a:pt x="1670" y="3653"/>
                    <a:pt x="1681" y="3699"/>
                    <a:pt x="1681" y="3741"/>
                  </a:cubicBezTo>
                  <a:cubicBezTo>
                    <a:pt x="1674" y="3814"/>
                    <a:pt x="1663" y="3884"/>
                    <a:pt x="1646" y="3954"/>
                  </a:cubicBezTo>
                  <a:cubicBezTo>
                    <a:pt x="1625" y="4031"/>
                    <a:pt x="1614" y="4108"/>
                    <a:pt x="1607" y="4189"/>
                  </a:cubicBezTo>
                  <a:cubicBezTo>
                    <a:pt x="1604" y="4276"/>
                    <a:pt x="1569" y="4360"/>
                    <a:pt x="1506" y="4427"/>
                  </a:cubicBezTo>
                  <a:cubicBezTo>
                    <a:pt x="1453" y="4493"/>
                    <a:pt x="1429" y="4525"/>
                    <a:pt x="1474" y="4602"/>
                  </a:cubicBezTo>
                  <a:cubicBezTo>
                    <a:pt x="1572" y="4756"/>
                    <a:pt x="2349" y="4871"/>
                    <a:pt x="2650" y="4871"/>
                  </a:cubicBezTo>
                  <a:cubicBezTo>
                    <a:pt x="2843" y="4871"/>
                    <a:pt x="2952" y="4990"/>
                    <a:pt x="3025" y="5067"/>
                  </a:cubicBezTo>
                  <a:cubicBezTo>
                    <a:pt x="3039" y="5088"/>
                    <a:pt x="3057" y="5102"/>
                    <a:pt x="3074" y="5120"/>
                  </a:cubicBezTo>
                  <a:cubicBezTo>
                    <a:pt x="3148" y="5134"/>
                    <a:pt x="3214" y="5176"/>
                    <a:pt x="3256" y="5235"/>
                  </a:cubicBezTo>
                  <a:lnTo>
                    <a:pt x="3277" y="5256"/>
                  </a:lnTo>
                  <a:cubicBezTo>
                    <a:pt x="3319" y="5309"/>
                    <a:pt x="3358" y="5351"/>
                    <a:pt x="3428" y="5365"/>
                  </a:cubicBezTo>
                  <a:cubicBezTo>
                    <a:pt x="3501" y="5379"/>
                    <a:pt x="3571" y="5407"/>
                    <a:pt x="3638" y="5449"/>
                  </a:cubicBezTo>
                  <a:cubicBezTo>
                    <a:pt x="3767" y="5533"/>
                    <a:pt x="3855" y="5673"/>
                    <a:pt x="3900" y="5876"/>
                  </a:cubicBezTo>
                  <a:cubicBezTo>
                    <a:pt x="3925" y="5985"/>
                    <a:pt x="3970" y="6086"/>
                    <a:pt x="4040" y="6174"/>
                  </a:cubicBezTo>
                  <a:cubicBezTo>
                    <a:pt x="4061" y="6198"/>
                    <a:pt x="4079" y="6223"/>
                    <a:pt x="4096" y="6244"/>
                  </a:cubicBezTo>
                  <a:cubicBezTo>
                    <a:pt x="4152" y="6300"/>
                    <a:pt x="4191" y="6366"/>
                    <a:pt x="4215" y="6436"/>
                  </a:cubicBezTo>
                  <a:cubicBezTo>
                    <a:pt x="4221" y="6456"/>
                    <a:pt x="4289" y="6461"/>
                    <a:pt x="4363" y="6461"/>
                  </a:cubicBezTo>
                  <a:cubicBezTo>
                    <a:pt x="4418" y="6461"/>
                    <a:pt x="4476" y="6459"/>
                    <a:pt x="4516" y="6457"/>
                  </a:cubicBezTo>
                  <a:cubicBezTo>
                    <a:pt x="4574" y="6452"/>
                    <a:pt x="4633" y="6449"/>
                    <a:pt x="4691" y="6449"/>
                  </a:cubicBezTo>
                  <a:cubicBezTo>
                    <a:pt x="4750" y="6449"/>
                    <a:pt x="4809" y="6452"/>
                    <a:pt x="4867" y="6457"/>
                  </a:cubicBezTo>
                  <a:cubicBezTo>
                    <a:pt x="5003" y="6475"/>
                    <a:pt x="5273" y="6475"/>
                    <a:pt x="5535" y="6475"/>
                  </a:cubicBezTo>
                  <a:cubicBezTo>
                    <a:pt x="5805" y="6475"/>
                    <a:pt x="6060" y="6475"/>
                    <a:pt x="6172" y="6492"/>
                  </a:cubicBezTo>
                  <a:cubicBezTo>
                    <a:pt x="6221" y="6499"/>
                    <a:pt x="6291" y="6506"/>
                    <a:pt x="6372" y="6510"/>
                  </a:cubicBezTo>
                  <a:lnTo>
                    <a:pt x="6466" y="6517"/>
                  </a:lnTo>
                  <a:cubicBezTo>
                    <a:pt x="6701" y="6534"/>
                    <a:pt x="6988" y="6566"/>
                    <a:pt x="7188" y="6716"/>
                  </a:cubicBezTo>
                  <a:cubicBezTo>
                    <a:pt x="7266" y="6780"/>
                    <a:pt x="7364" y="6815"/>
                    <a:pt x="7465" y="6815"/>
                  </a:cubicBezTo>
                  <a:cubicBezTo>
                    <a:pt x="7486" y="6815"/>
                    <a:pt x="7506" y="6814"/>
                    <a:pt x="7527" y="6811"/>
                  </a:cubicBezTo>
                  <a:cubicBezTo>
                    <a:pt x="7549" y="6807"/>
                    <a:pt x="7571" y="6806"/>
                    <a:pt x="7593" y="6806"/>
                  </a:cubicBezTo>
                  <a:cubicBezTo>
                    <a:pt x="7658" y="6806"/>
                    <a:pt x="7721" y="6821"/>
                    <a:pt x="7779" y="6853"/>
                  </a:cubicBezTo>
                  <a:cubicBezTo>
                    <a:pt x="7923" y="6939"/>
                    <a:pt x="8028" y="6994"/>
                    <a:pt x="8187" y="6994"/>
                  </a:cubicBezTo>
                  <a:cubicBezTo>
                    <a:pt x="8222" y="6994"/>
                    <a:pt x="8260" y="6992"/>
                    <a:pt x="8301" y="6986"/>
                  </a:cubicBezTo>
                  <a:cubicBezTo>
                    <a:pt x="8322" y="6982"/>
                    <a:pt x="8343" y="6979"/>
                    <a:pt x="8360" y="6979"/>
                  </a:cubicBezTo>
                  <a:cubicBezTo>
                    <a:pt x="8374" y="6979"/>
                    <a:pt x="8388" y="6982"/>
                    <a:pt x="8402" y="6982"/>
                  </a:cubicBezTo>
                  <a:lnTo>
                    <a:pt x="8413" y="6982"/>
                  </a:lnTo>
                  <a:cubicBezTo>
                    <a:pt x="8423" y="6986"/>
                    <a:pt x="8434" y="6986"/>
                    <a:pt x="8444" y="6989"/>
                  </a:cubicBezTo>
                  <a:lnTo>
                    <a:pt x="8455" y="6993"/>
                  </a:lnTo>
                  <a:cubicBezTo>
                    <a:pt x="8465" y="6996"/>
                    <a:pt x="8476" y="7000"/>
                    <a:pt x="8483" y="7003"/>
                  </a:cubicBezTo>
                  <a:lnTo>
                    <a:pt x="8493" y="7007"/>
                  </a:lnTo>
                  <a:cubicBezTo>
                    <a:pt x="8500" y="7010"/>
                    <a:pt x="8507" y="7017"/>
                    <a:pt x="8518" y="7021"/>
                  </a:cubicBezTo>
                  <a:lnTo>
                    <a:pt x="8525" y="7024"/>
                  </a:lnTo>
                  <a:lnTo>
                    <a:pt x="8546" y="7038"/>
                  </a:lnTo>
                  <a:lnTo>
                    <a:pt x="8549" y="7045"/>
                  </a:lnTo>
                  <a:lnTo>
                    <a:pt x="8570" y="7063"/>
                  </a:lnTo>
                  <a:lnTo>
                    <a:pt x="8577" y="7066"/>
                  </a:lnTo>
                  <a:lnTo>
                    <a:pt x="8598" y="7087"/>
                  </a:lnTo>
                  <a:lnTo>
                    <a:pt x="8602" y="7091"/>
                  </a:lnTo>
                  <a:lnTo>
                    <a:pt x="8619" y="7108"/>
                  </a:lnTo>
                  <a:cubicBezTo>
                    <a:pt x="8651" y="7150"/>
                    <a:pt x="8693" y="7182"/>
                    <a:pt x="8742" y="7196"/>
                  </a:cubicBezTo>
                  <a:cubicBezTo>
                    <a:pt x="8748" y="7197"/>
                    <a:pt x="8754" y="7198"/>
                    <a:pt x="8761" y="7198"/>
                  </a:cubicBezTo>
                  <a:cubicBezTo>
                    <a:pt x="8843" y="7198"/>
                    <a:pt x="8985" y="7104"/>
                    <a:pt x="9134" y="7007"/>
                  </a:cubicBezTo>
                  <a:cubicBezTo>
                    <a:pt x="9299" y="6895"/>
                    <a:pt x="9474" y="6797"/>
                    <a:pt x="9656" y="6709"/>
                  </a:cubicBezTo>
                  <a:cubicBezTo>
                    <a:pt x="9705" y="6685"/>
                    <a:pt x="9757" y="6664"/>
                    <a:pt x="9810" y="6650"/>
                  </a:cubicBezTo>
                  <a:cubicBezTo>
                    <a:pt x="9944" y="6610"/>
                    <a:pt x="10082" y="6589"/>
                    <a:pt x="10222" y="6589"/>
                  </a:cubicBezTo>
                  <a:cubicBezTo>
                    <a:pt x="10242" y="6589"/>
                    <a:pt x="10262" y="6589"/>
                    <a:pt x="10282" y="6590"/>
                  </a:cubicBezTo>
                  <a:cubicBezTo>
                    <a:pt x="10377" y="6590"/>
                    <a:pt x="10471" y="6597"/>
                    <a:pt x="10566" y="6611"/>
                  </a:cubicBezTo>
                  <a:cubicBezTo>
                    <a:pt x="10653" y="6622"/>
                    <a:pt x="10737" y="6636"/>
                    <a:pt x="10804" y="6646"/>
                  </a:cubicBezTo>
                  <a:lnTo>
                    <a:pt x="10856" y="6657"/>
                  </a:lnTo>
                  <a:lnTo>
                    <a:pt x="10923" y="6667"/>
                  </a:lnTo>
                  <a:cubicBezTo>
                    <a:pt x="10945" y="6670"/>
                    <a:pt x="10968" y="6672"/>
                    <a:pt x="10994" y="6672"/>
                  </a:cubicBezTo>
                  <a:cubicBezTo>
                    <a:pt x="11224" y="6672"/>
                    <a:pt x="11605" y="6545"/>
                    <a:pt x="11851" y="6265"/>
                  </a:cubicBezTo>
                  <a:cubicBezTo>
                    <a:pt x="11970" y="6142"/>
                    <a:pt x="12113" y="6048"/>
                    <a:pt x="12271" y="5985"/>
                  </a:cubicBezTo>
                  <a:cubicBezTo>
                    <a:pt x="12418" y="5922"/>
                    <a:pt x="12491" y="5883"/>
                    <a:pt x="12505" y="5771"/>
                  </a:cubicBezTo>
                  <a:cubicBezTo>
                    <a:pt x="12519" y="5662"/>
                    <a:pt x="12470" y="5589"/>
                    <a:pt x="12418" y="5508"/>
                  </a:cubicBezTo>
                  <a:cubicBezTo>
                    <a:pt x="12351" y="5403"/>
                    <a:pt x="12278" y="5284"/>
                    <a:pt x="12372" y="5116"/>
                  </a:cubicBezTo>
                  <a:cubicBezTo>
                    <a:pt x="12463" y="4954"/>
                    <a:pt x="12605" y="4889"/>
                    <a:pt x="12747" y="4889"/>
                  </a:cubicBezTo>
                  <a:cubicBezTo>
                    <a:pt x="12829" y="4889"/>
                    <a:pt x="12912" y="4911"/>
                    <a:pt x="12985" y="4948"/>
                  </a:cubicBezTo>
                  <a:cubicBezTo>
                    <a:pt x="13098" y="5000"/>
                    <a:pt x="13218" y="5026"/>
                    <a:pt x="13337" y="5026"/>
                  </a:cubicBezTo>
                  <a:cubicBezTo>
                    <a:pt x="13500" y="5026"/>
                    <a:pt x="13661" y="4978"/>
                    <a:pt x="13801" y="4885"/>
                  </a:cubicBezTo>
                  <a:cubicBezTo>
                    <a:pt x="14105" y="4672"/>
                    <a:pt x="14266" y="4658"/>
                    <a:pt x="14490" y="4640"/>
                  </a:cubicBezTo>
                  <a:cubicBezTo>
                    <a:pt x="14536" y="4637"/>
                    <a:pt x="14585" y="4633"/>
                    <a:pt x="14641" y="4626"/>
                  </a:cubicBezTo>
                  <a:cubicBezTo>
                    <a:pt x="14816" y="4605"/>
                    <a:pt x="14858" y="4535"/>
                    <a:pt x="14928" y="4413"/>
                  </a:cubicBezTo>
                  <a:cubicBezTo>
                    <a:pt x="14973" y="4332"/>
                    <a:pt x="15029" y="4255"/>
                    <a:pt x="15096" y="4185"/>
                  </a:cubicBezTo>
                  <a:cubicBezTo>
                    <a:pt x="15282" y="3993"/>
                    <a:pt x="15541" y="3884"/>
                    <a:pt x="15810" y="3884"/>
                  </a:cubicBezTo>
                  <a:cubicBezTo>
                    <a:pt x="15905" y="3877"/>
                    <a:pt x="15996" y="3853"/>
                    <a:pt x="16080" y="3814"/>
                  </a:cubicBezTo>
                  <a:cubicBezTo>
                    <a:pt x="16194" y="3773"/>
                    <a:pt x="16309" y="3729"/>
                    <a:pt x="16420" y="3729"/>
                  </a:cubicBezTo>
                  <a:cubicBezTo>
                    <a:pt x="16459" y="3729"/>
                    <a:pt x="16497" y="3735"/>
                    <a:pt x="16535" y="3748"/>
                  </a:cubicBezTo>
                  <a:cubicBezTo>
                    <a:pt x="16633" y="3780"/>
                    <a:pt x="16747" y="3802"/>
                    <a:pt x="16841" y="3802"/>
                  </a:cubicBezTo>
                  <a:cubicBezTo>
                    <a:pt x="16897" y="3802"/>
                    <a:pt x="16946" y="3794"/>
                    <a:pt x="16979" y="3776"/>
                  </a:cubicBezTo>
                  <a:cubicBezTo>
                    <a:pt x="16997" y="3765"/>
                    <a:pt x="17011" y="3748"/>
                    <a:pt x="17014" y="3727"/>
                  </a:cubicBezTo>
                  <a:cubicBezTo>
                    <a:pt x="17028" y="3653"/>
                    <a:pt x="16769" y="3436"/>
                    <a:pt x="16629" y="3317"/>
                  </a:cubicBezTo>
                  <a:cubicBezTo>
                    <a:pt x="16517" y="3233"/>
                    <a:pt x="16416" y="3142"/>
                    <a:pt x="16325" y="3040"/>
                  </a:cubicBezTo>
                  <a:cubicBezTo>
                    <a:pt x="16304" y="3019"/>
                    <a:pt x="16283" y="2998"/>
                    <a:pt x="16258" y="2984"/>
                  </a:cubicBezTo>
                  <a:lnTo>
                    <a:pt x="16248" y="2977"/>
                  </a:lnTo>
                  <a:lnTo>
                    <a:pt x="16241" y="2974"/>
                  </a:lnTo>
                  <a:cubicBezTo>
                    <a:pt x="16234" y="2970"/>
                    <a:pt x="16227" y="2967"/>
                    <a:pt x="16220" y="2963"/>
                  </a:cubicBezTo>
                  <a:cubicBezTo>
                    <a:pt x="16213" y="2960"/>
                    <a:pt x="16202" y="2956"/>
                    <a:pt x="16192" y="2956"/>
                  </a:cubicBezTo>
                  <a:cubicBezTo>
                    <a:pt x="16185" y="2953"/>
                    <a:pt x="16174" y="2949"/>
                    <a:pt x="16164" y="2949"/>
                  </a:cubicBezTo>
                  <a:cubicBezTo>
                    <a:pt x="16153" y="2948"/>
                    <a:pt x="16143" y="2947"/>
                    <a:pt x="16132" y="2947"/>
                  </a:cubicBezTo>
                  <a:cubicBezTo>
                    <a:pt x="16122" y="2947"/>
                    <a:pt x="16111" y="2948"/>
                    <a:pt x="16101" y="2949"/>
                  </a:cubicBezTo>
                  <a:cubicBezTo>
                    <a:pt x="16017" y="2963"/>
                    <a:pt x="15947" y="3016"/>
                    <a:pt x="15908" y="3093"/>
                  </a:cubicBezTo>
                  <a:cubicBezTo>
                    <a:pt x="15894" y="3135"/>
                    <a:pt x="15863" y="3170"/>
                    <a:pt x="15821" y="3187"/>
                  </a:cubicBezTo>
                  <a:cubicBezTo>
                    <a:pt x="15805" y="3194"/>
                    <a:pt x="15789" y="3197"/>
                    <a:pt x="15773" y="3197"/>
                  </a:cubicBezTo>
                  <a:cubicBezTo>
                    <a:pt x="15727" y="3197"/>
                    <a:pt x="15679" y="3175"/>
                    <a:pt x="15625" y="3149"/>
                  </a:cubicBezTo>
                  <a:cubicBezTo>
                    <a:pt x="15534" y="3096"/>
                    <a:pt x="15429" y="3068"/>
                    <a:pt x="15320" y="3065"/>
                  </a:cubicBezTo>
                  <a:cubicBezTo>
                    <a:pt x="15236" y="3065"/>
                    <a:pt x="15155" y="3079"/>
                    <a:pt x="15078" y="3103"/>
                  </a:cubicBezTo>
                  <a:cubicBezTo>
                    <a:pt x="15027" y="3120"/>
                    <a:pt x="14982" y="3132"/>
                    <a:pt x="14939" y="3132"/>
                  </a:cubicBezTo>
                  <a:cubicBezTo>
                    <a:pt x="14869" y="3132"/>
                    <a:pt x="14801" y="3101"/>
                    <a:pt x="14711" y="3009"/>
                  </a:cubicBezTo>
                  <a:cubicBezTo>
                    <a:pt x="14627" y="2928"/>
                    <a:pt x="14599" y="2848"/>
                    <a:pt x="14616" y="2774"/>
                  </a:cubicBezTo>
                  <a:cubicBezTo>
                    <a:pt x="14641" y="2708"/>
                    <a:pt x="14697" y="2655"/>
                    <a:pt x="14767" y="2631"/>
                  </a:cubicBezTo>
                  <a:lnTo>
                    <a:pt x="14798" y="2379"/>
                  </a:lnTo>
                  <a:lnTo>
                    <a:pt x="15204" y="1563"/>
                  </a:lnTo>
                  <a:cubicBezTo>
                    <a:pt x="15138" y="1544"/>
                    <a:pt x="15068" y="1535"/>
                    <a:pt x="15012" y="1535"/>
                  </a:cubicBezTo>
                  <a:cubicBezTo>
                    <a:pt x="14976" y="1535"/>
                    <a:pt x="14945" y="1539"/>
                    <a:pt x="14924" y="1545"/>
                  </a:cubicBezTo>
                  <a:cubicBezTo>
                    <a:pt x="14914" y="1552"/>
                    <a:pt x="14903" y="1552"/>
                    <a:pt x="14893" y="1556"/>
                  </a:cubicBezTo>
                  <a:cubicBezTo>
                    <a:pt x="14845" y="1568"/>
                    <a:pt x="14797" y="1573"/>
                    <a:pt x="14750" y="1573"/>
                  </a:cubicBezTo>
                  <a:cubicBezTo>
                    <a:pt x="14729" y="1573"/>
                    <a:pt x="14707" y="1572"/>
                    <a:pt x="14686" y="1570"/>
                  </a:cubicBezTo>
                  <a:cubicBezTo>
                    <a:pt x="14613" y="1566"/>
                    <a:pt x="14539" y="1549"/>
                    <a:pt x="14473" y="1517"/>
                  </a:cubicBezTo>
                  <a:cubicBezTo>
                    <a:pt x="14438" y="1500"/>
                    <a:pt x="14406" y="1475"/>
                    <a:pt x="14385" y="1440"/>
                  </a:cubicBezTo>
                  <a:cubicBezTo>
                    <a:pt x="14382" y="1433"/>
                    <a:pt x="14375" y="1423"/>
                    <a:pt x="14371" y="1409"/>
                  </a:cubicBezTo>
                  <a:cubicBezTo>
                    <a:pt x="14342" y="1376"/>
                    <a:pt x="14212" y="1356"/>
                    <a:pt x="14081" y="1356"/>
                  </a:cubicBezTo>
                  <a:cubicBezTo>
                    <a:pt x="13962" y="1356"/>
                    <a:pt x="13842" y="1372"/>
                    <a:pt x="13794" y="1409"/>
                  </a:cubicBezTo>
                  <a:cubicBezTo>
                    <a:pt x="13734" y="1451"/>
                    <a:pt x="13668" y="1489"/>
                    <a:pt x="13598" y="1517"/>
                  </a:cubicBezTo>
                  <a:cubicBezTo>
                    <a:pt x="13524" y="1556"/>
                    <a:pt x="13388" y="1623"/>
                    <a:pt x="13384" y="1658"/>
                  </a:cubicBezTo>
                  <a:cubicBezTo>
                    <a:pt x="13374" y="1710"/>
                    <a:pt x="13339" y="1756"/>
                    <a:pt x="13286" y="1770"/>
                  </a:cubicBezTo>
                  <a:cubicBezTo>
                    <a:pt x="13227" y="1794"/>
                    <a:pt x="13167" y="1808"/>
                    <a:pt x="13107" y="1815"/>
                  </a:cubicBezTo>
                  <a:cubicBezTo>
                    <a:pt x="13041" y="1819"/>
                    <a:pt x="12978" y="1836"/>
                    <a:pt x="12918" y="1864"/>
                  </a:cubicBezTo>
                  <a:cubicBezTo>
                    <a:pt x="12855" y="1910"/>
                    <a:pt x="12712" y="1938"/>
                    <a:pt x="12498" y="1973"/>
                  </a:cubicBezTo>
                  <a:cubicBezTo>
                    <a:pt x="12407" y="1983"/>
                    <a:pt x="12313" y="2001"/>
                    <a:pt x="12225" y="2029"/>
                  </a:cubicBezTo>
                  <a:cubicBezTo>
                    <a:pt x="12208" y="2050"/>
                    <a:pt x="12183" y="2067"/>
                    <a:pt x="12155" y="2074"/>
                  </a:cubicBezTo>
                  <a:cubicBezTo>
                    <a:pt x="12095" y="2095"/>
                    <a:pt x="11951" y="2111"/>
                    <a:pt x="11803" y="2111"/>
                  </a:cubicBezTo>
                  <a:cubicBezTo>
                    <a:pt x="11635" y="2111"/>
                    <a:pt x="11462" y="2091"/>
                    <a:pt x="11399" y="2039"/>
                  </a:cubicBezTo>
                  <a:cubicBezTo>
                    <a:pt x="11371" y="2018"/>
                    <a:pt x="11231" y="2015"/>
                    <a:pt x="11137" y="2011"/>
                  </a:cubicBezTo>
                  <a:cubicBezTo>
                    <a:pt x="10933" y="2004"/>
                    <a:pt x="10744" y="1997"/>
                    <a:pt x="10688" y="1889"/>
                  </a:cubicBezTo>
                  <a:cubicBezTo>
                    <a:pt x="10653" y="1840"/>
                    <a:pt x="10608" y="1798"/>
                    <a:pt x="10555" y="1766"/>
                  </a:cubicBezTo>
                  <a:cubicBezTo>
                    <a:pt x="10475" y="1710"/>
                    <a:pt x="10394" y="1651"/>
                    <a:pt x="10391" y="1559"/>
                  </a:cubicBezTo>
                  <a:cubicBezTo>
                    <a:pt x="10338" y="1535"/>
                    <a:pt x="10282" y="1514"/>
                    <a:pt x="10226" y="1503"/>
                  </a:cubicBezTo>
                  <a:lnTo>
                    <a:pt x="10209" y="1500"/>
                  </a:lnTo>
                  <a:cubicBezTo>
                    <a:pt x="10086" y="1468"/>
                    <a:pt x="9981" y="1444"/>
                    <a:pt x="9946" y="1370"/>
                  </a:cubicBezTo>
                  <a:cubicBezTo>
                    <a:pt x="9928" y="1334"/>
                    <a:pt x="9737" y="1283"/>
                    <a:pt x="9648" y="1283"/>
                  </a:cubicBezTo>
                  <a:cubicBezTo>
                    <a:pt x="9635" y="1283"/>
                    <a:pt x="9625" y="1284"/>
                    <a:pt x="9617" y="1286"/>
                  </a:cubicBezTo>
                  <a:lnTo>
                    <a:pt x="9610" y="1290"/>
                  </a:lnTo>
                  <a:cubicBezTo>
                    <a:pt x="9597" y="1296"/>
                    <a:pt x="9581" y="1299"/>
                    <a:pt x="9561" y="1299"/>
                  </a:cubicBezTo>
                  <a:cubicBezTo>
                    <a:pt x="9507" y="1299"/>
                    <a:pt x="9423" y="1278"/>
                    <a:pt x="9278" y="1237"/>
                  </a:cubicBezTo>
                  <a:lnTo>
                    <a:pt x="9236" y="1223"/>
                  </a:lnTo>
                  <a:cubicBezTo>
                    <a:pt x="9190" y="1209"/>
                    <a:pt x="9148" y="1199"/>
                    <a:pt x="9117" y="1188"/>
                  </a:cubicBezTo>
                  <a:cubicBezTo>
                    <a:pt x="9099" y="1185"/>
                    <a:pt x="9085" y="1181"/>
                    <a:pt x="9075" y="1181"/>
                  </a:cubicBezTo>
                  <a:lnTo>
                    <a:pt x="9068" y="1181"/>
                  </a:lnTo>
                  <a:cubicBezTo>
                    <a:pt x="8976" y="1185"/>
                    <a:pt x="8885" y="1195"/>
                    <a:pt x="8798" y="1216"/>
                  </a:cubicBezTo>
                  <a:cubicBezTo>
                    <a:pt x="8731" y="1227"/>
                    <a:pt x="8668" y="1237"/>
                    <a:pt x="8623" y="1244"/>
                  </a:cubicBezTo>
                  <a:lnTo>
                    <a:pt x="8581" y="1244"/>
                  </a:lnTo>
                  <a:cubicBezTo>
                    <a:pt x="8553" y="1244"/>
                    <a:pt x="8479" y="1293"/>
                    <a:pt x="8423" y="1328"/>
                  </a:cubicBezTo>
                  <a:cubicBezTo>
                    <a:pt x="8350" y="1377"/>
                    <a:pt x="8273" y="1430"/>
                    <a:pt x="8203" y="1440"/>
                  </a:cubicBezTo>
                  <a:cubicBezTo>
                    <a:pt x="8198" y="1441"/>
                    <a:pt x="8193" y="1441"/>
                    <a:pt x="8188" y="1441"/>
                  </a:cubicBezTo>
                  <a:cubicBezTo>
                    <a:pt x="8118" y="1441"/>
                    <a:pt x="8020" y="1399"/>
                    <a:pt x="7916" y="1353"/>
                  </a:cubicBezTo>
                  <a:lnTo>
                    <a:pt x="7870" y="1332"/>
                  </a:lnTo>
                  <a:lnTo>
                    <a:pt x="7853" y="1325"/>
                  </a:lnTo>
                  <a:lnTo>
                    <a:pt x="7842" y="1321"/>
                  </a:lnTo>
                  <a:lnTo>
                    <a:pt x="7821" y="1311"/>
                  </a:lnTo>
                  <a:lnTo>
                    <a:pt x="7818" y="1311"/>
                  </a:lnTo>
                  <a:lnTo>
                    <a:pt x="7800" y="1307"/>
                  </a:lnTo>
                  <a:lnTo>
                    <a:pt x="7793" y="1304"/>
                  </a:lnTo>
                  <a:lnTo>
                    <a:pt x="7783" y="1300"/>
                  </a:lnTo>
                  <a:lnTo>
                    <a:pt x="7772" y="1297"/>
                  </a:lnTo>
                  <a:lnTo>
                    <a:pt x="7765" y="1297"/>
                  </a:lnTo>
                  <a:lnTo>
                    <a:pt x="7755" y="1293"/>
                  </a:lnTo>
                  <a:lnTo>
                    <a:pt x="7741" y="1293"/>
                  </a:lnTo>
                  <a:cubicBezTo>
                    <a:pt x="7729" y="1300"/>
                    <a:pt x="7713" y="1308"/>
                    <a:pt x="7689" y="1308"/>
                  </a:cubicBezTo>
                  <a:cubicBezTo>
                    <a:pt x="7663" y="1308"/>
                    <a:pt x="7628" y="1298"/>
                    <a:pt x="7580" y="1269"/>
                  </a:cubicBezTo>
                  <a:cubicBezTo>
                    <a:pt x="7475" y="1206"/>
                    <a:pt x="7366" y="1073"/>
                    <a:pt x="7317" y="1017"/>
                  </a:cubicBezTo>
                  <a:cubicBezTo>
                    <a:pt x="7258" y="947"/>
                    <a:pt x="7261" y="835"/>
                    <a:pt x="7265" y="723"/>
                  </a:cubicBezTo>
                  <a:cubicBezTo>
                    <a:pt x="7265" y="656"/>
                    <a:pt x="7268" y="572"/>
                    <a:pt x="7251" y="544"/>
                  </a:cubicBezTo>
                  <a:cubicBezTo>
                    <a:pt x="7230" y="513"/>
                    <a:pt x="7076" y="481"/>
                    <a:pt x="6992" y="467"/>
                  </a:cubicBezTo>
                  <a:lnTo>
                    <a:pt x="6953" y="460"/>
                  </a:lnTo>
                  <a:cubicBezTo>
                    <a:pt x="6879" y="453"/>
                    <a:pt x="6806" y="432"/>
                    <a:pt x="6736" y="401"/>
                  </a:cubicBezTo>
                  <a:cubicBezTo>
                    <a:pt x="6673" y="362"/>
                    <a:pt x="6470" y="250"/>
                    <a:pt x="6365" y="250"/>
                  </a:cubicBezTo>
                  <a:cubicBezTo>
                    <a:pt x="6277" y="250"/>
                    <a:pt x="6053" y="222"/>
                    <a:pt x="5980" y="149"/>
                  </a:cubicBezTo>
                  <a:cubicBezTo>
                    <a:pt x="5952" y="121"/>
                    <a:pt x="5770" y="51"/>
                    <a:pt x="5605" y="2"/>
                  </a:cubicBezTo>
                  <a:cubicBezTo>
                    <a:pt x="5601" y="1"/>
                    <a:pt x="5598" y="0"/>
                    <a:pt x="559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4363;p59">
              <a:extLst>
                <a:ext uri="{FF2B5EF4-FFF2-40B4-BE49-F238E27FC236}">
                  <a16:creationId xmlns:a16="http://schemas.microsoft.com/office/drawing/2014/main" id="{097BA56D-F2CA-B6F9-8E18-E013BB3F6BD1}"/>
                </a:ext>
              </a:extLst>
            </p:cNvPr>
            <p:cNvSpPr/>
            <p:nvPr/>
          </p:nvSpPr>
          <p:spPr>
            <a:xfrm>
              <a:off x="2305162" y="1791540"/>
              <a:ext cx="1914" cy="7047"/>
            </a:xfrm>
            <a:custGeom>
              <a:avLst/>
              <a:gdLst/>
              <a:ahLst/>
              <a:cxnLst/>
              <a:rect l="l" t="t" r="r" b="b"/>
              <a:pathLst>
                <a:path w="141" h="519" extrusionOk="0">
                  <a:moveTo>
                    <a:pt x="77" y="1"/>
                  </a:moveTo>
                  <a:cubicBezTo>
                    <a:pt x="39" y="39"/>
                    <a:pt x="0" y="263"/>
                    <a:pt x="0" y="333"/>
                  </a:cubicBezTo>
                  <a:cubicBezTo>
                    <a:pt x="0" y="337"/>
                    <a:pt x="0" y="340"/>
                    <a:pt x="0" y="340"/>
                  </a:cubicBezTo>
                  <a:lnTo>
                    <a:pt x="0" y="344"/>
                  </a:lnTo>
                  <a:lnTo>
                    <a:pt x="4" y="354"/>
                  </a:lnTo>
                  <a:lnTo>
                    <a:pt x="7" y="372"/>
                  </a:lnTo>
                  <a:lnTo>
                    <a:pt x="7" y="375"/>
                  </a:lnTo>
                  <a:lnTo>
                    <a:pt x="14" y="393"/>
                  </a:lnTo>
                  <a:lnTo>
                    <a:pt x="14" y="396"/>
                  </a:lnTo>
                  <a:cubicBezTo>
                    <a:pt x="18" y="403"/>
                    <a:pt x="21" y="410"/>
                    <a:pt x="25" y="421"/>
                  </a:cubicBezTo>
                  <a:lnTo>
                    <a:pt x="28" y="424"/>
                  </a:lnTo>
                  <a:lnTo>
                    <a:pt x="39" y="445"/>
                  </a:lnTo>
                  <a:lnTo>
                    <a:pt x="42" y="452"/>
                  </a:lnTo>
                  <a:cubicBezTo>
                    <a:pt x="49" y="463"/>
                    <a:pt x="53" y="473"/>
                    <a:pt x="60" y="484"/>
                  </a:cubicBezTo>
                  <a:lnTo>
                    <a:pt x="63" y="487"/>
                  </a:lnTo>
                  <a:lnTo>
                    <a:pt x="81" y="512"/>
                  </a:lnTo>
                  <a:lnTo>
                    <a:pt x="84" y="519"/>
                  </a:lnTo>
                  <a:lnTo>
                    <a:pt x="84" y="515"/>
                  </a:lnTo>
                  <a:cubicBezTo>
                    <a:pt x="88" y="480"/>
                    <a:pt x="88" y="445"/>
                    <a:pt x="91" y="410"/>
                  </a:cubicBezTo>
                  <a:cubicBezTo>
                    <a:pt x="95" y="375"/>
                    <a:pt x="95" y="344"/>
                    <a:pt x="98" y="312"/>
                  </a:cubicBezTo>
                  <a:lnTo>
                    <a:pt x="98" y="309"/>
                  </a:lnTo>
                  <a:cubicBezTo>
                    <a:pt x="102" y="214"/>
                    <a:pt x="112" y="120"/>
                    <a:pt x="126" y="29"/>
                  </a:cubicBezTo>
                  <a:lnTo>
                    <a:pt x="126" y="25"/>
                  </a:lnTo>
                  <a:cubicBezTo>
                    <a:pt x="133" y="22"/>
                    <a:pt x="137" y="11"/>
                    <a:pt x="14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4364;p59">
              <a:extLst>
                <a:ext uri="{FF2B5EF4-FFF2-40B4-BE49-F238E27FC236}">
                  <a16:creationId xmlns:a16="http://schemas.microsoft.com/office/drawing/2014/main" id="{F12873F3-E10B-6084-BC96-1C50EB6E2B3C}"/>
                </a:ext>
              </a:extLst>
            </p:cNvPr>
            <p:cNvSpPr/>
            <p:nvPr/>
          </p:nvSpPr>
          <p:spPr>
            <a:xfrm>
              <a:off x="2298930" y="1785457"/>
              <a:ext cx="8853" cy="26449"/>
            </a:xfrm>
            <a:custGeom>
              <a:avLst/>
              <a:gdLst/>
              <a:ahLst/>
              <a:cxnLst/>
              <a:rect l="l" t="t" r="r" b="b"/>
              <a:pathLst>
                <a:path w="652" h="1948" extrusionOk="0">
                  <a:moveTo>
                    <a:pt x="480" y="1"/>
                  </a:moveTo>
                  <a:cubicBezTo>
                    <a:pt x="456" y="60"/>
                    <a:pt x="435" y="120"/>
                    <a:pt x="424" y="183"/>
                  </a:cubicBezTo>
                  <a:cubicBezTo>
                    <a:pt x="379" y="473"/>
                    <a:pt x="130" y="942"/>
                    <a:pt x="1" y="1152"/>
                  </a:cubicBezTo>
                  <a:lnTo>
                    <a:pt x="326" y="1947"/>
                  </a:lnTo>
                  <a:cubicBezTo>
                    <a:pt x="330" y="1916"/>
                    <a:pt x="337" y="1881"/>
                    <a:pt x="344" y="1846"/>
                  </a:cubicBezTo>
                  <a:lnTo>
                    <a:pt x="340" y="1828"/>
                  </a:lnTo>
                  <a:cubicBezTo>
                    <a:pt x="344" y="1811"/>
                    <a:pt x="347" y="1793"/>
                    <a:pt x="351" y="1779"/>
                  </a:cubicBezTo>
                  <a:lnTo>
                    <a:pt x="351" y="1769"/>
                  </a:lnTo>
                  <a:cubicBezTo>
                    <a:pt x="358" y="1730"/>
                    <a:pt x="365" y="1692"/>
                    <a:pt x="375" y="1657"/>
                  </a:cubicBezTo>
                  <a:lnTo>
                    <a:pt x="379" y="1643"/>
                  </a:lnTo>
                  <a:cubicBezTo>
                    <a:pt x="379" y="1629"/>
                    <a:pt x="382" y="1615"/>
                    <a:pt x="386" y="1604"/>
                  </a:cubicBezTo>
                  <a:lnTo>
                    <a:pt x="389" y="1590"/>
                  </a:lnTo>
                  <a:cubicBezTo>
                    <a:pt x="393" y="1576"/>
                    <a:pt x="396" y="1559"/>
                    <a:pt x="400" y="1544"/>
                  </a:cubicBezTo>
                  <a:lnTo>
                    <a:pt x="403" y="1534"/>
                  </a:lnTo>
                  <a:cubicBezTo>
                    <a:pt x="407" y="1523"/>
                    <a:pt x="410" y="1509"/>
                    <a:pt x="414" y="1499"/>
                  </a:cubicBezTo>
                  <a:lnTo>
                    <a:pt x="417" y="1488"/>
                  </a:lnTo>
                  <a:cubicBezTo>
                    <a:pt x="421" y="1478"/>
                    <a:pt x="424" y="1467"/>
                    <a:pt x="428" y="1457"/>
                  </a:cubicBezTo>
                  <a:lnTo>
                    <a:pt x="428" y="1450"/>
                  </a:lnTo>
                  <a:cubicBezTo>
                    <a:pt x="435" y="1436"/>
                    <a:pt x="438" y="1425"/>
                    <a:pt x="442" y="1415"/>
                  </a:cubicBezTo>
                  <a:lnTo>
                    <a:pt x="445" y="1408"/>
                  </a:lnTo>
                  <a:cubicBezTo>
                    <a:pt x="449" y="1401"/>
                    <a:pt x="452" y="1394"/>
                    <a:pt x="456" y="1387"/>
                  </a:cubicBezTo>
                  <a:lnTo>
                    <a:pt x="459" y="1380"/>
                  </a:lnTo>
                  <a:cubicBezTo>
                    <a:pt x="463" y="1373"/>
                    <a:pt x="466" y="1366"/>
                    <a:pt x="473" y="1359"/>
                  </a:cubicBezTo>
                  <a:cubicBezTo>
                    <a:pt x="473" y="1355"/>
                    <a:pt x="477" y="1352"/>
                    <a:pt x="480" y="1348"/>
                  </a:cubicBezTo>
                  <a:cubicBezTo>
                    <a:pt x="505" y="1285"/>
                    <a:pt x="519" y="1219"/>
                    <a:pt x="526" y="1152"/>
                  </a:cubicBezTo>
                  <a:cubicBezTo>
                    <a:pt x="512" y="1135"/>
                    <a:pt x="494" y="1117"/>
                    <a:pt x="480" y="1100"/>
                  </a:cubicBezTo>
                  <a:lnTo>
                    <a:pt x="477" y="1093"/>
                  </a:lnTo>
                  <a:cubicBezTo>
                    <a:pt x="463" y="1075"/>
                    <a:pt x="452" y="1061"/>
                    <a:pt x="442" y="1044"/>
                  </a:cubicBezTo>
                  <a:lnTo>
                    <a:pt x="435" y="1037"/>
                  </a:lnTo>
                  <a:cubicBezTo>
                    <a:pt x="424" y="1019"/>
                    <a:pt x="414" y="1005"/>
                    <a:pt x="407" y="988"/>
                  </a:cubicBezTo>
                  <a:lnTo>
                    <a:pt x="400" y="981"/>
                  </a:lnTo>
                  <a:cubicBezTo>
                    <a:pt x="393" y="967"/>
                    <a:pt x="382" y="949"/>
                    <a:pt x="375" y="939"/>
                  </a:cubicBezTo>
                  <a:lnTo>
                    <a:pt x="375" y="932"/>
                  </a:lnTo>
                  <a:cubicBezTo>
                    <a:pt x="368" y="918"/>
                    <a:pt x="361" y="904"/>
                    <a:pt x="354" y="886"/>
                  </a:cubicBezTo>
                  <a:lnTo>
                    <a:pt x="354" y="883"/>
                  </a:lnTo>
                  <a:cubicBezTo>
                    <a:pt x="351" y="869"/>
                    <a:pt x="347" y="858"/>
                    <a:pt x="344" y="844"/>
                  </a:cubicBezTo>
                  <a:lnTo>
                    <a:pt x="344" y="841"/>
                  </a:lnTo>
                  <a:cubicBezTo>
                    <a:pt x="340" y="830"/>
                    <a:pt x="337" y="820"/>
                    <a:pt x="333" y="809"/>
                  </a:cubicBezTo>
                  <a:cubicBezTo>
                    <a:pt x="333" y="802"/>
                    <a:pt x="333" y="795"/>
                    <a:pt x="333" y="785"/>
                  </a:cubicBezTo>
                  <a:cubicBezTo>
                    <a:pt x="333" y="781"/>
                    <a:pt x="347" y="386"/>
                    <a:pt x="487" y="330"/>
                  </a:cubicBezTo>
                  <a:lnTo>
                    <a:pt x="529" y="330"/>
                  </a:lnTo>
                  <a:cubicBezTo>
                    <a:pt x="554" y="326"/>
                    <a:pt x="578" y="326"/>
                    <a:pt x="599" y="326"/>
                  </a:cubicBezTo>
                  <a:lnTo>
                    <a:pt x="620" y="326"/>
                  </a:lnTo>
                  <a:cubicBezTo>
                    <a:pt x="624" y="309"/>
                    <a:pt x="627" y="291"/>
                    <a:pt x="627" y="270"/>
                  </a:cubicBezTo>
                  <a:cubicBezTo>
                    <a:pt x="634" y="214"/>
                    <a:pt x="645" y="148"/>
                    <a:pt x="652" y="74"/>
                  </a:cubicBezTo>
                  <a:lnTo>
                    <a:pt x="48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4365;p59">
              <a:extLst>
                <a:ext uri="{FF2B5EF4-FFF2-40B4-BE49-F238E27FC236}">
                  <a16:creationId xmlns:a16="http://schemas.microsoft.com/office/drawing/2014/main" id="{23DAC3F4-C0FD-A1EB-76F3-E47D00D2C58F}"/>
                </a:ext>
              </a:extLst>
            </p:cNvPr>
            <p:cNvSpPr/>
            <p:nvPr/>
          </p:nvSpPr>
          <p:spPr>
            <a:xfrm>
              <a:off x="2298889" y="1800908"/>
              <a:ext cx="4426" cy="10848"/>
            </a:xfrm>
            <a:custGeom>
              <a:avLst/>
              <a:gdLst/>
              <a:ahLst/>
              <a:cxnLst/>
              <a:rect l="l" t="t" r="r" b="b"/>
              <a:pathLst>
                <a:path w="326" h="799" extrusionOk="0">
                  <a:moveTo>
                    <a:pt x="0" y="0"/>
                  </a:moveTo>
                  <a:lnTo>
                    <a:pt x="326" y="799"/>
                  </a:lnTo>
                  <a:lnTo>
                    <a:pt x="326" y="79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4366;p59">
              <a:extLst>
                <a:ext uri="{FF2B5EF4-FFF2-40B4-BE49-F238E27FC236}">
                  <a16:creationId xmlns:a16="http://schemas.microsoft.com/office/drawing/2014/main" id="{B49AD955-9417-B8CA-B9D3-0AFBD7B50892}"/>
                </a:ext>
              </a:extLst>
            </p:cNvPr>
            <p:cNvSpPr/>
            <p:nvPr/>
          </p:nvSpPr>
          <p:spPr>
            <a:xfrm>
              <a:off x="2303397" y="1796441"/>
              <a:ext cx="163" cy="434"/>
            </a:xfrm>
            <a:custGeom>
              <a:avLst/>
              <a:gdLst/>
              <a:ahLst/>
              <a:cxnLst/>
              <a:rect l="l" t="t" r="r" b="b"/>
              <a:pathLst>
                <a:path w="12" h="32" extrusionOk="0">
                  <a:moveTo>
                    <a:pt x="11" y="32"/>
                  </a:moveTo>
                  <a:cubicBezTo>
                    <a:pt x="8" y="21"/>
                    <a:pt x="4" y="11"/>
                    <a:pt x="1" y="0"/>
                  </a:cubicBezTo>
                  <a:cubicBezTo>
                    <a:pt x="4" y="11"/>
                    <a:pt x="8" y="21"/>
                    <a:pt x="11"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4367;p59">
              <a:extLst>
                <a:ext uri="{FF2B5EF4-FFF2-40B4-BE49-F238E27FC236}">
                  <a16:creationId xmlns:a16="http://schemas.microsoft.com/office/drawing/2014/main" id="{9B4105E1-B4A0-3AAC-1A92-6CEED85011BB}"/>
                </a:ext>
              </a:extLst>
            </p:cNvPr>
            <p:cNvSpPr/>
            <p:nvPr/>
          </p:nvSpPr>
          <p:spPr>
            <a:xfrm>
              <a:off x="2307063" y="1789734"/>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4368;p59">
              <a:extLst>
                <a:ext uri="{FF2B5EF4-FFF2-40B4-BE49-F238E27FC236}">
                  <a16:creationId xmlns:a16="http://schemas.microsoft.com/office/drawing/2014/main" id="{A5664C8B-7484-469F-A9A6-0D318090B4B8}"/>
                </a:ext>
              </a:extLst>
            </p:cNvPr>
            <p:cNvSpPr/>
            <p:nvPr/>
          </p:nvSpPr>
          <p:spPr>
            <a:xfrm>
              <a:off x="2305542" y="1789924"/>
              <a:ext cx="54" cy="14"/>
            </a:xfrm>
            <a:custGeom>
              <a:avLst/>
              <a:gdLst/>
              <a:ahLst/>
              <a:cxnLst/>
              <a:rect l="l" t="t" r="r" b="b"/>
              <a:pathLst>
                <a:path w="4" h="1" extrusionOk="0">
                  <a:moveTo>
                    <a:pt x="0" y="1"/>
                  </a:moveTo>
                  <a:lnTo>
                    <a:pt x="0" y="1"/>
                  </a:ln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4369;p59">
              <a:extLst>
                <a:ext uri="{FF2B5EF4-FFF2-40B4-BE49-F238E27FC236}">
                  <a16:creationId xmlns:a16="http://schemas.microsoft.com/office/drawing/2014/main" id="{99383C8B-C45F-613A-F87B-23A14A813948}"/>
                </a:ext>
              </a:extLst>
            </p:cNvPr>
            <p:cNvSpPr/>
            <p:nvPr/>
          </p:nvSpPr>
          <p:spPr>
            <a:xfrm>
              <a:off x="2305827" y="1789829"/>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4370;p59">
              <a:extLst>
                <a:ext uri="{FF2B5EF4-FFF2-40B4-BE49-F238E27FC236}">
                  <a16:creationId xmlns:a16="http://schemas.microsoft.com/office/drawing/2014/main" id="{B3EAC060-2434-ADCB-67CA-F7D4361E74C0}"/>
                </a:ext>
              </a:extLst>
            </p:cNvPr>
            <p:cNvSpPr/>
            <p:nvPr/>
          </p:nvSpPr>
          <p:spPr>
            <a:xfrm>
              <a:off x="2304021" y="1798193"/>
              <a:ext cx="339" cy="584"/>
            </a:xfrm>
            <a:custGeom>
              <a:avLst/>
              <a:gdLst/>
              <a:ahLst/>
              <a:cxnLst/>
              <a:rect l="l" t="t" r="r" b="b"/>
              <a:pathLst>
                <a:path w="25" h="43" extrusionOk="0">
                  <a:moveTo>
                    <a:pt x="25" y="43"/>
                  </a:moveTo>
                  <a:cubicBezTo>
                    <a:pt x="18" y="29"/>
                    <a:pt x="7" y="11"/>
                    <a:pt x="0" y="1"/>
                  </a:cubicBezTo>
                  <a:cubicBezTo>
                    <a:pt x="7" y="11"/>
                    <a:pt x="18" y="29"/>
                    <a:pt x="25"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4371;p59">
              <a:extLst>
                <a:ext uri="{FF2B5EF4-FFF2-40B4-BE49-F238E27FC236}">
                  <a16:creationId xmlns:a16="http://schemas.microsoft.com/office/drawing/2014/main" id="{2549C486-E661-2DB0-04FF-1EBD7BBC20FA}"/>
                </a:ext>
              </a:extLst>
            </p:cNvPr>
            <p:cNvSpPr/>
            <p:nvPr/>
          </p:nvSpPr>
          <p:spPr>
            <a:xfrm>
              <a:off x="2303546" y="1796916"/>
              <a:ext cx="204" cy="530"/>
            </a:xfrm>
            <a:custGeom>
              <a:avLst/>
              <a:gdLst/>
              <a:ahLst/>
              <a:cxnLst/>
              <a:rect l="l" t="t" r="r" b="b"/>
              <a:pathLst>
                <a:path w="15" h="39" extrusionOk="0">
                  <a:moveTo>
                    <a:pt x="0" y="0"/>
                  </a:moveTo>
                  <a:cubicBezTo>
                    <a:pt x="4" y="14"/>
                    <a:pt x="7" y="25"/>
                    <a:pt x="14" y="39"/>
                  </a:cubicBezTo>
                  <a:cubicBezTo>
                    <a:pt x="11" y="25"/>
                    <a:pt x="4" y="1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4372;p59">
              <a:extLst>
                <a:ext uri="{FF2B5EF4-FFF2-40B4-BE49-F238E27FC236}">
                  <a16:creationId xmlns:a16="http://schemas.microsoft.com/office/drawing/2014/main" id="{CE285DF6-5FBB-08B4-539E-FEADEA5F4A97}"/>
                </a:ext>
              </a:extLst>
            </p:cNvPr>
            <p:cNvSpPr/>
            <p:nvPr/>
          </p:nvSpPr>
          <p:spPr>
            <a:xfrm>
              <a:off x="2304877" y="1799618"/>
              <a:ext cx="530" cy="679"/>
            </a:xfrm>
            <a:custGeom>
              <a:avLst/>
              <a:gdLst/>
              <a:ahLst/>
              <a:cxnLst/>
              <a:rect l="l" t="t" r="r" b="b"/>
              <a:pathLst>
                <a:path w="39" h="50" extrusionOk="0">
                  <a:moveTo>
                    <a:pt x="0" y="1"/>
                  </a:moveTo>
                  <a:lnTo>
                    <a:pt x="0" y="1"/>
                  </a:lnTo>
                  <a:cubicBezTo>
                    <a:pt x="11" y="18"/>
                    <a:pt x="25" y="36"/>
                    <a:pt x="39" y="50"/>
                  </a:cubicBezTo>
                  <a:cubicBezTo>
                    <a:pt x="25" y="32"/>
                    <a:pt x="14"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4373;p59">
              <a:extLst>
                <a:ext uri="{FF2B5EF4-FFF2-40B4-BE49-F238E27FC236}">
                  <a16:creationId xmlns:a16="http://schemas.microsoft.com/office/drawing/2014/main" id="{EE8BD5F9-F719-E1B1-0EA4-0DAD0508783E}"/>
                </a:ext>
              </a:extLst>
            </p:cNvPr>
            <p:cNvSpPr/>
            <p:nvPr/>
          </p:nvSpPr>
          <p:spPr>
            <a:xfrm>
              <a:off x="2305447" y="1800379"/>
              <a:ext cx="625" cy="733"/>
            </a:xfrm>
            <a:custGeom>
              <a:avLst/>
              <a:gdLst/>
              <a:ahLst/>
              <a:cxnLst/>
              <a:rect l="l" t="t" r="r" b="b"/>
              <a:pathLst>
                <a:path w="46" h="54" extrusionOk="0">
                  <a:moveTo>
                    <a:pt x="0" y="1"/>
                  </a:moveTo>
                  <a:cubicBezTo>
                    <a:pt x="14" y="18"/>
                    <a:pt x="28" y="39"/>
                    <a:pt x="46" y="53"/>
                  </a:cubicBezTo>
                  <a:cubicBezTo>
                    <a:pt x="28" y="36"/>
                    <a:pt x="14" y="1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4374;p59">
              <a:extLst>
                <a:ext uri="{FF2B5EF4-FFF2-40B4-BE49-F238E27FC236}">
                  <a16:creationId xmlns:a16="http://schemas.microsoft.com/office/drawing/2014/main" id="{5D1431E9-9555-AB68-0DEB-8B3260F24172}"/>
                </a:ext>
              </a:extLst>
            </p:cNvPr>
            <p:cNvSpPr/>
            <p:nvPr/>
          </p:nvSpPr>
          <p:spPr>
            <a:xfrm>
              <a:off x="2304401" y="1798858"/>
              <a:ext cx="434" cy="679"/>
            </a:xfrm>
            <a:custGeom>
              <a:avLst/>
              <a:gdLst/>
              <a:ahLst/>
              <a:cxnLst/>
              <a:rect l="l" t="t" r="r" b="b"/>
              <a:pathLst>
                <a:path w="32" h="50" extrusionOk="0">
                  <a:moveTo>
                    <a:pt x="32" y="50"/>
                  </a:moveTo>
                  <a:cubicBezTo>
                    <a:pt x="21" y="32"/>
                    <a:pt x="11" y="18"/>
                    <a:pt x="0" y="1"/>
                  </a:cubicBezTo>
                  <a:cubicBezTo>
                    <a:pt x="11" y="18"/>
                    <a:pt x="21" y="32"/>
                    <a:pt x="32" y="5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4375;p59">
              <a:extLst>
                <a:ext uri="{FF2B5EF4-FFF2-40B4-BE49-F238E27FC236}">
                  <a16:creationId xmlns:a16="http://schemas.microsoft.com/office/drawing/2014/main" id="{D9E92F27-49B5-E78D-6F91-7E3080E6C8E4}"/>
                </a:ext>
              </a:extLst>
            </p:cNvPr>
            <p:cNvSpPr/>
            <p:nvPr/>
          </p:nvSpPr>
          <p:spPr>
            <a:xfrm>
              <a:off x="2305637" y="1789883"/>
              <a:ext cx="109" cy="14"/>
            </a:xfrm>
            <a:custGeom>
              <a:avLst/>
              <a:gdLst/>
              <a:ahLst/>
              <a:cxnLst/>
              <a:rect l="l" t="t" r="r" b="b"/>
              <a:pathLst>
                <a:path w="8" h="1" extrusionOk="0">
                  <a:moveTo>
                    <a:pt x="0" y="0"/>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4376;p59">
              <a:extLst>
                <a:ext uri="{FF2B5EF4-FFF2-40B4-BE49-F238E27FC236}">
                  <a16:creationId xmlns:a16="http://schemas.microsoft.com/office/drawing/2014/main" id="{55FD3536-E998-CC97-D801-C77205154A7C}"/>
                </a:ext>
              </a:extLst>
            </p:cNvPr>
            <p:cNvSpPr/>
            <p:nvPr/>
          </p:nvSpPr>
          <p:spPr>
            <a:xfrm>
              <a:off x="2306017" y="178978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4377;p59">
              <a:extLst>
                <a:ext uri="{FF2B5EF4-FFF2-40B4-BE49-F238E27FC236}">
                  <a16:creationId xmlns:a16="http://schemas.microsoft.com/office/drawing/2014/main" id="{A6930D65-ECCF-D98C-8A09-D85FA0231F33}"/>
                </a:ext>
              </a:extLst>
            </p:cNvPr>
            <p:cNvSpPr/>
            <p:nvPr/>
          </p:nvSpPr>
          <p:spPr>
            <a:xfrm>
              <a:off x="2303397" y="1796102"/>
              <a:ext cx="14" cy="353"/>
            </a:xfrm>
            <a:custGeom>
              <a:avLst/>
              <a:gdLst/>
              <a:ahLst/>
              <a:cxnLst/>
              <a:rect l="l" t="t" r="r" b="b"/>
              <a:pathLst>
                <a:path w="1" h="26" extrusionOk="0">
                  <a:moveTo>
                    <a:pt x="1" y="25"/>
                  </a:moveTo>
                  <a:cubicBezTo>
                    <a:pt x="1" y="18"/>
                    <a:pt x="1" y="8"/>
                    <a:pt x="1" y="1"/>
                  </a:cubicBezTo>
                  <a:cubicBezTo>
                    <a:pt x="1" y="8"/>
                    <a:pt x="1" y="18"/>
                    <a:pt x="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4378;p59">
              <a:extLst>
                <a:ext uri="{FF2B5EF4-FFF2-40B4-BE49-F238E27FC236}">
                  <a16:creationId xmlns:a16="http://schemas.microsoft.com/office/drawing/2014/main" id="{D9DEE068-5F51-6212-DE52-AB67FCCE837A}"/>
                </a:ext>
              </a:extLst>
            </p:cNvPr>
            <p:cNvSpPr/>
            <p:nvPr/>
          </p:nvSpPr>
          <p:spPr>
            <a:xfrm>
              <a:off x="2303736" y="1797487"/>
              <a:ext cx="299" cy="584"/>
            </a:xfrm>
            <a:custGeom>
              <a:avLst/>
              <a:gdLst/>
              <a:ahLst/>
              <a:cxnLst/>
              <a:rect l="l" t="t" r="r" b="b"/>
              <a:pathLst>
                <a:path w="22" h="43" extrusionOk="0">
                  <a:moveTo>
                    <a:pt x="21" y="42"/>
                  </a:moveTo>
                  <a:cubicBezTo>
                    <a:pt x="14" y="28"/>
                    <a:pt x="7" y="14"/>
                    <a:pt x="0" y="0"/>
                  </a:cubicBezTo>
                  <a:cubicBezTo>
                    <a:pt x="7" y="14"/>
                    <a:pt x="14" y="28"/>
                    <a:pt x="21" y="4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4379;p59">
              <a:extLst>
                <a:ext uri="{FF2B5EF4-FFF2-40B4-BE49-F238E27FC236}">
                  <a16:creationId xmlns:a16="http://schemas.microsoft.com/office/drawing/2014/main" id="{9F3D59A9-01C9-6ABD-E2F5-0AB8945907F5}"/>
                </a:ext>
              </a:extLst>
            </p:cNvPr>
            <p:cNvSpPr/>
            <p:nvPr/>
          </p:nvSpPr>
          <p:spPr>
            <a:xfrm>
              <a:off x="2304917" y="1785036"/>
              <a:ext cx="29300" cy="32097"/>
            </a:xfrm>
            <a:custGeom>
              <a:avLst/>
              <a:gdLst/>
              <a:ahLst/>
              <a:cxnLst/>
              <a:rect l="l" t="t" r="r" b="b"/>
              <a:pathLst>
                <a:path w="2158" h="2364" extrusionOk="0">
                  <a:moveTo>
                    <a:pt x="2003" y="0"/>
                  </a:moveTo>
                  <a:cubicBezTo>
                    <a:pt x="1926" y="42"/>
                    <a:pt x="1853" y="77"/>
                    <a:pt x="1783" y="112"/>
                  </a:cubicBezTo>
                  <a:cubicBezTo>
                    <a:pt x="1433" y="287"/>
                    <a:pt x="1387" y="291"/>
                    <a:pt x="1366" y="294"/>
                  </a:cubicBezTo>
                  <a:cubicBezTo>
                    <a:pt x="1289" y="308"/>
                    <a:pt x="1111" y="410"/>
                    <a:pt x="974" y="501"/>
                  </a:cubicBezTo>
                  <a:lnTo>
                    <a:pt x="932" y="525"/>
                  </a:lnTo>
                  <a:lnTo>
                    <a:pt x="876" y="564"/>
                  </a:lnTo>
                  <a:lnTo>
                    <a:pt x="845" y="588"/>
                  </a:lnTo>
                  <a:lnTo>
                    <a:pt x="323" y="315"/>
                  </a:lnTo>
                  <a:lnTo>
                    <a:pt x="319" y="357"/>
                  </a:lnTo>
                  <a:lnTo>
                    <a:pt x="316" y="382"/>
                  </a:lnTo>
                  <a:cubicBezTo>
                    <a:pt x="309" y="417"/>
                    <a:pt x="305" y="445"/>
                    <a:pt x="302" y="469"/>
                  </a:cubicBezTo>
                  <a:lnTo>
                    <a:pt x="298" y="487"/>
                  </a:lnTo>
                  <a:cubicBezTo>
                    <a:pt x="298" y="497"/>
                    <a:pt x="295" y="508"/>
                    <a:pt x="291" y="518"/>
                  </a:cubicBezTo>
                  <a:lnTo>
                    <a:pt x="291" y="522"/>
                  </a:lnTo>
                  <a:lnTo>
                    <a:pt x="288" y="536"/>
                  </a:lnTo>
                  <a:lnTo>
                    <a:pt x="288" y="539"/>
                  </a:lnTo>
                  <a:cubicBezTo>
                    <a:pt x="277" y="627"/>
                    <a:pt x="267" y="714"/>
                    <a:pt x="263" y="798"/>
                  </a:cubicBezTo>
                  <a:lnTo>
                    <a:pt x="263" y="819"/>
                  </a:lnTo>
                  <a:lnTo>
                    <a:pt x="260" y="868"/>
                  </a:lnTo>
                  <a:cubicBezTo>
                    <a:pt x="260" y="882"/>
                    <a:pt x="260" y="896"/>
                    <a:pt x="256" y="910"/>
                  </a:cubicBezTo>
                  <a:lnTo>
                    <a:pt x="256" y="942"/>
                  </a:lnTo>
                  <a:cubicBezTo>
                    <a:pt x="256" y="966"/>
                    <a:pt x="253" y="987"/>
                    <a:pt x="249" y="1012"/>
                  </a:cubicBezTo>
                  <a:cubicBezTo>
                    <a:pt x="249" y="1026"/>
                    <a:pt x="246" y="1040"/>
                    <a:pt x="246" y="1057"/>
                  </a:cubicBezTo>
                  <a:cubicBezTo>
                    <a:pt x="246" y="1071"/>
                    <a:pt x="242" y="1085"/>
                    <a:pt x="242" y="1099"/>
                  </a:cubicBezTo>
                  <a:cubicBezTo>
                    <a:pt x="239" y="1113"/>
                    <a:pt x="239" y="1131"/>
                    <a:pt x="235" y="1145"/>
                  </a:cubicBezTo>
                  <a:lnTo>
                    <a:pt x="232" y="1176"/>
                  </a:lnTo>
                  <a:lnTo>
                    <a:pt x="214" y="1306"/>
                  </a:lnTo>
                  <a:lnTo>
                    <a:pt x="211" y="1302"/>
                  </a:lnTo>
                  <a:lnTo>
                    <a:pt x="211" y="1309"/>
                  </a:lnTo>
                  <a:lnTo>
                    <a:pt x="207" y="1330"/>
                  </a:lnTo>
                  <a:lnTo>
                    <a:pt x="204" y="1348"/>
                  </a:lnTo>
                  <a:cubicBezTo>
                    <a:pt x="204" y="1355"/>
                    <a:pt x="200" y="1362"/>
                    <a:pt x="197" y="1369"/>
                  </a:cubicBezTo>
                  <a:lnTo>
                    <a:pt x="193" y="1376"/>
                  </a:lnTo>
                  <a:cubicBezTo>
                    <a:pt x="193" y="1386"/>
                    <a:pt x="190" y="1393"/>
                    <a:pt x="186" y="1400"/>
                  </a:cubicBezTo>
                  <a:lnTo>
                    <a:pt x="186" y="1404"/>
                  </a:lnTo>
                  <a:cubicBezTo>
                    <a:pt x="183" y="1411"/>
                    <a:pt x="183" y="1418"/>
                    <a:pt x="179" y="1428"/>
                  </a:cubicBezTo>
                  <a:cubicBezTo>
                    <a:pt x="172" y="1442"/>
                    <a:pt x="165" y="1456"/>
                    <a:pt x="155" y="1470"/>
                  </a:cubicBezTo>
                  <a:cubicBezTo>
                    <a:pt x="151" y="1474"/>
                    <a:pt x="151" y="1477"/>
                    <a:pt x="148" y="1481"/>
                  </a:cubicBezTo>
                  <a:cubicBezTo>
                    <a:pt x="148" y="1484"/>
                    <a:pt x="144" y="1491"/>
                    <a:pt x="141" y="1495"/>
                  </a:cubicBezTo>
                  <a:lnTo>
                    <a:pt x="141" y="1502"/>
                  </a:lnTo>
                  <a:lnTo>
                    <a:pt x="134" y="1516"/>
                  </a:lnTo>
                  <a:lnTo>
                    <a:pt x="134" y="1523"/>
                  </a:lnTo>
                  <a:lnTo>
                    <a:pt x="127" y="1544"/>
                  </a:lnTo>
                  <a:lnTo>
                    <a:pt x="127" y="1551"/>
                  </a:lnTo>
                  <a:lnTo>
                    <a:pt x="120" y="1572"/>
                  </a:lnTo>
                  <a:lnTo>
                    <a:pt x="116" y="1582"/>
                  </a:lnTo>
                  <a:lnTo>
                    <a:pt x="109" y="1607"/>
                  </a:lnTo>
                  <a:lnTo>
                    <a:pt x="106" y="1621"/>
                  </a:lnTo>
                  <a:lnTo>
                    <a:pt x="99" y="1646"/>
                  </a:lnTo>
                  <a:lnTo>
                    <a:pt x="95" y="1663"/>
                  </a:lnTo>
                  <a:lnTo>
                    <a:pt x="88" y="1691"/>
                  </a:lnTo>
                  <a:lnTo>
                    <a:pt x="85" y="1709"/>
                  </a:lnTo>
                  <a:lnTo>
                    <a:pt x="78" y="1740"/>
                  </a:lnTo>
                  <a:lnTo>
                    <a:pt x="74" y="1761"/>
                  </a:lnTo>
                  <a:lnTo>
                    <a:pt x="67" y="1793"/>
                  </a:lnTo>
                  <a:lnTo>
                    <a:pt x="64" y="1817"/>
                  </a:lnTo>
                  <a:lnTo>
                    <a:pt x="57" y="1852"/>
                  </a:lnTo>
                  <a:lnTo>
                    <a:pt x="53" y="1877"/>
                  </a:lnTo>
                  <a:lnTo>
                    <a:pt x="46" y="1915"/>
                  </a:lnTo>
                  <a:lnTo>
                    <a:pt x="43" y="1940"/>
                  </a:lnTo>
                  <a:lnTo>
                    <a:pt x="36" y="1982"/>
                  </a:lnTo>
                  <a:lnTo>
                    <a:pt x="29" y="2013"/>
                  </a:lnTo>
                  <a:lnTo>
                    <a:pt x="22" y="2055"/>
                  </a:lnTo>
                  <a:lnTo>
                    <a:pt x="18" y="2087"/>
                  </a:lnTo>
                  <a:lnTo>
                    <a:pt x="11" y="2132"/>
                  </a:lnTo>
                  <a:lnTo>
                    <a:pt x="4" y="2167"/>
                  </a:lnTo>
                  <a:lnTo>
                    <a:pt x="1" y="2188"/>
                  </a:lnTo>
                  <a:lnTo>
                    <a:pt x="50" y="2213"/>
                  </a:lnTo>
                  <a:lnTo>
                    <a:pt x="57" y="2216"/>
                  </a:lnTo>
                  <a:lnTo>
                    <a:pt x="88" y="2234"/>
                  </a:lnTo>
                  <a:lnTo>
                    <a:pt x="120" y="2248"/>
                  </a:lnTo>
                  <a:lnTo>
                    <a:pt x="123" y="2251"/>
                  </a:lnTo>
                  <a:cubicBezTo>
                    <a:pt x="204" y="2293"/>
                    <a:pt x="284" y="2328"/>
                    <a:pt x="368" y="2356"/>
                  </a:cubicBezTo>
                  <a:lnTo>
                    <a:pt x="375" y="2356"/>
                  </a:lnTo>
                  <a:lnTo>
                    <a:pt x="386" y="2360"/>
                  </a:lnTo>
                  <a:lnTo>
                    <a:pt x="393" y="2360"/>
                  </a:lnTo>
                  <a:lnTo>
                    <a:pt x="407" y="2363"/>
                  </a:lnTo>
                  <a:lnTo>
                    <a:pt x="438" y="2363"/>
                  </a:lnTo>
                  <a:cubicBezTo>
                    <a:pt x="515" y="2360"/>
                    <a:pt x="592" y="2332"/>
                    <a:pt x="652" y="2283"/>
                  </a:cubicBezTo>
                  <a:cubicBezTo>
                    <a:pt x="663" y="2276"/>
                    <a:pt x="677" y="2265"/>
                    <a:pt x="687" y="2255"/>
                  </a:cubicBezTo>
                  <a:cubicBezTo>
                    <a:pt x="754" y="2195"/>
                    <a:pt x="785" y="2136"/>
                    <a:pt x="785" y="2104"/>
                  </a:cubicBezTo>
                  <a:cubicBezTo>
                    <a:pt x="785" y="1887"/>
                    <a:pt x="1083" y="1887"/>
                    <a:pt x="1195" y="1887"/>
                  </a:cubicBezTo>
                  <a:cubicBezTo>
                    <a:pt x="1261" y="1887"/>
                    <a:pt x="1293" y="1845"/>
                    <a:pt x="1345" y="1775"/>
                  </a:cubicBezTo>
                  <a:cubicBezTo>
                    <a:pt x="1377" y="1723"/>
                    <a:pt x="1422" y="1677"/>
                    <a:pt x="1475" y="1642"/>
                  </a:cubicBezTo>
                  <a:cubicBezTo>
                    <a:pt x="1450" y="1558"/>
                    <a:pt x="1195" y="1316"/>
                    <a:pt x="1086" y="1281"/>
                  </a:cubicBezTo>
                  <a:cubicBezTo>
                    <a:pt x="1034" y="1264"/>
                    <a:pt x="999" y="1211"/>
                    <a:pt x="1009" y="1155"/>
                  </a:cubicBezTo>
                  <a:cubicBezTo>
                    <a:pt x="1027" y="1026"/>
                    <a:pt x="1279" y="826"/>
                    <a:pt x="1646" y="805"/>
                  </a:cubicBezTo>
                  <a:cubicBezTo>
                    <a:pt x="1870" y="795"/>
                    <a:pt x="1930" y="749"/>
                    <a:pt x="1982" y="707"/>
                  </a:cubicBezTo>
                  <a:lnTo>
                    <a:pt x="2000" y="697"/>
                  </a:lnTo>
                  <a:lnTo>
                    <a:pt x="2007" y="693"/>
                  </a:lnTo>
                  <a:lnTo>
                    <a:pt x="2017" y="683"/>
                  </a:lnTo>
                  <a:lnTo>
                    <a:pt x="2028" y="679"/>
                  </a:lnTo>
                  <a:lnTo>
                    <a:pt x="2038" y="672"/>
                  </a:lnTo>
                  <a:lnTo>
                    <a:pt x="2049" y="665"/>
                  </a:lnTo>
                  <a:lnTo>
                    <a:pt x="2063" y="658"/>
                  </a:lnTo>
                  <a:lnTo>
                    <a:pt x="2070" y="655"/>
                  </a:lnTo>
                  <a:lnTo>
                    <a:pt x="2087" y="648"/>
                  </a:lnTo>
                  <a:lnTo>
                    <a:pt x="2098" y="648"/>
                  </a:lnTo>
                  <a:cubicBezTo>
                    <a:pt x="2105" y="644"/>
                    <a:pt x="2115" y="641"/>
                    <a:pt x="2126" y="641"/>
                  </a:cubicBezTo>
                  <a:lnTo>
                    <a:pt x="2133" y="641"/>
                  </a:lnTo>
                  <a:lnTo>
                    <a:pt x="2157" y="637"/>
                  </a:lnTo>
                  <a:lnTo>
                    <a:pt x="2133" y="620"/>
                  </a:lnTo>
                  <a:lnTo>
                    <a:pt x="2129" y="606"/>
                  </a:lnTo>
                  <a:lnTo>
                    <a:pt x="2119" y="564"/>
                  </a:lnTo>
                  <a:lnTo>
                    <a:pt x="2115" y="536"/>
                  </a:lnTo>
                  <a:lnTo>
                    <a:pt x="2108" y="511"/>
                  </a:lnTo>
                  <a:lnTo>
                    <a:pt x="2098" y="466"/>
                  </a:lnTo>
                  <a:lnTo>
                    <a:pt x="2094" y="448"/>
                  </a:lnTo>
                  <a:lnTo>
                    <a:pt x="2080" y="396"/>
                  </a:lnTo>
                  <a:lnTo>
                    <a:pt x="2080" y="389"/>
                  </a:lnTo>
                  <a:lnTo>
                    <a:pt x="2070" y="340"/>
                  </a:lnTo>
                  <a:lnTo>
                    <a:pt x="2070" y="333"/>
                  </a:lnTo>
                  <a:lnTo>
                    <a:pt x="2056" y="284"/>
                  </a:lnTo>
                  <a:lnTo>
                    <a:pt x="2056" y="277"/>
                  </a:lnTo>
                  <a:lnTo>
                    <a:pt x="2045" y="235"/>
                  </a:lnTo>
                  <a:lnTo>
                    <a:pt x="2045" y="228"/>
                  </a:lnTo>
                  <a:cubicBezTo>
                    <a:pt x="2042" y="214"/>
                    <a:pt x="2038" y="200"/>
                    <a:pt x="2035" y="189"/>
                  </a:cubicBezTo>
                  <a:cubicBezTo>
                    <a:pt x="2031" y="175"/>
                    <a:pt x="2028" y="165"/>
                    <a:pt x="2024" y="154"/>
                  </a:cubicBezTo>
                  <a:lnTo>
                    <a:pt x="2024" y="144"/>
                  </a:lnTo>
                  <a:cubicBezTo>
                    <a:pt x="2021" y="133"/>
                    <a:pt x="2017" y="123"/>
                    <a:pt x="2017" y="109"/>
                  </a:cubicBezTo>
                  <a:lnTo>
                    <a:pt x="2017" y="105"/>
                  </a:lnTo>
                  <a:cubicBezTo>
                    <a:pt x="2014" y="91"/>
                    <a:pt x="2010" y="77"/>
                    <a:pt x="2010" y="60"/>
                  </a:cubicBezTo>
                  <a:lnTo>
                    <a:pt x="2010" y="49"/>
                  </a:lnTo>
                  <a:cubicBezTo>
                    <a:pt x="2007" y="39"/>
                    <a:pt x="2003" y="21"/>
                    <a:pt x="2003" y="7"/>
                  </a:cubicBezTo>
                  <a:lnTo>
                    <a:pt x="2003"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4380;p59">
              <a:extLst>
                <a:ext uri="{FF2B5EF4-FFF2-40B4-BE49-F238E27FC236}">
                  <a16:creationId xmlns:a16="http://schemas.microsoft.com/office/drawing/2014/main" id="{B90FEDCF-F60E-2D5F-F448-6DCE2649FC9C}"/>
                </a:ext>
              </a:extLst>
            </p:cNvPr>
            <p:cNvSpPr/>
            <p:nvPr/>
          </p:nvSpPr>
          <p:spPr>
            <a:xfrm>
              <a:off x="2328977" y="1785036"/>
              <a:ext cx="3001" cy="1534"/>
            </a:xfrm>
            <a:custGeom>
              <a:avLst/>
              <a:gdLst/>
              <a:ahLst/>
              <a:cxnLst/>
              <a:rect l="l" t="t" r="r" b="b"/>
              <a:pathLst>
                <a:path w="221" h="113" extrusionOk="0">
                  <a:moveTo>
                    <a:pt x="221" y="0"/>
                  </a:moveTo>
                  <a:cubicBezTo>
                    <a:pt x="211" y="5"/>
                    <a:pt x="202" y="11"/>
                    <a:pt x="192" y="16"/>
                  </a:cubicBezTo>
                  <a:lnTo>
                    <a:pt x="192" y="16"/>
                  </a:lnTo>
                  <a:cubicBezTo>
                    <a:pt x="202" y="10"/>
                    <a:pt x="211" y="5"/>
                    <a:pt x="221" y="0"/>
                  </a:cubicBezTo>
                  <a:close/>
                  <a:moveTo>
                    <a:pt x="192" y="16"/>
                  </a:moveTo>
                  <a:lnTo>
                    <a:pt x="192" y="16"/>
                  </a:lnTo>
                  <a:cubicBezTo>
                    <a:pt x="126" y="51"/>
                    <a:pt x="62" y="81"/>
                    <a:pt x="0" y="112"/>
                  </a:cubicBezTo>
                  <a:cubicBezTo>
                    <a:pt x="59" y="84"/>
                    <a:pt x="121" y="54"/>
                    <a:pt x="192" y="1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4381;p59">
              <a:extLst>
                <a:ext uri="{FF2B5EF4-FFF2-40B4-BE49-F238E27FC236}">
                  <a16:creationId xmlns:a16="http://schemas.microsoft.com/office/drawing/2014/main" id="{E263784F-5433-B026-762B-AB66746409AF}"/>
                </a:ext>
              </a:extLst>
            </p:cNvPr>
            <p:cNvSpPr/>
            <p:nvPr/>
          </p:nvSpPr>
          <p:spPr>
            <a:xfrm>
              <a:off x="2317422" y="1791784"/>
              <a:ext cx="584" cy="394"/>
            </a:xfrm>
            <a:custGeom>
              <a:avLst/>
              <a:gdLst/>
              <a:ahLst/>
              <a:cxnLst/>
              <a:rect l="l" t="t" r="r" b="b"/>
              <a:pathLst>
                <a:path w="43" h="29" extrusionOk="0">
                  <a:moveTo>
                    <a:pt x="1" y="28"/>
                  </a:moveTo>
                  <a:lnTo>
                    <a:pt x="43"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4382;p59">
              <a:extLst>
                <a:ext uri="{FF2B5EF4-FFF2-40B4-BE49-F238E27FC236}">
                  <a16:creationId xmlns:a16="http://schemas.microsoft.com/office/drawing/2014/main" id="{5D771E9C-BD59-DF6D-432E-569AF60B30AD}"/>
                </a:ext>
              </a:extLst>
            </p:cNvPr>
            <p:cNvSpPr/>
            <p:nvPr/>
          </p:nvSpPr>
          <p:spPr>
            <a:xfrm>
              <a:off x="2308773" y="1792069"/>
              <a:ext cx="14" cy="54"/>
            </a:xfrm>
            <a:custGeom>
              <a:avLst/>
              <a:gdLst/>
              <a:ahLst/>
              <a:cxnLst/>
              <a:rect l="l" t="t" r="r" b="b"/>
              <a:pathLst>
                <a:path w="1" h="4" extrusionOk="0">
                  <a:moveTo>
                    <a:pt x="0"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4383;p59">
              <a:extLst>
                <a:ext uri="{FF2B5EF4-FFF2-40B4-BE49-F238E27FC236}">
                  <a16:creationId xmlns:a16="http://schemas.microsoft.com/office/drawing/2014/main" id="{494BBEC7-6D7C-4B19-26CD-1B008B417D64}"/>
                </a:ext>
              </a:extLst>
            </p:cNvPr>
            <p:cNvSpPr/>
            <p:nvPr/>
          </p:nvSpPr>
          <p:spPr>
            <a:xfrm>
              <a:off x="2308013" y="1799293"/>
              <a:ext cx="54" cy="625"/>
            </a:xfrm>
            <a:custGeom>
              <a:avLst/>
              <a:gdLst/>
              <a:ahLst/>
              <a:cxnLst/>
              <a:rect l="l" t="t" r="r" b="b"/>
              <a:pathLst>
                <a:path w="4" h="46" extrusionOk="0">
                  <a:moveTo>
                    <a:pt x="4" y="0"/>
                  </a:moveTo>
                  <a:cubicBezTo>
                    <a:pt x="4" y="18"/>
                    <a:pt x="4" y="32"/>
                    <a:pt x="0" y="46"/>
                  </a:cubicBezTo>
                  <a:cubicBezTo>
                    <a:pt x="4" y="32"/>
                    <a:pt x="4" y="18"/>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4384;p59">
              <a:extLst>
                <a:ext uri="{FF2B5EF4-FFF2-40B4-BE49-F238E27FC236}">
                  <a16:creationId xmlns:a16="http://schemas.microsoft.com/office/drawing/2014/main" id="{3F310D21-ED40-0AA8-0FC1-2ADA09E50F93}"/>
                </a:ext>
              </a:extLst>
            </p:cNvPr>
            <p:cNvSpPr/>
            <p:nvPr/>
          </p:nvSpPr>
          <p:spPr>
            <a:xfrm>
              <a:off x="2309058" y="1789829"/>
              <a:ext cx="54" cy="394"/>
            </a:xfrm>
            <a:custGeom>
              <a:avLst/>
              <a:gdLst/>
              <a:ahLst/>
              <a:cxnLst/>
              <a:rect l="l" t="t" r="r" b="b"/>
              <a:pathLst>
                <a:path w="4" h="29" extrusionOk="0">
                  <a:moveTo>
                    <a:pt x="4" y="1"/>
                  </a:moveTo>
                  <a:lnTo>
                    <a:pt x="4" y="1"/>
                  </a:lnTo>
                  <a:lnTo>
                    <a:pt x="0"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4385;p59">
              <a:extLst>
                <a:ext uri="{FF2B5EF4-FFF2-40B4-BE49-F238E27FC236}">
                  <a16:creationId xmlns:a16="http://schemas.microsoft.com/office/drawing/2014/main" id="{4D46B341-5C95-F738-BCDB-F8D896135F46}"/>
                </a:ext>
              </a:extLst>
            </p:cNvPr>
            <p:cNvSpPr/>
            <p:nvPr/>
          </p:nvSpPr>
          <p:spPr>
            <a:xfrm>
              <a:off x="2308339" y="1792300"/>
              <a:ext cx="353" cy="3815"/>
            </a:xfrm>
            <a:custGeom>
              <a:avLst/>
              <a:gdLst/>
              <a:ahLst/>
              <a:cxnLst/>
              <a:rect l="l" t="t" r="r" b="b"/>
              <a:pathLst>
                <a:path w="26" h="281" extrusionOk="0">
                  <a:moveTo>
                    <a:pt x="1" y="263"/>
                  </a:moveTo>
                  <a:lnTo>
                    <a:pt x="1" y="281"/>
                  </a:lnTo>
                  <a:lnTo>
                    <a:pt x="1" y="263"/>
                  </a:lnTo>
                  <a:cubicBezTo>
                    <a:pt x="4" y="176"/>
                    <a:pt x="15" y="88"/>
                    <a:pt x="25" y="4"/>
                  </a:cubicBezTo>
                  <a:lnTo>
                    <a:pt x="25" y="1"/>
                  </a:lnTo>
                  <a:lnTo>
                    <a:pt x="25" y="4"/>
                  </a:lnTo>
                  <a:cubicBezTo>
                    <a:pt x="15" y="88"/>
                    <a:pt x="4" y="176"/>
                    <a:pt x="1" y="26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4386;p59">
              <a:extLst>
                <a:ext uri="{FF2B5EF4-FFF2-40B4-BE49-F238E27FC236}">
                  <a16:creationId xmlns:a16="http://schemas.microsoft.com/office/drawing/2014/main" id="{718BF3F2-E8D8-7774-16FF-CF1ED202D8F8}"/>
                </a:ext>
              </a:extLst>
            </p:cNvPr>
            <p:cNvSpPr/>
            <p:nvPr/>
          </p:nvSpPr>
          <p:spPr>
            <a:xfrm>
              <a:off x="2307633" y="1800949"/>
              <a:ext cx="299" cy="1819"/>
            </a:xfrm>
            <a:custGeom>
              <a:avLst/>
              <a:gdLst/>
              <a:ahLst/>
              <a:cxnLst/>
              <a:rect l="l" t="t" r="r" b="b"/>
              <a:pathLst>
                <a:path w="22" h="134" extrusionOk="0">
                  <a:moveTo>
                    <a:pt x="21" y="1"/>
                  </a:moveTo>
                  <a:lnTo>
                    <a:pt x="19" y="20"/>
                  </a:lnTo>
                  <a:lnTo>
                    <a:pt x="19" y="20"/>
                  </a:lnTo>
                  <a:cubicBezTo>
                    <a:pt x="21" y="13"/>
                    <a:pt x="21" y="7"/>
                    <a:pt x="21" y="1"/>
                  </a:cubicBezTo>
                  <a:close/>
                  <a:moveTo>
                    <a:pt x="19" y="20"/>
                  </a:moveTo>
                  <a:lnTo>
                    <a:pt x="19" y="20"/>
                  </a:lnTo>
                  <a:cubicBezTo>
                    <a:pt x="19" y="20"/>
                    <a:pt x="18" y="21"/>
                    <a:pt x="18" y="22"/>
                  </a:cubicBezTo>
                  <a:cubicBezTo>
                    <a:pt x="14" y="29"/>
                    <a:pt x="14" y="39"/>
                    <a:pt x="14" y="50"/>
                  </a:cubicBezTo>
                  <a:lnTo>
                    <a:pt x="11" y="67"/>
                  </a:lnTo>
                  <a:cubicBezTo>
                    <a:pt x="11" y="78"/>
                    <a:pt x="7" y="88"/>
                    <a:pt x="4" y="99"/>
                  </a:cubicBezTo>
                  <a:lnTo>
                    <a:pt x="0" y="116"/>
                  </a:lnTo>
                  <a:lnTo>
                    <a:pt x="0" y="130"/>
                  </a:lnTo>
                  <a:lnTo>
                    <a:pt x="4" y="134"/>
                  </a:lnTo>
                  <a:lnTo>
                    <a:pt x="19" y="2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4387;p59">
              <a:extLst>
                <a:ext uri="{FF2B5EF4-FFF2-40B4-BE49-F238E27FC236}">
                  <a16:creationId xmlns:a16="http://schemas.microsoft.com/office/drawing/2014/main" id="{C3B31922-A897-372A-B7B8-9CCC48390E51}"/>
                </a:ext>
              </a:extLst>
            </p:cNvPr>
            <p:cNvSpPr/>
            <p:nvPr/>
          </p:nvSpPr>
          <p:spPr>
            <a:xfrm>
              <a:off x="2308244" y="1796767"/>
              <a:ext cx="68" cy="638"/>
            </a:xfrm>
            <a:custGeom>
              <a:avLst/>
              <a:gdLst/>
              <a:ahLst/>
              <a:cxnLst/>
              <a:rect l="l" t="t" r="r" b="b"/>
              <a:pathLst>
                <a:path w="5" h="47" extrusionOk="0">
                  <a:moveTo>
                    <a:pt x="4" y="1"/>
                  </a:moveTo>
                  <a:lnTo>
                    <a:pt x="3" y="20"/>
                  </a:lnTo>
                  <a:lnTo>
                    <a:pt x="3" y="20"/>
                  </a:lnTo>
                  <a:cubicBezTo>
                    <a:pt x="4" y="13"/>
                    <a:pt x="4" y="7"/>
                    <a:pt x="4" y="1"/>
                  </a:cubicBezTo>
                  <a:close/>
                  <a:moveTo>
                    <a:pt x="3" y="20"/>
                  </a:moveTo>
                  <a:cubicBezTo>
                    <a:pt x="2" y="28"/>
                    <a:pt x="1" y="37"/>
                    <a:pt x="1" y="46"/>
                  </a:cubicBezTo>
                  <a:lnTo>
                    <a:pt x="3" y="2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4388;p59">
              <a:extLst>
                <a:ext uri="{FF2B5EF4-FFF2-40B4-BE49-F238E27FC236}">
                  <a16:creationId xmlns:a16="http://schemas.microsoft.com/office/drawing/2014/main" id="{FD54812A-0C15-8916-BFFF-22D0EF98C3F8}"/>
                </a:ext>
              </a:extLst>
            </p:cNvPr>
            <p:cNvSpPr/>
            <p:nvPr/>
          </p:nvSpPr>
          <p:spPr>
            <a:xfrm>
              <a:off x="2308108" y="1797772"/>
              <a:ext cx="109" cy="1005"/>
            </a:xfrm>
            <a:custGeom>
              <a:avLst/>
              <a:gdLst/>
              <a:ahLst/>
              <a:cxnLst/>
              <a:rect l="l" t="t" r="r" b="b"/>
              <a:pathLst>
                <a:path w="8" h="74" extrusionOk="0">
                  <a:moveTo>
                    <a:pt x="7" y="0"/>
                  </a:moveTo>
                  <a:cubicBezTo>
                    <a:pt x="7" y="25"/>
                    <a:pt x="4" y="49"/>
                    <a:pt x="0" y="74"/>
                  </a:cubicBezTo>
                  <a:cubicBezTo>
                    <a:pt x="4" y="49"/>
                    <a:pt x="7" y="25"/>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4389;p59">
              <a:extLst>
                <a:ext uri="{FF2B5EF4-FFF2-40B4-BE49-F238E27FC236}">
                  <a16:creationId xmlns:a16="http://schemas.microsoft.com/office/drawing/2014/main" id="{62439199-A603-9B66-DF2F-6882CAB6B65F}"/>
                </a:ext>
              </a:extLst>
            </p:cNvPr>
            <p:cNvSpPr/>
            <p:nvPr/>
          </p:nvSpPr>
          <p:spPr>
            <a:xfrm>
              <a:off x="2306397" y="1805701"/>
              <a:ext cx="54" cy="258"/>
            </a:xfrm>
            <a:custGeom>
              <a:avLst/>
              <a:gdLst/>
              <a:ahLst/>
              <a:cxnLst/>
              <a:rect l="l" t="t" r="r" b="b"/>
              <a:pathLst>
                <a:path w="4" h="19" extrusionOk="0">
                  <a:moveTo>
                    <a:pt x="0"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4390;p59">
              <a:extLst>
                <a:ext uri="{FF2B5EF4-FFF2-40B4-BE49-F238E27FC236}">
                  <a16:creationId xmlns:a16="http://schemas.microsoft.com/office/drawing/2014/main" id="{1517531D-84DB-7576-62F7-FCA3552BB062}"/>
                </a:ext>
              </a:extLst>
            </p:cNvPr>
            <p:cNvSpPr/>
            <p:nvPr/>
          </p:nvSpPr>
          <p:spPr>
            <a:xfrm>
              <a:off x="2307918" y="1800528"/>
              <a:ext cx="54" cy="434"/>
            </a:xfrm>
            <a:custGeom>
              <a:avLst/>
              <a:gdLst/>
              <a:ahLst/>
              <a:cxnLst/>
              <a:rect l="l" t="t" r="r" b="b"/>
              <a:pathLst>
                <a:path w="4" h="32" extrusionOk="0">
                  <a:moveTo>
                    <a:pt x="4" y="0"/>
                  </a:moveTo>
                  <a:lnTo>
                    <a:pt x="0" y="18"/>
                  </a:lnTo>
                  <a:lnTo>
                    <a:pt x="0" y="32"/>
                  </a:ln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4391;p59">
              <a:extLst>
                <a:ext uri="{FF2B5EF4-FFF2-40B4-BE49-F238E27FC236}">
                  <a16:creationId xmlns:a16="http://schemas.microsoft.com/office/drawing/2014/main" id="{EE2FE3C8-7994-E10D-E75F-672E1B368014}"/>
                </a:ext>
              </a:extLst>
            </p:cNvPr>
            <p:cNvSpPr/>
            <p:nvPr/>
          </p:nvSpPr>
          <p:spPr>
            <a:xfrm>
              <a:off x="2307388" y="1803284"/>
              <a:ext cx="109" cy="299"/>
            </a:xfrm>
            <a:custGeom>
              <a:avLst/>
              <a:gdLst/>
              <a:ahLst/>
              <a:cxnLst/>
              <a:rect l="l" t="t" r="r" b="b"/>
              <a:pathLst>
                <a:path w="8" h="22" extrusionOk="0">
                  <a:moveTo>
                    <a:pt x="8" y="0"/>
                  </a:moveTo>
                  <a:lnTo>
                    <a:pt x="8" y="0"/>
                  </a:lnTo>
                  <a:cubicBezTo>
                    <a:pt x="4" y="7"/>
                    <a:pt x="1" y="14"/>
                    <a:pt x="1" y="21"/>
                  </a:cubicBezTo>
                  <a:cubicBezTo>
                    <a:pt x="4" y="14"/>
                    <a:pt x="4" y="7"/>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4392;p59">
              <a:extLst>
                <a:ext uri="{FF2B5EF4-FFF2-40B4-BE49-F238E27FC236}">
                  <a16:creationId xmlns:a16="http://schemas.microsoft.com/office/drawing/2014/main" id="{6CA693D4-F5FF-3CB1-BE38-FE38F56924B6}"/>
                </a:ext>
              </a:extLst>
            </p:cNvPr>
            <p:cNvSpPr/>
            <p:nvPr/>
          </p:nvSpPr>
          <p:spPr>
            <a:xfrm>
              <a:off x="2306587" y="1805131"/>
              <a:ext cx="109" cy="204"/>
            </a:xfrm>
            <a:custGeom>
              <a:avLst/>
              <a:gdLst/>
              <a:ahLst/>
              <a:cxnLst/>
              <a:rect l="l" t="t" r="r" b="b"/>
              <a:pathLst>
                <a:path w="8" h="15" extrusionOk="0">
                  <a:moveTo>
                    <a:pt x="0" y="15"/>
                  </a:moveTo>
                  <a:cubicBezTo>
                    <a:pt x="4" y="8"/>
                    <a:pt x="7" y="4"/>
                    <a:pt x="7" y="1"/>
                  </a:cubicBezTo>
                  <a:cubicBezTo>
                    <a:pt x="7" y="4"/>
                    <a:pt x="4" y="8"/>
                    <a:pt x="0"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4393;p59">
              <a:extLst>
                <a:ext uri="{FF2B5EF4-FFF2-40B4-BE49-F238E27FC236}">
                  <a16:creationId xmlns:a16="http://schemas.microsoft.com/office/drawing/2014/main" id="{BD623BBB-6F2C-9CAB-FC45-712466C79556}"/>
                </a:ext>
              </a:extLst>
            </p:cNvPr>
            <p:cNvSpPr/>
            <p:nvPr/>
          </p:nvSpPr>
          <p:spPr>
            <a:xfrm>
              <a:off x="2308868" y="1791404"/>
              <a:ext cx="14" cy="244"/>
            </a:xfrm>
            <a:custGeom>
              <a:avLst/>
              <a:gdLst/>
              <a:ahLst/>
              <a:cxnLst/>
              <a:rect l="l" t="t" r="r" b="b"/>
              <a:pathLst>
                <a:path w="1" h="18" extrusionOk="0">
                  <a:moveTo>
                    <a:pt x="0" y="1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4394;p59">
              <a:extLst>
                <a:ext uri="{FF2B5EF4-FFF2-40B4-BE49-F238E27FC236}">
                  <a16:creationId xmlns:a16="http://schemas.microsoft.com/office/drawing/2014/main" id="{2F4886BF-D539-20C6-92E5-D9B3986DDAC9}"/>
                </a:ext>
              </a:extLst>
            </p:cNvPr>
            <p:cNvSpPr/>
            <p:nvPr/>
          </p:nvSpPr>
          <p:spPr>
            <a:xfrm>
              <a:off x="2307538" y="1802809"/>
              <a:ext cx="54" cy="299"/>
            </a:xfrm>
            <a:custGeom>
              <a:avLst/>
              <a:gdLst/>
              <a:ahLst/>
              <a:cxnLst/>
              <a:rect l="l" t="t" r="r" b="b"/>
              <a:pathLst>
                <a:path w="4" h="22" extrusionOk="0">
                  <a:moveTo>
                    <a:pt x="0" y="21"/>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4395;p59">
              <a:extLst>
                <a:ext uri="{FF2B5EF4-FFF2-40B4-BE49-F238E27FC236}">
                  <a16:creationId xmlns:a16="http://schemas.microsoft.com/office/drawing/2014/main" id="{C39B57E8-AA92-D14E-B500-850E11E90459}"/>
                </a:ext>
              </a:extLst>
            </p:cNvPr>
            <p:cNvSpPr/>
            <p:nvPr/>
          </p:nvSpPr>
          <p:spPr>
            <a:xfrm>
              <a:off x="2307253" y="1803705"/>
              <a:ext cx="109" cy="353"/>
            </a:xfrm>
            <a:custGeom>
              <a:avLst/>
              <a:gdLst/>
              <a:ahLst/>
              <a:cxnLst/>
              <a:rect l="l" t="t" r="r" b="b"/>
              <a:pathLst>
                <a:path w="8" h="26" extrusionOk="0">
                  <a:moveTo>
                    <a:pt x="7" y="1"/>
                  </a:moveTo>
                  <a:cubicBezTo>
                    <a:pt x="4" y="8"/>
                    <a:pt x="4" y="15"/>
                    <a:pt x="0" y="25"/>
                  </a:cubicBezTo>
                  <a:cubicBezTo>
                    <a:pt x="4" y="18"/>
                    <a:pt x="7" y="8"/>
                    <a:pt x="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4396;p59">
              <a:extLst>
                <a:ext uri="{FF2B5EF4-FFF2-40B4-BE49-F238E27FC236}">
                  <a16:creationId xmlns:a16="http://schemas.microsoft.com/office/drawing/2014/main" id="{952B33AE-C6A4-2EDE-15C4-DE07ADB9DF17}"/>
                </a:ext>
              </a:extLst>
            </p:cNvPr>
            <p:cNvSpPr/>
            <p:nvPr/>
          </p:nvSpPr>
          <p:spPr>
            <a:xfrm>
              <a:off x="2307103" y="1804045"/>
              <a:ext cx="163" cy="339"/>
            </a:xfrm>
            <a:custGeom>
              <a:avLst/>
              <a:gdLst/>
              <a:ahLst/>
              <a:cxnLst/>
              <a:rect l="l" t="t" r="r" b="b"/>
              <a:pathLst>
                <a:path w="12" h="25" extrusionOk="0">
                  <a:moveTo>
                    <a:pt x="1" y="25"/>
                  </a:moveTo>
                  <a:cubicBezTo>
                    <a:pt x="4" y="18"/>
                    <a:pt x="8" y="11"/>
                    <a:pt x="11" y="0"/>
                  </a:cubicBezTo>
                  <a:cubicBezTo>
                    <a:pt x="8" y="11"/>
                    <a:pt x="4" y="18"/>
                    <a:pt x="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4397;p59">
              <a:extLst>
                <a:ext uri="{FF2B5EF4-FFF2-40B4-BE49-F238E27FC236}">
                  <a16:creationId xmlns:a16="http://schemas.microsoft.com/office/drawing/2014/main" id="{3E7C86A6-DB1C-5E05-D68B-0AB3ABC1056C}"/>
                </a:ext>
              </a:extLst>
            </p:cNvPr>
            <p:cNvSpPr/>
            <p:nvPr/>
          </p:nvSpPr>
          <p:spPr>
            <a:xfrm>
              <a:off x="2306248" y="1806041"/>
              <a:ext cx="109" cy="299"/>
            </a:xfrm>
            <a:custGeom>
              <a:avLst/>
              <a:gdLst/>
              <a:ahLst/>
              <a:cxnLst/>
              <a:rect l="l" t="t" r="r" b="b"/>
              <a:pathLst>
                <a:path w="8" h="22" extrusionOk="0">
                  <a:moveTo>
                    <a:pt x="1" y="21"/>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4398;p59">
              <a:extLst>
                <a:ext uri="{FF2B5EF4-FFF2-40B4-BE49-F238E27FC236}">
                  <a16:creationId xmlns:a16="http://schemas.microsoft.com/office/drawing/2014/main" id="{ABE2879E-DD00-CABC-B39A-9F7D2057A839}"/>
                </a:ext>
              </a:extLst>
            </p:cNvPr>
            <p:cNvSpPr/>
            <p:nvPr/>
          </p:nvSpPr>
          <p:spPr>
            <a:xfrm>
              <a:off x="2306492" y="1805375"/>
              <a:ext cx="109" cy="244"/>
            </a:xfrm>
            <a:custGeom>
              <a:avLst/>
              <a:gdLst/>
              <a:ahLst/>
              <a:cxnLst/>
              <a:rect l="l" t="t" r="r" b="b"/>
              <a:pathLst>
                <a:path w="8" h="18" extrusionOk="0">
                  <a:moveTo>
                    <a:pt x="0" y="18"/>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4399;p59">
              <a:extLst>
                <a:ext uri="{FF2B5EF4-FFF2-40B4-BE49-F238E27FC236}">
                  <a16:creationId xmlns:a16="http://schemas.microsoft.com/office/drawing/2014/main" id="{A7E892F7-0205-263E-9990-EB6272FFA299}"/>
                </a:ext>
              </a:extLst>
            </p:cNvPr>
            <p:cNvSpPr/>
            <p:nvPr/>
          </p:nvSpPr>
          <p:spPr>
            <a:xfrm>
              <a:off x="2305393" y="1809652"/>
              <a:ext cx="109" cy="489"/>
            </a:xfrm>
            <a:custGeom>
              <a:avLst/>
              <a:gdLst/>
              <a:ahLst/>
              <a:cxnLst/>
              <a:rect l="l" t="t" r="r" b="b"/>
              <a:pathLst>
                <a:path w="8" h="36" extrusionOk="0">
                  <a:moveTo>
                    <a:pt x="1" y="36"/>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4400;p59">
              <a:extLst>
                <a:ext uri="{FF2B5EF4-FFF2-40B4-BE49-F238E27FC236}">
                  <a16:creationId xmlns:a16="http://schemas.microsoft.com/office/drawing/2014/main" id="{426249E7-547B-0BF8-F771-B7FC75248C99}"/>
                </a:ext>
              </a:extLst>
            </p:cNvPr>
            <p:cNvSpPr/>
            <p:nvPr/>
          </p:nvSpPr>
          <p:spPr>
            <a:xfrm>
              <a:off x="2304687" y="1814404"/>
              <a:ext cx="14" cy="299"/>
            </a:xfrm>
            <a:custGeom>
              <a:avLst/>
              <a:gdLst/>
              <a:ahLst/>
              <a:cxnLst/>
              <a:rect l="l" t="t" r="r" b="b"/>
              <a:pathLst>
                <a:path w="1" h="22" extrusionOk="0">
                  <a:moveTo>
                    <a:pt x="0" y="22"/>
                  </a:moveTo>
                  <a:lnTo>
                    <a:pt x="0" y="22"/>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4401;p59">
              <a:extLst>
                <a:ext uri="{FF2B5EF4-FFF2-40B4-BE49-F238E27FC236}">
                  <a16:creationId xmlns:a16="http://schemas.microsoft.com/office/drawing/2014/main" id="{B62BEA7A-5173-D037-74E5-2F9D23CFA77C}"/>
                </a:ext>
              </a:extLst>
            </p:cNvPr>
            <p:cNvSpPr/>
            <p:nvPr/>
          </p:nvSpPr>
          <p:spPr>
            <a:xfrm>
              <a:off x="2304917" y="1812313"/>
              <a:ext cx="109" cy="584"/>
            </a:xfrm>
            <a:custGeom>
              <a:avLst/>
              <a:gdLst/>
              <a:ahLst/>
              <a:cxnLst/>
              <a:rect l="l" t="t" r="r" b="b"/>
              <a:pathLst>
                <a:path w="8" h="43" extrusionOk="0">
                  <a:moveTo>
                    <a:pt x="1" y="43"/>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4402;p59">
              <a:extLst>
                <a:ext uri="{FF2B5EF4-FFF2-40B4-BE49-F238E27FC236}">
                  <a16:creationId xmlns:a16="http://schemas.microsoft.com/office/drawing/2014/main" id="{06D1AAFE-6CC0-DFB1-BCD5-557BBFC19862}"/>
                </a:ext>
              </a:extLst>
            </p:cNvPr>
            <p:cNvSpPr/>
            <p:nvPr/>
          </p:nvSpPr>
          <p:spPr>
            <a:xfrm>
              <a:off x="2305868" y="1807561"/>
              <a:ext cx="109" cy="394"/>
            </a:xfrm>
            <a:custGeom>
              <a:avLst/>
              <a:gdLst/>
              <a:ahLst/>
              <a:cxnLst/>
              <a:rect l="l" t="t" r="r" b="b"/>
              <a:pathLst>
                <a:path w="8" h="29" extrusionOk="0">
                  <a:moveTo>
                    <a:pt x="1" y="29"/>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4403;p59">
              <a:extLst>
                <a:ext uri="{FF2B5EF4-FFF2-40B4-BE49-F238E27FC236}">
                  <a16:creationId xmlns:a16="http://schemas.microsoft.com/office/drawing/2014/main" id="{E8A611D1-5FBC-A7B3-2D92-AF4B94EE95BC}"/>
                </a:ext>
              </a:extLst>
            </p:cNvPr>
            <p:cNvSpPr/>
            <p:nvPr/>
          </p:nvSpPr>
          <p:spPr>
            <a:xfrm>
              <a:off x="2305732" y="1808186"/>
              <a:ext cx="109" cy="434"/>
            </a:xfrm>
            <a:custGeom>
              <a:avLst/>
              <a:gdLst/>
              <a:ahLst/>
              <a:cxnLst/>
              <a:rect l="l" t="t" r="r" b="b"/>
              <a:pathLst>
                <a:path w="8" h="32" extrusionOk="0">
                  <a:moveTo>
                    <a:pt x="0" y="32"/>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4404;p59">
              <a:extLst>
                <a:ext uri="{FF2B5EF4-FFF2-40B4-BE49-F238E27FC236}">
                  <a16:creationId xmlns:a16="http://schemas.microsoft.com/office/drawing/2014/main" id="{77BA3369-BE69-DD30-82DD-0D86CE1CF8EF}"/>
                </a:ext>
              </a:extLst>
            </p:cNvPr>
            <p:cNvSpPr/>
            <p:nvPr/>
          </p:nvSpPr>
          <p:spPr>
            <a:xfrm>
              <a:off x="2305107" y="1811363"/>
              <a:ext cx="109" cy="584"/>
            </a:xfrm>
            <a:custGeom>
              <a:avLst/>
              <a:gdLst/>
              <a:ahLst/>
              <a:cxnLst/>
              <a:rect l="l" t="t" r="r" b="b"/>
              <a:pathLst>
                <a:path w="8" h="43" extrusionOk="0">
                  <a:moveTo>
                    <a:pt x="1" y="43"/>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4405;p59">
              <a:extLst>
                <a:ext uri="{FF2B5EF4-FFF2-40B4-BE49-F238E27FC236}">
                  <a16:creationId xmlns:a16="http://schemas.microsoft.com/office/drawing/2014/main" id="{27F16F79-ED06-3EB5-67C3-E7A64D9B6468}"/>
                </a:ext>
              </a:extLst>
            </p:cNvPr>
            <p:cNvSpPr/>
            <p:nvPr/>
          </p:nvSpPr>
          <p:spPr>
            <a:xfrm>
              <a:off x="2304782" y="1813359"/>
              <a:ext cx="109" cy="638"/>
            </a:xfrm>
            <a:custGeom>
              <a:avLst/>
              <a:gdLst/>
              <a:ahLst/>
              <a:cxnLst/>
              <a:rect l="l" t="t" r="r" b="b"/>
              <a:pathLst>
                <a:path w="8" h="47" extrusionOk="0">
                  <a:moveTo>
                    <a:pt x="0" y="46"/>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4406;p59">
              <a:extLst>
                <a:ext uri="{FF2B5EF4-FFF2-40B4-BE49-F238E27FC236}">
                  <a16:creationId xmlns:a16="http://schemas.microsoft.com/office/drawing/2014/main" id="{5E0F026A-C044-BC53-9136-DA57FA2380AA}"/>
                </a:ext>
              </a:extLst>
            </p:cNvPr>
            <p:cNvSpPr/>
            <p:nvPr/>
          </p:nvSpPr>
          <p:spPr>
            <a:xfrm>
              <a:off x="2305257" y="1810467"/>
              <a:ext cx="109" cy="530"/>
            </a:xfrm>
            <a:custGeom>
              <a:avLst/>
              <a:gdLst/>
              <a:ahLst/>
              <a:cxnLst/>
              <a:rect l="l" t="t" r="r" b="b"/>
              <a:pathLst>
                <a:path w="8" h="39" extrusionOk="0">
                  <a:moveTo>
                    <a:pt x="0" y="39"/>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4407;p59">
              <a:extLst>
                <a:ext uri="{FF2B5EF4-FFF2-40B4-BE49-F238E27FC236}">
                  <a16:creationId xmlns:a16="http://schemas.microsoft.com/office/drawing/2014/main" id="{E6FE2F21-DD3C-2C6D-A4A7-E23E97845BEA}"/>
                </a:ext>
              </a:extLst>
            </p:cNvPr>
            <p:cNvSpPr/>
            <p:nvPr/>
          </p:nvSpPr>
          <p:spPr>
            <a:xfrm>
              <a:off x="2305542" y="1808892"/>
              <a:ext cx="109" cy="489"/>
            </a:xfrm>
            <a:custGeom>
              <a:avLst/>
              <a:gdLst/>
              <a:ahLst/>
              <a:cxnLst/>
              <a:rect l="l" t="t" r="r" b="b"/>
              <a:pathLst>
                <a:path w="8" h="36" extrusionOk="0">
                  <a:moveTo>
                    <a:pt x="0" y="36"/>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4408;p59">
              <a:extLst>
                <a:ext uri="{FF2B5EF4-FFF2-40B4-BE49-F238E27FC236}">
                  <a16:creationId xmlns:a16="http://schemas.microsoft.com/office/drawing/2014/main" id="{0CC734EB-2618-BAF8-CEC5-11355DF0308D}"/>
                </a:ext>
              </a:extLst>
            </p:cNvPr>
            <p:cNvSpPr/>
            <p:nvPr/>
          </p:nvSpPr>
          <p:spPr>
            <a:xfrm>
              <a:off x="2306112" y="1806516"/>
              <a:ext cx="109" cy="339"/>
            </a:xfrm>
            <a:custGeom>
              <a:avLst/>
              <a:gdLst/>
              <a:ahLst/>
              <a:cxnLst/>
              <a:rect l="l" t="t" r="r" b="b"/>
              <a:pathLst>
                <a:path w="8" h="25" extrusionOk="0">
                  <a:moveTo>
                    <a:pt x="0" y="25"/>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4409;p59">
              <a:extLst>
                <a:ext uri="{FF2B5EF4-FFF2-40B4-BE49-F238E27FC236}">
                  <a16:creationId xmlns:a16="http://schemas.microsoft.com/office/drawing/2014/main" id="{5A8DC811-A842-7D76-223F-89D32BC21211}"/>
                </a:ext>
              </a:extLst>
            </p:cNvPr>
            <p:cNvSpPr/>
            <p:nvPr/>
          </p:nvSpPr>
          <p:spPr>
            <a:xfrm>
              <a:off x="2306017" y="1806991"/>
              <a:ext cx="54" cy="394"/>
            </a:xfrm>
            <a:custGeom>
              <a:avLst/>
              <a:gdLst/>
              <a:ahLst/>
              <a:cxnLst/>
              <a:rect l="l" t="t" r="r" b="b"/>
              <a:pathLst>
                <a:path w="4" h="29" extrusionOk="0">
                  <a:moveTo>
                    <a:pt x="0" y="29"/>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4410;p59">
              <a:extLst>
                <a:ext uri="{FF2B5EF4-FFF2-40B4-BE49-F238E27FC236}">
                  <a16:creationId xmlns:a16="http://schemas.microsoft.com/office/drawing/2014/main" id="{81C63D0F-1185-06AD-70D6-49B6712A956C}"/>
                </a:ext>
              </a:extLst>
            </p:cNvPr>
            <p:cNvSpPr/>
            <p:nvPr/>
          </p:nvSpPr>
          <p:spPr>
            <a:xfrm>
              <a:off x="2306682" y="1804370"/>
              <a:ext cx="434" cy="774"/>
            </a:xfrm>
            <a:custGeom>
              <a:avLst/>
              <a:gdLst/>
              <a:ahLst/>
              <a:cxnLst/>
              <a:rect l="l" t="t" r="r" b="b"/>
              <a:pathLst>
                <a:path w="32" h="57" extrusionOk="0">
                  <a:moveTo>
                    <a:pt x="32" y="1"/>
                  </a:moveTo>
                  <a:cubicBezTo>
                    <a:pt x="25" y="18"/>
                    <a:pt x="18" y="32"/>
                    <a:pt x="7" y="46"/>
                  </a:cubicBezTo>
                  <a:cubicBezTo>
                    <a:pt x="7" y="50"/>
                    <a:pt x="4" y="53"/>
                    <a:pt x="0" y="57"/>
                  </a:cubicBezTo>
                  <a:cubicBezTo>
                    <a:pt x="4" y="53"/>
                    <a:pt x="7" y="50"/>
                    <a:pt x="7" y="46"/>
                  </a:cubicBezTo>
                  <a:cubicBezTo>
                    <a:pt x="18" y="32"/>
                    <a:pt x="25" y="18"/>
                    <a:pt x="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4411;p59">
              <a:extLst>
                <a:ext uri="{FF2B5EF4-FFF2-40B4-BE49-F238E27FC236}">
                  <a16:creationId xmlns:a16="http://schemas.microsoft.com/office/drawing/2014/main" id="{9FCCBB75-B127-9905-1B31-65830C757B2B}"/>
                </a:ext>
              </a:extLst>
            </p:cNvPr>
            <p:cNvSpPr/>
            <p:nvPr/>
          </p:nvSpPr>
          <p:spPr>
            <a:xfrm>
              <a:off x="2307633" y="1802280"/>
              <a:ext cx="54" cy="258"/>
            </a:xfrm>
            <a:custGeom>
              <a:avLst/>
              <a:gdLst/>
              <a:ahLst/>
              <a:cxnLst/>
              <a:rect l="l" t="t" r="r" b="b"/>
              <a:pathLst>
                <a:path w="4" h="19" extrusionOk="0">
                  <a:moveTo>
                    <a:pt x="0"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4412;p59">
              <a:extLst>
                <a:ext uri="{FF2B5EF4-FFF2-40B4-BE49-F238E27FC236}">
                  <a16:creationId xmlns:a16="http://schemas.microsoft.com/office/drawing/2014/main" id="{82B2D1F6-3751-A2E3-C0B0-BB488C20E5DE}"/>
                </a:ext>
              </a:extLst>
            </p:cNvPr>
            <p:cNvSpPr/>
            <p:nvPr/>
          </p:nvSpPr>
          <p:spPr>
            <a:xfrm>
              <a:off x="2307769" y="1801614"/>
              <a:ext cx="68" cy="258"/>
            </a:xfrm>
            <a:custGeom>
              <a:avLst/>
              <a:gdLst/>
              <a:ahLst/>
              <a:cxnLst/>
              <a:rect l="l" t="t" r="r" b="b"/>
              <a:pathLst>
                <a:path w="5" h="19" extrusionOk="0">
                  <a:moveTo>
                    <a:pt x="1"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4413;p59">
              <a:extLst>
                <a:ext uri="{FF2B5EF4-FFF2-40B4-BE49-F238E27FC236}">
                  <a16:creationId xmlns:a16="http://schemas.microsoft.com/office/drawing/2014/main" id="{E3DCC169-E435-9B18-0BFA-03BEF9537F1E}"/>
                </a:ext>
              </a:extLst>
            </p:cNvPr>
            <p:cNvSpPr/>
            <p:nvPr/>
          </p:nvSpPr>
          <p:spPr>
            <a:xfrm>
              <a:off x="2307823" y="1800759"/>
              <a:ext cx="109" cy="448"/>
            </a:xfrm>
            <a:custGeom>
              <a:avLst/>
              <a:gdLst/>
              <a:ahLst/>
              <a:cxnLst/>
              <a:rect l="l" t="t" r="r" b="b"/>
              <a:pathLst>
                <a:path w="8" h="33" extrusionOk="0">
                  <a:moveTo>
                    <a:pt x="7" y="1"/>
                  </a:moveTo>
                  <a:lnTo>
                    <a:pt x="4" y="15"/>
                  </a:lnTo>
                  <a:cubicBezTo>
                    <a:pt x="0" y="22"/>
                    <a:pt x="0" y="25"/>
                    <a:pt x="0" y="32"/>
                  </a:cubicBezTo>
                  <a:cubicBezTo>
                    <a:pt x="4" y="22"/>
                    <a:pt x="7" y="11"/>
                    <a:pt x="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4414;p59">
              <a:extLst>
                <a:ext uri="{FF2B5EF4-FFF2-40B4-BE49-F238E27FC236}">
                  <a16:creationId xmlns:a16="http://schemas.microsoft.com/office/drawing/2014/main" id="{2121826F-9713-FB52-BCBF-127B78396024}"/>
                </a:ext>
              </a:extLst>
            </p:cNvPr>
            <p:cNvSpPr/>
            <p:nvPr/>
          </p:nvSpPr>
          <p:spPr>
            <a:xfrm>
              <a:off x="2564356" y="1700353"/>
              <a:ext cx="79157" cy="32179"/>
            </a:xfrm>
            <a:custGeom>
              <a:avLst/>
              <a:gdLst/>
              <a:ahLst/>
              <a:cxnLst/>
              <a:rect l="l" t="t" r="r" b="b"/>
              <a:pathLst>
                <a:path w="5830" h="2370" extrusionOk="0">
                  <a:moveTo>
                    <a:pt x="2643" y="1"/>
                  </a:moveTo>
                  <a:cubicBezTo>
                    <a:pt x="2561" y="1"/>
                    <a:pt x="2452" y="20"/>
                    <a:pt x="2371" y="65"/>
                  </a:cubicBezTo>
                  <a:cubicBezTo>
                    <a:pt x="2318" y="90"/>
                    <a:pt x="2283" y="135"/>
                    <a:pt x="2276" y="191"/>
                  </a:cubicBezTo>
                  <a:cubicBezTo>
                    <a:pt x="2265" y="293"/>
                    <a:pt x="2230" y="366"/>
                    <a:pt x="2160" y="405"/>
                  </a:cubicBezTo>
                  <a:cubicBezTo>
                    <a:pt x="2127" y="424"/>
                    <a:pt x="2088" y="434"/>
                    <a:pt x="2041" y="434"/>
                  </a:cubicBezTo>
                  <a:cubicBezTo>
                    <a:pt x="1953" y="434"/>
                    <a:pt x="1840" y="398"/>
                    <a:pt x="1695" y="324"/>
                  </a:cubicBezTo>
                  <a:cubicBezTo>
                    <a:pt x="1557" y="256"/>
                    <a:pt x="1390" y="224"/>
                    <a:pt x="1258" y="224"/>
                  </a:cubicBezTo>
                  <a:cubicBezTo>
                    <a:pt x="1180" y="224"/>
                    <a:pt x="1114" y="235"/>
                    <a:pt x="1075" y="258"/>
                  </a:cubicBezTo>
                  <a:cubicBezTo>
                    <a:pt x="1058" y="268"/>
                    <a:pt x="1047" y="279"/>
                    <a:pt x="1044" y="289"/>
                  </a:cubicBezTo>
                  <a:cubicBezTo>
                    <a:pt x="1023" y="492"/>
                    <a:pt x="781" y="664"/>
                    <a:pt x="669" y="713"/>
                  </a:cubicBezTo>
                  <a:lnTo>
                    <a:pt x="669" y="716"/>
                  </a:lnTo>
                  <a:lnTo>
                    <a:pt x="666" y="720"/>
                  </a:lnTo>
                  <a:lnTo>
                    <a:pt x="662" y="727"/>
                  </a:lnTo>
                  <a:lnTo>
                    <a:pt x="662" y="730"/>
                  </a:lnTo>
                  <a:lnTo>
                    <a:pt x="659" y="734"/>
                  </a:lnTo>
                  <a:lnTo>
                    <a:pt x="659" y="737"/>
                  </a:lnTo>
                  <a:lnTo>
                    <a:pt x="652" y="744"/>
                  </a:lnTo>
                  <a:lnTo>
                    <a:pt x="652" y="748"/>
                  </a:lnTo>
                  <a:lnTo>
                    <a:pt x="645" y="758"/>
                  </a:lnTo>
                  <a:lnTo>
                    <a:pt x="645" y="762"/>
                  </a:lnTo>
                  <a:lnTo>
                    <a:pt x="638" y="772"/>
                  </a:lnTo>
                  <a:lnTo>
                    <a:pt x="634" y="776"/>
                  </a:lnTo>
                  <a:lnTo>
                    <a:pt x="627" y="793"/>
                  </a:lnTo>
                  <a:lnTo>
                    <a:pt x="617" y="814"/>
                  </a:lnTo>
                  <a:lnTo>
                    <a:pt x="613" y="825"/>
                  </a:lnTo>
                  <a:lnTo>
                    <a:pt x="606" y="839"/>
                  </a:lnTo>
                  <a:lnTo>
                    <a:pt x="599" y="849"/>
                  </a:lnTo>
                  <a:lnTo>
                    <a:pt x="592" y="863"/>
                  </a:lnTo>
                  <a:lnTo>
                    <a:pt x="585" y="877"/>
                  </a:lnTo>
                  <a:lnTo>
                    <a:pt x="582" y="895"/>
                  </a:lnTo>
                  <a:lnTo>
                    <a:pt x="575" y="912"/>
                  </a:lnTo>
                  <a:lnTo>
                    <a:pt x="571" y="919"/>
                  </a:lnTo>
                  <a:cubicBezTo>
                    <a:pt x="627" y="958"/>
                    <a:pt x="676" y="1007"/>
                    <a:pt x="715" y="1059"/>
                  </a:cubicBezTo>
                  <a:lnTo>
                    <a:pt x="739" y="1091"/>
                  </a:lnTo>
                  <a:cubicBezTo>
                    <a:pt x="777" y="1134"/>
                    <a:pt x="843" y="1152"/>
                    <a:pt x="904" y="1152"/>
                  </a:cubicBezTo>
                  <a:cubicBezTo>
                    <a:pt x="924" y="1152"/>
                    <a:pt x="942" y="1150"/>
                    <a:pt x="960" y="1147"/>
                  </a:cubicBezTo>
                  <a:cubicBezTo>
                    <a:pt x="998" y="1143"/>
                    <a:pt x="1037" y="1122"/>
                    <a:pt x="1058" y="1087"/>
                  </a:cubicBezTo>
                  <a:cubicBezTo>
                    <a:pt x="1068" y="1052"/>
                    <a:pt x="1100" y="1024"/>
                    <a:pt x="1135" y="1014"/>
                  </a:cubicBezTo>
                  <a:cubicBezTo>
                    <a:pt x="1148" y="1010"/>
                    <a:pt x="1162" y="1008"/>
                    <a:pt x="1178" y="1008"/>
                  </a:cubicBezTo>
                  <a:cubicBezTo>
                    <a:pt x="1373" y="1008"/>
                    <a:pt x="1757" y="1273"/>
                    <a:pt x="1915" y="1402"/>
                  </a:cubicBezTo>
                  <a:cubicBezTo>
                    <a:pt x="1936" y="1420"/>
                    <a:pt x="1954" y="1437"/>
                    <a:pt x="1968" y="1451"/>
                  </a:cubicBezTo>
                  <a:cubicBezTo>
                    <a:pt x="1992" y="1472"/>
                    <a:pt x="2013" y="1500"/>
                    <a:pt x="2024" y="1532"/>
                  </a:cubicBezTo>
                  <a:cubicBezTo>
                    <a:pt x="2027" y="1546"/>
                    <a:pt x="2027" y="1563"/>
                    <a:pt x="2024" y="1577"/>
                  </a:cubicBezTo>
                  <a:cubicBezTo>
                    <a:pt x="2010" y="1641"/>
                    <a:pt x="1947" y="1651"/>
                    <a:pt x="1887" y="1662"/>
                  </a:cubicBezTo>
                  <a:cubicBezTo>
                    <a:pt x="1817" y="1676"/>
                    <a:pt x="1730" y="1693"/>
                    <a:pt x="1695" y="1763"/>
                  </a:cubicBezTo>
                  <a:cubicBezTo>
                    <a:pt x="1641" y="1871"/>
                    <a:pt x="1549" y="1899"/>
                    <a:pt x="1456" y="1899"/>
                  </a:cubicBezTo>
                  <a:cubicBezTo>
                    <a:pt x="1398" y="1899"/>
                    <a:pt x="1341" y="1888"/>
                    <a:pt x="1292" y="1879"/>
                  </a:cubicBezTo>
                  <a:cubicBezTo>
                    <a:pt x="1261" y="1871"/>
                    <a:pt x="1227" y="1867"/>
                    <a:pt x="1195" y="1867"/>
                  </a:cubicBezTo>
                  <a:cubicBezTo>
                    <a:pt x="1184" y="1867"/>
                    <a:pt x="1173" y="1867"/>
                    <a:pt x="1163" y="1868"/>
                  </a:cubicBezTo>
                  <a:cubicBezTo>
                    <a:pt x="1159" y="1872"/>
                    <a:pt x="1152" y="1875"/>
                    <a:pt x="1149" y="1879"/>
                  </a:cubicBezTo>
                  <a:cubicBezTo>
                    <a:pt x="1128" y="1893"/>
                    <a:pt x="1103" y="1907"/>
                    <a:pt x="1079" y="1914"/>
                  </a:cubicBezTo>
                  <a:lnTo>
                    <a:pt x="1058" y="1921"/>
                  </a:lnTo>
                  <a:lnTo>
                    <a:pt x="1040" y="1928"/>
                  </a:lnTo>
                  <a:lnTo>
                    <a:pt x="1037" y="1928"/>
                  </a:lnTo>
                  <a:cubicBezTo>
                    <a:pt x="869" y="1970"/>
                    <a:pt x="697" y="1991"/>
                    <a:pt x="526" y="1994"/>
                  </a:cubicBezTo>
                  <a:lnTo>
                    <a:pt x="494" y="1994"/>
                  </a:lnTo>
                  <a:lnTo>
                    <a:pt x="372" y="1998"/>
                  </a:lnTo>
                  <a:lnTo>
                    <a:pt x="372" y="1994"/>
                  </a:lnTo>
                  <a:lnTo>
                    <a:pt x="351" y="1994"/>
                  </a:lnTo>
                  <a:cubicBezTo>
                    <a:pt x="337" y="1994"/>
                    <a:pt x="323" y="1994"/>
                    <a:pt x="312" y="1991"/>
                  </a:cubicBezTo>
                  <a:cubicBezTo>
                    <a:pt x="309" y="1990"/>
                    <a:pt x="305" y="1990"/>
                    <a:pt x="301" y="1990"/>
                  </a:cubicBezTo>
                  <a:cubicBezTo>
                    <a:pt x="247" y="1990"/>
                    <a:pt x="153" y="2038"/>
                    <a:pt x="81" y="2113"/>
                  </a:cubicBezTo>
                  <a:cubicBezTo>
                    <a:pt x="46" y="2141"/>
                    <a:pt x="21" y="2180"/>
                    <a:pt x="0" y="2218"/>
                  </a:cubicBezTo>
                  <a:cubicBezTo>
                    <a:pt x="20" y="2219"/>
                    <a:pt x="40" y="2220"/>
                    <a:pt x="59" y="2220"/>
                  </a:cubicBezTo>
                  <a:cubicBezTo>
                    <a:pt x="112" y="2220"/>
                    <a:pt x="164" y="2216"/>
                    <a:pt x="218" y="2211"/>
                  </a:cubicBezTo>
                  <a:cubicBezTo>
                    <a:pt x="296" y="2204"/>
                    <a:pt x="379" y="2197"/>
                    <a:pt x="459" y="2197"/>
                  </a:cubicBezTo>
                  <a:cubicBezTo>
                    <a:pt x="571" y="2197"/>
                    <a:pt x="674" y="2211"/>
                    <a:pt x="746" y="2260"/>
                  </a:cubicBezTo>
                  <a:cubicBezTo>
                    <a:pt x="775" y="2278"/>
                    <a:pt x="804" y="2286"/>
                    <a:pt x="835" y="2286"/>
                  </a:cubicBezTo>
                  <a:cubicBezTo>
                    <a:pt x="876" y="2286"/>
                    <a:pt x="920" y="2273"/>
                    <a:pt x="974" y="2253"/>
                  </a:cubicBezTo>
                  <a:cubicBezTo>
                    <a:pt x="1017" y="2239"/>
                    <a:pt x="1068" y="2222"/>
                    <a:pt x="1118" y="2222"/>
                  </a:cubicBezTo>
                  <a:cubicBezTo>
                    <a:pt x="1169" y="2222"/>
                    <a:pt x="1220" y="2240"/>
                    <a:pt x="1261" y="2299"/>
                  </a:cubicBezTo>
                  <a:cubicBezTo>
                    <a:pt x="1292" y="2343"/>
                    <a:pt x="1345" y="2354"/>
                    <a:pt x="1417" y="2354"/>
                  </a:cubicBezTo>
                  <a:cubicBezTo>
                    <a:pt x="1442" y="2354"/>
                    <a:pt x="1469" y="2353"/>
                    <a:pt x="1499" y="2351"/>
                  </a:cubicBezTo>
                  <a:lnTo>
                    <a:pt x="1544" y="2348"/>
                  </a:lnTo>
                  <a:lnTo>
                    <a:pt x="1600" y="2348"/>
                  </a:lnTo>
                  <a:cubicBezTo>
                    <a:pt x="1614" y="2348"/>
                    <a:pt x="1625" y="2348"/>
                    <a:pt x="1639" y="2351"/>
                  </a:cubicBezTo>
                  <a:lnTo>
                    <a:pt x="1646" y="2351"/>
                  </a:lnTo>
                  <a:cubicBezTo>
                    <a:pt x="1660" y="2355"/>
                    <a:pt x="1670" y="2358"/>
                    <a:pt x="1684" y="2362"/>
                  </a:cubicBezTo>
                  <a:cubicBezTo>
                    <a:pt x="1697" y="2367"/>
                    <a:pt x="1727" y="2369"/>
                    <a:pt x="1768" y="2369"/>
                  </a:cubicBezTo>
                  <a:cubicBezTo>
                    <a:pt x="1840" y="2369"/>
                    <a:pt x="1946" y="2362"/>
                    <a:pt x="2059" y="2351"/>
                  </a:cubicBezTo>
                  <a:cubicBezTo>
                    <a:pt x="2146" y="2341"/>
                    <a:pt x="2244" y="2330"/>
                    <a:pt x="2336" y="2316"/>
                  </a:cubicBezTo>
                  <a:lnTo>
                    <a:pt x="2339" y="2313"/>
                  </a:lnTo>
                  <a:lnTo>
                    <a:pt x="2346" y="2299"/>
                  </a:lnTo>
                  <a:cubicBezTo>
                    <a:pt x="2350" y="2295"/>
                    <a:pt x="2353" y="2288"/>
                    <a:pt x="2357" y="2281"/>
                  </a:cubicBezTo>
                  <a:lnTo>
                    <a:pt x="2364" y="2271"/>
                  </a:lnTo>
                  <a:cubicBezTo>
                    <a:pt x="2367" y="2264"/>
                    <a:pt x="2367" y="2257"/>
                    <a:pt x="2371" y="2253"/>
                  </a:cubicBezTo>
                  <a:lnTo>
                    <a:pt x="2374" y="2239"/>
                  </a:lnTo>
                  <a:cubicBezTo>
                    <a:pt x="2374" y="2232"/>
                    <a:pt x="2378" y="2229"/>
                    <a:pt x="2381" y="2222"/>
                  </a:cubicBezTo>
                  <a:lnTo>
                    <a:pt x="2385" y="2208"/>
                  </a:lnTo>
                  <a:cubicBezTo>
                    <a:pt x="2385" y="2204"/>
                    <a:pt x="2385" y="2197"/>
                    <a:pt x="2388" y="2194"/>
                  </a:cubicBezTo>
                  <a:cubicBezTo>
                    <a:pt x="2388" y="2187"/>
                    <a:pt x="2388" y="2183"/>
                    <a:pt x="2388" y="2180"/>
                  </a:cubicBezTo>
                  <a:cubicBezTo>
                    <a:pt x="2392" y="2176"/>
                    <a:pt x="2388" y="2169"/>
                    <a:pt x="2392" y="2162"/>
                  </a:cubicBezTo>
                  <a:cubicBezTo>
                    <a:pt x="2395" y="2159"/>
                    <a:pt x="2392" y="2155"/>
                    <a:pt x="2392" y="2152"/>
                  </a:cubicBezTo>
                  <a:lnTo>
                    <a:pt x="2392" y="2138"/>
                  </a:lnTo>
                  <a:lnTo>
                    <a:pt x="2392" y="2131"/>
                  </a:lnTo>
                  <a:lnTo>
                    <a:pt x="2392" y="2110"/>
                  </a:lnTo>
                  <a:cubicBezTo>
                    <a:pt x="2388" y="2068"/>
                    <a:pt x="2399" y="2029"/>
                    <a:pt x="2423" y="1994"/>
                  </a:cubicBezTo>
                  <a:cubicBezTo>
                    <a:pt x="2465" y="1935"/>
                    <a:pt x="2539" y="1924"/>
                    <a:pt x="2598" y="1917"/>
                  </a:cubicBezTo>
                  <a:cubicBezTo>
                    <a:pt x="2626" y="1914"/>
                    <a:pt x="2658" y="1907"/>
                    <a:pt x="2686" y="1900"/>
                  </a:cubicBezTo>
                  <a:cubicBezTo>
                    <a:pt x="2735" y="1879"/>
                    <a:pt x="2777" y="1847"/>
                    <a:pt x="2812" y="1809"/>
                  </a:cubicBezTo>
                  <a:cubicBezTo>
                    <a:pt x="2871" y="1756"/>
                    <a:pt x="2931" y="1704"/>
                    <a:pt x="3008" y="1704"/>
                  </a:cubicBezTo>
                  <a:cubicBezTo>
                    <a:pt x="3046" y="1693"/>
                    <a:pt x="3085" y="1679"/>
                    <a:pt x="3116" y="1655"/>
                  </a:cubicBezTo>
                  <a:cubicBezTo>
                    <a:pt x="3173" y="1622"/>
                    <a:pt x="3235" y="1588"/>
                    <a:pt x="3299" y="1588"/>
                  </a:cubicBezTo>
                  <a:cubicBezTo>
                    <a:pt x="3319" y="1588"/>
                    <a:pt x="3338" y="1591"/>
                    <a:pt x="3358" y="1599"/>
                  </a:cubicBezTo>
                  <a:cubicBezTo>
                    <a:pt x="3396" y="1616"/>
                    <a:pt x="3435" y="1637"/>
                    <a:pt x="3466" y="1665"/>
                  </a:cubicBezTo>
                  <a:lnTo>
                    <a:pt x="3501" y="1690"/>
                  </a:lnTo>
                  <a:cubicBezTo>
                    <a:pt x="3543" y="1718"/>
                    <a:pt x="3571" y="1733"/>
                    <a:pt x="3595" y="1733"/>
                  </a:cubicBezTo>
                  <a:cubicBezTo>
                    <a:pt x="3609" y="1733"/>
                    <a:pt x="3621" y="1728"/>
                    <a:pt x="3634" y="1718"/>
                  </a:cubicBezTo>
                  <a:cubicBezTo>
                    <a:pt x="3673" y="1686"/>
                    <a:pt x="3718" y="1662"/>
                    <a:pt x="3771" y="1648"/>
                  </a:cubicBezTo>
                  <a:cubicBezTo>
                    <a:pt x="3816" y="1634"/>
                    <a:pt x="3858" y="1620"/>
                    <a:pt x="3953" y="1507"/>
                  </a:cubicBezTo>
                  <a:cubicBezTo>
                    <a:pt x="4075" y="1360"/>
                    <a:pt x="4177" y="1322"/>
                    <a:pt x="4289" y="1322"/>
                  </a:cubicBezTo>
                  <a:cubicBezTo>
                    <a:pt x="4327" y="1322"/>
                    <a:pt x="4366" y="1322"/>
                    <a:pt x="4408" y="1329"/>
                  </a:cubicBezTo>
                  <a:lnTo>
                    <a:pt x="4450" y="1332"/>
                  </a:lnTo>
                  <a:lnTo>
                    <a:pt x="4457" y="1332"/>
                  </a:lnTo>
                  <a:lnTo>
                    <a:pt x="4506" y="1339"/>
                  </a:lnTo>
                  <a:cubicBezTo>
                    <a:pt x="4530" y="1342"/>
                    <a:pt x="4552" y="1344"/>
                    <a:pt x="4573" y="1344"/>
                  </a:cubicBezTo>
                  <a:cubicBezTo>
                    <a:pt x="4681" y="1344"/>
                    <a:pt x="4751" y="1307"/>
                    <a:pt x="4804" y="1248"/>
                  </a:cubicBezTo>
                  <a:cubicBezTo>
                    <a:pt x="4832" y="1213"/>
                    <a:pt x="4860" y="1175"/>
                    <a:pt x="4877" y="1133"/>
                  </a:cubicBezTo>
                  <a:cubicBezTo>
                    <a:pt x="4933" y="1021"/>
                    <a:pt x="5052" y="979"/>
                    <a:pt x="5157" y="940"/>
                  </a:cubicBezTo>
                  <a:cubicBezTo>
                    <a:pt x="5217" y="926"/>
                    <a:pt x="5273" y="898"/>
                    <a:pt x="5322" y="867"/>
                  </a:cubicBezTo>
                  <a:cubicBezTo>
                    <a:pt x="5451" y="772"/>
                    <a:pt x="5682" y="674"/>
                    <a:pt x="5794" y="629"/>
                  </a:cubicBezTo>
                  <a:lnTo>
                    <a:pt x="5822" y="618"/>
                  </a:lnTo>
                  <a:cubicBezTo>
                    <a:pt x="5822" y="618"/>
                    <a:pt x="5822" y="615"/>
                    <a:pt x="5826" y="611"/>
                  </a:cubicBezTo>
                  <a:cubicBezTo>
                    <a:pt x="5826" y="608"/>
                    <a:pt x="5829" y="601"/>
                    <a:pt x="5829" y="590"/>
                  </a:cubicBezTo>
                  <a:lnTo>
                    <a:pt x="5829" y="590"/>
                  </a:lnTo>
                  <a:lnTo>
                    <a:pt x="5819" y="597"/>
                  </a:lnTo>
                  <a:lnTo>
                    <a:pt x="5815" y="597"/>
                  </a:lnTo>
                  <a:lnTo>
                    <a:pt x="5798" y="587"/>
                  </a:lnTo>
                  <a:lnTo>
                    <a:pt x="5787" y="583"/>
                  </a:lnTo>
                  <a:lnTo>
                    <a:pt x="5777" y="576"/>
                  </a:lnTo>
                  <a:lnTo>
                    <a:pt x="5763" y="573"/>
                  </a:lnTo>
                  <a:lnTo>
                    <a:pt x="5756" y="569"/>
                  </a:lnTo>
                  <a:lnTo>
                    <a:pt x="5742" y="566"/>
                  </a:lnTo>
                  <a:lnTo>
                    <a:pt x="5651" y="566"/>
                  </a:lnTo>
                  <a:cubicBezTo>
                    <a:pt x="5642" y="567"/>
                    <a:pt x="5634" y="567"/>
                    <a:pt x="5625" y="567"/>
                  </a:cubicBezTo>
                  <a:cubicBezTo>
                    <a:pt x="5567" y="567"/>
                    <a:pt x="5511" y="547"/>
                    <a:pt x="5462" y="513"/>
                  </a:cubicBezTo>
                  <a:cubicBezTo>
                    <a:pt x="5430" y="492"/>
                    <a:pt x="5402" y="468"/>
                    <a:pt x="5378" y="440"/>
                  </a:cubicBezTo>
                  <a:cubicBezTo>
                    <a:pt x="5297" y="342"/>
                    <a:pt x="5248" y="321"/>
                    <a:pt x="5192" y="321"/>
                  </a:cubicBezTo>
                  <a:cubicBezTo>
                    <a:pt x="5171" y="321"/>
                    <a:pt x="5150" y="324"/>
                    <a:pt x="5129" y="324"/>
                  </a:cubicBezTo>
                  <a:cubicBezTo>
                    <a:pt x="5098" y="330"/>
                    <a:pt x="5067" y="333"/>
                    <a:pt x="5036" y="333"/>
                  </a:cubicBezTo>
                  <a:cubicBezTo>
                    <a:pt x="4988" y="333"/>
                    <a:pt x="4941" y="326"/>
                    <a:pt x="4895" y="314"/>
                  </a:cubicBezTo>
                  <a:lnTo>
                    <a:pt x="4870" y="307"/>
                  </a:lnTo>
                  <a:cubicBezTo>
                    <a:pt x="4669" y="262"/>
                    <a:pt x="4148" y="205"/>
                    <a:pt x="3810" y="205"/>
                  </a:cubicBezTo>
                  <a:cubicBezTo>
                    <a:pt x="3801" y="205"/>
                    <a:pt x="3791" y="205"/>
                    <a:pt x="3781" y="205"/>
                  </a:cubicBezTo>
                  <a:cubicBezTo>
                    <a:pt x="3764" y="204"/>
                    <a:pt x="3746" y="203"/>
                    <a:pt x="3728" y="203"/>
                  </a:cubicBezTo>
                  <a:cubicBezTo>
                    <a:pt x="3661" y="203"/>
                    <a:pt x="3593" y="213"/>
                    <a:pt x="3529" y="230"/>
                  </a:cubicBezTo>
                  <a:cubicBezTo>
                    <a:pt x="3492" y="245"/>
                    <a:pt x="3451" y="252"/>
                    <a:pt x="3406" y="252"/>
                  </a:cubicBezTo>
                  <a:cubicBezTo>
                    <a:pt x="3234" y="252"/>
                    <a:pt x="3010" y="151"/>
                    <a:pt x="2791" y="37"/>
                  </a:cubicBezTo>
                  <a:lnTo>
                    <a:pt x="2745" y="16"/>
                  </a:lnTo>
                  <a:cubicBezTo>
                    <a:pt x="2724" y="6"/>
                    <a:pt x="2687" y="1"/>
                    <a:pt x="264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4415;p59">
              <a:extLst>
                <a:ext uri="{FF2B5EF4-FFF2-40B4-BE49-F238E27FC236}">
                  <a16:creationId xmlns:a16="http://schemas.microsoft.com/office/drawing/2014/main" id="{4B1CB70E-0FA2-3391-7986-24D1CB68CC61}"/>
                </a:ext>
              </a:extLst>
            </p:cNvPr>
            <p:cNvSpPr/>
            <p:nvPr/>
          </p:nvSpPr>
          <p:spPr>
            <a:xfrm>
              <a:off x="2342432" y="1695723"/>
              <a:ext cx="47874" cy="20841"/>
            </a:xfrm>
            <a:custGeom>
              <a:avLst/>
              <a:gdLst/>
              <a:ahLst/>
              <a:cxnLst/>
              <a:rect l="l" t="t" r="r" b="b"/>
              <a:pathLst>
                <a:path w="3526" h="1535" extrusionOk="0">
                  <a:moveTo>
                    <a:pt x="118" y="1"/>
                  </a:moveTo>
                  <a:cubicBezTo>
                    <a:pt x="101" y="1"/>
                    <a:pt x="85" y="1"/>
                    <a:pt x="70" y="4"/>
                  </a:cubicBezTo>
                  <a:lnTo>
                    <a:pt x="60" y="4"/>
                  </a:lnTo>
                  <a:lnTo>
                    <a:pt x="49" y="7"/>
                  </a:lnTo>
                  <a:lnTo>
                    <a:pt x="46" y="7"/>
                  </a:lnTo>
                  <a:lnTo>
                    <a:pt x="32" y="11"/>
                  </a:lnTo>
                  <a:lnTo>
                    <a:pt x="25" y="14"/>
                  </a:lnTo>
                  <a:lnTo>
                    <a:pt x="7" y="25"/>
                  </a:lnTo>
                  <a:lnTo>
                    <a:pt x="0" y="28"/>
                  </a:lnTo>
                  <a:cubicBezTo>
                    <a:pt x="81" y="56"/>
                    <a:pt x="161" y="84"/>
                    <a:pt x="245" y="105"/>
                  </a:cubicBezTo>
                  <a:cubicBezTo>
                    <a:pt x="476" y="168"/>
                    <a:pt x="718" y="235"/>
                    <a:pt x="767" y="490"/>
                  </a:cubicBezTo>
                  <a:cubicBezTo>
                    <a:pt x="795" y="651"/>
                    <a:pt x="851" y="700"/>
                    <a:pt x="896" y="746"/>
                  </a:cubicBezTo>
                  <a:cubicBezTo>
                    <a:pt x="973" y="819"/>
                    <a:pt x="1022" y="882"/>
                    <a:pt x="973" y="1082"/>
                  </a:cubicBezTo>
                  <a:cubicBezTo>
                    <a:pt x="963" y="1124"/>
                    <a:pt x="945" y="1162"/>
                    <a:pt x="921" y="1197"/>
                  </a:cubicBezTo>
                  <a:lnTo>
                    <a:pt x="935" y="1197"/>
                  </a:lnTo>
                  <a:cubicBezTo>
                    <a:pt x="973" y="1200"/>
                    <a:pt x="1012" y="1201"/>
                    <a:pt x="1050" y="1201"/>
                  </a:cubicBezTo>
                  <a:cubicBezTo>
                    <a:pt x="1127" y="1201"/>
                    <a:pt x="1203" y="1196"/>
                    <a:pt x="1278" y="1187"/>
                  </a:cubicBezTo>
                  <a:lnTo>
                    <a:pt x="1295" y="1187"/>
                  </a:lnTo>
                  <a:lnTo>
                    <a:pt x="1306" y="1183"/>
                  </a:lnTo>
                  <a:lnTo>
                    <a:pt x="1316" y="1183"/>
                  </a:lnTo>
                  <a:lnTo>
                    <a:pt x="1327" y="1180"/>
                  </a:lnTo>
                  <a:lnTo>
                    <a:pt x="1341" y="1176"/>
                  </a:lnTo>
                  <a:cubicBezTo>
                    <a:pt x="1375" y="1163"/>
                    <a:pt x="1406" y="1156"/>
                    <a:pt x="1434" y="1156"/>
                  </a:cubicBezTo>
                  <a:cubicBezTo>
                    <a:pt x="1558" y="1156"/>
                    <a:pt x="1635" y="1273"/>
                    <a:pt x="1712" y="1390"/>
                  </a:cubicBezTo>
                  <a:cubicBezTo>
                    <a:pt x="1736" y="1428"/>
                    <a:pt x="1764" y="1467"/>
                    <a:pt x="1792" y="1509"/>
                  </a:cubicBezTo>
                  <a:lnTo>
                    <a:pt x="1796" y="1512"/>
                  </a:lnTo>
                  <a:lnTo>
                    <a:pt x="1817" y="1516"/>
                  </a:lnTo>
                  <a:cubicBezTo>
                    <a:pt x="1848" y="1512"/>
                    <a:pt x="1880" y="1505"/>
                    <a:pt x="1911" y="1498"/>
                  </a:cubicBezTo>
                  <a:lnTo>
                    <a:pt x="1929" y="1495"/>
                  </a:lnTo>
                  <a:lnTo>
                    <a:pt x="2013" y="1474"/>
                  </a:lnTo>
                  <a:cubicBezTo>
                    <a:pt x="2115" y="1449"/>
                    <a:pt x="2220" y="1428"/>
                    <a:pt x="2325" y="1414"/>
                  </a:cubicBezTo>
                  <a:cubicBezTo>
                    <a:pt x="2339" y="1414"/>
                    <a:pt x="2353" y="1411"/>
                    <a:pt x="2370" y="1411"/>
                  </a:cubicBezTo>
                  <a:lnTo>
                    <a:pt x="2489" y="1411"/>
                  </a:lnTo>
                  <a:lnTo>
                    <a:pt x="2542" y="1414"/>
                  </a:lnTo>
                  <a:lnTo>
                    <a:pt x="2549" y="1414"/>
                  </a:lnTo>
                  <a:lnTo>
                    <a:pt x="2608" y="1421"/>
                  </a:lnTo>
                  <a:lnTo>
                    <a:pt x="2622" y="1421"/>
                  </a:lnTo>
                  <a:lnTo>
                    <a:pt x="2671" y="1428"/>
                  </a:lnTo>
                  <a:lnTo>
                    <a:pt x="2692" y="1432"/>
                  </a:lnTo>
                  <a:lnTo>
                    <a:pt x="2717" y="1435"/>
                  </a:lnTo>
                  <a:cubicBezTo>
                    <a:pt x="2717" y="1425"/>
                    <a:pt x="2717" y="1418"/>
                    <a:pt x="2720" y="1407"/>
                  </a:cubicBezTo>
                  <a:cubicBezTo>
                    <a:pt x="2720" y="1400"/>
                    <a:pt x="2724" y="1397"/>
                    <a:pt x="2724" y="1390"/>
                  </a:cubicBezTo>
                  <a:cubicBezTo>
                    <a:pt x="2727" y="1386"/>
                    <a:pt x="2727" y="1379"/>
                    <a:pt x="2731" y="1376"/>
                  </a:cubicBezTo>
                  <a:cubicBezTo>
                    <a:pt x="2748" y="1337"/>
                    <a:pt x="2783" y="1313"/>
                    <a:pt x="2825" y="1309"/>
                  </a:cubicBezTo>
                  <a:cubicBezTo>
                    <a:pt x="2830" y="1308"/>
                    <a:pt x="2835" y="1307"/>
                    <a:pt x="2839" y="1307"/>
                  </a:cubicBezTo>
                  <a:cubicBezTo>
                    <a:pt x="2844" y="1307"/>
                    <a:pt x="2848" y="1308"/>
                    <a:pt x="2853" y="1309"/>
                  </a:cubicBezTo>
                  <a:lnTo>
                    <a:pt x="2860" y="1309"/>
                  </a:lnTo>
                  <a:cubicBezTo>
                    <a:pt x="2874" y="1309"/>
                    <a:pt x="2888" y="1309"/>
                    <a:pt x="2902" y="1313"/>
                  </a:cubicBezTo>
                  <a:cubicBezTo>
                    <a:pt x="2920" y="1316"/>
                    <a:pt x="2934" y="1320"/>
                    <a:pt x="2951" y="1323"/>
                  </a:cubicBezTo>
                  <a:cubicBezTo>
                    <a:pt x="2965" y="1330"/>
                    <a:pt x="2983" y="1337"/>
                    <a:pt x="3000" y="1344"/>
                  </a:cubicBezTo>
                  <a:lnTo>
                    <a:pt x="3004" y="1344"/>
                  </a:lnTo>
                  <a:cubicBezTo>
                    <a:pt x="3018" y="1348"/>
                    <a:pt x="3032" y="1358"/>
                    <a:pt x="3046" y="1365"/>
                  </a:cubicBezTo>
                  <a:lnTo>
                    <a:pt x="3049" y="1369"/>
                  </a:lnTo>
                  <a:cubicBezTo>
                    <a:pt x="3067" y="1376"/>
                    <a:pt x="3081" y="1383"/>
                    <a:pt x="3095" y="1390"/>
                  </a:cubicBezTo>
                  <a:lnTo>
                    <a:pt x="3098" y="1393"/>
                  </a:lnTo>
                  <a:cubicBezTo>
                    <a:pt x="3112" y="1404"/>
                    <a:pt x="3126" y="1411"/>
                    <a:pt x="3137" y="1418"/>
                  </a:cubicBezTo>
                  <a:lnTo>
                    <a:pt x="3144" y="1421"/>
                  </a:lnTo>
                  <a:cubicBezTo>
                    <a:pt x="3154" y="1432"/>
                    <a:pt x="3165" y="1439"/>
                    <a:pt x="3175" y="1446"/>
                  </a:cubicBezTo>
                  <a:lnTo>
                    <a:pt x="3179" y="1449"/>
                  </a:lnTo>
                  <a:cubicBezTo>
                    <a:pt x="3189" y="1456"/>
                    <a:pt x="3196" y="1463"/>
                    <a:pt x="3203" y="1474"/>
                  </a:cubicBezTo>
                  <a:cubicBezTo>
                    <a:pt x="3262" y="1513"/>
                    <a:pt x="3329" y="1534"/>
                    <a:pt x="3400" y="1534"/>
                  </a:cubicBezTo>
                  <a:cubicBezTo>
                    <a:pt x="3406" y="1534"/>
                    <a:pt x="3411" y="1534"/>
                    <a:pt x="3417" y="1533"/>
                  </a:cubicBezTo>
                  <a:cubicBezTo>
                    <a:pt x="3422" y="1534"/>
                    <a:pt x="3427" y="1534"/>
                    <a:pt x="3432" y="1534"/>
                  </a:cubicBezTo>
                  <a:cubicBezTo>
                    <a:pt x="3465" y="1534"/>
                    <a:pt x="3498" y="1524"/>
                    <a:pt x="3525" y="1509"/>
                  </a:cubicBezTo>
                  <a:cubicBezTo>
                    <a:pt x="3504" y="1488"/>
                    <a:pt x="3480" y="1467"/>
                    <a:pt x="3452" y="1449"/>
                  </a:cubicBezTo>
                  <a:cubicBezTo>
                    <a:pt x="3410" y="1418"/>
                    <a:pt x="3375" y="1383"/>
                    <a:pt x="3343" y="1344"/>
                  </a:cubicBezTo>
                  <a:cubicBezTo>
                    <a:pt x="3340" y="1337"/>
                    <a:pt x="3336" y="1327"/>
                    <a:pt x="3333" y="1320"/>
                  </a:cubicBezTo>
                  <a:lnTo>
                    <a:pt x="3333" y="1316"/>
                  </a:lnTo>
                  <a:cubicBezTo>
                    <a:pt x="3333" y="1309"/>
                    <a:pt x="3329" y="1302"/>
                    <a:pt x="3329" y="1292"/>
                  </a:cubicBezTo>
                  <a:cubicBezTo>
                    <a:pt x="3329" y="1281"/>
                    <a:pt x="3329" y="1274"/>
                    <a:pt x="3329" y="1267"/>
                  </a:cubicBezTo>
                  <a:lnTo>
                    <a:pt x="3329" y="1264"/>
                  </a:lnTo>
                  <a:cubicBezTo>
                    <a:pt x="3333" y="1257"/>
                    <a:pt x="3333" y="1246"/>
                    <a:pt x="3336" y="1239"/>
                  </a:cubicBezTo>
                  <a:lnTo>
                    <a:pt x="3336" y="1236"/>
                  </a:lnTo>
                  <a:cubicBezTo>
                    <a:pt x="3340" y="1229"/>
                    <a:pt x="3343" y="1222"/>
                    <a:pt x="3347" y="1211"/>
                  </a:cubicBezTo>
                  <a:lnTo>
                    <a:pt x="3347" y="1208"/>
                  </a:lnTo>
                  <a:cubicBezTo>
                    <a:pt x="3350" y="1201"/>
                    <a:pt x="3357" y="1194"/>
                    <a:pt x="3361" y="1183"/>
                  </a:cubicBezTo>
                  <a:lnTo>
                    <a:pt x="3364" y="1180"/>
                  </a:lnTo>
                  <a:cubicBezTo>
                    <a:pt x="3368" y="1169"/>
                    <a:pt x="3375" y="1162"/>
                    <a:pt x="3382" y="1155"/>
                  </a:cubicBezTo>
                  <a:lnTo>
                    <a:pt x="3399" y="1131"/>
                  </a:lnTo>
                  <a:lnTo>
                    <a:pt x="3399" y="1127"/>
                  </a:lnTo>
                  <a:lnTo>
                    <a:pt x="3336" y="1089"/>
                  </a:lnTo>
                  <a:cubicBezTo>
                    <a:pt x="3291" y="1057"/>
                    <a:pt x="3242" y="1029"/>
                    <a:pt x="3189" y="1005"/>
                  </a:cubicBezTo>
                  <a:lnTo>
                    <a:pt x="3179" y="1001"/>
                  </a:lnTo>
                  <a:cubicBezTo>
                    <a:pt x="3175" y="1001"/>
                    <a:pt x="3168" y="1005"/>
                    <a:pt x="3165" y="1005"/>
                  </a:cubicBezTo>
                  <a:cubicBezTo>
                    <a:pt x="3147" y="1005"/>
                    <a:pt x="3133" y="1001"/>
                    <a:pt x="3116" y="994"/>
                  </a:cubicBezTo>
                  <a:cubicBezTo>
                    <a:pt x="3074" y="966"/>
                    <a:pt x="3053" y="907"/>
                    <a:pt x="3035" y="826"/>
                  </a:cubicBezTo>
                  <a:lnTo>
                    <a:pt x="3028" y="805"/>
                  </a:lnTo>
                  <a:cubicBezTo>
                    <a:pt x="3021" y="760"/>
                    <a:pt x="3007" y="718"/>
                    <a:pt x="2990" y="672"/>
                  </a:cubicBezTo>
                  <a:cubicBezTo>
                    <a:pt x="2990" y="669"/>
                    <a:pt x="2986" y="665"/>
                    <a:pt x="2986" y="662"/>
                  </a:cubicBezTo>
                  <a:cubicBezTo>
                    <a:pt x="2937" y="662"/>
                    <a:pt x="2895" y="644"/>
                    <a:pt x="2860" y="613"/>
                  </a:cubicBezTo>
                  <a:cubicBezTo>
                    <a:pt x="2846" y="599"/>
                    <a:pt x="2825" y="588"/>
                    <a:pt x="2801" y="588"/>
                  </a:cubicBezTo>
                  <a:lnTo>
                    <a:pt x="2664" y="588"/>
                  </a:lnTo>
                  <a:cubicBezTo>
                    <a:pt x="2622" y="588"/>
                    <a:pt x="2584" y="592"/>
                    <a:pt x="2552" y="595"/>
                  </a:cubicBezTo>
                  <a:cubicBezTo>
                    <a:pt x="2521" y="599"/>
                    <a:pt x="2489" y="599"/>
                    <a:pt x="2465" y="602"/>
                  </a:cubicBezTo>
                  <a:cubicBezTo>
                    <a:pt x="2335" y="616"/>
                    <a:pt x="2297" y="637"/>
                    <a:pt x="2286" y="648"/>
                  </a:cubicBezTo>
                  <a:cubicBezTo>
                    <a:pt x="2276" y="655"/>
                    <a:pt x="2265" y="658"/>
                    <a:pt x="2255" y="665"/>
                  </a:cubicBezTo>
                  <a:cubicBezTo>
                    <a:pt x="2239" y="671"/>
                    <a:pt x="2223" y="674"/>
                    <a:pt x="2208" y="674"/>
                  </a:cubicBezTo>
                  <a:cubicBezTo>
                    <a:pt x="2139" y="674"/>
                    <a:pt x="2075" y="617"/>
                    <a:pt x="2024" y="571"/>
                  </a:cubicBezTo>
                  <a:cubicBezTo>
                    <a:pt x="1985" y="536"/>
                    <a:pt x="1936" y="490"/>
                    <a:pt x="1904" y="490"/>
                  </a:cubicBezTo>
                  <a:cubicBezTo>
                    <a:pt x="1743" y="490"/>
                    <a:pt x="1582" y="333"/>
                    <a:pt x="1516" y="249"/>
                  </a:cubicBezTo>
                  <a:cubicBezTo>
                    <a:pt x="1500" y="239"/>
                    <a:pt x="1456" y="236"/>
                    <a:pt x="1403" y="236"/>
                  </a:cubicBezTo>
                  <a:cubicBezTo>
                    <a:pt x="1343" y="236"/>
                    <a:pt x="1271" y="240"/>
                    <a:pt x="1215" y="242"/>
                  </a:cubicBezTo>
                  <a:cubicBezTo>
                    <a:pt x="1138" y="245"/>
                    <a:pt x="1061" y="250"/>
                    <a:pt x="988" y="250"/>
                  </a:cubicBezTo>
                  <a:cubicBezTo>
                    <a:pt x="861" y="250"/>
                    <a:pt x="748" y="237"/>
                    <a:pt x="679" y="186"/>
                  </a:cubicBezTo>
                  <a:cubicBezTo>
                    <a:pt x="537" y="84"/>
                    <a:pt x="278" y="1"/>
                    <a:pt x="1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4416;p59">
              <a:extLst>
                <a:ext uri="{FF2B5EF4-FFF2-40B4-BE49-F238E27FC236}">
                  <a16:creationId xmlns:a16="http://schemas.microsoft.com/office/drawing/2014/main" id="{58C82823-50A0-8E1A-DE45-278235D8FFCE}"/>
                </a:ext>
              </a:extLst>
            </p:cNvPr>
            <p:cNvSpPr/>
            <p:nvPr/>
          </p:nvSpPr>
          <p:spPr>
            <a:xfrm>
              <a:off x="2240180" y="1709559"/>
              <a:ext cx="19076" cy="11745"/>
            </a:xfrm>
            <a:custGeom>
              <a:avLst/>
              <a:gdLst/>
              <a:ahLst/>
              <a:cxnLst/>
              <a:rect l="l" t="t" r="r" b="b"/>
              <a:pathLst>
                <a:path w="1405" h="865" extrusionOk="0">
                  <a:moveTo>
                    <a:pt x="452" y="1"/>
                  </a:moveTo>
                  <a:cubicBezTo>
                    <a:pt x="394" y="1"/>
                    <a:pt x="335" y="5"/>
                    <a:pt x="284" y="10"/>
                  </a:cubicBezTo>
                  <a:lnTo>
                    <a:pt x="246" y="10"/>
                  </a:lnTo>
                  <a:cubicBezTo>
                    <a:pt x="221" y="14"/>
                    <a:pt x="197" y="17"/>
                    <a:pt x="179" y="24"/>
                  </a:cubicBezTo>
                  <a:cubicBezTo>
                    <a:pt x="179" y="28"/>
                    <a:pt x="179" y="31"/>
                    <a:pt x="183" y="35"/>
                  </a:cubicBezTo>
                  <a:cubicBezTo>
                    <a:pt x="183" y="45"/>
                    <a:pt x="186" y="56"/>
                    <a:pt x="190" y="70"/>
                  </a:cubicBezTo>
                  <a:lnTo>
                    <a:pt x="204" y="112"/>
                  </a:lnTo>
                  <a:lnTo>
                    <a:pt x="221" y="175"/>
                  </a:lnTo>
                  <a:cubicBezTo>
                    <a:pt x="221" y="185"/>
                    <a:pt x="225" y="192"/>
                    <a:pt x="225" y="199"/>
                  </a:cubicBezTo>
                  <a:cubicBezTo>
                    <a:pt x="228" y="210"/>
                    <a:pt x="232" y="220"/>
                    <a:pt x="232" y="231"/>
                  </a:cubicBezTo>
                  <a:cubicBezTo>
                    <a:pt x="235" y="241"/>
                    <a:pt x="235" y="245"/>
                    <a:pt x="235" y="252"/>
                  </a:cubicBezTo>
                  <a:cubicBezTo>
                    <a:pt x="239" y="259"/>
                    <a:pt x="242" y="273"/>
                    <a:pt x="242" y="283"/>
                  </a:cubicBezTo>
                  <a:cubicBezTo>
                    <a:pt x="246" y="301"/>
                    <a:pt x="246" y="315"/>
                    <a:pt x="246" y="332"/>
                  </a:cubicBezTo>
                  <a:cubicBezTo>
                    <a:pt x="246" y="437"/>
                    <a:pt x="179" y="497"/>
                    <a:pt x="134" y="539"/>
                  </a:cubicBezTo>
                  <a:cubicBezTo>
                    <a:pt x="116" y="553"/>
                    <a:pt x="88" y="577"/>
                    <a:pt x="88" y="588"/>
                  </a:cubicBezTo>
                  <a:cubicBezTo>
                    <a:pt x="88" y="595"/>
                    <a:pt x="88" y="605"/>
                    <a:pt x="88" y="616"/>
                  </a:cubicBezTo>
                  <a:lnTo>
                    <a:pt x="88" y="623"/>
                  </a:lnTo>
                  <a:cubicBezTo>
                    <a:pt x="88" y="630"/>
                    <a:pt x="85" y="637"/>
                    <a:pt x="85" y="640"/>
                  </a:cubicBezTo>
                  <a:cubicBezTo>
                    <a:pt x="85" y="644"/>
                    <a:pt x="81" y="647"/>
                    <a:pt x="81" y="651"/>
                  </a:cubicBezTo>
                  <a:cubicBezTo>
                    <a:pt x="81" y="654"/>
                    <a:pt x="78" y="661"/>
                    <a:pt x="74" y="665"/>
                  </a:cubicBezTo>
                  <a:lnTo>
                    <a:pt x="71" y="675"/>
                  </a:lnTo>
                  <a:lnTo>
                    <a:pt x="64" y="689"/>
                  </a:lnTo>
                  <a:lnTo>
                    <a:pt x="57" y="696"/>
                  </a:lnTo>
                  <a:lnTo>
                    <a:pt x="46" y="710"/>
                  </a:lnTo>
                  <a:lnTo>
                    <a:pt x="39" y="721"/>
                  </a:lnTo>
                  <a:lnTo>
                    <a:pt x="29" y="731"/>
                  </a:lnTo>
                  <a:lnTo>
                    <a:pt x="22" y="742"/>
                  </a:lnTo>
                  <a:lnTo>
                    <a:pt x="11" y="752"/>
                  </a:lnTo>
                  <a:lnTo>
                    <a:pt x="1" y="766"/>
                  </a:lnTo>
                  <a:cubicBezTo>
                    <a:pt x="78" y="819"/>
                    <a:pt x="148" y="864"/>
                    <a:pt x="218" y="864"/>
                  </a:cubicBezTo>
                  <a:cubicBezTo>
                    <a:pt x="323" y="864"/>
                    <a:pt x="393" y="798"/>
                    <a:pt x="477" y="717"/>
                  </a:cubicBezTo>
                  <a:cubicBezTo>
                    <a:pt x="536" y="651"/>
                    <a:pt x="613" y="595"/>
                    <a:pt x="701" y="556"/>
                  </a:cubicBezTo>
                  <a:cubicBezTo>
                    <a:pt x="773" y="529"/>
                    <a:pt x="870" y="523"/>
                    <a:pt x="972" y="523"/>
                  </a:cubicBezTo>
                  <a:cubicBezTo>
                    <a:pt x="1013" y="523"/>
                    <a:pt x="1055" y="524"/>
                    <a:pt x="1096" y="525"/>
                  </a:cubicBezTo>
                  <a:cubicBezTo>
                    <a:pt x="1133" y="526"/>
                    <a:pt x="1173" y="527"/>
                    <a:pt x="1213" y="527"/>
                  </a:cubicBezTo>
                  <a:cubicBezTo>
                    <a:pt x="1293" y="527"/>
                    <a:pt x="1370" y="523"/>
                    <a:pt x="1405" y="504"/>
                  </a:cubicBezTo>
                  <a:cubicBezTo>
                    <a:pt x="1345" y="458"/>
                    <a:pt x="1279" y="420"/>
                    <a:pt x="1212" y="388"/>
                  </a:cubicBezTo>
                  <a:cubicBezTo>
                    <a:pt x="1138" y="353"/>
                    <a:pt x="1072" y="311"/>
                    <a:pt x="1005" y="266"/>
                  </a:cubicBezTo>
                  <a:cubicBezTo>
                    <a:pt x="939" y="199"/>
                    <a:pt x="890" y="119"/>
                    <a:pt x="872" y="28"/>
                  </a:cubicBezTo>
                  <a:lnTo>
                    <a:pt x="862" y="31"/>
                  </a:lnTo>
                  <a:lnTo>
                    <a:pt x="848" y="35"/>
                  </a:lnTo>
                  <a:lnTo>
                    <a:pt x="823" y="42"/>
                  </a:lnTo>
                  <a:lnTo>
                    <a:pt x="809" y="45"/>
                  </a:lnTo>
                  <a:cubicBezTo>
                    <a:pt x="799" y="49"/>
                    <a:pt x="792" y="49"/>
                    <a:pt x="781" y="52"/>
                  </a:cubicBezTo>
                  <a:lnTo>
                    <a:pt x="736" y="52"/>
                  </a:lnTo>
                  <a:lnTo>
                    <a:pt x="715" y="49"/>
                  </a:lnTo>
                  <a:lnTo>
                    <a:pt x="708" y="49"/>
                  </a:lnTo>
                  <a:lnTo>
                    <a:pt x="690" y="45"/>
                  </a:lnTo>
                  <a:lnTo>
                    <a:pt x="683" y="42"/>
                  </a:lnTo>
                  <a:cubicBezTo>
                    <a:pt x="676" y="38"/>
                    <a:pt x="669" y="35"/>
                    <a:pt x="662" y="31"/>
                  </a:cubicBezTo>
                  <a:cubicBezTo>
                    <a:pt x="615" y="9"/>
                    <a:pt x="535" y="1"/>
                    <a:pt x="45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4417;p59">
              <a:extLst>
                <a:ext uri="{FF2B5EF4-FFF2-40B4-BE49-F238E27FC236}">
                  <a16:creationId xmlns:a16="http://schemas.microsoft.com/office/drawing/2014/main" id="{6FDBB3F5-4021-0AE5-5C61-95E5CC6A557C}"/>
                </a:ext>
              </a:extLst>
            </p:cNvPr>
            <p:cNvSpPr/>
            <p:nvPr/>
          </p:nvSpPr>
          <p:spPr>
            <a:xfrm>
              <a:off x="2239949" y="1709871"/>
              <a:ext cx="136291" cy="51934"/>
            </a:xfrm>
            <a:custGeom>
              <a:avLst/>
              <a:gdLst/>
              <a:ahLst/>
              <a:cxnLst/>
              <a:rect l="l" t="t" r="r" b="b"/>
              <a:pathLst>
                <a:path w="10038" h="3825" extrusionOk="0">
                  <a:moveTo>
                    <a:pt x="4202" y="1"/>
                  </a:moveTo>
                  <a:cubicBezTo>
                    <a:pt x="3585" y="1"/>
                    <a:pt x="3059" y="306"/>
                    <a:pt x="2825" y="509"/>
                  </a:cubicBezTo>
                  <a:cubicBezTo>
                    <a:pt x="2724" y="598"/>
                    <a:pt x="2540" y="623"/>
                    <a:pt x="2341" y="623"/>
                  </a:cubicBezTo>
                  <a:cubicBezTo>
                    <a:pt x="2188" y="623"/>
                    <a:pt x="2027" y="609"/>
                    <a:pt x="1887" y="596"/>
                  </a:cubicBezTo>
                  <a:cubicBezTo>
                    <a:pt x="1815" y="588"/>
                    <a:pt x="1743" y="582"/>
                    <a:pt x="1669" y="582"/>
                  </a:cubicBezTo>
                  <a:cubicBezTo>
                    <a:pt x="1653" y="582"/>
                    <a:pt x="1637" y="582"/>
                    <a:pt x="1621" y="582"/>
                  </a:cubicBezTo>
                  <a:cubicBezTo>
                    <a:pt x="1614" y="603"/>
                    <a:pt x="1611" y="624"/>
                    <a:pt x="1607" y="645"/>
                  </a:cubicBezTo>
                  <a:cubicBezTo>
                    <a:pt x="1590" y="747"/>
                    <a:pt x="1565" y="919"/>
                    <a:pt x="1334" y="1006"/>
                  </a:cubicBezTo>
                  <a:cubicBezTo>
                    <a:pt x="1189" y="1063"/>
                    <a:pt x="973" y="1066"/>
                    <a:pt x="755" y="1066"/>
                  </a:cubicBezTo>
                  <a:cubicBezTo>
                    <a:pt x="731" y="1066"/>
                    <a:pt x="707" y="1066"/>
                    <a:pt x="683" y="1066"/>
                  </a:cubicBezTo>
                  <a:cubicBezTo>
                    <a:pt x="653" y="1066"/>
                    <a:pt x="622" y="1065"/>
                    <a:pt x="592" y="1065"/>
                  </a:cubicBezTo>
                  <a:cubicBezTo>
                    <a:pt x="426" y="1065"/>
                    <a:pt x="266" y="1068"/>
                    <a:pt x="189" y="1101"/>
                  </a:cubicBezTo>
                  <a:cubicBezTo>
                    <a:pt x="63" y="1160"/>
                    <a:pt x="0" y="1307"/>
                    <a:pt x="14" y="1363"/>
                  </a:cubicBezTo>
                  <a:cubicBezTo>
                    <a:pt x="18" y="1374"/>
                    <a:pt x="18" y="1381"/>
                    <a:pt x="46" y="1381"/>
                  </a:cubicBezTo>
                  <a:cubicBezTo>
                    <a:pt x="64" y="1379"/>
                    <a:pt x="82" y="1378"/>
                    <a:pt x="100" y="1378"/>
                  </a:cubicBezTo>
                  <a:cubicBezTo>
                    <a:pt x="211" y="1378"/>
                    <a:pt x="300" y="1416"/>
                    <a:pt x="340" y="1482"/>
                  </a:cubicBezTo>
                  <a:cubicBezTo>
                    <a:pt x="368" y="1531"/>
                    <a:pt x="364" y="1587"/>
                    <a:pt x="333" y="1633"/>
                  </a:cubicBezTo>
                  <a:cubicBezTo>
                    <a:pt x="340" y="1671"/>
                    <a:pt x="350" y="1706"/>
                    <a:pt x="368" y="1741"/>
                  </a:cubicBezTo>
                  <a:cubicBezTo>
                    <a:pt x="410" y="1836"/>
                    <a:pt x="462" y="1965"/>
                    <a:pt x="368" y="2049"/>
                  </a:cubicBezTo>
                  <a:cubicBezTo>
                    <a:pt x="329" y="2088"/>
                    <a:pt x="305" y="2144"/>
                    <a:pt x="308" y="2200"/>
                  </a:cubicBezTo>
                  <a:cubicBezTo>
                    <a:pt x="312" y="2249"/>
                    <a:pt x="336" y="2298"/>
                    <a:pt x="378" y="2329"/>
                  </a:cubicBezTo>
                  <a:cubicBezTo>
                    <a:pt x="476" y="2403"/>
                    <a:pt x="529" y="2522"/>
                    <a:pt x="508" y="2613"/>
                  </a:cubicBezTo>
                  <a:cubicBezTo>
                    <a:pt x="494" y="2662"/>
                    <a:pt x="462" y="2700"/>
                    <a:pt x="420" y="2725"/>
                  </a:cubicBezTo>
                  <a:cubicBezTo>
                    <a:pt x="441" y="2739"/>
                    <a:pt x="466" y="2756"/>
                    <a:pt x="487" y="2767"/>
                  </a:cubicBezTo>
                  <a:cubicBezTo>
                    <a:pt x="599" y="2840"/>
                    <a:pt x="665" y="2886"/>
                    <a:pt x="679" y="2942"/>
                  </a:cubicBezTo>
                  <a:cubicBezTo>
                    <a:pt x="718" y="2966"/>
                    <a:pt x="760" y="2984"/>
                    <a:pt x="805" y="2998"/>
                  </a:cubicBezTo>
                  <a:cubicBezTo>
                    <a:pt x="917" y="3040"/>
                    <a:pt x="1036" y="3082"/>
                    <a:pt x="1036" y="3180"/>
                  </a:cubicBezTo>
                  <a:cubicBezTo>
                    <a:pt x="1036" y="3198"/>
                    <a:pt x="1043" y="3201"/>
                    <a:pt x="1047" y="3205"/>
                  </a:cubicBezTo>
                  <a:cubicBezTo>
                    <a:pt x="1056" y="3212"/>
                    <a:pt x="1075" y="3217"/>
                    <a:pt x="1105" y="3217"/>
                  </a:cubicBezTo>
                  <a:cubicBezTo>
                    <a:pt x="1135" y="3217"/>
                    <a:pt x="1176" y="3212"/>
                    <a:pt x="1229" y="3198"/>
                  </a:cubicBezTo>
                  <a:cubicBezTo>
                    <a:pt x="1252" y="3191"/>
                    <a:pt x="1273" y="3188"/>
                    <a:pt x="1293" y="3188"/>
                  </a:cubicBezTo>
                  <a:cubicBezTo>
                    <a:pt x="1430" y="3188"/>
                    <a:pt x="1508" y="3334"/>
                    <a:pt x="1572" y="3457"/>
                  </a:cubicBezTo>
                  <a:cubicBezTo>
                    <a:pt x="1597" y="3495"/>
                    <a:pt x="1618" y="3537"/>
                    <a:pt x="1639" y="3572"/>
                  </a:cubicBezTo>
                  <a:cubicBezTo>
                    <a:pt x="1659" y="3602"/>
                    <a:pt x="1728" y="3621"/>
                    <a:pt x="1818" y="3621"/>
                  </a:cubicBezTo>
                  <a:cubicBezTo>
                    <a:pt x="1887" y="3621"/>
                    <a:pt x="1967" y="3610"/>
                    <a:pt x="2048" y="3586"/>
                  </a:cubicBezTo>
                  <a:cubicBezTo>
                    <a:pt x="2167" y="3551"/>
                    <a:pt x="2223" y="3502"/>
                    <a:pt x="2223" y="3481"/>
                  </a:cubicBezTo>
                  <a:cubicBezTo>
                    <a:pt x="2220" y="3411"/>
                    <a:pt x="2248" y="3341"/>
                    <a:pt x="2297" y="3296"/>
                  </a:cubicBezTo>
                  <a:cubicBezTo>
                    <a:pt x="2364" y="3234"/>
                    <a:pt x="2468" y="3206"/>
                    <a:pt x="2615" y="3206"/>
                  </a:cubicBezTo>
                  <a:cubicBezTo>
                    <a:pt x="2652" y="3206"/>
                    <a:pt x="2692" y="3208"/>
                    <a:pt x="2734" y="3212"/>
                  </a:cubicBezTo>
                  <a:cubicBezTo>
                    <a:pt x="2930" y="3229"/>
                    <a:pt x="3144" y="3394"/>
                    <a:pt x="3315" y="3527"/>
                  </a:cubicBezTo>
                  <a:cubicBezTo>
                    <a:pt x="3372" y="3572"/>
                    <a:pt x="3431" y="3618"/>
                    <a:pt x="3498" y="3653"/>
                  </a:cubicBezTo>
                  <a:cubicBezTo>
                    <a:pt x="3509" y="3657"/>
                    <a:pt x="3523" y="3659"/>
                    <a:pt x="3539" y="3659"/>
                  </a:cubicBezTo>
                  <a:cubicBezTo>
                    <a:pt x="3599" y="3659"/>
                    <a:pt x="3687" y="3633"/>
                    <a:pt x="3767" y="3611"/>
                  </a:cubicBezTo>
                  <a:cubicBezTo>
                    <a:pt x="3855" y="3579"/>
                    <a:pt x="3946" y="3558"/>
                    <a:pt x="4040" y="3551"/>
                  </a:cubicBezTo>
                  <a:cubicBezTo>
                    <a:pt x="4135" y="3551"/>
                    <a:pt x="4285" y="3425"/>
                    <a:pt x="4387" y="3338"/>
                  </a:cubicBezTo>
                  <a:cubicBezTo>
                    <a:pt x="4429" y="3303"/>
                    <a:pt x="4471" y="3268"/>
                    <a:pt x="4520" y="3236"/>
                  </a:cubicBezTo>
                  <a:cubicBezTo>
                    <a:pt x="4541" y="3225"/>
                    <a:pt x="4562" y="3220"/>
                    <a:pt x="4583" y="3220"/>
                  </a:cubicBezTo>
                  <a:cubicBezTo>
                    <a:pt x="4640" y="3220"/>
                    <a:pt x="4697" y="3254"/>
                    <a:pt x="4751" y="3285"/>
                  </a:cubicBezTo>
                  <a:cubicBezTo>
                    <a:pt x="4814" y="3324"/>
                    <a:pt x="4863" y="3350"/>
                    <a:pt x="4904" y="3350"/>
                  </a:cubicBezTo>
                  <a:cubicBezTo>
                    <a:pt x="4918" y="3350"/>
                    <a:pt x="4931" y="3347"/>
                    <a:pt x="4943" y="3341"/>
                  </a:cubicBezTo>
                  <a:cubicBezTo>
                    <a:pt x="5073" y="3271"/>
                    <a:pt x="5206" y="3201"/>
                    <a:pt x="5318" y="3201"/>
                  </a:cubicBezTo>
                  <a:cubicBezTo>
                    <a:pt x="5356" y="3201"/>
                    <a:pt x="5391" y="3212"/>
                    <a:pt x="5427" y="3229"/>
                  </a:cubicBezTo>
                  <a:cubicBezTo>
                    <a:pt x="5451" y="3243"/>
                    <a:pt x="5469" y="3268"/>
                    <a:pt x="5476" y="3296"/>
                  </a:cubicBezTo>
                  <a:cubicBezTo>
                    <a:pt x="5486" y="3355"/>
                    <a:pt x="5444" y="3418"/>
                    <a:pt x="5388" y="3495"/>
                  </a:cubicBezTo>
                  <a:cubicBezTo>
                    <a:pt x="5349" y="3551"/>
                    <a:pt x="5279" y="3653"/>
                    <a:pt x="5300" y="3684"/>
                  </a:cubicBezTo>
                  <a:cubicBezTo>
                    <a:pt x="5328" y="3726"/>
                    <a:pt x="5342" y="3775"/>
                    <a:pt x="5339" y="3824"/>
                  </a:cubicBezTo>
                  <a:lnTo>
                    <a:pt x="5353" y="3817"/>
                  </a:lnTo>
                  <a:lnTo>
                    <a:pt x="5363" y="3814"/>
                  </a:lnTo>
                  <a:cubicBezTo>
                    <a:pt x="5370" y="3810"/>
                    <a:pt x="5381" y="3807"/>
                    <a:pt x="5388" y="3803"/>
                  </a:cubicBezTo>
                  <a:cubicBezTo>
                    <a:pt x="5395" y="3800"/>
                    <a:pt x="5402" y="3793"/>
                    <a:pt x="5413" y="3789"/>
                  </a:cubicBezTo>
                  <a:lnTo>
                    <a:pt x="5416" y="3786"/>
                  </a:lnTo>
                  <a:lnTo>
                    <a:pt x="5430" y="3775"/>
                  </a:lnTo>
                  <a:lnTo>
                    <a:pt x="5437" y="3768"/>
                  </a:lnTo>
                  <a:lnTo>
                    <a:pt x="5448" y="3758"/>
                  </a:lnTo>
                  <a:lnTo>
                    <a:pt x="5455" y="3754"/>
                  </a:lnTo>
                  <a:lnTo>
                    <a:pt x="5462" y="3744"/>
                  </a:lnTo>
                  <a:lnTo>
                    <a:pt x="5465" y="3737"/>
                  </a:lnTo>
                  <a:lnTo>
                    <a:pt x="5472" y="3723"/>
                  </a:lnTo>
                  <a:lnTo>
                    <a:pt x="5476" y="3719"/>
                  </a:lnTo>
                  <a:cubicBezTo>
                    <a:pt x="5483" y="3705"/>
                    <a:pt x="5490" y="3695"/>
                    <a:pt x="5493" y="3681"/>
                  </a:cubicBezTo>
                  <a:lnTo>
                    <a:pt x="5493" y="3674"/>
                  </a:lnTo>
                  <a:cubicBezTo>
                    <a:pt x="5493" y="3670"/>
                    <a:pt x="5497" y="3667"/>
                    <a:pt x="5497" y="3660"/>
                  </a:cubicBezTo>
                  <a:lnTo>
                    <a:pt x="5497" y="3653"/>
                  </a:lnTo>
                  <a:lnTo>
                    <a:pt x="5500" y="3642"/>
                  </a:lnTo>
                  <a:lnTo>
                    <a:pt x="5500" y="3632"/>
                  </a:lnTo>
                  <a:lnTo>
                    <a:pt x="5500" y="3621"/>
                  </a:lnTo>
                  <a:lnTo>
                    <a:pt x="5500" y="3614"/>
                  </a:lnTo>
                  <a:lnTo>
                    <a:pt x="5500" y="3600"/>
                  </a:lnTo>
                  <a:lnTo>
                    <a:pt x="5500" y="3593"/>
                  </a:lnTo>
                  <a:lnTo>
                    <a:pt x="5500" y="3572"/>
                  </a:lnTo>
                  <a:cubicBezTo>
                    <a:pt x="5500" y="3551"/>
                    <a:pt x="5504" y="3534"/>
                    <a:pt x="5507" y="3516"/>
                  </a:cubicBezTo>
                  <a:cubicBezTo>
                    <a:pt x="5521" y="3439"/>
                    <a:pt x="5570" y="3345"/>
                    <a:pt x="5654" y="3313"/>
                  </a:cubicBezTo>
                  <a:cubicBezTo>
                    <a:pt x="5672" y="3307"/>
                    <a:pt x="5692" y="3303"/>
                    <a:pt x="5711" y="3303"/>
                  </a:cubicBezTo>
                  <a:cubicBezTo>
                    <a:pt x="5755" y="3303"/>
                    <a:pt x="5798" y="3319"/>
                    <a:pt x="5829" y="3348"/>
                  </a:cubicBezTo>
                  <a:cubicBezTo>
                    <a:pt x="5865" y="3378"/>
                    <a:pt x="5916" y="3407"/>
                    <a:pt x="6000" y="3407"/>
                  </a:cubicBezTo>
                  <a:cubicBezTo>
                    <a:pt x="6065" y="3407"/>
                    <a:pt x="6149" y="3390"/>
                    <a:pt x="6260" y="3341"/>
                  </a:cubicBezTo>
                  <a:cubicBezTo>
                    <a:pt x="6316" y="3313"/>
                    <a:pt x="6361" y="3289"/>
                    <a:pt x="6400" y="3268"/>
                  </a:cubicBezTo>
                  <a:cubicBezTo>
                    <a:pt x="6456" y="3239"/>
                    <a:pt x="6504" y="3213"/>
                    <a:pt x="6551" y="3213"/>
                  </a:cubicBezTo>
                  <a:cubicBezTo>
                    <a:pt x="6594" y="3213"/>
                    <a:pt x="6636" y="3235"/>
                    <a:pt x="6683" y="3296"/>
                  </a:cubicBezTo>
                  <a:cubicBezTo>
                    <a:pt x="6701" y="3317"/>
                    <a:pt x="6732" y="3324"/>
                    <a:pt x="6781" y="3324"/>
                  </a:cubicBezTo>
                  <a:cubicBezTo>
                    <a:pt x="6820" y="3324"/>
                    <a:pt x="6871" y="3319"/>
                    <a:pt x="6935" y="3313"/>
                  </a:cubicBezTo>
                  <a:cubicBezTo>
                    <a:pt x="7040" y="3299"/>
                    <a:pt x="7149" y="3292"/>
                    <a:pt x="7257" y="3292"/>
                  </a:cubicBezTo>
                  <a:cubicBezTo>
                    <a:pt x="7376" y="3289"/>
                    <a:pt x="7496" y="3254"/>
                    <a:pt x="7597" y="3187"/>
                  </a:cubicBezTo>
                  <a:cubicBezTo>
                    <a:pt x="7694" y="3129"/>
                    <a:pt x="7794" y="3074"/>
                    <a:pt x="7954" y="3074"/>
                  </a:cubicBezTo>
                  <a:cubicBezTo>
                    <a:pt x="7968" y="3074"/>
                    <a:pt x="7982" y="3074"/>
                    <a:pt x="7996" y="3075"/>
                  </a:cubicBezTo>
                  <a:cubicBezTo>
                    <a:pt x="8023" y="3076"/>
                    <a:pt x="8049" y="3077"/>
                    <a:pt x="8076" y="3077"/>
                  </a:cubicBezTo>
                  <a:cubicBezTo>
                    <a:pt x="8242" y="3077"/>
                    <a:pt x="8410" y="3049"/>
                    <a:pt x="8567" y="2995"/>
                  </a:cubicBezTo>
                  <a:lnTo>
                    <a:pt x="8570" y="2995"/>
                  </a:lnTo>
                  <a:lnTo>
                    <a:pt x="8591" y="2988"/>
                  </a:lnTo>
                  <a:lnTo>
                    <a:pt x="8668" y="3009"/>
                  </a:lnTo>
                  <a:lnTo>
                    <a:pt x="8780" y="3044"/>
                  </a:lnTo>
                  <a:lnTo>
                    <a:pt x="8780" y="3030"/>
                  </a:lnTo>
                  <a:cubicBezTo>
                    <a:pt x="8791" y="3019"/>
                    <a:pt x="8798" y="3009"/>
                    <a:pt x="8805" y="2998"/>
                  </a:cubicBezTo>
                  <a:cubicBezTo>
                    <a:pt x="8854" y="2914"/>
                    <a:pt x="8938" y="2861"/>
                    <a:pt x="9036" y="2858"/>
                  </a:cubicBezTo>
                  <a:cubicBezTo>
                    <a:pt x="9057" y="2855"/>
                    <a:pt x="9078" y="2854"/>
                    <a:pt x="9099" y="2854"/>
                  </a:cubicBezTo>
                  <a:cubicBezTo>
                    <a:pt x="9195" y="2854"/>
                    <a:pt x="9292" y="2880"/>
                    <a:pt x="9375" y="2931"/>
                  </a:cubicBezTo>
                  <a:cubicBezTo>
                    <a:pt x="9423" y="2954"/>
                    <a:pt x="9450" y="2966"/>
                    <a:pt x="9473" y="2966"/>
                  </a:cubicBezTo>
                  <a:cubicBezTo>
                    <a:pt x="9482" y="2966"/>
                    <a:pt x="9490" y="2964"/>
                    <a:pt x="9498" y="2959"/>
                  </a:cubicBezTo>
                  <a:cubicBezTo>
                    <a:pt x="9517" y="2950"/>
                    <a:pt x="9537" y="2946"/>
                    <a:pt x="9558" y="2946"/>
                  </a:cubicBezTo>
                  <a:cubicBezTo>
                    <a:pt x="9630" y="2946"/>
                    <a:pt x="9715" y="2995"/>
                    <a:pt x="9810" y="3047"/>
                  </a:cubicBezTo>
                  <a:cubicBezTo>
                    <a:pt x="9866" y="3078"/>
                    <a:pt x="9973" y="3141"/>
                    <a:pt x="10017" y="3141"/>
                  </a:cubicBezTo>
                  <a:cubicBezTo>
                    <a:pt x="10023" y="3141"/>
                    <a:pt x="10027" y="3140"/>
                    <a:pt x="10030" y="3138"/>
                  </a:cubicBezTo>
                  <a:lnTo>
                    <a:pt x="10034" y="3135"/>
                  </a:lnTo>
                  <a:lnTo>
                    <a:pt x="10034" y="3131"/>
                  </a:lnTo>
                  <a:lnTo>
                    <a:pt x="10034" y="3124"/>
                  </a:lnTo>
                  <a:lnTo>
                    <a:pt x="10034" y="3121"/>
                  </a:lnTo>
                  <a:cubicBezTo>
                    <a:pt x="10037" y="3114"/>
                    <a:pt x="10037" y="3110"/>
                    <a:pt x="10037" y="3103"/>
                  </a:cubicBezTo>
                  <a:lnTo>
                    <a:pt x="10037" y="3096"/>
                  </a:lnTo>
                  <a:lnTo>
                    <a:pt x="10037" y="3089"/>
                  </a:lnTo>
                  <a:lnTo>
                    <a:pt x="10037" y="3082"/>
                  </a:lnTo>
                  <a:cubicBezTo>
                    <a:pt x="10037" y="3079"/>
                    <a:pt x="10037" y="3075"/>
                    <a:pt x="10034" y="3072"/>
                  </a:cubicBezTo>
                  <a:lnTo>
                    <a:pt x="10034" y="3065"/>
                  </a:lnTo>
                  <a:cubicBezTo>
                    <a:pt x="10034" y="3058"/>
                    <a:pt x="10030" y="3051"/>
                    <a:pt x="10027" y="3044"/>
                  </a:cubicBezTo>
                  <a:cubicBezTo>
                    <a:pt x="9995" y="2966"/>
                    <a:pt x="9953" y="2893"/>
                    <a:pt x="9904" y="2823"/>
                  </a:cubicBezTo>
                  <a:lnTo>
                    <a:pt x="9890" y="2802"/>
                  </a:lnTo>
                  <a:lnTo>
                    <a:pt x="9883" y="2795"/>
                  </a:lnTo>
                  <a:lnTo>
                    <a:pt x="9873" y="2781"/>
                  </a:lnTo>
                  <a:lnTo>
                    <a:pt x="9866" y="2774"/>
                  </a:lnTo>
                  <a:lnTo>
                    <a:pt x="9859" y="2763"/>
                  </a:lnTo>
                  <a:lnTo>
                    <a:pt x="9852" y="2760"/>
                  </a:lnTo>
                  <a:lnTo>
                    <a:pt x="9845" y="2753"/>
                  </a:lnTo>
                  <a:lnTo>
                    <a:pt x="9838" y="2749"/>
                  </a:lnTo>
                  <a:lnTo>
                    <a:pt x="9831" y="2742"/>
                  </a:lnTo>
                  <a:lnTo>
                    <a:pt x="9827" y="2742"/>
                  </a:lnTo>
                  <a:cubicBezTo>
                    <a:pt x="9729" y="2714"/>
                    <a:pt x="9747" y="2564"/>
                    <a:pt x="9775" y="2357"/>
                  </a:cubicBezTo>
                  <a:cubicBezTo>
                    <a:pt x="9785" y="2277"/>
                    <a:pt x="9799" y="2154"/>
                    <a:pt x="9792" y="2126"/>
                  </a:cubicBezTo>
                  <a:cubicBezTo>
                    <a:pt x="9771" y="2091"/>
                    <a:pt x="9649" y="1766"/>
                    <a:pt x="9729" y="1636"/>
                  </a:cubicBezTo>
                  <a:cubicBezTo>
                    <a:pt x="9733" y="1629"/>
                    <a:pt x="9740" y="1622"/>
                    <a:pt x="9743" y="1615"/>
                  </a:cubicBezTo>
                  <a:lnTo>
                    <a:pt x="9750" y="1612"/>
                  </a:lnTo>
                  <a:cubicBezTo>
                    <a:pt x="9754" y="1605"/>
                    <a:pt x="9761" y="1601"/>
                    <a:pt x="9764" y="1598"/>
                  </a:cubicBezTo>
                  <a:lnTo>
                    <a:pt x="9771" y="1594"/>
                  </a:lnTo>
                  <a:cubicBezTo>
                    <a:pt x="9778" y="1591"/>
                    <a:pt x="9785" y="1587"/>
                    <a:pt x="9789" y="1587"/>
                  </a:cubicBezTo>
                  <a:lnTo>
                    <a:pt x="9799" y="1587"/>
                  </a:lnTo>
                  <a:cubicBezTo>
                    <a:pt x="9806" y="1584"/>
                    <a:pt x="9810" y="1584"/>
                    <a:pt x="9817" y="1584"/>
                  </a:cubicBezTo>
                  <a:cubicBezTo>
                    <a:pt x="9817" y="1563"/>
                    <a:pt x="9820" y="1545"/>
                    <a:pt x="9820" y="1524"/>
                  </a:cubicBezTo>
                  <a:cubicBezTo>
                    <a:pt x="9820" y="1461"/>
                    <a:pt x="9820" y="1381"/>
                    <a:pt x="9880" y="1332"/>
                  </a:cubicBezTo>
                  <a:cubicBezTo>
                    <a:pt x="9880" y="1332"/>
                    <a:pt x="9883" y="1328"/>
                    <a:pt x="9887" y="1328"/>
                  </a:cubicBezTo>
                  <a:lnTo>
                    <a:pt x="9876" y="1300"/>
                  </a:lnTo>
                  <a:lnTo>
                    <a:pt x="9876" y="1297"/>
                  </a:lnTo>
                  <a:lnTo>
                    <a:pt x="9866" y="1276"/>
                  </a:lnTo>
                  <a:lnTo>
                    <a:pt x="9859" y="1258"/>
                  </a:lnTo>
                  <a:lnTo>
                    <a:pt x="9859" y="1255"/>
                  </a:lnTo>
                  <a:lnTo>
                    <a:pt x="9852" y="1244"/>
                  </a:lnTo>
                  <a:lnTo>
                    <a:pt x="9852" y="1241"/>
                  </a:lnTo>
                  <a:lnTo>
                    <a:pt x="9848" y="1234"/>
                  </a:lnTo>
                  <a:lnTo>
                    <a:pt x="9845" y="1227"/>
                  </a:lnTo>
                  <a:lnTo>
                    <a:pt x="9841" y="1223"/>
                  </a:lnTo>
                  <a:cubicBezTo>
                    <a:pt x="9821" y="1218"/>
                    <a:pt x="9800" y="1215"/>
                    <a:pt x="9780" y="1215"/>
                  </a:cubicBezTo>
                  <a:cubicBezTo>
                    <a:pt x="9772" y="1215"/>
                    <a:pt x="9765" y="1215"/>
                    <a:pt x="9757" y="1216"/>
                  </a:cubicBezTo>
                  <a:cubicBezTo>
                    <a:pt x="9753" y="1216"/>
                    <a:pt x="9750" y="1216"/>
                    <a:pt x="9746" y="1216"/>
                  </a:cubicBezTo>
                  <a:cubicBezTo>
                    <a:pt x="9640" y="1216"/>
                    <a:pt x="9478" y="1213"/>
                    <a:pt x="9400" y="1020"/>
                  </a:cubicBezTo>
                  <a:cubicBezTo>
                    <a:pt x="9368" y="940"/>
                    <a:pt x="9347" y="855"/>
                    <a:pt x="9344" y="771"/>
                  </a:cubicBezTo>
                  <a:cubicBezTo>
                    <a:pt x="9340" y="712"/>
                    <a:pt x="9323" y="649"/>
                    <a:pt x="9288" y="600"/>
                  </a:cubicBezTo>
                  <a:lnTo>
                    <a:pt x="9288" y="596"/>
                  </a:lnTo>
                  <a:lnTo>
                    <a:pt x="9263" y="561"/>
                  </a:lnTo>
                  <a:cubicBezTo>
                    <a:pt x="9232" y="519"/>
                    <a:pt x="9204" y="474"/>
                    <a:pt x="9176" y="439"/>
                  </a:cubicBezTo>
                  <a:cubicBezTo>
                    <a:pt x="9095" y="315"/>
                    <a:pt x="9056" y="265"/>
                    <a:pt x="9005" y="265"/>
                  </a:cubicBezTo>
                  <a:cubicBezTo>
                    <a:pt x="8990" y="265"/>
                    <a:pt x="8974" y="270"/>
                    <a:pt x="8955" y="278"/>
                  </a:cubicBezTo>
                  <a:lnTo>
                    <a:pt x="8952" y="278"/>
                  </a:lnTo>
                  <a:lnTo>
                    <a:pt x="8934" y="285"/>
                  </a:lnTo>
                  <a:lnTo>
                    <a:pt x="8924" y="288"/>
                  </a:lnTo>
                  <a:lnTo>
                    <a:pt x="8906" y="292"/>
                  </a:lnTo>
                  <a:lnTo>
                    <a:pt x="8896" y="295"/>
                  </a:lnTo>
                  <a:lnTo>
                    <a:pt x="8878" y="299"/>
                  </a:lnTo>
                  <a:lnTo>
                    <a:pt x="8864" y="299"/>
                  </a:lnTo>
                  <a:lnTo>
                    <a:pt x="8847" y="302"/>
                  </a:lnTo>
                  <a:lnTo>
                    <a:pt x="8378" y="302"/>
                  </a:lnTo>
                  <a:cubicBezTo>
                    <a:pt x="8139" y="505"/>
                    <a:pt x="7691" y="651"/>
                    <a:pt x="7440" y="651"/>
                  </a:cubicBezTo>
                  <a:cubicBezTo>
                    <a:pt x="7392" y="651"/>
                    <a:pt x="7351" y="646"/>
                    <a:pt x="7320" y="635"/>
                  </a:cubicBezTo>
                  <a:cubicBezTo>
                    <a:pt x="7266" y="615"/>
                    <a:pt x="7195" y="608"/>
                    <a:pt x="7115" y="608"/>
                  </a:cubicBezTo>
                  <a:cubicBezTo>
                    <a:pt x="7009" y="608"/>
                    <a:pt x="6887" y="621"/>
                    <a:pt x="6767" y="635"/>
                  </a:cubicBezTo>
                  <a:cubicBezTo>
                    <a:pt x="6641" y="649"/>
                    <a:pt x="6515" y="659"/>
                    <a:pt x="6389" y="663"/>
                  </a:cubicBezTo>
                  <a:cubicBezTo>
                    <a:pt x="6246" y="659"/>
                    <a:pt x="6109" y="614"/>
                    <a:pt x="5994" y="533"/>
                  </a:cubicBezTo>
                  <a:cubicBezTo>
                    <a:pt x="5916" y="488"/>
                    <a:pt x="5854" y="452"/>
                    <a:pt x="5771" y="452"/>
                  </a:cubicBezTo>
                  <a:cubicBezTo>
                    <a:pt x="5763" y="452"/>
                    <a:pt x="5756" y="452"/>
                    <a:pt x="5749" y="453"/>
                  </a:cubicBezTo>
                  <a:cubicBezTo>
                    <a:pt x="5742" y="453"/>
                    <a:pt x="5735" y="453"/>
                    <a:pt x="5728" y="453"/>
                  </a:cubicBezTo>
                  <a:cubicBezTo>
                    <a:pt x="5588" y="453"/>
                    <a:pt x="5515" y="384"/>
                    <a:pt x="5451" y="327"/>
                  </a:cubicBezTo>
                  <a:cubicBezTo>
                    <a:pt x="5395" y="274"/>
                    <a:pt x="5349" y="232"/>
                    <a:pt x="5258" y="232"/>
                  </a:cubicBezTo>
                  <a:cubicBezTo>
                    <a:pt x="5249" y="233"/>
                    <a:pt x="5240" y="234"/>
                    <a:pt x="5231" y="234"/>
                  </a:cubicBezTo>
                  <a:cubicBezTo>
                    <a:pt x="5167" y="234"/>
                    <a:pt x="5107" y="213"/>
                    <a:pt x="5055" y="176"/>
                  </a:cubicBezTo>
                  <a:cubicBezTo>
                    <a:pt x="4985" y="134"/>
                    <a:pt x="4884" y="71"/>
                    <a:pt x="4432" y="15"/>
                  </a:cubicBezTo>
                  <a:cubicBezTo>
                    <a:pt x="4354" y="5"/>
                    <a:pt x="4277" y="1"/>
                    <a:pt x="420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4418;p59">
              <a:extLst>
                <a:ext uri="{FF2B5EF4-FFF2-40B4-BE49-F238E27FC236}">
                  <a16:creationId xmlns:a16="http://schemas.microsoft.com/office/drawing/2014/main" id="{C1B00C88-537D-F813-1018-6BCDF277A7E8}"/>
                </a:ext>
              </a:extLst>
            </p:cNvPr>
            <p:cNvSpPr/>
            <p:nvPr/>
          </p:nvSpPr>
          <p:spPr>
            <a:xfrm>
              <a:off x="2314381" y="1759456"/>
              <a:ext cx="68" cy="204"/>
            </a:xfrm>
            <a:custGeom>
              <a:avLst/>
              <a:gdLst/>
              <a:ahLst/>
              <a:cxnLst/>
              <a:rect l="l" t="t" r="r" b="b"/>
              <a:pathLst>
                <a:path w="5" h="15" extrusionOk="0">
                  <a:moveTo>
                    <a:pt x="4" y="1"/>
                  </a:moveTo>
                  <a:cubicBezTo>
                    <a:pt x="4" y="4"/>
                    <a:pt x="1" y="8"/>
                    <a:pt x="1" y="15"/>
                  </a:cubicBezTo>
                  <a:cubicBezTo>
                    <a:pt x="1" y="8"/>
                    <a:pt x="4" y="4"/>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4419;p59">
              <a:extLst>
                <a:ext uri="{FF2B5EF4-FFF2-40B4-BE49-F238E27FC236}">
                  <a16:creationId xmlns:a16="http://schemas.microsoft.com/office/drawing/2014/main" id="{486998C4-2668-6D2F-BFB3-E3BF1978B244}"/>
                </a:ext>
              </a:extLst>
            </p:cNvPr>
            <p:cNvSpPr/>
            <p:nvPr/>
          </p:nvSpPr>
          <p:spPr>
            <a:xfrm>
              <a:off x="2314530" y="1758886"/>
              <a:ext cx="14" cy="204"/>
            </a:xfrm>
            <a:custGeom>
              <a:avLst/>
              <a:gdLst/>
              <a:ahLst/>
              <a:cxnLst/>
              <a:rect l="l" t="t" r="r" b="b"/>
              <a:pathLst>
                <a:path w="1" h="15" extrusionOk="0">
                  <a:moveTo>
                    <a:pt x="0"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4420;p59">
              <a:extLst>
                <a:ext uri="{FF2B5EF4-FFF2-40B4-BE49-F238E27FC236}">
                  <a16:creationId xmlns:a16="http://schemas.microsoft.com/office/drawing/2014/main" id="{80ABB1A0-CD94-904C-B712-FDD12A195C7C}"/>
                </a:ext>
              </a:extLst>
            </p:cNvPr>
            <p:cNvSpPr/>
            <p:nvPr/>
          </p:nvSpPr>
          <p:spPr>
            <a:xfrm>
              <a:off x="2314625" y="1758275"/>
              <a:ext cx="14" cy="244"/>
            </a:xfrm>
            <a:custGeom>
              <a:avLst/>
              <a:gdLst/>
              <a:ahLst/>
              <a:cxnLst/>
              <a:rect l="l" t="t" r="r" b="b"/>
              <a:pathLst>
                <a:path w="1" h="18" extrusionOk="0">
                  <a:moveTo>
                    <a:pt x="0"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4421;p59">
              <a:extLst>
                <a:ext uri="{FF2B5EF4-FFF2-40B4-BE49-F238E27FC236}">
                  <a16:creationId xmlns:a16="http://schemas.microsoft.com/office/drawing/2014/main" id="{11200410-AF3A-E840-B9C8-E32888E20071}"/>
                </a:ext>
              </a:extLst>
            </p:cNvPr>
            <p:cNvSpPr/>
            <p:nvPr/>
          </p:nvSpPr>
          <p:spPr>
            <a:xfrm>
              <a:off x="2314571" y="1758601"/>
              <a:ext cx="14" cy="204"/>
            </a:xfrm>
            <a:custGeom>
              <a:avLst/>
              <a:gdLst/>
              <a:ahLst/>
              <a:cxnLst/>
              <a:rect l="l" t="t" r="r" b="b"/>
              <a:pathLst>
                <a:path w="1" h="15" extrusionOk="0">
                  <a:moveTo>
                    <a:pt x="1"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4422;p59">
              <a:extLst>
                <a:ext uri="{FF2B5EF4-FFF2-40B4-BE49-F238E27FC236}">
                  <a16:creationId xmlns:a16="http://schemas.microsoft.com/office/drawing/2014/main" id="{3357E349-1A8E-F784-52CB-BF7FB30E5A87}"/>
                </a:ext>
              </a:extLst>
            </p:cNvPr>
            <p:cNvSpPr/>
            <p:nvPr/>
          </p:nvSpPr>
          <p:spPr>
            <a:xfrm>
              <a:off x="2314435" y="1759171"/>
              <a:ext cx="54" cy="204"/>
            </a:xfrm>
            <a:custGeom>
              <a:avLst/>
              <a:gdLst/>
              <a:ahLst/>
              <a:cxnLst/>
              <a:rect l="l" t="t" r="r" b="b"/>
              <a:pathLst>
                <a:path w="4" h="15" extrusionOk="0">
                  <a:moveTo>
                    <a:pt x="4"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4423;p59">
              <a:extLst>
                <a:ext uri="{FF2B5EF4-FFF2-40B4-BE49-F238E27FC236}">
                  <a16:creationId xmlns:a16="http://schemas.microsoft.com/office/drawing/2014/main" id="{D03C0440-D390-C8D5-2627-B396C509A0DA}"/>
                </a:ext>
              </a:extLst>
            </p:cNvPr>
            <p:cNvSpPr/>
            <p:nvPr/>
          </p:nvSpPr>
          <p:spPr>
            <a:xfrm>
              <a:off x="2314150" y="1759701"/>
              <a:ext cx="204" cy="530"/>
            </a:xfrm>
            <a:custGeom>
              <a:avLst/>
              <a:gdLst/>
              <a:ahLst/>
              <a:cxnLst/>
              <a:rect l="l" t="t" r="r" b="b"/>
              <a:pathLst>
                <a:path w="15" h="39" extrusionOk="0">
                  <a:moveTo>
                    <a:pt x="14" y="0"/>
                  </a:moveTo>
                  <a:cubicBezTo>
                    <a:pt x="11" y="14"/>
                    <a:pt x="7" y="28"/>
                    <a:pt x="0" y="39"/>
                  </a:cubicBezTo>
                  <a:cubicBezTo>
                    <a:pt x="7" y="28"/>
                    <a:pt x="11" y="14"/>
                    <a:pt x="1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4424;p59">
              <a:extLst>
                <a:ext uri="{FF2B5EF4-FFF2-40B4-BE49-F238E27FC236}">
                  <a16:creationId xmlns:a16="http://schemas.microsoft.com/office/drawing/2014/main" id="{1A325663-0171-679D-1847-0F688C3FAFD7}"/>
                </a:ext>
              </a:extLst>
            </p:cNvPr>
            <p:cNvSpPr/>
            <p:nvPr/>
          </p:nvSpPr>
          <p:spPr>
            <a:xfrm>
              <a:off x="2312575" y="1761411"/>
              <a:ext cx="394" cy="149"/>
            </a:xfrm>
            <a:custGeom>
              <a:avLst/>
              <a:gdLst/>
              <a:ahLst/>
              <a:cxnLst/>
              <a:rect l="l" t="t" r="r" b="b"/>
              <a:pathLst>
                <a:path w="29" h="11" extrusionOk="0">
                  <a:moveTo>
                    <a:pt x="28" y="0"/>
                  </a:moveTo>
                  <a:cubicBezTo>
                    <a:pt x="18" y="4"/>
                    <a:pt x="11" y="7"/>
                    <a:pt x="0" y="11"/>
                  </a:cubicBezTo>
                  <a:cubicBezTo>
                    <a:pt x="11" y="7"/>
                    <a:pt x="18" y="4"/>
                    <a:pt x="2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4425;p59">
              <a:extLst>
                <a:ext uri="{FF2B5EF4-FFF2-40B4-BE49-F238E27FC236}">
                  <a16:creationId xmlns:a16="http://schemas.microsoft.com/office/drawing/2014/main" id="{46FB52F7-BE30-5CF6-CED6-9F8B207DC11E}"/>
                </a:ext>
              </a:extLst>
            </p:cNvPr>
            <p:cNvSpPr/>
            <p:nvPr/>
          </p:nvSpPr>
          <p:spPr>
            <a:xfrm>
              <a:off x="2313811" y="1760556"/>
              <a:ext cx="149" cy="149"/>
            </a:xfrm>
            <a:custGeom>
              <a:avLst/>
              <a:gdLst/>
              <a:ahLst/>
              <a:cxnLst/>
              <a:rect l="l" t="t" r="r" b="b"/>
              <a:pathLst>
                <a:path w="11" h="11" extrusionOk="0">
                  <a:moveTo>
                    <a:pt x="1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4426;p59">
              <a:extLst>
                <a:ext uri="{FF2B5EF4-FFF2-40B4-BE49-F238E27FC236}">
                  <a16:creationId xmlns:a16="http://schemas.microsoft.com/office/drawing/2014/main" id="{38AD1806-BD20-E458-5993-4D77CAC8E60F}"/>
                </a:ext>
              </a:extLst>
            </p:cNvPr>
            <p:cNvSpPr/>
            <p:nvPr/>
          </p:nvSpPr>
          <p:spPr>
            <a:xfrm>
              <a:off x="2313580" y="1760787"/>
              <a:ext cx="149" cy="163"/>
            </a:xfrm>
            <a:custGeom>
              <a:avLst/>
              <a:gdLst/>
              <a:ahLst/>
              <a:cxnLst/>
              <a:rect l="l" t="t" r="r" b="b"/>
              <a:pathLst>
                <a:path w="11" h="12" extrusionOk="0">
                  <a:moveTo>
                    <a:pt x="11"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4427;p59">
              <a:extLst>
                <a:ext uri="{FF2B5EF4-FFF2-40B4-BE49-F238E27FC236}">
                  <a16:creationId xmlns:a16="http://schemas.microsoft.com/office/drawing/2014/main" id="{EA0C7E39-71F8-32A0-1B0B-BFCC3AC5BC12}"/>
                </a:ext>
              </a:extLst>
            </p:cNvPr>
            <p:cNvSpPr/>
            <p:nvPr/>
          </p:nvSpPr>
          <p:spPr>
            <a:xfrm>
              <a:off x="2338427" y="1752993"/>
              <a:ext cx="4630" cy="1439"/>
            </a:xfrm>
            <a:custGeom>
              <a:avLst/>
              <a:gdLst/>
              <a:ahLst/>
              <a:cxnLst/>
              <a:rect l="l" t="t" r="r" b="b"/>
              <a:pathLst>
                <a:path w="341" h="106" extrusionOk="0">
                  <a:moveTo>
                    <a:pt x="341" y="1"/>
                  </a:moveTo>
                  <a:cubicBezTo>
                    <a:pt x="243" y="67"/>
                    <a:pt x="123" y="106"/>
                    <a:pt x="1" y="106"/>
                  </a:cubicBezTo>
                  <a:cubicBezTo>
                    <a:pt x="123" y="106"/>
                    <a:pt x="243" y="67"/>
                    <a:pt x="34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4428;p59">
              <a:extLst>
                <a:ext uri="{FF2B5EF4-FFF2-40B4-BE49-F238E27FC236}">
                  <a16:creationId xmlns:a16="http://schemas.microsoft.com/office/drawing/2014/main" id="{3FE90678-3BBF-AA02-5D2E-5A7C4E079D55}"/>
                </a:ext>
              </a:extLst>
            </p:cNvPr>
            <p:cNvSpPr/>
            <p:nvPr/>
          </p:nvSpPr>
          <p:spPr>
            <a:xfrm>
              <a:off x="2312236" y="1761601"/>
              <a:ext cx="258" cy="109"/>
            </a:xfrm>
            <a:custGeom>
              <a:avLst/>
              <a:gdLst/>
              <a:ahLst/>
              <a:cxnLst/>
              <a:rect l="l" t="t" r="r" b="b"/>
              <a:pathLst>
                <a:path w="19" h="8" extrusionOk="0">
                  <a:moveTo>
                    <a:pt x="1" y="7"/>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4429;p59">
              <a:extLst>
                <a:ext uri="{FF2B5EF4-FFF2-40B4-BE49-F238E27FC236}">
                  <a16:creationId xmlns:a16="http://schemas.microsoft.com/office/drawing/2014/main" id="{41E4BF04-1FC8-7B38-E2B1-23E3A569E9C0}"/>
                </a:ext>
              </a:extLst>
            </p:cNvPr>
            <p:cNvSpPr/>
            <p:nvPr/>
          </p:nvSpPr>
          <p:spPr>
            <a:xfrm>
              <a:off x="2314001" y="1760312"/>
              <a:ext cx="109" cy="163"/>
            </a:xfrm>
            <a:custGeom>
              <a:avLst/>
              <a:gdLst/>
              <a:ahLst/>
              <a:cxnLst/>
              <a:rect l="l" t="t" r="r" b="b"/>
              <a:pathLst>
                <a:path w="8" h="12" extrusionOk="0">
                  <a:moveTo>
                    <a:pt x="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4430;p59">
              <a:extLst>
                <a:ext uri="{FF2B5EF4-FFF2-40B4-BE49-F238E27FC236}">
                  <a16:creationId xmlns:a16="http://schemas.microsoft.com/office/drawing/2014/main" id="{86C1A8C5-C51D-80BE-6EB4-FD1E506A9F2A}"/>
                </a:ext>
              </a:extLst>
            </p:cNvPr>
            <p:cNvSpPr/>
            <p:nvPr/>
          </p:nvSpPr>
          <p:spPr>
            <a:xfrm>
              <a:off x="2312955" y="1761221"/>
              <a:ext cx="299" cy="149"/>
            </a:xfrm>
            <a:custGeom>
              <a:avLst/>
              <a:gdLst/>
              <a:ahLst/>
              <a:cxnLst/>
              <a:rect l="l" t="t" r="r" b="b"/>
              <a:pathLst>
                <a:path w="22" h="11" extrusionOk="0">
                  <a:moveTo>
                    <a:pt x="21" y="0"/>
                  </a:moveTo>
                  <a:cubicBezTo>
                    <a:pt x="14" y="4"/>
                    <a:pt x="7" y="7"/>
                    <a:pt x="0" y="11"/>
                  </a:cubicBezTo>
                  <a:cubicBezTo>
                    <a:pt x="7" y="7"/>
                    <a:pt x="14" y="4"/>
                    <a:pt x="2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4431;p59">
              <a:extLst>
                <a:ext uri="{FF2B5EF4-FFF2-40B4-BE49-F238E27FC236}">
                  <a16:creationId xmlns:a16="http://schemas.microsoft.com/office/drawing/2014/main" id="{6EA53EE4-03CB-EACD-B927-354D28B540E2}"/>
                </a:ext>
              </a:extLst>
            </p:cNvPr>
            <p:cNvSpPr/>
            <p:nvPr/>
          </p:nvSpPr>
          <p:spPr>
            <a:xfrm>
              <a:off x="2356254" y="1750291"/>
              <a:ext cx="1344" cy="285"/>
            </a:xfrm>
            <a:custGeom>
              <a:avLst/>
              <a:gdLst/>
              <a:ahLst/>
              <a:cxnLst/>
              <a:rect l="l" t="t" r="r" b="b"/>
              <a:pathLst>
                <a:path w="99" h="21" extrusionOk="0">
                  <a:moveTo>
                    <a:pt x="4" y="7"/>
                  </a:moveTo>
                  <a:lnTo>
                    <a:pt x="1" y="7"/>
                  </a:lnTo>
                  <a:lnTo>
                    <a:pt x="4" y="7"/>
                  </a:lnTo>
                  <a:lnTo>
                    <a:pt x="25" y="0"/>
                  </a:lnTo>
                  <a:lnTo>
                    <a:pt x="99" y="21"/>
                  </a:ln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4432;p59">
              <a:extLst>
                <a:ext uri="{FF2B5EF4-FFF2-40B4-BE49-F238E27FC236}">
                  <a16:creationId xmlns:a16="http://schemas.microsoft.com/office/drawing/2014/main" id="{830CB6C6-1C59-43F5-1B49-1854A9F53425}"/>
                </a:ext>
              </a:extLst>
            </p:cNvPr>
            <p:cNvSpPr/>
            <p:nvPr/>
          </p:nvSpPr>
          <p:spPr>
            <a:xfrm>
              <a:off x="2314720" y="1754758"/>
              <a:ext cx="2009" cy="2770"/>
            </a:xfrm>
            <a:custGeom>
              <a:avLst/>
              <a:gdLst/>
              <a:ahLst/>
              <a:cxnLst/>
              <a:rect l="l" t="t" r="r" b="b"/>
              <a:pathLst>
                <a:path w="148" h="204" extrusionOk="0">
                  <a:moveTo>
                    <a:pt x="147" y="0"/>
                  </a:moveTo>
                  <a:cubicBezTo>
                    <a:pt x="63" y="28"/>
                    <a:pt x="14" y="123"/>
                    <a:pt x="0" y="203"/>
                  </a:cubicBezTo>
                  <a:cubicBezTo>
                    <a:pt x="14" y="126"/>
                    <a:pt x="63" y="32"/>
                    <a:pt x="14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4433;p59">
              <a:extLst>
                <a:ext uri="{FF2B5EF4-FFF2-40B4-BE49-F238E27FC236}">
                  <a16:creationId xmlns:a16="http://schemas.microsoft.com/office/drawing/2014/main" id="{6EECC508-5CB0-0DF9-73FE-7F8817EEC26F}"/>
                </a:ext>
              </a:extLst>
            </p:cNvPr>
            <p:cNvSpPr/>
            <p:nvPr/>
          </p:nvSpPr>
          <p:spPr>
            <a:xfrm>
              <a:off x="2313335" y="1761031"/>
              <a:ext cx="204" cy="109"/>
            </a:xfrm>
            <a:custGeom>
              <a:avLst/>
              <a:gdLst/>
              <a:ahLst/>
              <a:cxnLst/>
              <a:rect l="l" t="t" r="r" b="b"/>
              <a:pathLst>
                <a:path w="15" h="8" extrusionOk="0">
                  <a:moveTo>
                    <a:pt x="15"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4434;p59">
              <a:extLst>
                <a:ext uri="{FF2B5EF4-FFF2-40B4-BE49-F238E27FC236}">
                  <a16:creationId xmlns:a16="http://schemas.microsoft.com/office/drawing/2014/main" id="{384A32DD-A9D5-9936-6A09-4FB16908DF01}"/>
                </a:ext>
              </a:extLst>
            </p:cNvPr>
            <p:cNvSpPr/>
            <p:nvPr/>
          </p:nvSpPr>
          <p:spPr>
            <a:xfrm>
              <a:off x="2360911" y="1713591"/>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4435;p59">
              <a:extLst>
                <a:ext uri="{FF2B5EF4-FFF2-40B4-BE49-F238E27FC236}">
                  <a16:creationId xmlns:a16="http://schemas.microsoft.com/office/drawing/2014/main" id="{AD5EEFAD-4BA2-DDB0-B41A-12B776E599A1}"/>
                </a:ext>
              </a:extLst>
            </p:cNvPr>
            <p:cNvSpPr/>
            <p:nvPr/>
          </p:nvSpPr>
          <p:spPr>
            <a:xfrm>
              <a:off x="2360531" y="1713686"/>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4436;p59">
              <a:extLst>
                <a:ext uri="{FF2B5EF4-FFF2-40B4-BE49-F238E27FC236}">
                  <a16:creationId xmlns:a16="http://schemas.microsoft.com/office/drawing/2014/main" id="{27EFFB73-390C-C313-B2C2-46BA12C2351C}"/>
                </a:ext>
              </a:extLst>
            </p:cNvPr>
            <p:cNvSpPr/>
            <p:nvPr/>
          </p:nvSpPr>
          <p:spPr>
            <a:xfrm>
              <a:off x="2361291" y="1713442"/>
              <a:ext cx="68" cy="14"/>
            </a:xfrm>
            <a:custGeom>
              <a:avLst/>
              <a:gdLst/>
              <a:ahLst/>
              <a:cxnLst/>
              <a:rect l="l" t="t" r="r" b="b"/>
              <a:pathLst>
                <a:path w="5" h="1" extrusionOk="0">
                  <a:moveTo>
                    <a:pt x="4"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4437;p59">
              <a:extLst>
                <a:ext uri="{FF2B5EF4-FFF2-40B4-BE49-F238E27FC236}">
                  <a16:creationId xmlns:a16="http://schemas.microsoft.com/office/drawing/2014/main" id="{4896F6B3-1AFF-8255-2905-05D6AEBD3645}"/>
                </a:ext>
              </a:extLst>
            </p:cNvPr>
            <p:cNvSpPr/>
            <p:nvPr/>
          </p:nvSpPr>
          <p:spPr>
            <a:xfrm>
              <a:off x="2364332" y="1715628"/>
              <a:ext cx="1208" cy="1724"/>
            </a:xfrm>
            <a:custGeom>
              <a:avLst/>
              <a:gdLst/>
              <a:ahLst/>
              <a:cxnLst/>
              <a:rect l="l" t="t" r="r" b="b"/>
              <a:pathLst>
                <a:path w="89" h="127" extrusionOk="0">
                  <a:moveTo>
                    <a:pt x="1" y="1"/>
                  </a:moveTo>
                  <a:cubicBezTo>
                    <a:pt x="25" y="39"/>
                    <a:pt x="53" y="81"/>
                    <a:pt x="88" y="127"/>
                  </a:cubicBezTo>
                  <a:cubicBezTo>
                    <a:pt x="57" y="81"/>
                    <a:pt x="29" y="39"/>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4438;p59">
              <a:extLst>
                <a:ext uri="{FF2B5EF4-FFF2-40B4-BE49-F238E27FC236}">
                  <a16:creationId xmlns:a16="http://schemas.microsoft.com/office/drawing/2014/main" id="{0E9C6238-8D1B-41ED-1E57-123DE6F142B7}"/>
                </a:ext>
              </a:extLst>
            </p:cNvPr>
            <p:cNvSpPr/>
            <p:nvPr/>
          </p:nvSpPr>
          <p:spPr>
            <a:xfrm>
              <a:off x="2358725" y="1713917"/>
              <a:ext cx="204" cy="14"/>
            </a:xfrm>
            <a:custGeom>
              <a:avLst/>
              <a:gdLst/>
              <a:ahLst/>
              <a:cxnLst/>
              <a:rect l="l" t="t" r="r" b="b"/>
              <a:pathLst>
                <a:path w="15" h="1" extrusionOk="0">
                  <a:moveTo>
                    <a:pt x="1"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4439;p59">
              <a:extLst>
                <a:ext uri="{FF2B5EF4-FFF2-40B4-BE49-F238E27FC236}">
                  <a16:creationId xmlns:a16="http://schemas.microsoft.com/office/drawing/2014/main" id="{9C4D7EEC-616C-5527-B002-D73FD397CA86}"/>
                </a:ext>
              </a:extLst>
            </p:cNvPr>
            <p:cNvSpPr/>
            <p:nvPr/>
          </p:nvSpPr>
          <p:spPr>
            <a:xfrm>
              <a:off x="2354163" y="1713822"/>
              <a:ext cx="258" cy="14"/>
            </a:xfrm>
            <a:custGeom>
              <a:avLst/>
              <a:gdLst/>
              <a:ahLst/>
              <a:cxnLst/>
              <a:rect l="l" t="t" r="r" b="b"/>
              <a:pathLst>
                <a:path w="19" h="1" extrusionOk="0">
                  <a:moveTo>
                    <a:pt x="1" y="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4440;p59">
              <a:extLst>
                <a:ext uri="{FF2B5EF4-FFF2-40B4-BE49-F238E27FC236}">
                  <a16:creationId xmlns:a16="http://schemas.microsoft.com/office/drawing/2014/main" id="{6E8BE9C7-6807-3ADD-AFCA-C85E5AAA2738}"/>
                </a:ext>
              </a:extLst>
            </p:cNvPr>
            <p:cNvSpPr/>
            <p:nvPr/>
          </p:nvSpPr>
          <p:spPr>
            <a:xfrm>
              <a:off x="2353552" y="1713781"/>
              <a:ext cx="394" cy="14"/>
            </a:xfrm>
            <a:custGeom>
              <a:avLst/>
              <a:gdLst/>
              <a:ahLst/>
              <a:cxnLst/>
              <a:rect l="l" t="t" r="r" b="b"/>
              <a:pathLst>
                <a:path w="29" h="1" extrusionOk="0">
                  <a:moveTo>
                    <a:pt x="0" y="0"/>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4441;p59">
              <a:extLst>
                <a:ext uri="{FF2B5EF4-FFF2-40B4-BE49-F238E27FC236}">
                  <a16:creationId xmlns:a16="http://schemas.microsoft.com/office/drawing/2014/main" id="{1C5AE6F2-A7A8-16BA-D79E-05DDBD55A98A}"/>
                </a:ext>
              </a:extLst>
            </p:cNvPr>
            <p:cNvSpPr/>
            <p:nvPr/>
          </p:nvSpPr>
          <p:spPr>
            <a:xfrm>
              <a:off x="2359200" y="1713876"/>
              <a:ext cx="258" cy="14"/>
            </a:xfrm>
            <a:custGeom>
              <a:avLst/>
              <a:gdLst/>
              <a:ahLst/>
              <a:cxnLst/>
              <a:rect l="l" t="t" r="r" b="b"/>
              <a:pathLst>
                <a:path w="19" h="1" extrusionOk="0">
                  <a:moveTo>
                    <a:pt x="1" y="0"/>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4442;p59">
              <a:extLst>
                <a:ext uri="{FF2B5EF4-FFF2-40B4-BE49-F238E27FC236}">
                  <a16:creationId xmlns:a16="http://schemas.microsoft.com/office/drawing/2014/main" id="{E32CD051-64C4-240A-FD99-2198C1804026}"/>
                </a:ext>
              </a:extLst>
            </p:cNvPr>
            <p:cNvSpPr/>
            <p:nvPr/>
          </p:nvSpPr>
          <p:spPr>
            <a:xfrm>
              <a:off x="2365812" y="1717814"/>
              <a:ext cx="14" cy="14"/>
            </a:xfrm>
            <a:custGeom>
              <a:avLst/>
              <a:gdLst/>
              <a:ahLst/>
              <a:cxnLst/>
              <a:rect l="l" t="t" r="r" b="b"/>
              <a:pathLst>
                <a:path w="1" h="1" extrusionOk="0">
                  <a:moveTo>
                    <a:pt x="0" y="1"/>
                  </a:moveTo>
                  <a:lnTo>
                    <a:pt x="0" y="1"/>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4443;p59">
              <a:extLst>
                <a:ext uri="{FF2B5EF4-FFF2-40B4-BE49-F238E27FC236}">
                  <a16:creationId xmlns:a16="http://schemas.microsoft.com/office/drawing/2014/main" id="{466D617B-36CE-4071-EC4C-9DE6A4377D9E}"/>
                </a:ext>
              </a:extLst>
            </p:cNvPr>
            <p:cNvSpPr/>
            <p:nvPr/>
          </p:nvSpPr>
          <p:spPr>
            <a:xfrm>
              <a:off x="2354788" y="1713876"/>
              <a:ext cx="204" cy="14"/>
            </a:xfrm>
            <a:custGeom>
              <a:avLst/>
              <a:gdLst/>
              <a:ahLst/>
              <a:cxnLst/>
              <a:rect l="l" t="t" r="r" b="b"/>
              <a:pathLst>
                <a:path w="15" h="1" extrusionOk="0">
                  <a:moveTo>
                    <a:pt x="0" y="0"/>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4444;p59">
              <a:extLst>
                <a:ext uri="{FF2B5EF4-FFF2-40B4-BE49-F238E27FC236}">
                  <a16:creationId xmlns:a16="http://schemas.microsoft.com/office/drawing/2014/main" id="{2BD3954E-CF4D-429C-F077-F06B36F68699}"/>
                </a:ext>
              </a:extLst>
            </p:cNvPr>
            <p:cNvSpPr/>
            <p:nvPr/>
          </p:nvSpPr>
          <p:spPr>
            <a:xfrm>
              <a:off x="2355358" y="171391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4445;p59">
              <a:extLst>
                <a:ext uri="{FF2B5EF4-FFF2-40B4-BE49-F238E27FC236}">
                  <a16:creationId xmlns:a16="http://schemas.microsoft.com/office/drawing/2014/main" id="{2F2EDC71-CC49-A6E2-5EF2-B359452131B2}"/>
                </a:ext>
              </a:extLst>
            </p:cNvPr>
            <p:cNvSpPr/>
            <p:nvPr/>
          </p:nvSpPr>
          <p:spPr>
            <a:xfrm>
              <a:off x="2357680" y="171397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4446;p59">
              <a:extLst>
                <a:ext uri="{FF2B5EF4-FFF2-40B4-BE49-F238E27FC236}">
                  <a16:creationId xmlns:a16="http://schemas.microsoft.com/office/drawing/2014/main" id="{331840E7-7B84-5B38-BAE9-F1FCE132E60E}"/>
                </a:ext>
              </a:extLst>
            </p:cNvPr>
            <p:cNvSpPr/>
            <p:nvPr/>
          </p:nvSpPr>
          <p:spPr>
            <a:xfrm>
              <a:off x="2359675" y="1713822"/>
              <a:ext cx="204" cy="14"/>
            </a:xfrm>
            <a:custGeom>
              <a:avLst/>
              <a:gdLst/>
              <a:ahLst/>
              <a:cxnLst/>
              <a:rect l="l" t="t" r="r" b="b"/>
              <a:pathLst>
                <a:path w="15" h="1" extrusionOk="0">
                  <a:moveTo>
                    <a:pt x="1"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4447;p59">
              <a:extLst>
                <a:ext uri="{FF2B5EF4-FFF2-40B4-BE49-F238E27FC236}">
                  <a16:creationId xmlns:a16="http://schemas.microsoft.com/office/drawing/2014/main" id="{76C7B886-5281-A645-DB03-C3639E965119}"/>
                </a:ext>
              </a:extLst>
            </p:cNvPr>
            <p:cNvSpPr/>
            <p:nvPr/>
          </p:nvSpPr>
          <p:spPr>
            <a:xfrm>
              <a:off x="2358209" y="171391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4448;p59">
              <a:extLst>
                <a:ext uri="{FF2B5EF4-FFF2-40B4-BE49-F238E27FC236}">
                  <a16:creationId xmlns:a16="http://schemas.microsoft.com/office/drawing/2014/main" id="{CE3CBCE4-5136-BB01-CF12-2B6AA4686569}"/>
                </a:ext>
              </a:extLst>
            </p:cNvPr>
            <p:cNvSpPr/>
            <p:nvPr/>
          </p:nvSpPr>
          <p:spPr>
            <a:xfrm>
              <a:off x="2356539" y="171391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4449;p59">
              <a:extLst>
                <a:ext uri="{FF2B5EF4-FFF2-40B4-BE49-F238E27FC236}">
                  <a16:creationId xmlns:a16="http://schemas.microsoft.com/office/drawing/2014/main" id="{82C34488-6F7A-41CF-7BAD-A27F8DEBCF63}"/>
                </a:ext>
              </a:extLst>
            </p:cNvPr>
            <p:cNvSpPr/>
            <p:nvPr/>
          </p:nvSpPr>
          <p:spPr>
            <a:xfrm>
              <a:off x="2360110" y="1713781"/>
              <a:ext cx="204" cy="14"/>
            </a:xfrm>
            <a:custGeom>
              <a:avLst/>
              <a:gdLst/>
              <a:ahLst/>
              <a:cxnLst/>
              <a:rect l="l" t="t" r="r" b="b"/>
              <a:pathLst>
                <a:path w="15" h="1" extrusionOk="0">
                  <a:moveTo>
                    <a:pt x="0" y="0"/>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4450;p59">
              <a:extLst>
                <a:ext uri="{FF2B5EF4-FFF2-40B4-BE49-F238E27FC236}">
                  <a16:creationId xmlns:a16="http://schemas.microsoft.com/office/drawing/2014/main" id="{62BC9DA9-8FB2-82E6-B24D-8EB6151185A6}"/>
                </a:ext>
              </a:extLst>
            </p:cNvPr>
            <p:cNvSpPr/>
            <p:nvPr/>
          </p:nvSpPr>
          <p:spPr>
            <a:xfrm>
              <a:off x="2357299" y="171397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4451;p59">
              <a:extLst>
                <a:ext uri="{FF2B5EF4-FFF2-40B4-BE49-F238E27FC236}">
                  <a16:creationId xmlns:a16="http://schemas.microsoft.com/office/drawing/2014/main" id="{C814F50F-C0E2-9893-1559-DF26BC41ADE0}"/>
                </a:ext>
              </a:extLst>
            </p:cNvPr>
            <p:cNvSpPr/>
            <p:nvPr/>
          </p:nvSpPr>
          <p:spPr>
            <a:xfrm>
              <a:off x="2355969" y="171391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4452;p59">
              <a:extLst>
                <a:ext uri="{FF2B5EF4-FFF2-40B4-BE49-F238E27FC236}">
                  <a16:creationId xmlns:a16="http://schemas.microsoft.com/office/drawing/2014/main" id="{3638490F-6291-F31C-E816-335505777E1B}"/>
                </a:ext>
              </a:extLst>
            </p:cNvPr>
            <p:cNvSpPr/>
            <p:nvPr/>
          </p:nvSpPr>
          <p:spPr>
            <a:xfrm>
              <a:off x="2628523" y="1764588"/>
              <a:ext cx="15085" cy="14419"/>
            </a:xfrm>
            <a:custGeom>
              <a:avLst/>
              <a:gdLst/>
              <a:ahLst/>
              <a:cxnLst/>
              <a:rect l="l" t="t" r="r" b="b"/>
              <a:pathLst>
                <a:path w="1111" h="1062" extrusionOk="0">
                  <a:moveTo>
                    <a:pt x="540" y="1"/>
                  </a:moveTo>
                  <a:cubicBezTo>
                    <a:pt x="470" y="1"/>
                    <a:pt x="403" y="15"/>
                    <a:pt x="340" y="43"/>
                  </a:cubicBezTo>
                  <a:lnTo>
                    <a:pt x="298" y="60"/>
                  </a:lnTo>
                  <a:lnTo>
                    <a:pt x="256" y="78"/>
                  </a:lnTo>
                  <a:lnTo>
                    <a:pt x="253" y="78"/>
                  </a:lnTo>
                  <a:lnTo>
                    <a:pt x="214" y="99"/>
                  </a:lnTo>
                  <a:lnTo>
                    <a:pt x="211" y="102"/>
                  </a:lnTo>
                  <a:lnTo>
                    <a:pt x="176" y="123"/>
                  </a:lnTo>
                  <a:lnTo>
                    <a:pt x="169" y="127"/>
                  </a:lnTo>
                  <a:lnTo>
                    <a:pt x="137" y="148"/>
                  </a:lnTo>
                  <a:lnTo>
                    <a:pt x="134" y="151"/>
                  </a:lnTo>
                  <a:lnTo>
                    <a:pt x="102" y="172"/>
                  </a:lnTo>
                  <a:lnTo>
                    <a:pt x="95" y="176"/>
                  </a:lnTo>
                  <a:cubicBezTo>
                    <a:pt x="78" y="193"/>
                    <a:pt x="57" y="211"/>
                    <a:pt x="39" y="228"/>
                  </a:cubicBezTo>
                  <a:lnTo>
                    <a:pt x="36" y="235"/>
                  </a:lnTo>
                  <a:cubicBezTo>
                    <a:pt x="29" y="242"/>
                    <a:pt x="22" y="249"/>
                    <a:pt x="15" y="256"/>
                  </a:cubicBezTo>
                  <a:lnTo>
                    <a:pt x="11" y="263"/>
                  </a:lnTo>
                  <a:cubicBezTo>
                    <a:pt x="8" y="267"/>
                    <a:pt x="4" y="274"/>
                    <a:pt x="1" y="277"/>
                  </a:cubicBezTo>
                  <a:cubicBezTo>
                    <a:pt x="8" y="288"/>
                    <a:pt x="15" y="298"/>
                    <a:pt x="22" y="312"/>
                  </a:cubicBezTo>
                  <a:lnTo>
                    <a:pt x="29" y="319"/>
                  </a:lnTo>
                  <a:cubicBezTo>
                    <a:pt x="32" y="326"/>
                    <a:pt x="39" y="337"/>
                    <a:pt x="43" y="344"/>
                  </a:cubicBezTo>
                  <a:lnTo>
                    <a:pt x="50" y="354"/>
                  </a:lnTo>
                  <a:cubicBezTo>
                    <a:pt x="53" y="361"/>
                    <a:pt x="57" y="372"/>
                    <a:pt x="60" y="382"/>
                  </a:cubicBezTo>
                  <a:lnTo>
                    <a:pt x="64" y="389"/>
                  </a:lnTo>
                  <a:cubicBezTo>
                    <a:pt x="67" y="400"/>
                    <a:pt x="74" y="410"/>
                    <a:pt x="74" y="421"/>
                  </a:cubicBezTo>
                  <a:cubicBezTo>
                    <a:pt x="120" y="547"/>
                    <a:pt x="204" y="648"/>
                    <a:pt x="316" y="715"/>
                  </a:cubicBezTo>
                  <a:cubicBezTo>
                    <a:pt x="333" y="729"/>
                    <a:pt x="351" y="739"/>
                    <a:pt x="368" y="750"/>
                  </a:cubicBezTo>
                  <a:cubicBezTo>
                    <a:pt x="379" y="753"/>
                    <a:pt x="386" y="760"/>
                    <a:pt x="393" y="764"/>
                  </a:cubicBezTo>
                  <a:lnTo>
                    <a:pt x="400" y="774"/>
                  </a:lnTo>
                  <a:lnTo>
                    <a:pt x="410" y="781"/>
                  </a:lnTo>
                  <a:cubicBezTo>
                    <a:pt x="456" y="834"/>
                    <a:pt x="480" y="904"/>
                    <a:pt x="477" y="974"/>
                  </a:cubicBezTo>
                  <a:lnTo>
                    <a:pt x="477" y="981"/>
                  </a:lnTo>
                  <a:lnTo>
                    <a:pt x="477" y="995"/>
                  </a:lnTo>
                  <a:cubicBezTo>
                    <a:pt x="477" y="1012"/>
                    <a:pt x="477" y="1034"/>
                    <a:pt x="470" y="1051"/>
                  </a:cubicBezTo>
                  <a:lnTo>
                    <a:pt x="470" y="1058"/>
                  </a:lnTo>
                  <a:lnTo>
                    <a:pt x="470" y="1062"/>
                  </a:lnTo>
                  <a:lnTo>
                    <a:pt x="480" y="1062"/>
                  </a:lnTo>
                  <a:lnTo>
                    <a:pt x="508" y="1058"/>
                  </a:lnTo>
                  <a:lnTo>
                    <a:pt x="515" y="1058"/>
                  </a:lnTo>
                  <a:lnTo>
                    <a:pt x="550" y="1055"/>
                  </a:lnTo>
                  <a:lnTo>
                    <a:pt x="554" y="1055"/>
                  </a:lnTo>
                  <a:lnTo>
                    <a:pt x="582" y="1051"/>
                  </a:lnTo>
                  <a:lnTo>
                    <a:pt x="585" y="1051"/>
                  </a:lnTo>
                  <a:lnTo>
                    <a:pt x="613" y="1048"/>
                  </a:lnTo>
                  <a:cubicBezTo>
                    <a:pt x="736" y="1020"/>
                    <a:pt x="1065" y="564"/>
                    <a:pt x="1110" y="435"/>
                  </a:cubicBezTo>
                  <a:cubicBezTo>
                    <a:pt x="1110" y="435"/>
                    <a:pt x="1110" y="403"/>
                    <a:pt x="1047" y="330"/>
                  </a:cubicBezTo>
                  <a:cubicBezTo>
                    <a:pt x="1030" y="312"/>
                    <a:pt x="1012" y="291"/>
                    <a:pt x="991" y="274"/>
                  </a:cubicBezTo>
                  <a:lnTo>
                    <a:pt x="977" y="260"/>
                  </a:lnTo>
                  <a:lnTo>
                    <a:pt x="960" y="246"/>
                  </a:lnTo>
                  <a:lnTo>
                    <a:pt x="953" y="235"/>
                  </a:lnTo>
                  <a:lnTo>
                    <a:pt x="928" y="214"/>
                  </a:lnTo>
                  <a:cubicBezTo>
                    <a:pt x="795" y="102"/>
                    <a:pt x="627" y="8"/>
                    <a:pt x="54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4453;p59">
              <a:extLst>
                <a:ext uri="{FF2B5EF4-FFF2-40B4-BE49-F238E27FC236}">
                  <a16:creationId xmlns:a16="http://schemas.microsoft.com/office/drawing/2014/main" id="{2222CB76-6F0A-E9BC-A7AC-A9DDF5CD2B60}"/>
                </a:ext>
              </a:extLst>
            </p:cNvPr>
            <p:cNvSpPr/>
            <p:nvPr/>
          </p:nvSpPr>
          <p:spPr>
            <a:xfrm>
              <a:off x="2634090" y="1775192"/>
              <a:ext cx="964" cy="2620"/>
            </a:xfrm>
            <a:custGeom>
              <a:avLst/>
              <a:gdLst/>
              <a:ahLst/>
              <a:cxnLst/>
              <a:rect l="l" t="t" r="r" b="b"/>
              <a:pathLst>
                <a:path w="71" h="193" extrusionOk="0">
                  <a:moveTo>
                    <a:pt x="0" y="0"/>
                  </a:moveTo>
                  <a:cubicBezTo>
                    <a:pt x="46" y="53"/>
                    <a:pt x="70" y="123"/>
                    <a:pt x="67" y="193"/>
                  </a:cubicBezTo>
                  <a:cubicBezTo>
                    <a:pt x="70" y="123"/>
                    <a:pt x="46" y="53"/>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4454;p59">
              <a:extLst>
                <a:ext uri="{FF2B5EF4-FFF2-40B4-BE49-F238E27FC236}">
                  <a16:creationId xmlns:a16="http://schemas.microsoft.com/office/drawing/2014/main" id="{9D795A9F-9554-D26C-21BE-7E43079FA3A2}"/>
                </a:ext>
              </a:extLst>
            </p:cNvPr>
            <p:cNvSpPr/>
            <p:nvPr/>
          </p:nvSpPr>
          <p:spPr>
            <a:xfrm>
              <a:off x="2633846" y="1775002"/>
              <a:ext cx="163" cy="109"/>
            </a:xfrm>
            <a:custGeom>
              <a:avLst/>
              <a:gdLst/>
              <a:ahLst/>
              <a:cxnLst/>
              <a:rect l="l" t="t" r="r" b="b"/>
              <a:pathLst>
                <a:path w="12" h="8" extrusionOk="0">
                  <a:moveTo>
                    <a:pt x="1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4455;p59">
              <a:extLst>
                <a:ext uri="{FF2B5EF4-FFF2-40B4-BE49-F238E27FC236}">
                  <a16:creationId xmlns:a16="http://schemas.microsoft.com/office/drawing/2014/main" id="{C4E2F727-C76B-B609-87A7-84CE155AE8DF}"/>
                </a:ext>
              </a:extLst>
            </p:cNvPr>
            <p:cNvSpPr/>
            <p:nvPr/>
          </p:nvSpPr>
          <p:spPr>
            <a:xfrm>
              <a:off x="2628483" y="1768349"/>
              <a:ext cx="339" cy="489"/>
            </a:xfrm>
            <a:custGeom>
              <a:avLst/>
              <a:gdLst/>
              <a:ahLst/>
              <a:cxnLst/>
              <a:rect l="l" t="t" r="r" b="b"/>
              <a:pathLst>
                <a:path w="25" h="36" extrusionOk="0">
                  <a:moveTo>
                    <a:pt x="0" y="0"/>
                  </a:moveTo>
                  <a:cubicBezTo>
                    <a:pt x="11" y="11"/>
                    <a:pt x="18" y="21"/>
                    <a:pt x="25" y="35"/>
                  </a:cubicBezTo>
                  <a:cubicBezTo>
                    <a:pt x="21" y="21"/>
                    <a:pt x="11"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4456;p59">
              <a:extLst>
                <a:ext uri="{FF2B5EF4-FFF2-40B4-BE49-F238E27FC236}">
                  <a16:creationId xmlns:a16="http://schemas.microsoft.com/office/drawing/2014/main" id="{E26900C2-DB0D-41CA-3D7B-B45C03006F7C}"/>
                </a:ext>
              </a:extLst>
            </p:cNvPr>
            <p:cNvSpPr/>
            <p:nvPr/>
          </p:nvSpPr>
          <p:spPr>
            <a:xfrm>
              <a:off x="2634891" y="1778858"/>
              <a:ext cx="14" cy="95"/>
            </a:xfrm>
            <a:custGeom>
              <a:avLst/>
              <a:gdLst/>
              <a:ahLst/>
              <a:cxnLst/>
              <a:rect l="l" t="t" r="r" b="b"/>
              <a:pathLst>
                <a:path w="1" h="7" extrusionOk="0">
                  <a:moveTo>
                    <a:pt x="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4457;p59">
              <a:extLst>
                <a:ext uri="{FF2B5EF4-FFF2-40B4-BE49-F238E27FC236}">
                  <a16:creationId xmlns:a16="http://schemas.microsoft.com/office/drawing/2014/main" id="{A732DF08-1519-E114-6C87-37BF78BFBD49}"/>
                </a:ext>
              </a:extLst>
            </p:cNvPr>
            <p:cNvSpPr/>
            <p:nvPr/>
          </p:nvSpPr>
          <p:spPr>
            <a:xfrm>
              <a:off x="2629148" y="1769341"/>
              <a:ext cx="204" cy="394"/>
            </a:xfrm>
            <a:custGeom>
              <a:avLst/>
              <a:gdLst/>
              <a:ahLst/>
              <a:cxnLst/>
              <a:rect l="l" t="t" r="r" b="b"/>
              <a:pathLst>
                <a:path w="15" h="29" extrusionOk="0">
                  <a:moveTo>
                    <a:pt x="0" y="1"/>
                  </a:moveTo>
                  <a:lnTo>
                    <a:pt x="0" y="1"/>
                  </a:lnTo>
                  <a:cubicBezTo>
                    <a:pt x="7" y="11"/>
                    <a:pt x="11" y="22"/>
                    <a:pt x="14" y="29"/>
                  </a:cubicBezTo>
                  <a:cubicBezTo>
                    <a:pt x="11" y="18"/>
                    <a:pt x="7" y="1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4458;p59">
              <a:extLst>
                <a:ext uri="{FF2B5EF4-FFF2-40B4-BE49-F238E27FC236}">
                  <a16:creationId xmlns:a16="http://schemas.microsoft.com/office/drawing/2014/main" id="{B1C7BCF7-E973-15A2-C9F7-FCB0E3BF4C2B}"/>
                </a:ext>
              </a:extLst>
            </p:cNvPr>
            <p:cNvSpPr/>
            <p:nvPr/>
          </p:nvSpPr>
          <p:spPr>
            <a:xfrm>
              <a:off x="2634986" y="1777894"/>
              <a:ext cx="14" cy="204"/>
            </a:xfrm>
            <a:custGeom>
              <a:avLst/>
              <a:gdLst/>
              <a:ahLst/>
              <a:cxnLst/>
              <a:rect l="l" t="t" r="r" b="b"/>
              <a:pathLst>
                <a:path w="1" h="15" extrusionOk="0">
                  <a:moveTo>
                    <a:pt x="1" y="1"/>
                  </a:moveTo>
                  <a:lnTo>
                    <a:pt x="1" y="15"/>
                  </a:lnTo>
                  <a:cubicBezTo>
                    <a:pt x="1" y="8"/>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4459;p59">
              <a:extLst>
                <a:ext uri="{FF2B5EF4-FFF2-40B4-BE49-F238E27FC236}">
                  <a16:creationId xmlns:a16="http://schemas.microsoft.com/office/drawing/2014/main" id="{1FA9B9DF-4880-9B4D-DDE1-BE287835D618}"/>
                </a:ext>
              </a:extLst>
            </p:cNvPr>
            <p:cNvSpPr/>
            <p:nvPr/>
          </p:nvSpPr>
          <p:spPr>
            <a:xfrm>
              <a:off x="2628904" y="1768865"/>
              <a:ext cx="204" cy="394"/>
            </a:xfrm>
            <a:custGeom>
              <a:avLst/>
              <a:gdLst/>
              <a:ahLst/>
              <a:cxnLst/>
              <a:rect l="l" t="t" r="r" b="b"/>
              <a:pathLst>
                <a:path w="15" h="29" extrusionOk="0">
                  <a:moveTo>
                    <a:pt x="15" y="29"/>
                  </a:moveTo>
                  <a:cubicBezTo>
                    <a:pt x="11" y="18"/>
                    <a:pt x="4" y="11"/>
                    <a:pt x="1" y="1"/>
                  </a:cubicBezTo>
                  <a:cubicBezTo>
                    <a:pt x="4" y="11"/>
                    <a:pt x="11" y="18"/>
                    <a:pt x="15"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4460;p59">
              <a:extLst>
                <a:ext uri="{FF2B5EF4-FFF2-40B4-BE49-F238E27FC236}">
                  <a16:creationId xmlns:a16="http://schemas.microsoft.com/office/drawing/2014/main" id="{32273B6D-1602-C375-9346-AE91667FD53C}"/>
                </a:ext>
              </a:extLst>
            </p:cNvPr>
            <p:cNvSpPr/>
            <p:nvPr/>
          </p:nvSpPr>
          <p:spPr>
            <a:xfrm>
              <a:off x="2629379" y="1769816"/>
              <a:ext cx="204" cy="489"/>
            </a:xfrm>
            <a:custGeom>
              <a:avLst/>
              <a:gdLst/>
              <a:ahLst/>
              <a:cxnLst/>
              <a:rect l="l" t="t" r="r" b="b"/>
              <a:pathLst>
                <a:path w="15" h="36" extrusionOk="0">
                  <a:moveTo>
                    <a:pt x="15" y="36"/>
                  </a:moveTo>
                  <a:cubicBezTo>
                    <a:pt x="11" y="25"/>
                    <a:pt x="4" y="15"/>
                    <a:pt x="1" y="1"/>
                  </a:cubicBezTo>
                  <a:cubicBezTo>
                    <a:pt x="4" y="15"/>
                    <a:pt x="11" y="25"/>
                    <a:pt x="15" y="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4461;p59">
              <a:extLst>
                <a:ext uri="{FF2B5EF4-FFF2-40B4-BE49-F238E27FC236}">
                  <a16:creationId xmlns:a16="http://schemas.microsoft.com/office/drawing/2014/main" id="{64AE68B4-4301-6CB7-F2A9-660700FA859E}"/>
                </a:ext>
              </a:extLst>
            </p:cNvPr>
            <p:cNvSpPr/>
            <p:nvPr/>
          </p:nvSpPr>
          <p:spPr>
            <a:xfrm>
              <a:off x="2964159" y="1702797"/>
              <a:ext cx="47345" cy="45539"/>
            </a:xfrm>
            <a:custGeom>
              <a:avLst/>
              <a:gdLst/>
              <a:ahLst/>
              <a:cxnLst/>
              <a:rect l="l" t="t" r="r" b="b"/>
              <a:pathLst>
                <a:path w="3487" h="3354" extrusionOk="0">
                  <a:moveTo>
                    <a:pt x="3046" y="1"/>
                  </a:moveTo>
                  <a:cubicBezTo>
                    <a:pt x="3007" y="1"/>
                    <a:pt x="2976" y="88"/>
                    <a:pt x="2951" y="169"/>
                  </a:cubicBezTo>
                  <a:cubicBezTo>
                    <a:pt x="2913" y="284"/>
                    <a:pt x="2867" y="424"/>
                    <a:pt x="2731" y="424"/>
                  </a:cubicBezTo>
                  <a:cubicBezTo>
                    <a:pt x="2689" y="424"/>
                    <a:pt x="2671" y="449"/>
                    <a:pt x="2626" y="512"/>
                  </a:cubicBezTo>
                  <a:cubicBezTo>
                    <a:pt x="2580" y="585"/>
                    <a:pt x="2514" y="683"/>
                    <a:pt x="2353" y="708"/>
                  </a:cubicBezTo>
                  <a:lnTo>
                    <a:pt x="2318" y="711"/>
                  </a:lnTo>
                  <a:cubicBezTo>
                    <a:pt x="2262" y="718"/>
                    <a:pt x="2206" y="729"/>
                    <a:pt x="2153" y="743"/>
                  </a:cubicBezTo>
                  <a:cubicBezTo>
                    <a:pt x="2153" y="746"/>
                    <a:pt x="2153" y="750"/>
                    <a:pt x="2157" y="753"/>
                  </a:cubicBezTo>
                  <a:cubicBezTo>
                    <a:pt x="2164" y="778"/>
                    <a:pt x="2178" y="799"/>
                    <a:pt x="2188" y="820"/>
                  </a:cubicBezTo>
                  <a:cubicBezTo>
                    <a:pt x="2213" y="851"/>
                    <a:pt x="2223" y="890"/>
                    <a:pt x="2223" y="932"/>
                  </a:cubicBezTo>
                  <a:cubicBezTo>
                    <a:pt x="2223" y="949"/>
                    <a:pt x="2216" y="963"/>
                    <a:pt x="2209" y="977"/>
                  </a:cubicBezTo>
                  <a:cubicBezTo>
                    <a:pt x="2178" y="1027"/>
                    <a:pt x="2121" y="1040"/>
                    <a:pt x="2046" y="1040"/>
                  </a:cubicBezTo>
                  <a:cubicBezTo>
                    <a:pt x="2009" y="1040"/>
                    <a:pt x="1969" y="1037"/>
                    <a:pt x="1926" y="1033"/>
                  </a:cubicBezTo>
                  <a:cubicBezTo>
                    <a:pt x="1880" y="1030"/>
                    <a:pt x="1827" y="1026"/>
                    <a:pt x="1782" y="1026"/>
                  </a:cubicBezTo>
                  <a:cubicBezTo>
                    <a:pt x="1687" y="1026"/>
                    <a:pt x="1593" y="995"/>
                    <a:pt x="1523" y="928"/>
                  </a:cubicBezTo>
                  <a:cubicBezTo>
                    <a:pt x="1498" y="904"/>
                    <a:pt x="1463" y="886"/>
                    <a:pt x="1428" y="886"/>
                  </a:cubicBezTo>
                  <a:cubicBezTo>
                    <a:pt x="1362" y="886"/>
                    <a:pt x="1281" y="1016"/>
                    <a:pt x="1215" y="1117"/>
                  </a:cubicBezTo>
                  <a:cubicBezTo>
                    <a:pt x="1187" y="1159"/>
                    <a:pt x="1159" y="1208"/>
                    <a:pt x="1127" y="1247"/>
                  </a:cubicBezTo>
                  <a:cubicBezTo>
                    <a:pt x="1040" y="1366"/>
                    <a:pt x="658" y="1555"/>
                    <a:pt x="242" y="1755"/>
                  </a:cubicBezTo>
                  <a:cubicBezTo>
                    <a:pt x="175" y="1786"/>
                    <a:pt x="123" y="1814"/>
                    <a:pt x="84" y="1832"/>
                  </a:cubicBezTo>
                  <a:lnTo>
                    <a:pt x="77" y="1835"/>
                  </a:lnTo>
                  <a:lnTo>
                    <a:pt x="70" y="1839"/>
                  </a:lnTo>
                  <a:lnTo>
                    <a:pt x="63" y="1846"/>
                  </a:lnTo>
                  <a:lnTo>
                    <a:pt x="56" y="1856"/>
                  </a:lnTo>
                  <a:lnTo>
                    <a:pt x="53" y="1860"/>
                  </a:lnTo>
                  <a:lnTo>
                    <a:pt x="42" y="1874"/>
                  </a:lnTo>
                  <a:lnTo>
                    <a:pt x="42" y="1877"/>
                  </a:lnTo>
                  <a:lnTo>
                    <a:pt x="32" y="1895"/>
                  </a:lnTo>
                  <a:lnTo>
                    <a:pt x="28" y="1898"/>
                  </a:lnTo>
                  <a:lnTo>
                    <a:pt x="18" y="1919"/>
                  </a:lnTo>
                  <a:lnTo>
                    <a:pt x="14" y="1926"/>
                  </a:lnTo>
                  <a:cubicBezTo>
                    <a:pt x="11" y="1937"/>
                    <a:pt x="4" y="1944"/>
                    <a:pt x="0" y="1954"/>
                  </a:cubicBezTo>
                  <a:cubicBezTo>
                    <a:pt x="242" y="1986"/>
                    <a:pt x="469" y="2129"/>
                    <a:pt x="574" y="2262"/>
                  </a:cubicBezTo>
                  <a:cubicBezTo>
                    <a:pt x="728" y="2455"/>
                    <a:pt x="529" y="2651"/>
                    <a:pt x="371" y="2805"/>
                  </a:cubicBezTo>
                  <a:cubicBezTo>
                    <a:pt x="326" y="2850"/>
                    <a:pt x="284" y="2892"/>
                    <a:pt x="249" y="2934"/>
                  </a:cubicBezTo>
                  <a:cubicBezTo>
                    <a:pt x="203" y="2994"/>
                    <a:pt x="207" y="2997"/>
                    <a:pt x="263" y="3050"/>
                  </a:cubicBezTo>
                  <a:cubicBezTo>
                    <a:pt x="319" y="3088"/>
                    <a:pt x="354" y="3155"/>
                    <a:pt x="361" y="3225"/>
                  </a:cubicBezTo>
                  <a:cubicBezTo>
                    <a:pt x="368" y="3284"/>
                    <a:pt x="410" y="3333"/>
                    <a:pt x="469" y="3351"/>
                  </a:cubicBezTo>
                  <a:cubicBezTo>
                    <a:pt x="474" y="3353"/>
                    <a:pt x="478" y="3354"/>
                    <a:pt x="483" y="3354"/>
                  </a:cubicBezTo>
                  <a:cubicBezTo>
                    <a:pt x="497" y="3354"/>
                    <a:pt x="509" y="3346"/>
                    <a:pt x="515" y="3333"/>
                  </a:cubicBezTo>
                  <a:cubicBezTo>
                    <a:pt x="570" y="3231"/>
                    <a:pt x="653" y="3209"/>
                    <a:pt x="749" y="3209"/>
                  </a:cubicBezTo>
                  <a:cubicBezTo>
                    <a:pt x="782" y="3209"/>
                    <a:pt x="816" y="3212"/>
                    <a:pt x="851" y="3214"/>
                  </a:cubicBezTo>
                  <a:cubicBezTo>
                    <a:pt x="893" y="3214"/>
                    <a:pt x="938" y="3218"/>
                    <a:pt x="991" y="3218"/>
                  </a:cubicBezTo>
                  <a:cubicBezTo>
                    <a:pt x="995" y="3218"/>
                    <a:pt x="1000" y="3217"/>
                    <a:pt x="1004" y="3217"/>
                  </a:cubicBezTo>
                  <a:cubicBezTo>
                    <a:pt x="1051" y="3217"/>
                    <a:pt x="1096" y="3235"/>
                    <a:pt x="1131" y="3267"/>
                  </a:cubicBezTo>
                  <a:lnTo>
                    <a:pt x="1134" y="3267"/>
                  </a:lnTo>
                  <a:lnTo>
                    <a:pt x="1194" y="3221"/>
                  </a:lnTo>
                  <a:lnTo>
                    <a:pt x="1208" y="3214"/>
                  </a:lnTo>
                  <a:lnTo>
                    <a:pt x="1264" y="3172"/>
                  </a:lnTo>
                  <a:lnTo>
                    <a:pt x="1337" y="3120"/>
                  </a:lnTo>
                  <a:cubicBezTo>
                    <a:pt x="1358" y="3106"/>
                    <a:pt x="1379" y="3088"/>
                    <a:pt x="1397" y="3071"/>
                  </a:cubicBezTo>
                  <a:cubicBezTo>
                    <a:pt x="1404" y="3064"/>
                    <a:pt x="1411" y="3057"/>
                    <a:pt x="1421" y="3053"/>
                  </a:cubicBezTo>
                  <a:cubicBezTo>
                    <a:pt x="1488" y="3001"/>
                    <a:pt x="1596" y="2966"/>
                    <a:pt x="1750" y="2952"/>
                  </a:cubicBezTo>
                  <a:lnTo>
                    <a:pt x="1796" y="2948"/>
                  </a:lnTo>
                  <a:lnTo>
                    <a:pt x="1940" y="2948"/>
                  </a:lnTo>
                  <a:cubicBezTo>
                    <a:pt x="1957" y="2945"/>
                    <a:pt x="1971" y="2945"/>
                    <a:pt x="1989" y="2945"/>
                  </a:cubicBezTo>
                  <a:lnTo>
                    <a:pt x="1999" y="2945"/>
                  </a:lnTo>
                  <a:cubicBezTo>
                    <a:pt x="2013" y="2941"/>
                    <a:pt x="2027" y="2938"/>
                    <a:pt x="2041" y="2934"/>
                  </a:cubicBezTo>
                  <a:lnTo>
                    <a:pt x="2045" y="2934"/>
                  </a:lnTo>
                  <a:cubicBezTo>
                    <a:pt x="2059" y="2931"/>
                    <a:pt x="2069" y="2927"/>
                    <a:pt x="2083" y="2924"/>
                  </a:cubicBezTo>
                  <a:lnTo>
                    <a:pt x="2090" y="2917"/>
                  </a:lnTo>
                  <a:cubicBezTo>
                    <a:pt x="2104" y="2913"/>
                    <a:pt x="2118" y="2906"/>
                    <a:pt x="2132" y="2896"/>
                  </a:cubicBezTo>
                  <a:cubicBezTo>
                    <a:pt x="1947" y="2700"/>
                    <a:pt x="1775" y="2546"/>
                    <a:pt x="1712" y="2507"/>
                  </a:cubicBezTo>
                  <a:cubicBezTo>
                    <a:pt x="1617" y="2448"/>
                    <a:pt x="1568" y="2336"/>
                    <a:pt x="1589" y="2227"/>
                  </a:cubicBezTo>
                  <a:cubicBezTo>
                    <a:pt x="1614" y="2073"/>
                    <a:pt x="1729" y="1944"/>
                    <a:pt x="1883" y="1902"/>
                  </a:cubicBezTo>
                  <a:cubicBezTo>
                    <a:pt x="2027" y="1867"/>
                    <a:pt x="2353" y="1643"/>
                    <a:pt x="2566" y="1496"/>
                  </a:cubicBezTo>
                  <a:cubicBezTo>
                    <a:pt x="2675" y="1422"/>
                    <a:pt x="2766" y="1359"/>
                    <a:pt x="2822" y="1327"/>
                  </a:cubicBezTo>
                  <a:cubicBezTo>
                    <a:pt x="2874" y="1296"/>
                    <a:pt x="2888" y="1208"/>
                    <a:pt x="2899" y="1075"/>
                  </a:cubicBezTo>
                  <a:cubicBezTo>
                    <a:pt x="2909" y="953"/>
                    <a:pt x="2920" y="816"/>
                    <a:pt x="2990" y="690"/>
                  </a:cubicBezTo>
                  <a:cubicBezTo>
                    <a:pt x="3060" y="561"/>
                    <a:pt x="3280" y="354"/>
                    <a:pt x="3487" y="183"/>
                  </a:cubicBezTo>
                  <a:lnTo>
                    <a:pt x="3483" y="183"/>
                  </a:lnTo>
                  <a:cubicBezTo>
                    <a:pt x="3469" y="186"/>
                    <a:pt x="3455" y="186"/>
                    <a:pt x="3441" y="186"/>
                  </a:cubicBezTo>
                  <a:lnTo>
                    <a:pt x="3434" y="186"/>
                  </a:lnTo>
                  <a:cubicBezTo>
                    <a:pt x="3427" y="188"/>
                    <a:pt x="3421" y="189"/>
                    <a:pt x="3415" y="189"/>
                  </a:cubicBezTo>
                  <a:cubicBezTo>
                    <a:pt x="3409" y="189"/>
                    <a:pt x="3403" y="188"/>
                    <a:pt x="3396" y="186"/>
                  </a:cubicBezTo>
                  <a:lnTo>
                    <a:pt x="3392" y="186"/>
                  </a:lnTo>
                  <a:cubicBezTo>
                    <a:pt x="3382" y="186"/>
                    <a:pt x="3371" y="183"/>
                    <a:pt x="3361" y="179"/>
                  </a:cubicBezTo>
                  <a:lnTo>
                    <a:pt x="3354" y="179"/>
                  </a:lnTo>
                  <a:cubicBezTo>
                    <a:pt x="3343" y="176"/>
                    <a:pt x="3333" y="172"/>
                    <a:pt x="3322" y="165"/>
                  </a:cubicBezTo>
                  <a:lnTo>
                    <a:pt x="3315" y="165"/>
                  </a:lnTo>
                  <a:cubicBezTo>
                    <a:pt x="3305" y="158"/>
                    <a:pt x="3298" y="155"/>
                    <a:pt x="3287" y="148"/>
                  </a:cubicBezTo>
                  <a:lnTo>
                    <a:pt x="3280" y="144"/>
                  </a:lnTo>
                  <a:cubicBezTo>
                    <a:pt x="3273" y="141"/>
                    <a:pt x="3263" y="134"/>
                    <a:pt x="3256" y="127"/>
                  </a:cubicBezTo>
                  <a:lnTo>
                    <a:pt x="3249" y="123"/>
                  </a:lnTo>
                  <a:lnTo>
                    <a:pt x="3224" y="106"/>
                  </a:lnTo>
                  <a:lnTo>
                    <a:pt x="3221" y="102"/>
                  </a:lnTo>
                  <a:lnTo>
                    <a:pt x="3196" y="81"/>
                  </a:lnTo>
                  <a:cubicBezTo>
                    <a:pt x="3144" y="36"/>
                    <a:pt x="3102" y="1"/>
                    <a:pt x="304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4462;p59">
              <a:extLst>
                <a:ext uri="{FF2B5EF4-FFF2-40B4-BE49-F238E27FC236}">
                  <a16:creationId xmlns:a16="http://schemas.microsoft.com/office/drawing/2014/main" id="{04729A02-D4B4-6AE5-44BE-1B963F63196C}"/>
                </a:ext>
              </a:extLst>
            </p:cNvPr>
            <p:cNvSpPr/>
            <p:nvPr/>
          </p:nvSpPr>
          <p:spPr>
            <a:xfrm>
              <a:off x="2991817" y="1742539"/>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4463;p59">
              <a:extLst>
                <a:ext uri="{FF2B5EF4-FFF2-40B4-BE49-F238E27FC236}">
                  <a16:creationId xmlns:a16="http://schemas.microsoft.com/office/drawing/2014/main" id="{FF948847-990C-51BE-2C38-127622613B02}"/>
                </a:ext>
              </a:extLst>
            </p:cNvPr>
            <p:cNvSpPr/>
            <p:nvPr/>
          </p:nvSpPr>
          <p:spPr>
            <a:xfrm>
              <a:off x="2987920" y="1742769"/>
              <a:ext cx="625" cy="68"/>
            </a:xfrm>
            <a:custGeom>
              <a:avLst/>
              <a:gdLst/>
              <a:ahLst/>
              <a:cxnLst/>
              <a:rect l="l" t="t" r="r" b="b"/>
              <a:pathLst>
                <a:path w="46" h="5" extrusionOk="0">
                  <a:moveTo>
                    <a:pt x="46"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4464;p59">
              <a:extLst>
                <a:ext uri="{FF2B5EF4-FFF2-40B4-BE49-F238E27FC236}">
                  <a16:creationId xmlns:a16="http://schemas.microsoft.com/office/drawing/2014/main" id="{57FFA536-5955-5F92-891B-3DAC9FED3501}"/>
                </a:ext>
              </a:extLst>
            </p:cNvPr>
            <p:cNvSpPr/>
            <p:nvPr/>
          </p:nvSpPr>
          <p:spPr>
            <a:xfrm>
              <a:off x="2992387" y="1742294"/>
              <a:ext cx="163" cy="68"/>
            </a:xfrm>
            <a:custGeom>
              <a:avLst/>
              <a:gdLst/>
              <a:ahLst/>
              <a:cxnLst/>
              <a:rect l="l" t="t" r="r" b="b"/>
              <a:pathLst>
                <a:path w="12" h="5" extrusionOk="0">
                  <a:moveTo>
                    <a:pt x="1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4465;p59">
              <a:extLst>
                <a:ext uri="{FF2B5EF4-FFF2-40B4-BE49-F238E27FC236}">
                  <a16:creationId xmlns:a16="http://schemas.microsoft.com/office/drawing/2014/main" id="{48297356-9BE9-98A0-0EF2-2EA36973BC9D}"/>
                </a:ext>
              </a:extLst>
            </p:cNvPr>
            <p:cNvSpPr/>
            <p:nvPr/>
          </p:nvSpPr>
          <p:spPr>
            <a:xfrm>
              <a:off x="2980547" y="1745770"/>
              <a:ext cx="774" cy="584"/>
            </a:xfrm>
            <a:custGeom>
              <a:avLst/>
              <a:gdLst/>
              <a:ahLst/>
              <a:cxnLst/>
              <a:rect l="l" t="t" r="r" b="b"/>
              <a:pathLst>
                <a:path w="57" h="43" extrusionOk="0">
                  <a:moveTo>
                    <a:pt x="57" y="0"/>
                  </a:moveTo>
                  <a:lnTo>
                    <a:pt x="1" y="4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4466;p59">
              <a:extLst>
                <a:ext uri="{FF2B5EF4-FFF2-40B4-BE49-F238E27FC236}">
                  <a16:creationId xmlns:a16="http://schemas.microsoft.com/office/drawing/2014/main" id="{B21B0413-FF67-753D-2A3E-B74E9617B304}"/>
                </a:ext>
              </a:extLst>
            </p:cNvPr>
            <p:cNvSpPr/>
            <p:nvPr/>
          </p:nvSpPr>
          <p:spPr>
            <a:xfrm>
              <a:off x="2979556" y="1746476"/>
              <a:ext cx="815" cy="584"/>
            </a:xfrm>
            <a:custGeom>
              <a:avLst/>
              <a:gdLst/>
              <a:ahLst/>
              <a:cxnLst/>
              <a:rect l="l" t="t" r="r" b="b"/>
              <a:pathLst>
                <a:path w="60" h="43" extrusionOk="0">
                  <a:moveTo>
                    <a:pt x="60" y="1"/>
                  </a:moveTo>
                  <a:lnTo>
                    <a:pt x="0" y="4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4467;p59">
              <a:extLst>
                <a:ext uri="{FF2B5EF4-FFF2-40B4-BE49-F238E27FC236}">
                  <a16:creationId xmlns:a16="http://schemas.microsoft.com/office/drawing/2014/main" id="{5118B5F1-F515-119E-1737-F534C948AA90}"/>
                </a:ext>
              </a:extLst>
            </p:cNvPr>
            <p:cNvSpPr/>
            <p:nvPr/>
          </p:nvSpPr>
          <p:spPr>
            <a:xfrm>
              <a:off x="2982312" y="1744100"/>
              <a:ext cx="1154" cy="964"/>
            </a:xfrm>
            <a:custGeom>
              <a:avLst/>
              <a:gdLst/>
              <a:ahLst/>
              <a:cxnLst/>
              <a:rect l="l" t="t" r="r" b="b"/>
              <a:pathLst>
                <a:path w="85" h="71" extrusionOk="0">
                  <a:moveTo>
                    <a:pt x="0" y="71"/>
                  </a:moveTo>
                  <a:cubicBezTo>
                    <a:pt x="21" y="53"/>
                    <a:pt x="42" y="39"/>
                    <a:pt x="60" y="22"/>
                  </a:cubicBezTo>
                  <a:cubicBezTo>
                    <a:pt x="67" y="15"/>
                    <a:pt x="74" y="8"/>
                    <a:pt x="84" y="1"/>
                  </a:cubicBezTo>
                  <a:cubicBezTo>
                    <a:pt x="74" y="8"/>
                    <a:pt x="67" y="15"/>
                    <a:pt x="60" y="22"/>
                  </a:cubicBezTo>
                  <a:cubicBezTo>
                    <a:pt x="42" y="39"/>
                    <a:pt x="21" y="53"/>
                    <a:pt x="0" y="7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4468;p59">
              <a:extLst>
                <a:ext uri="{FF2B5EF4-FFF2-40B4-BE49-F238E27FC236}">
                  <a16:creationId xmlns:a16="http://schemas.microsoft.com/office/drawing/2014/main" id="{2B3C273B-E980-1EFC-3168-310F3A495D67}"/>
                </a:ext>
              </a:extLst>
            </p:cNvPr>
            <p:cNvSpPr/>
            <p:nvPr/>
          </p:nvSpPr>
          <p:spPr>
            <a:xfrm>
              <a:off x="2989101" y="1742674"/>
              <a:ext cx="1398" cy="14"/>
            </a:xfrm>
            <a:custGeom>
              <a:avLst/>
              <a:gdLst/>
              <a:ahLst/>
              <a:cxnLst/>
              <a:rect l="l" t="t" r="r" b="b"/>
              <a:pathLst>
                <a:path w="103" h="1" extrusionOk="0">
                  <a:moveTo>
                    <a:pt x="103"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4469;p59">
              <a:extLst>
                <a:ext uri="{FF2B5EF4-FFF2-40B4-BE49-F238E27FC236}">
                  <a16:creationId xmlns:a16="http://schemas.microsoft.com/office/drawing/2014/main" id="{FEA5F61E-0B31-478B-1964-F67FBD11BCF8}"/>
                </a:ext>
              </a:extLst>
            </p:cNvPr>
            <p:cNvSpPr/>
            <p:nvPr/>
          </p:nvSpPr>
          <p:spPr>
            <a:xfrm>
              <a:off x="2993052" y="174196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4470;p59">
              <a:extLst>
                <a:ext uri="{FF2B5EF4-FFF2-40B4-BE49-F238E27FC236}">
                  <a16:creationId xmlns:a16="http://schemas.microsoft.com/office/drawing/2014/main" id="{D59E95BB-03C7-6C28-9935-1332743A7E22}"/>
                </a:ext>
              </a:extLst>
            </p:cNvPr>
            <p:cNvSpPr/>
            <p:nvPr/>
          </p:nvSpPr>
          <p:spPr>
            <a:xfrm>
              <a:off x="2991111" y="1742674"/>
              <a:ext cx="149" cy="14"/>
            </a:xfrm>
            <a:custGeom>
              <a:avLst/>
              <a:gdLst/>
              <a:ahLst/>
              <a:cxnLst/>
              <a:rect l="l" t="t" r="r" b="b"/>
              <a:pathLst>
                <a:path w="11" h="1" extrusionOk="0">
                  <a:moveTo>
                    <a:pt x="11"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4471;p59">
              <a:extLst>
                <a:ext uri="{FF2B5EF4-FFF2-40B4-BE49-F238E27FC236}">
                  <a16:creationId xmlns:a16="http://schemas.microsoft.com/office/drawing/2014/main" id="{B53C7499-9894-F820-4FF8-78E3333A84E0}"/>
                </a:ext>
              </a:extLst>
            </p:cNvPr>
            <p:cNvSpPr/>
            <p:nvPr/>
          </p:nvSpPr>
          <p:spPr>
            <a:xfrm>
              <a:off x="2643975" y="1811444"/>
              <a:ext cx="54487" cy="30006"/>
            </a:xfrm>
            <a:custGeom>
              <a:avLst/>
              <a:gdLst/>
              <a:ahLst/>
              <a:cxnLst/>
              <a:rect l="l" t="t" r="r" b="b"/>
              <a:pathLst>
                <a:path w="4013" h="2210" extrusionOk="0">
                  <a:moveTo>
                    <a:pt x="708" y="0"/>
                  </a:moveTo>
                  <a:cubicBezTo>
                    <a:pt x="694" y="0"/>
                    <a:pt x="679" y="4"/>
                    <a:pt x="666" y="12"/>
                  </a:cubicBezTo>
                  <a:cubicBezTo>
                    <a:pt x="631" y="124"/>
                    <a:pt x="497" y="138"/>
                    <a:pt x="315" y="156"/>
                  </a:cubicBezTo>
                  <a:lnTo>
                    <a:pt x="305" y="156"/>
                  </a:lnTo>
                  <a:cubicBezTo>
                    <a:pt x="277" y="187"/>
                    <a:pt x="245" y="215"/>
                    <a:pt x="214" y="243"/>
                  </a:cubicBezTo>
                  <a:cubicBezTo>
                    <a:pt x="158" y="292"/>
                    <a:pt x="84" y="359"/>
                    <a:pt x="84" y="401"/>
                  </a:cubicBezTo>
                  <a:cubicBezTo>
                    <a:pt x="81" y="485"/>
                    <a:pt x="63" y="565"/>
                    <a:pt x="35" y="642"/>
                  </a:cubicBezTo>
                  <a:cubicBezTo>
                    <a:pt x="18" y="698"/>
                    <a:pt x="4" y="754"/>
                    <a:pt x="0" y="810"/>
                  </a:cubicBezTo>
                  <a:cubicBezTo>
                    <a:pt x="0" y="831"/>
                    <a:pt x="67" y="863"/>
                    <a:pt x="109" y="880"/>
                  </a:cubicBezTo>
                  <a:cubicBezTo>
                    <a:pt x="168" y="905"/>
                    <a:pt x="224" y="940"/>
                    <a:pt x="266" y="989"/>
                  </a:cubicBezTo>
                  <a:cubicBezTo>
                    <a:pt x="284" y="1013"/>
                    <a:pt x="389" y="1048"/>
                    <a:pt x="452" y="1069"/>
                  </a:cubicBezTo>
                  <a:lnTo>
                    <a:pt x="501" y="1083"/>
                  </a:lnTo>
                  <a:cubicBezTo>
                    <a:pt x="610" y="1122"/>
                    <a:pt x="694" y="1157"/>
                    <a:pt x="711" y="1227"/>
                  </a:cubicBezTo>
                  <a:cubicBezTo>
                    <a:pt x="725" y="1272"/>
                    <a:pt x="914" y="1374"/>
                    <a:pt x="1065" y="1395"/>
                  </a:cubicBezTo>
                  <a:cubicBezTo>
                    <a:pt x="1075" y="1395"/>
                    <a:pt x="1086" y="1398"/>
                    <a:pt x="1096" y="1398"/>
                  </a:cubicBezTo>
                  <a:cubicBezTo>
                    <a:pt x="1243" y="1433"/>
                    <a:pt x="1425" y="1570"/>
                    <a:pt x="1523" y="1647"/>
                  </a:cubicBezTo>
                  <a:lnTo>
                    <a:pt x="1548" y="1664"/>
                  </a:lnTo>
                  <a:cubicBezTo>
                    <a:pt x="1554" y="1668"/>
                    <a:pt x="1563" y="1670"/>
                    <a:pt x="1575" y="1670"/>
                  </a:cubicBezTo>
                  <a:cubicBezTo>
                    <a:pt x="1635" y="1670"/>
                    <a:pt x="1757" y="1632"/>
                    <a:pt x="1821" y="1612"/>
                  </a:cubicBezTo>
                  <a:cubicBezTo>
                    <a:pt x="1887" y="1591"/>
                    <a:pt x="1957" y="1573"/>
                    <a:pt x="2027" y="1566"/>
                  </a:cubicBezTo>
                  <a:cubicBezTo>
                    <a:pt x="2174" y="1566"/>
                    <a:pt x="2363" y="1787"/>
                    <a:pt x="2395" y="1917"/>
                  </a:cubicBezTo>
                  <a:cubicBezTo>
                    <a:pt x="2426" y="1948"/>
                    <a:pt x="2598" y="1997"/>
                    <a:pt x="2703" y="2025"/>
                  </a:cubicBezTo>
                  <a:cubicBezTo>
                    <a:pt x="2864" y="2067"/>
                    <a:pt x="3015" y="2109"/>
                    <a:pt x="3085" y="2169"/>
                  </a:cubicBezTo>
                  <a:cubicBezTo>
                    <a:pt x="3117" y="2197"/>
                    <a:pt x="3208" y="2209"/>
                    <a:pt x="3319" y="2209"/>
                  </a:cubicBezTo>
                  <a:cubicBezTo>
                    <a:pt x="3552" y="2209"/>
                    <a:pt x="3875" y="2156"/>
                    <a:pt x="3946" y="2085"/>
                  </a:cubicBezTo>
                  <a:cubicBezTo>
                    <a:pt x="4012" y="2018"/>
                    <a:pt x="3991" y="1899"/>
                    <a:pt x="3970" y="1770"/>
                  </a:cubicBezTo>
                  <a:cubicBezTo>
                    <a:pt x="3960" y="1703"/>
                    <a:pt x="3949" y="1636"/>
                    <a:pt x="3949" y="1570"/>
                  </a:cubicBezTo>
                  <a:lnTo>
                    <a:pt x="3949" y="1538"/>
                  </a:lnTo>
                  <a:lnTo>
                    <a:pt x="3949" y="1531"/>
                  </a:lnTo>
                  <a:cubicBezTo>
                    <a:pt x="3949" y="1531"/>
                    <a:pt x="3949" y="1517"/>
                    <a:pt x="3953" y="1510"/>
                  </a:cubicBezTo>
                  <a:lnTo>
                    <a:pt x="3925" y="1510"/>
                  </a:lnTo>
                  <a:cubicBezTo>
                    <a:pt x="3771" y="1510"/>
                    <a:pt x="3620" y="1486"/>
                    <a:pt x="3473" y="1430"/>
                  </a:cubicBezTo>
                  <a:cubicBezTo>
                    <a:pt x="3393" y="1395"/>
                    <a:pt x="3302" y="1377"/>
                    <a:pt x="3211" y="1377"/>
                  </a:cubicBezTo>
                  <a:cubicBezTo>
                    <a:pt x="3204" y="1378"/>
                    <a:pt x="3198" y="1378"/>
                    <a:pt x="3191" y="1378"/>
                  </a:cubicBezTo>
                  <a:cubicBezTo>
                    <a:pt x="2946" y="1378"/>
                    <a:pt x="2363" y="1141"/>
                    <a:pt x="2111" y="940"/>
                  </a:cubicBezTo>
                  <a:cubicBezTo>
                    <a:pt x="2003" y="852"/>
                    <a:pt x="1817" y="719"/>
                    <a:pt x="1618" y="586"/>
                  </a:cubicBezTo>
                  <a:lnTo>
                    <a:pt x="1569" y="551"/>
                  </a:lnTo>
                  <a:cubicBezTo>
                    <a:pt x="1327" y="383"/>
                    <a:pt x="1086" y="215"/>
                    <a:pt x="991" y="121"/>
                  </a:cubicBezTo>
                  <a:cubicBezTo>
                    <a:pt x="921" y="47"/>
                    <a:pt x="823" y="5"/>
                    <a:pt x="722" y="2"/>
                  </a:cubicBezTo>
                  <a:cubicBezTo>
                    <a:pt x="717" y="1"/>
                    <a:pt x="713" y="0"/>
                    <a:pt x="70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4472;p59">
              <a:extLst>
                <a:ext uri="{FF2B5EF4-FFF2-40B4-BE49-F238E27FC236}">
                  <a16:creationId xmlns:a16="http://schemas.microsoft.com/office/drawing/2014/main" id="{021202A6-D3D7-D19F-C98C-087A2CFCA715}"/>
                </a:ext>
              </a:extLst>
            </p:cNvPr>
            <p:cNvSpPr/>
            <p:nvPr/>
          </p:nvSpPr>
          <p:spPr>
            <a:xfrm>
              <a:off x="2645115" y="1813508"/>
              <a:ext cx="3001" cy="3381"/>
            </a:xfrm>
            <a:custGeom>
              <a:avLst/>
              <a:gdLst/>
              <a:ahLst/>
              <a:cxnLst/>
              <a:rect l="l" t="t" r="r" b="b"/>
              <a:pathLst>
                <a:path w="221" h="249" extrusionOk="0">
                  <a:moveTo>
                    <a:pt x="130" y="91"/>
                  </a:moveTo>
                  <a:cubicBezTo>
                    <a:pt x="74" y="140"/>
                    <a:pt x="0" y="207"/>
                    <a:pt x="0" y="249"/>
                  </a:cubicBezTo>
                  <a:cubicBezTo>
                    <a:pt x="0" y="207"/>
                    <a:pt x="74" y="140"/>
                    <a:pt x="130" y="91"/>
                  </a:cubicBezTo>
                  <a:cubicBezTo>
                    <a:pt x="161" y="63"/>
                    <a:pt x="193" y="32"/>
                    <a:pt x="221" y="0"/>
                  </a:cubicBezTo>
                  <a:lnTo>
                    <a:pt x="221" y="0"/>
                  </a:lnTo>
                  <a:cubicBezTo>
                    <a:pt x="193" y="32"/>
                    <a:pt x="161" y="63"/>
                    <a:pt x="130" y="9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4473;p59">
              <a:extLst>
                <a:ext uri="{FF2B5EF4-FFF2-40B4-BE49-F238E27FC236}">
                  <a16:creationId xmlns:a16="http://schemas.microsoft.com/office/drawing/2014/main" id="{1E2F3286-8D71-222E-BDD3-8C5BA9B33D5A}"/>
                </a:ext>
              </a:extLst>
            </p:cNvPr>
            <p:cNvSpPr/>
            <p:nvPr/>
          </p:nvSpPr>
          <p:spPr>
            <a:xfrm>
              <a:off x="2697592" y="1832327"/>
              <a:ext cx="14" cy="394"/>
            </a:xfrm>
            <a:custGeom>
              <a:avLst/>
              <a:gdLst/>
              <a:ahLst/>
              <a:cxnLst/>
              <a:rect l="l" t="t" r="r" b="b"/>
              <a:pathLst>
                <a:path w="1" h="29" extrusionOk="0">
                  <a:moveTo>
                    <a:pt x="0" y="0"/>
                  </a:moveTo>
                  <a:lnTo>
                    <a:pt x="0" y="28"/>
                  </a:lnTo>
                  <a:cubicBezTo>
                    <a:pt x="0" y="18"/>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4474;p59">
              <a:extLst>
                <a:ext uri="{FF2B5EF4-FFF2-40B4-BE49-F238E27FC236}">
                  <a16:creationId xmlns:a16="http://schemas.microsoft.com/office/drawing/2014/main" id="{6C1963C9-30AC-700B-AD86-19CE70AEAA92}"/>
                </a:ext>
              </a:extLst>
            </p:cNvPr>
            <p:cNvSpPr/>
            <p:nvPr/>
          </p:nvSpPr>
          <p:spPr>
            <a:xfrm>
              <a:off x="2650763" y="1826149"/>
              <a:ext cx="2878" cy="1955"/>
            </a:xfrm>
            <a:custGeom>
              <a:avLst/>
              <a:gdLst/>
              <a:ahLst/>
              <a:cxnLst/>
              <a:rect l="l" t="t" r="r" b="b"/>
              <a:pathLst>
                <a:path w="212" h="144" extrusionOk="0">
                  <a:moveTo>
                    <a:pt x="1" y="0"/>
                  </a:moveTo>
                  <a:cubicBezTo>
                    <a:pt x="110" y="39"/>
                    <a:pt x="194" y="74"/>
                    <a:pt x="211" y="144"/>
                  </a:cubicBezTo>
                  <a:cubicBezTo>
                    <a:pt x="194" y="74"/>
                    <a:pt x="110" y="39"/>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4475;p59">
              <a:extLst>
                <a:ext uri="{FF2B5EF4-FFF2-40B4-BE49-F238E27FC236}">
                  <a16:creationId xmlns:a16="http://schemas.microsoft.com/office/drawing/2014/main" id="{46B1C287-1B99-D2E4-7EE5-2383A0177529}"/>
                </a:ext>
              </a:extLst>
            </p:cNvPr>
            <p:cNvSpPr/>
            <p:nvPr/>
          </p:nvSpPr>
          <p:spPr>
            <a:xfrm>
              <a:off x="2697633" y="1831892"/>
              <a:ext cx="68" cy="353"/>
            </a:xfrm>
            <a:custGeom>
              <a:avLst/>
              <a:gdLst/>
              <a:ahLst/>
              <a:cxnLst/>
              <a:rect l="l" t="t" r="r" b="b"/>
              <a:pathLst>
                <a:path w="5" h="26" extrusionOk="0">
                  <a:moveTo>
                    <a:pt x="4" y="1"/>
                  </a:moveTo>
                  <a:cubicBezTo>
                    <a:pt x="4" y="8"/>
                    <a:pt x="1" y="15"/>
                    <a:pt x="1" y="25"/>
                  </a:cubicBezTo>
                  <a:cubicBezTo>
                    <a:pt x="4" y="15"/>
                    <a:pt x="4" y="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4476;p59">
              <a:extLst>
                <a:ext uri="{FF2B5EF4-FFF2-40B4-BE49-F238E27FC236}">
                  <a16:creationId xmlns:a16="http://schemas.microsoft.com/office/drawing/2014/main" id="{B8A18FF7-B7F4-0A91-868F-4DDF9F2D231D}"/>
                </a:ext>
              </a:extLst>
            </p:cNvPr>
            <p:cNvSpPr/>
            <p:nvPr/>
          </p:nvSpPr>
          <p:spPr>
            <a:xfrm>
              <a:off x="2658856" y="1830426"/>
              <a:ext cx="5811" cy="3381"/>
            </a:xfrm>
            <a:custGeom>
              <a:avLst/>
              <a:gdLst/>
              <a:ahLst/>
              <a:cxnLst/>
              <a:rect l="l" t="t" r="r" b="b"/>
              <a:pathLst>
                <a:path w="428" h="249" extrusionOk="0">
                  <a:moveTo>
                    <a:pt x="427" y="249"/>
                  </a:moveTo>
                  <a:cubicBezTo>
                    <a:pt x="326" y="172"/>
                    <a:pt x="147" y="35"/>
                    <a:pt x="0" y="0"/>
                  </a:cubicBezTo>
                  <a:cubicBezTo>
                    <a:pt x="147" y="35"/>
                    <a:pt x="326" y="172"/>
                    <a:pt x="427" y="24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4477;p59">
              <a:extLst>
                <a:ext uri="{FF2B5EF4-FFF2-40B4-BE49-F238E27FC236}">
                  <a16:creationId xmlns:a16="http://schemas.microsoft.com/office/drawing/2014/main" id="{36CBC36B-9FDB-C4FF-44EE-CA58649271FF}"/>
                </a:ext>
              </a:extLst>
            </p:cNvPr>
            <p:cNvSpPr/>
            <p:nvPr/>
          </p:nvSpPr>
          <p:spPr>
            <a:xfrm>
              <a:off x="2726960" y="1826773"/>
              <a:ext cx="59904" cy="135897"/>
            </a:xfrm>
            <a:custGeom>
              <a:avLst/>
              <a:gdLst/>
              <a:ahLst/>
              <a:cxnLst/>
              <a:rect l="l" t="t" r="r" b="b"/>
              <a:pathLst>
                <a:path w="4412" h="10009" extrusionOk="0">
                  <a:moveTo>
                    <a:pt x="2729" y="1"/>
                  </a:moveTo>
                  <a:cubicBezTo>
                    <a:pt x="2699" y="1"/>
                    <a:pt x="2668" y="9"/>
                    <a:pt x="2640" y="24"/>
                  </a:cubicBezTo>
                  <a:lnTo>
                    <a:pt x="2626" y="35"/>
                  </a:lnTo>
                  <a:lnTo>
                    <a:pt x="2623" y="38"/>
                  </a:lnTo>
                  <a:lnTo>
                    <a:pt x="2605" y="49"/>
                  </a:lnTo>
                  <a:lnTo>
                    <a:pt x="2602" y="49"/>
                  </a:lnTo>
                  <a:lnTo>
                    <a:pt x="2581" y="59"/>
                  </a:lnTo>
                  <a:lnTo>
                    <a:pt x="2577" y="73"/>
                  </a:lnTo>
                  <a:lnTo>
                    <a:pt x="2577" y="77"/>
                  </a:lnTo>
                  <a:lnTo>
                    <a:pt x="2574" y="91"/>
                  </a:lnTo>
                  <a:lnTo>
                    <a:pt x="2574" y="98"/>
                  </a:lnTo>
                  <a:lnTo>
                    <a:pt x="2570" y="112"/>
                  </a:lnTo>
                  <a:lnTo>
                    <a:pt x="2570" y="119"/>
                  </a:lnTo>
                  <a:lnTo>
                    <a:pt x="2567" y="133"/>
                  </a:lnTo>
                  <a:lnTo>
                    <a:pt x="2563" y="140"/>
                  </a:lnTo>
                  <a:lnTo>
                    <a:pt x="2560" y="154"/>
                  </a:lnTo>
                  <a:lnTo>
                    <a:pt x="2556" y="161"/>
                  </a:lnTo>
                  <a:lnTo>
                    <a:pt x="2549" y="178"/>
                  </a:lnTo>
                  <a:lnTo>
                    <a:pt x="2546" y="185"/>
                  </a:lnTo>
                  <a:cubicBezTo>
                    <a:pt x="2542" y="192"/>
                    <a:pt x="2539" y="199"/>
                    <a:pt x="2539" y="206"/>
                  </a:cubicBezTo>
                  <a:lnTo>
                    <a:pt x="2539" y="210"/>
                  </a:lnTo>
                  <a:lnTo>
                    <a:pt x="2528" y="231"/>
                  </a:lnTo>
                  <a:lnTo>
                    <a:pt x="2525" y="238"/>
                  </a:lnTo>
                  <a:lnTo>
                    <a:pt x="2514" y="252"/>
                  </a:lnTo>
                  <a:lnTo>
                    <a:pt x="2511" y="259"/>
                  </a:lnTo>
                  <a:lnTo>
                    <a:pt x="2500" y="273"/>
                  </a:lnTo>
                  <a:lnTo>
                    <a:pt x="2497" y="280"/>
                  </a:lnTo>
                  <a:lnTo>
                    <a:pt x="2486" y="290"/>
                  </a:lnTo>
                  <a:lnTo>
                    <a:pt x="2479" y="297"/>
                  </a:lnTo>
                  <a:lnTo>
                    <a:pt x="2472" y="308"/>
                  </a:lnTo>
                  <a:lnTo>
                    <a:pt x="2465" y="315"/>
                  </a:lnTo>
                  <a:lnTo>
                    <a:pt x="2451" y="325"/>
                  </a:lnTo>
                  <a:lnTo>
                    <a:pt x="2448" y="329"/>
                  </a:lnTo>
                  <a:cubicBezTo>
                    <a:pt x="2441" y="332"/>
                    <a:pt x="2434" y="336"/>
                    <a:pt x="2430" y="339"/>
                  </a:cubicBezTo>
                  <a:cubicBezTo>
                    <a:pt x="2416" y="346"/>
                    <a:pt x="2409" y="357"/>
                    <a:pt x="2406" y="367"/>
                  </a:cubicBezTo>
                  <a:cubicBezTo>
                    <a:pt x="2402" y="385"/>
                    <a:pt x="2395" y="458"/>
                    <a:pt x="2497" y="613"/>
                  </a:cubicBezTo>
                  <a:cubicBezTo>
                    <a:pt x="2521" y="644"/>
                    <a:pt x="2535" y="683"/>
                    <a:pt x="2539" y="721"/>
                  </a:cubicBezTo>
                  <a:cubicBezTo>
                    <a:pt x="2539" y="742"/>
                    <a:pt x="2535" y="760"/>
                    <a:pt x="2525" y="777"/>
                  </a:cubicBezTo>
                  <a:cubicBezTo>
                    <a:pt x="2502" y="812"/>
                    <a:pt x="2464" y="832"/>
                    <a:pt x="2424" y="832"/>
                  </a:cubicBezTo>
                  <a:cubicBezTo>
                    <a:pt x="2416" y="832"/>
                    <a:pt x="2407" y="831"/>
                    <a:pt x="2399" y="830"/>
                  </a:cubicBezTo>
                  <a:cubicBezTo>
                    <a:pt x="2318" y="823"/>
                    <a:pt x="2189" y="770"/>
                    <a:pt x="2147" y="679"/>
                  </a:cubicBezTo>
                  <a:lnTo>
                    <a:pt x="2126" y="679"/>
                  </a:lnTo>
                  <a:lnTo>
                    <a:pt x="2112" y="686"/>
                  </a:lnTo>
                  <a:lnTo>
                    <a:pt x="2094" y="690"/>
                  </a:lnTo>
                  <a:cubicBezTo>
                    <a:pt x="1986" y="742"/>
                    <a:pt x="1884" y="809"/>
                    <a:pt x="1797" y="889"/>
                  </a:cubicBezTo>
                  <a:cubicBezTo>
                    <a:pt x="1755" y="924"/>
                    <a:pt x="1709" y="956"/>
                    <a:pt x="1664" y="984"/>
                  </a:cubicBezTo>
                  <a:cubicBezTo>
                    <a:pt x="1534" y="1075"/>
                    <a:pt x="1450" y="1134"/>
                    <a:pt x="1450" y="1271"/>
                  </a:cubicBezTo>
                  <a:cubicBezTo>
                    <a:pt x="1443" y="1393"/>
                    <a:pt x="1412" y="1512"/>
                    <a:pt x="1363" y="1621"/>
                  </a:cubicBezTo>
                  <a:cubicBezTo>
                    <a:pt x="1317" y="1733"/>
                    <a:pt x="1279" y="1841"/>
                    <a:pt x="1296" y="1925"/>
                  </a:cubicBezTo>
                  <a:cubicBezTo>
                    <a:pt x="1328" y="2055"/>
                    <a:pt x="1247" y="2233"/>
                    <a:pt x="1177" y="2391"/>
                  </a:cubicBezTo>
                  <a:cubicBezTo>
                    <a:pt x="1146" y="2464"/>
                    <a:pt x="1100" y="2566"/>
                    <a:pt x="1104" y="2594"/>
                  </a:cubicBezTo>
                  <a:cubicBezTo>
                    <a:pt x="1111" y="2629"/>
                    <a:pt x="1100" y="2661"/>
                    <a:pt x="1079" y="2682"/>
                  </a:cubicBezTo>
                  <a:cubicBezTo>
                    <a:pt x="1054" y="2707"/>
                    <a:pt x="1017" y="2717"/>
                    <a:pt x="969" y="2717"/>
                  </a:cubicBezTo>
                  <a:cubicBezTo>
                    <a:pt x="902" y="2717"/>
                    <a:pt x="814" y="2697"/>
                    <a:pt x="705" y="2671"/>
                  </a:cubicBezTo>
                  <a:lnTo>
                    <a:pt x="641" y="2657"/>
                  </a:lnTo>
                  <a:cubicBezTo>
                    <a:pt x="634" y="2692"/>
                    <a:pt x="631" y="2752"/>
                    <a:pt x="627" y="2797"/>
                  </a:cubicBezTo>
                  <a:cubicBezTo>
                    <a:pt x="617" y="2927"/>
                    <a:pt x="610" y="3081"/>
                    <a:pt x="554" y="3161"/>
                  </a:cubicBezTo>
                  <a:cubicBezTo>
                    <a:pt x="526" y="3207"/>
                    <a:pt x="515" y="3326"/>
                    <a:pt x="508" y="3420"/>
                  </a:cubicBezTo>
                  <a:cubicBezTo>
                    <a:pt x="508" y="3452"/>
                    <a:pt x="505" y="3487"/>
                    <a:pt x="501" y="3518"/>
                  </a:cubicBezTo>
                  <a:lnTo>
                    <a:pt x="501" y="3522"/>
                  </a:lnTo>
                  <a:cubicBezTo>
                    <a:pt x="491" y="3616"/>
                    <a:pt x="473" y="3700"/>
                    <a:pt x="431" y="3742"/>
                  </a:cubicBezTo>
                  <a:lnTo>
                    <a:pt x="431" y="3746"/>
                  </a:lnTo>
                  <a:cubicBezTo>
                    <a:pt x="428" y="3749"/>
                    <a:pt x="421" y="3753"/>
                    <a:pt x="417" y="3756"/>
                  </a:cubicBezTo>
                  <a:lnTo>
                    <a:pt x="414" y="3756"/>
                  </a:lnTo>
                  <a:cubicBezTo>
                    <a:pt x="410" y="3760"/>
                    <a:pt x="403" y="3760"/>
                    <a:pt x="400" y="3763"/>
                  </a:cubicBezTo>
                  <a:lnTo>
                    <a:pt x="396" y="3763"/>
                  </a:lnTo>
                  <a:cubicBezTo>
                    <a:pt x="393" y="3763"/>
                    <a:pt x="386" y="3767"/>
                    <a:pt x="382" y="3767"/>
                  </a:cubicBezTo>
                  <a:lnTo>
                    <a:pt x="351" y="3767"/>
                  </a:lnTo>
                  <a:cubicBezTo>
                    <a:pt x="340" y="3774"/>
                    <a:pt x="330" y="3784"/>
                    <a:pt x="323" y="3795"/>
                  </a:cubicBezTo>
                  <a:cubicBezTo>
                    <a:pt x="260" y="3872"/>
                    <a:pt x="204" y="4040"/>
                    <a:pt x="183" y="4113"/>
                  </a:cubicBezTo>
                  <a:lnTo>
                    <a:pt x="179" y="4127"/>
                  </a:lnTo>
                  <a:lnTo>
                    <a:pt x="172" y="4152"/>
                  </a:lnTo>
                  <a:lnTo>
                    <a:pt x="151" y="4166"/>
                  </a:lnTo>
                  <a:lnTo>
                    <a:pt x="148" y="4169"/>
                  </a:lnTo>
                  <a:lnTo>
                    <a:pt x="144" y="4169"/>
                  </a:lnTo>
                  <a:lnTo>
                    <a:pt x="137" y="4176"/>
                  </a:lnTo>
                  <a:lnTo>
                    <a:pt x="130" y="4180"/>
                  </a:lnTo>
                  <a:lnTo>
                    <a:pt x="120" y="4190"/>
                  </a:lnTo>
                  <a:lnTo>
                    <a:pt x="109" y="4197"/>
                  </a:lnTo>
                  <a:lnTo>
                    <a:pt x="99" y="4208"/>
                  </a:lnTo>
                  <a:lnTo>
                    <a:pt x="88" y="4215"/>
                  </a:lnTo>
                  <a:lnTo>
                    <a:pt x="71" y="4229"/>
                  </a:lnTo>
                  <a:lnTo>
                    <a:pt x="60" y="4236"/>
                  </a:lnTo>
                  <a:lnTo>
                    <a:pt x="39" y="4253"/>
                  </a:lnTo>
                  <a:lnTo>
                    <a:pt x="29" y="4260"/>
                  </a:lnTo>
                  <a:lnTo>
                    <a:pt x="1" y="4285"/>
                  </a:lnTo>
                  <a:cubicBezTo>
                    <a:pt x="95" y="4460"/>
                    <a:pt x="263" y="4670"/>
                    <a:pt x="459" y="4754"/>
                  </a:cubicBezTo>
                  <a:cubicBezTo>
                    <a:pt x="708" y="4856"/>
                    <a:pt x="932" y="5241"/>
                    <a:pt x="1121" y="5902"/>
                  </a:cubicBezTo>
                  <a:cubicBezTo>
                    <a:pt x="1223" y="6266"/>
                    <a:pt x="1149" y="6634"/>
                    <a:pt x="1034" y="6834"/>
                  </a:cubicBezTo>
                  <a:cubicBezTo>
                    <a:pt x="999" y="6893"/>
                    <a:pt x="1002" y="6914"/>
                    <a:pt x="1002" y="6921"/>
                  </a:cubicBezTo>
                  <a:cubicBezTo>
                    <a:pt x="1009" y="6942"/>
                    <a:pt x="1069" y="6967"/>
                    <a:pt x="1125" y="6991"/>
                  </a:cubicBezTo>
                  <a:cubicBezTo>
                    <a:pt x="1156" y="7005"/>
                    <a:pt x="1195" y="7023"/>
                    <a:pt x="1233" y="7044"/>
                  </a:cubicBezTo>
                  <a:cubicBezTo>
                    <a:pt x="1321" y="7090"/>
                    <a:pt x="1399" y="7113"/>
                    <a:pt x="1468" y="7113"/>
                  </a:cubicBezTo>
                  <a:cubicBezTo>
                    <a:pt x="1556" y="7113"/>
                    <a:pt x="1628" y="7075"/>
                    <a:pt x="1681" y="6998"/>
                  </a:cubicBezTo>
                  <a:cubicBezTo>
                    <a:pt x="1744" y="6918"/>
                    <a:pt x="1814" y="6844"/>
                    <a:pt x="1895" y="6781"/>
                  </a:cubicBezTo>
                  <a:cubicBezTo>
                    <a:pt x="2007" y="6679"/>
                    <a:pt x="2112" y="6588"/>
                    <a:pt x="2133" y="6473"/>
                  </a:cubicBezTo>
                  <a:cubicBezTo>
                    <a:pt x="2136" y="6445"/>
                    <a:pt x="2154" y="6361"/>
                    <a:pt x="2220" y="6347"/>
                  </a:cubicBezTo>
                  <a:lnTo>
                    <a:pt x="2241" y="6347"/>
                  </a:lnTo>
                  <a:cubicBezTo>
                    <a:pt x="2308" y="6347"/>
                    <a:pt x="2360" y="6427"/>
                    <a:pt x="2427" y="6522"/>
                  </a:cubicBezTo>
                  <a:cubicBezTo>
                    <a:pt x="2455" y="6571"/>
                    <a:pt x="2490" y="6616"/>
                    <a:pt x="2525" y="6658"/>
                  </a:cubicBezTo>
                  <a:cubicBezTo>
                    <a:pt x="2651" y="6784"/>
                    <a:pt x="2738" y="7019"/>
                    <a:pt x="2763" y="7306"/>
                  </a:cubicBezTo>
                  <a:cubicBezTo>
                    <a:pt x="2766" y="7338"/>
                    <a:pt x="2770" y="7373"/>
                    <a:pt x="2770" y="7411"/>
                  </a:cubicBezTo>
                  <a:cubicBezTo>
                    <a:pt x="2795" y="7712"/>
                    <a:pt x="2837" y="8265"/>
                    <a:pt x="3026" y="8444"/>
                  </a:cubicBezTo>
                  <a:cubicBezTo>
                    <a:pt x="3288" y="8689"/>
                    <a:pt x="3323" y="9197"/>
                    <a:pt x="3253" y="9379"/>
                  </a:cubicBezTo>
                  <a:cubicBezTo>
                    <a:pt x="3225" y="9445"/>
                    <a:pt x="3257" y="9557"/>
                    <a:pt x="3288" y="9666"/>
                  </a:cubicBezTo>
                  <a:cubicBezTo>
                    <a:pt x="3320" y="9781"/>
                    <a:pt x="3351" y="9904"/>
                    <a:pt x="3330" y="10009"/>
                  </a:cubicBezTo>
                  <a:lnTo>
                    <a:pt x="3341" y="9995"/>
                  </a:lnTo>
                  <a:lnTo>
                    <a:pt x="3344" y="9988"/>
                  </a:lnTo>
                  <a:cubicBezTo>
                    <a:pt x="3351" y="9974"/>
                    <a:pt x="3358" y="9963"/>
                    <a:pt x="3365" y="9949"/>
                  </a:cubicBezTo>
                  <a:lnTo>
                    <a:pt x="3372" y="9942"/>
                  </a:lnTo>
                  <a:lnTo>
                    <a:pt x="3390" y="9907"/>
                  </a:lnTo>
                  <a:lnTo>
                    <a:pt x="3397" y="9893"/>
                  </a:lnTo>
                  <a:cubicBezTo>
                    <a:pt x="3404" y="9879"/>
                    <a:pt x="3411" y="9865"/>
                    <a:pt x="3418" y="9851"/>
                  </a:cubicBezTo>
                  <a:lnTo>
                    <a:pt x="3418" y="9844"/>
                  </a:lnTo>
                  <a:cubicBezTo>
                    <a:pt x="3428" y="9827"/>
                    <a:pt x="3435" y="9809"/>
                    <a:pt x="3442" y="9792"/>
                  </a:cubicBezTo>
                  <a:lnTo>
                    <a:pt x="3449" y="9774"/>
                  </a:lnTo>
                  <a:lnTo>
                    <a:pt x="3467" y="9732"/>
                  </a:lnTo>
                  <a:lnTo>
                    <a:pt x="3474" y="9715"/>
                  </a:lnTo>
                  <a:cubicBezTo>
                    <a:pt x="3484" y="9694"/>
                    <a:pt x="3491" y="9673"/>
                    <a:pt x="3498" y="9652"/>
                  </a:cubicBezTo>
                  <a:lnTo>
                    <a:pt x="3505" y="9641"/>
                  </a:lnTo>
                  <a:cubicBezTo>
                    <a:pt x="3512" y="9624"/>
                    <a:pt x="3519" y="9606"/>
                    <a:pt x="3526" y="9585"/>
                  </a:cubicBezTo>
                  <a:lnTo>
                    <a:pt x="3533" y="9564"/>
                  </a:lnTo>
                  <a:lnTo>
                    <a:pt x="3551" y="9508"/>
                  </a:lnTo>
                  <a:lnTo>
                    <a:pt x="3558" y="9494"/>
                  </a:lnTo>
                  <a:cubicBezTo>
                    <a:pt x="3565" y="9470"/>
                    <a:pt x="3572" y="9445"/>
                    <a:pt x="3582" y="9421"/>
                  </a:cubicBezTo>
                  <a:lnTo>
                    <a:pt x="3586" y="9403"/>
                  </a:lnTo>
                  <a:cubicBezTo>
                    <a:pt x="3593" y="9382"/>
                    <a:pt x="3600" y="9365"/>
                    <a:pt x="3607" y="9344"/>
                  </a:cubicBezTo>
                  <a:lnTo>
                    <a:pt x="3614" y="9319"/>
                  </a:lnTo>
                  <a:cubicBezTo>
                    <a:pt x="3621" y="9295"/>
                    <a:pt x="3628" y="9267"/>
                    <a:pt x="3635" y="9242"/>
                  </a:cubicBezTo>
                  <a:cubicBezTo>
                    <a:pt x="3631" y="9172"/>
                    <a:pt x="3603" y="9109"/>
                    <a:pt x="3558" y="9060"/>
                  </a:cubicBezTo>
                  <a:cubicBezTo>
                    <a:pt x="3498" y="9001"/>
                    <a:pt x="3467" y="8924"/>
                    <a:pt x="3463" y="8839"/>
                  </a:cubicBezTo>
                  <a:cubicBezTo>
                    <a:pt x="3463" y="8671"/>
                    <a:pt x="3463" y="8391"/>
                    <a:pt x="3267" y="8220"/>
                  </a:cubicBezTo>
                  <a:cubicBezTo>
                    <a:pt x="3099" y="8066"/>
                    <a:pt x="2994" y="7870"/>
                    <a:pt x="2998" y="7716"/>
                  </a:cubicBezTo>
                  <a:cubicBezTo>
                    <a:pt x="2994" y="7646"/>
                    <a:pt x="3026" y="7579"/>
                    <a:pt x="3075" y="7537"/>
                  </a:cubicBezTo>
                  <a:cubicBezTo>
                    <a:pt x="3127" y="7492"/>
                    <a:pt x="3120" y="7376"/>
                    <a:pt x="3120" y="7303"/>
                  </a:cubicBezTo>
                  <a:cubicBezTo>
                    <a:pt x="3120" y="7226"/>
                    <a:pt x="3113" y="7177"/>
                    <a:pt x="3155" y="7145"/>
                  </a:cubicBezTo>
                  <a:cubicBezTo>
                    <a:pt x="3169" y="7135"/>
                    <a:pt x="3187" y="7131"/>
                    <a:pt x="3208" y="7131"/>
                  </a:cubicBezTo>
                  <a:cubicBezTo>
                    <a:pt x="3222" y="7107"/>
                    <a:pt x="3232" y="7075"/>
                    <a:pt x="3229" y="7047"/>
                  </a:cubicBezTo>
                  <a:cubicBezTo>
                    <a:pt x="3229" y="7026"/>
                    <a:pt x="3218" y="7005"/>
                    <a:pt x="3197" y="6998"/>
                  </a:cubicBezTo>
                  <a:cubicBezTo>
                    <a:pt x="3187" y="6991"/>
                    <a:pt x="3173" y="6984"/>
                    <a:pt x="3162" y="6974"/>
                  </a:cubicBezTo>
                  <a:cubicBezTo>
                    <a:pt x="3092" y="6914"/>
                    <a:pt x="3099" y="6813"/>
                    <a:pt x="3099" y="6735"/>
                  </a:cubicBezTo>
                  <a:cubicBezTo>
                    <a:pt x="3103" y="6700"/>
                    <a:pt x="3103" y="6665"/>
                    <a:pt x="3096" y="6630"/>
                  </a:cubicBezTo>
                  <a:cubicBezTo>
                    <a:pt x="2973" y="6585"/>
                    <a:pt x="2644" y="6221"/>
                    <a:pt x="2644" y="6074"/>
                  </a:cubicBezTo>
                  <a:cubicBezTo>
                    <a:pt x="2644" y="5983"/>
                    <a:pt x="2700" y="5580"/>
                    <a:pt x="2745" y="5241"/>
                  </a:cubicBezTo>
                  <a:lnTo>
                    <a:pt x="2752" y="5202"/>
                  </a:lnTo>
                  <a:cubicBezTo>
                    <a:pt x="2777" y="5020"/>
                    <a:pt x="2994" y="4975"/>
                    <a:pt x="3120" y="4975"/>
                  </a:cubicBezTo>
                  <a:lnTo>
                    <a:pt x="3145" y="4975"/>
                  </a:lnTo>
                  <a:cubicBezTo>
                    <a:pt x="3149" y="4975"/>
                    <a:pt x="3155" y="4975"/>
                    <a:pt x="3160" y="4975"/>
                  </a:cubicBezTo>
                  <a:cubicBezTo>
                    <a:pt x="3243" y="4975"/>
                    <a:pt x="3418" y="4972"/>
                    <a:pt x="3474" y="4877"/>
                  </a:cubicBezTo>
                  <a:cubicBezTo>
                    <a:pt x="3533" y="4772"/>
                    <a:pt x="3670" y="4726"/>
                    <a:pt x="3792" y="4684"/>
                  </a:cubicBezTo>
                  <a:cubicBezTo>
                    <a:pt x="3855" y="4663"/>
                    <a:pt x="3953" y="4628"/>
                    <a:pt x="3964" y="4603"/>
                  </a:cubicBezTo>
                  <a:cubicBezTo>
                    <a:pt x="3967" y="4596"/>
                    <a:pt x="3971" y="4586"/>
                    <a:pt x="3978" y="4579"/>
                  </a:cubicBezTo>
                  <a:lnTo>
                    <a:pt x="3985" y="4568"/>
                  </a:lnTo>
                  <a:lnTo>
                    <a:pt x="3992" y="4561"/>
                  </a:lnTo>
                  <a:lnTo>
                    <a:pt x="4002" y="4548"/>
                  </a:lnTo>
                  <a:lnTo>
                    <a:pt x="4062" y="4519"/>
                  </a:lnTo>
                  <a:lnTo>
                    <a:pt x="4090" y="4502"/>
                  </a:lnTo>
                  <a:lnTo>
                    <a:pt x="4114" y="4491"/>
                  </a:lnTo>
                  <a:lnTo>
                    <a:pt x="4125" y="4484"/>
                  </a:lnTo>
                  <a:cubicBezTo>
                    <a:pt x="4181" y="4460"/>
                    <a:pt x="4219" y="4442"/>
                    <a:pt x="4226" y="4421"/>
                  </a:cubicBezTo>
                  <a:cubicBezTo>
                    <a:pt x="4226" y="4418"/>
                    <a:pt x="4226" y="4414"/>
                    <a:pt x="4226" y="4411"/>
                  </a:cubicBezTo>
                  <a:cubicBezTo>
                    <a:pt x="4226" y="4400"/>
                    <a:pt x="4226" y="4386"/>
                    <a:pt x="4230" y="4376"/>
                  </a:cubicBezTo>
                  <a:cubicBezTo>
                    <a:pt x="4230" y="4372"/>
                    <a:pt x="4230" y="4369"/>
                    <a:pt x="4233" y="4365"/>
                  </a:cubicBezTo>
                  <a:cubicBezTo>
                    <a:pt x="4237" y="4362"/>
                    <a:pt x="4237" y="4348"/>
                    <a:pt x="4240" y="4337"/>
                  </a:cubicBezTo>
                  <a:lnTo>
                    <a:pt x="4247" y="4323"/>
                  </a:lnTo>
                  <a:cubicBezTo>
                    <a:pt x="4251" y="4313"/>
                    <a:pt x="4254" y="4302"/>
                    <a:pt x="4261" y="4292"/>
                  </a:cubicBezTo>
                  <a:lnTo>
                    <a:pt x="4265" y="4281"/>
                  </a:lnTo>
                  <a:cubicBezTo>
                    <a:pt x="4272" y="4267"/>
                    <a:pt x="4279" y="4253"/>
                    <a:pt x="4286" y="4239"/>
                  </a:cubicBezTo>
                  <a:lnTo>
                    <a:pt x="4293" y="4229"/>
                  </a:lnTo>
                  <a:cubicBezTo>
                    <a:pt x="4300" y="4215"/>
                    <a:pt x="4307" y="4204"/>
                    <a:pt x="4314" y="4194"/>
                  </a:cubicBezTo>
                  <a:lnTo>
                    <a:pt x="4321" y="4180"/>
                  </a:lnTo>
                  <a:lnTo>
                    <a:pt x="4342" y="4148"/>
                  </a:lnTo>
                  <a:lnTo>
                    <a:pt x="4352" y="4134"/>
                  </a:lnTo>
                  <a:lnTo>
                    <a:pt x="4380" y="4096"/>
                  </a:lnTo>
                  <a:lnTo>
                    <a:pt x="4408" y="4054"/>
                  </a:lnTo>
                  <a:lnTo>
                    <a:pt x="4412" y="4050"/>
                  </a:lnTo>
                  <a:lnTo>
                    <a:pt x="4408" y="4050"/>
                  </a:lnTo>
                  <a:lnTo>
                    <a:pt x="4359" y="4071"/>
                  </a:lnTo>
                  <a:cubicBezTo>
                    <a:pt x="4290" y="4098"/>
                    <a:pt x="4232" y="4108"/>
                    <a:pt x="4183" y="4108"/>
                  </a:cubicBezTo>
                  <a:cubicBezTo>
                    <a:pt x="4099" y="4108"/>
                    <a:pt x="4045" y="4078"/>
                    <a:pt x="4016" y="4054"/>
                  </a:cubicBezTo>
                  <a:cubicBezTo>
                    <a:pt x="3946" y="3998"/>
                    <a:pt x="3915" y="3907"/>
                    <a:pt x="3932" y="3819"/>
                  </a:cubicBezTo>
                  <a:cubicBezTo>
                    <a:pt x="3936" y="3795"/>
                    <a:pt x="3929" y="3788"/>
                    <a:pt x="3925" y="3784"/>
                  </a:cubicBezTo>
                  <a:cubicBezTo>
                    <a:pt x="3897" y="3749"/>
                    <a:pt x="3764" y="3749"/>
                    <a:pt x="3694" y="3749"/>
                  </a:cubicBezTo>
                  <a:cubicBezTo>
                    <a:pt x="3691" y="3750"/>
                    <a:pt x="3688" y="3750"/>
                    <a:pt x="3684" y="3750"/>
                  </a:cubicBezTo>
                  <a:cubicBezTo>
                    <a:pt x="3643" y="3750"/>
                    <a:pt x="3608" y="3729"/>
                    <a:pt x="3582" y="3697"/>
                  </a:cubicBezTo>
                  <a:cubicBezTo>
                    <a:pt x="3523" y="3613"/>
                    <a:pt x="3572" y="3473"/>
                    <a:pt x="3617" y="3333"/>
                  </a:cubicBezTo>
                  <a:lnTo>
                    <a:pt x="3631" y="3298"/>
                  </a:lnTo>
                  <a:cubicBezTo>
                    <a:pt x="3638" y="3280"/>
                    <a:pt x="3642" y="3263"/>
                    <a:pt x="3638" y="3245"/>
                  </a:cubicBezTo>
                  <a:cubicBezTo>
                    <a:pt x="3642" y="3231"/>
                    <a:pt x="3635" y="3214"/>
                    <a:pt x="3628" y="3200"/>
                  </a:cubicBezTo>
                  <a:cubicBezTo>
                    <a:pt x="3589" y="3161"/>
                    <a:pt x="3537" y="3140"/>
                    <a:pt x="3481" y="3140"/>
                  </a:cubicBezTo>
                  <a:cubicBezTo>
                    <a:pt x="3407" y="3133"/>
                    <a:pt x="3337" y="3081"/>
                    <a:pt x="3292" y="2986"/>
                  </a:cubicBezTo>
                  <a:cubicBezTo>
                    <a:pt x="3236" y="2878"/>
                    <a:pt x="3208" y="2706"/>
                    <a:pt x="3250" y="2611"/>
                  </a:cubicBezTo>
                  <a:cubicBezTo>
                    <a:pt x="3213" y="2586"/>
                    <a:pt x="3102" y="2560"/>
                    <a:pt x="2999" y="2560"/>
                  </a:cubicBezTo>
                  <a:cubicBezTo>
                    <a:pt x="2943" y="2560"/>
                    <a:pt x="2890" y="2567"/>
                    <a:pt x="2851" y="2587"/>
                  </a:cubicBezTo>
                  <a:cubicBezTo>
                    <a:pt x="2834" y="2596"/>
                    <a:pt x="2799" y="2613"/>
                    <a:pt x="2762" y="2613"/>
                  </a:cubicBezTo>
                  <a:cubicBezTo>
                    <a:pt x="2744" y="2613"/>
                    <a:pt x="2724" y="2609"/>
                    <a:pt x="2707" y="2597"/>
                  </a:cubicBezTo>
                  <a:cubicBezTo>
                    <a:pt x="2651" y="2559"/>
                    <a:pt x="2658" y="2485"/>
                    <a:pt x="2665" y="2419"/>
                  </a:cubicBezTo>
                  <a:cubicBezTo>
                    <a:pt x="2672" y="2373"/>
                    <a:pt x="2672" y="2328"/>
                    <a:pt x="2661" y="2286"/>
                  </a:cubicBezTo>
                  <a:cubicBezTo>
                    <a:pt x="2591" y="2111"/>
                    <a:pt x="2921" y="1656"/>
                    <a:pt x="3127" y="1453"/>
                  </a:cubicBezTo>
                  <a:cubicBezTo>
                    <a:pt x="3162" y="1414"/>
                    <a:pt x="3194" y="1372"/>
                    <a:pt x="3215" y="1327"/>
                  </a:cubicBezTo>
                  <a:cubicBezTo>
                    <a:pt x="3274" y="1197"/>
                    <a:pt x="3264" y="1047"/>
                    <a:pt x="3250" y="889"/>
                  </a:cubicBezTo>
                  <a:cubicBezTo>
                    <a:pt x="3246" y="826"/>
                    <a:pt x="3239" y="763"/>
                    <a:pt x="3239" y="700"/>
                  </a:cubicBezTo>
                  <a:cubicBezTo>
                    <a:pt x="3239" y="497"/>
                    <a:pt x="3190" y="497"/>
                    <a:pt x="3089" y="497"/>
                  </a:cubicBezTo>
                  <a:cubicBezTo>
                    <a:pt x="2900" y="497"/>
                    <a:pt x="2900" y="238"/>
                    <a:pt x="2900" y="129"/>
                  </a:cubicBezTo>
                  <a:cubicBezTo>
                    <a:pt x="2893" y="80"/>
                    <a:pt x="2861" y="42"/>
                    <a:pt x="2816" y="24"/>
                  </a:cubicBezTo>
                  <a:cubicBezTo>
                    <a:pt x="2789" y="9"/>
                    <a:pt x="2759" y="1"/>
                    <a:pt x="272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4478;p59">
              <a:extLst>
                <a:ext uri="{FF2B5EF4-FFF2-40B4-BE49-F238E27FC236}">
                  <a16:creationId xmlns:a16="http://schemas.microsoft.com/office/drawing/2014/main" id="{A71BA027-ADAA-A1B7-9014-A7C1EFBCC76D}"/>
                </a:ext>
              </a:extLst>
            </p:cNvPr>
            <p:cNvSpPr/>
            <p:nvPr/>
          </p:nvSpPr>
          <p:spPr>
            <a:xfrm>
              <a:off x="2728671" y="1883663"/>
              <a:ext cx="109" cy="109"/>
            </a:xfrm>
            <a:custGeom>
              <a:avLst/>
              <a:gdLst/>
              <a:ahLst/>
              <a:cxnLst/>
              <a:rect l="l" t="t" r="r" b="b"/>
              <a:pathLst>
                <a:path w="8" h="8" extrusionOk="0">
                  <a:moveTo>
                    <a:pt x="1" y="7"/>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4479;p59">
              <a:extLst>
                <a:ext uri="{FF2B5EF4-FFF2-40B4-BE49-F238E27FC236}">
                  <a16:creationId xmlns:a16="http://schemas.microsoft.com/office/drawing/2014/main" id="{CFB8A233-84E9-7077-2C8C-2603F90DFA6F}"/>
                </a:ext>
              </a:extLst>
            </p:cNvPr>
            <p:cNvSpPr/>
            <p:nvPr/>
          </p:nvSpPr>
          <p:spPr>
            <a:xfrm>
              <a:off x="2729241" y="1883039"/>
              <a:ext cx="14" cy="68"/>
            </a:xfrm>
            <a:custGeom>
              <a:avLst/>
              <a:gdLst/>
              <a:ahLst/>
              <a:cxnLst/>
              <a:rect l="l" t="t" r="r" b="b"/>
              <a:pathLst>
                <a:path w="1" h="5" extrusionOk="0">
                  <a:moveTo>
                    <a:pt x="1" y="1"/>
                  </a:moveTo>
                  <a:lnTo>
                    <a:pt x="1" y="4"/>
                  </a:ln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4480;p59">
              <a:extLst>
                <a:ext uri="{FF2B5EF4-FFF2-40B4-BE49-F238E27FC236}">
                  <a16:creationId xmlns:a16="http://schemas.microsoft.com/office/drawing/2014/main" id="{518F422B-7AC8-EBBC-5282-9DFBDE3B117D}"/>
                </a:ext>
              </a:extLst>
            </p:cNvPr>
            <p:cNvSpPr/>
            <p:nvPr/>
          </p:nvSpPr>
          <p:spPr>
            <a:xfrm>
              <a:off x="2728155" y="1883989"/>
              <a:ext cx="149" cy="163"/>
            </a:xfrm>
            <a:custGeom>
              <a:avLst/>
              <a:gdLst/>
              <a:ahLst/>
              <a:cxnLst/>
              <a:rect l="l" t="t" r="r" b="b"/>
              <a:pathLst>
                <a:path w="11" h="12" extrusionOk="0">
                  <a:moveTo>
                    <a:pt x="0" y="1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4481;p59">
              <a:extLst>
                <a:ext uri="{FF2B5EF4-FFF2-40B4-BE49-F238E27FC236}">
                  <a16:creationId xmlns:a16="http://schemas.microsoft.com/office/drawing/2014/main" id="{57CE4E02-1E9F-E320-04D3-3358F9C2CE04}"/>
                </a:ext>
              </a:extLst>
            </p:cNvPr>
            <p:cNvSpPr/>
            <p:nvPr/>
          </p:nvSpPr>
          <p:spPr>
            <a:xfrm>
              <a:off x="2728820" y="1883568"/>
              <a:ext cx="54" cy="54"/>
            </a:xfrm>
            <a:custGeom>
              <a:avLst/>
              <a:gdLst/>
              <a:ahLst/>
              <a:cxnLst/>
              <a:rect l="l" t="t" r="r" b="b"/>
              <a:pathLst>
                <a:path w="4" h="4" extrusionOk="0">
                  <a:moveTo>
                    <a:pt x="0" y="4"/>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4482;p59">
              <a:extLst>
                <a:ext uri="{FF2B5EF4-FFF2-40B4-BE49-F238E27FC236}">
                  <a16:creationId xmlns:a16="http://schemas.microsoft.com/office/drawing/2014/main" id="{D8DF0A3B-7C0E-2B38-DD17-0B2961EE5258}"/>
                </a:ext>
              </a:extLst>
            </p:cNvPr>
            <p:cNvSpPr/>
            <p:nvPr/>
          </p:nvSpPr>
          <p:spPr>
            <a:xfrm>
              <a:off x="2728440" y="1883799"/>
              <a:ext cx="149" cy="109"/>
            </a:xfrm>
            <a:custGeom>
              <a:avLst/>
              <a:gdLst/>
              <a:ahLst/>
              <a:cxnLst/>
              <a:rect l="l" t="t" r="r" b="b"/>
              <a:pathLst>
                <a:path w="11" h="8" extrusionOk="0">
                  <a:moveTo>
                    <a:pt x="0" y="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4483;p59">
              <a:extLst>
                <a:ext uri="{FF2B5EF4-FFF2-40B4-BE49-F238E27FC236}">
                  <a16:creationId xmlns:a16="http://schemas.microsoft.com/office/drawing/2014/main" id="{687CE6B8-C2ED-F7C4-0D98-B9F15E37936B}"/>
                </a:ext>
              </a:extLst>
            </p:cNvPr>
            <p:cNvSpPr/>
            <p:nvPr/>
          </p:nvSpPr>
          <p:spPr>
            <a:xfrm>
              <a:off x="2727341" y="1884518"/>
              <a:ext cx="299" cy="244"/>
            </a:xfrm>
            <a:custGeom>
              <a:avLst/>
              <a:gdLst/>
              <a:ahLst/>
              <a:cxnLst/>
              <a:rect l="l" t="t" r="r" b="b"/>
              <a:pathLst>
                <a:path w="22" h="18" extrusionOk="0">
                  <a:moveTo>
                    <a:pt x="1" y="18"/>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4484;p59">
              <a:extLst>
                <a:ext uri="{FF2B5EF4-FFF2-40B4-BE49-F238E27FC236}">
                  <a16:creationId xmlns:a16="http://schemas.microsoft.com/office/drawing/2014/main" id="{13E8B9BC-37E1-1824-05CC-083CDE382DCC}"/>
                </a:ext>
              </a:extLst>
            </p:cNvPr>
            <p:cNvSpPr/>
            <p:nvPr/>
          </p:nvSpPr>
          <p:spPr>
            <a:xfrm>
              <a:off x="2727775" y="1884233"/>
              <a:ext cx="204" cy="204"/>
            </a:xfrm>
            <a:custGeom>
              <a:avLst/>
              <a:gdLst/>
              <a:ahLst/>
              <a:cxnLst/>
              <a:rect l="l" t="t" r="r" b="b"/>
              <a:pathLst>
                <a:path w="15" h="15" extrusionOk="0">
                  <a:moveTo>
                    <a:pt x="0" y="1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4485;p59">
              <a:extLst>
                <a:ext uri="{FF2B5EF4-FFF2-40B4-BE49-F238E27FC236}">
                  <a16:creationId xmlns:a16="http://schemas.microsoft.com/office/drawing/2014/main" id="{2F0F6124-8548-71D5-0DBD-5CDE22E276DB}"/>
                </a:ext>
              </a:extLst>
            </p:cNvPr>
            <p:cNvSpPr/>
            <p:nvPr/>
          </p:nvSpPr>
          <p:spPr>
            <a:xfrm>
              <a:off x="2726825" y="1884844"/>
              <a:ext cx="394" cy="394"/>
            </a:xfrm>
            <a:custGeom>
              <a:avLst/>
              <a:gdLst/>
              <a:ahLst/>
              <a:cxnLst/>
              <a:rect l="l" t="t" r="r" b="b"/>
              <a:pathLst>
                <a:path w="29" h="29" extrusionOk="0">
                  <a:moveTo>
                    <a:pt x="0" y="29"/>
                  </a:moveTo>
                  <a:lnTo>
                    <a:pt x="0" y="29"/>
                  </a:lnTo>
                  <a:lnTo>
                    <a:pt x="2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4486;p59">
              <a:extLst>
                <a:ext uri="{FF2B5EF4-FFF2-40B4-BE49-F238E27FC236}">
                  <a16:creationId xmlns:a16="http://schemas.microsoft.com/office/drawing/2014/main" id="{632F7CAA-CFDA-BA8E-8A85-14838D03C364}"/>
                </a:ext>
              </a:extLst>
            </p:cNvPr>
            <p:cNvSpPr/>
            <p:nvPr/>
          </p:nvSpPr>
          <p:spPr>
            <a:xfrm>
              <a:off x="2729296" y="1878531"/>
              <a:ext cx="1914" cy="4331"/>
            </a:xfrm>
            <a:custGeom>
              <a:avLst/>
              <a:gdLst/>
              <a:ahLst/>
              <a:cxnLst/>
              <a:rect l="l" t="t" r="r" b="b"/>
              <a:pathLst>
                <a:path w="141" h="319" extrusionOk="0">
                  <a:moveTo>
                    <a:pt x="140" y="0"/>
                  </a:moveTo>
                  <a:cubicBezTo>
                    <a:pt x="116" y="30"/>
                    <a:pt x="92" y="74"/>
                    <a:pt x="72" y="121"/>
                  </a:cubicBezTo>
                  <a:lnTo>
                    <a:pt x="72" y="121"/>
                  </a:lnTo>
                  <a:cubicBezTo>
                    <a:pt x="87" y="88"/>
                    <a:pt x="104" y="56"/>
                    <a:pt x="123" y="25"/>
                  </a:cubicBezTo>
                  <a:lnTo>
                    <a:pt x="140" y="0"/>
                  </a:lnTo>
                  <a:close/>
                  <a:moveTo>
                    <a:pt x="72" y="121"/>
                  </a:moveTo>
                  <a:lnTo>
                    <a:pt x="72" y="121"/>
                  </a:lnTo>
                  <a:cubicBezTo>
                    <a:pt x="42" y="185"/>
                    <a:pt x="19" y="252"/>
                    <a:pt x="0" y="319"/>
                  </a:cubicBezTo>
                  <a:cubicBezTo>
                    <a:pt x="13" y="274"/>
                    <a:pt x="39" y="194"/>
                    <a:pt x="72" y="1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4487;p59">
              <a:extLst>
                <a:ext uri="{FF2B5EF4-FFF2-40B4-BE49-F238E27FC236}">
                  <a16:creationId xmlns:a16="http://schemas.microsoft.com/office/drawing/2014/main" id="{AC89141C-35ED-B636-12A2-CC4AF6F5B086}"/>
                </a:ext>
              </a:extLst>
            </p:cNvPr>
            <p:cNvSpPr/>
            <p:nvPr/>
          </p:nvSpPr>
          <p:spPr>
            <a:xfrm>
              <a:off x="2733668" y="187467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4488;p59">
              <a:extLst>
                <a:ext uri="{FF2B5EF4-FFF2-40B4-BE49-F238E27FC236}">
                  <a16:creationId xmlns:a16="http://schemas.microsoft.com/office/drawing/2014/main" id="{4275BB48-8593-788E-9038-554D67DA11E8}"/>
                </a:ext>
              </a:extLst>
            </p:cNvPr>
            <p:cNvSpPr/>
            <p:nvPr/>
          </p:nvSpPr>
          <p:spPr>
            <a:xfrm>
              <a:off x="2760334" y="1831037"/>
              <a:ext cx="109" cy="68"/>
            </a:xfrm>
            <a:custGeom>
              <a:avLst/>
              <a:gdLst/>
              <a:ahLst/>
              <a:cxnLst/>
              <a:rect l="l" t="t" r="r" b="b"/>
              <a:pathLst>
                <a:path w="8" h="5" extrusionOk="0">
                  <a:moveTo>
                    <a:pt x="7"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4489;p59">
              <a:extLst>
                <a:ext uri="{FF2B5EF4-FFF2-40B4-BE49-F238E27FC236}">
                  <a16:creationId xmlns:a16="http://schemas.microsoft.com/office/drawing/2014/main" id="{D8F1542E-D98E-AB90-0464-C5A019AEAF0E}"/>
                </a:ext>
              </a:extLst>
            </p:cNvPr>
            <p:cNvSpPr/>
            <p:nvPr/>
          </p:nvSpPr>
          <p:spPr>
            <a:xfrm>
              <a:off x="2760565" y="1830806"/>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4490;p59">
              <a:extLst>
                <a:ext uri="{FF2B5EF4-FFF2-40B4-BE49-F238E27FC236}">
                  <a16:creationId xmlns:a16="http://schemas.microsoft.com/office/drawing/2014/main" id="{CA66E0EC-4A6E-4B64-E6CA-7761E2FBDF3D}"/>
                </a:ext>
              </a:extLst>
            </p:cNvPr>
            <p:cNvSpPr/>
            <p:nvPr/>
          </p:nvSpPr>
          <p:spPr>
            <a:xfrm>
              <a:off x="2760945" y="1830236"/>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4491;p59">
              <a:extLst>
                <a:ext uri="{FF2B5EF4-FFF2-40B4-BE49-F238E27FC236}">
                  <a16:creationId xmlns:a16="http://schemas.microsoft.com/office/drawing/2014/main" id="{9CCCEB99-D2B0-3C59-D13C-7E2C16E7BAF3}"/>
                </a:ext>
              </a:extLst>
            </p:cNvPr>
            <p:cNvSpPr/>
            <p:nvPr/>
          </p:nvSpPr>
          <p:spPr>
            <a:xfrm>
              <a:off x="2760089" y="1831227"/>
              <a:ext cx="109" cy="109"/>
            </a:xfrm>
            <a:custGeom>
              <a:avLst/>
              <a:gdLst/>
              <a:ahLst/>
              <a:cxnLst/>
              <a:rect l="l" t="t" r="r" b="b"/>
              <a:pathLst>
                <a:path w="8" h="8" extrusionOk="0">
                  <a:moveTo>
                    <a:pt x="8"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4492;p59">
              <a:extLst>
                <a:ext uri="{FF2B5EF4-FFF2-40B4-BE49-F238E27FC236}">
                  <a16:creationId xmlns:a16="http://schemas.microsoft.com/office/drawing/2014/main" id="{293A37ED-28B8-8AC3-D82C-F3ABF9D2A888}"/>
                </a:ext>
              </a:extLst>
            </p:cNvPr>
            <p:cNvSpPr/>
            <p:nvPr/>
          </p:nvSpPr>
          <p:spPr>
            <a:xfrm>
              <a:off x="2760755" y="1830521"/>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4493;p59">
              <a:extLst>
                <a:ext uri="{FF2B5EF4-FFF2-40B4-BE49-F238E27FC236}">
                  <a16:creationId xmlns:a16="http://schemas.microsoft.com/office/drawing/2014/main" id="{23B46DD0-6215-5B72-8AD7-B7CA3E2CDE57}"/>
                </a:ext>
              </a:extLst>
            </p:cNvPr>
            <p:cNvSpPr/>
            <p:nvPr/>
          </p:nvSpPr>
          <p:spPr>
            <a:xfrm>
              <a:off x="2761135" y="1829951"/>
              <a:ext cx="68" cy="109"/>
            </a:xfrm>
            <a:custGeom>
              <a:avLst/>
              <a:gdLst/>
              <a:ahLst/>
              <a:cxnLst/>
              <a:rect l="l" t="t" r="r" b="b"/>
              <a:pathLst>
                <a:path w="5" h="8" extrusionOk="0">
                  <a:moveTo>
                    <a:pt x="4"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4494;p59">
              <a:extLst>
                <a:ext uri="{FF2B5EF4-FFF2-40B4-BE49-F238E27FC236}">
                  <a16:creationId xmlns:a16="http://schemas.microsoft.com/office/drawing/2014/main" id="{40CB8204-3C16-4EA0-DEDF-8D6564F95422}"/>
                </a:ext>
              </a:extLst>
            </p:cNvPr>
            <p:cNvSpPr/>
            <p:nvPr/>
          </p:nvSpPr>
          <p:spPr>
            <a:xfrm>
              <a:off x="2755297" y="183627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4495;p59">
              <a:extLst>
                <a:ext uri="{FF2B5EF4-FFF2-40B4-BE49-F238E27FC236}">
                  <a16:creationId xmlns:a16="http://schemas.microsoft.com/office/drawing/2014/main" id="{03448F2D-8BBF-BDAD-74EB-33019B005F4C}"/>
                </a:ext>
              </a:extLst>
            </p:cNvPr>
            <p:cNvSpPr/>
            <p:nvPr/>
          </p:nvSpPr>
          <p:spPr>
            <a:xfrm>
              <a:off x="2734374" y="1864885"/>
              <a:ext cx="1059" cy="5010"/>
            </a:xfrm>
            <a:custGeom>
              <a:avLst/>
              <a:gdLst/>
              <a:ahLst/>
              <a:cxnLst/>
              <a:rect l="l" t="t" r="r" b="b"/>
              <a:pathLst>
                <a:path w="78" h="369" extrusionOk="0">
                  <a:moveTo>
                    <a:pt x="78" y="1"/>
                  </a:moveTo>
                  <a:cubicBezTo>
                    <a:pt x="67" y="134"/>
                    <a:pt x="57" y="284"/>
                    <a:pt x="1" y="368"/>
                  </a:cubicBezTo>
                  <a:cubicBezTo>
                    <a:pt x="57" y="284"/>
                    <a:pt x="67" y="134"/>
                    <a:pt x="7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4496;p59">
              <a:extLst>
                <a:ext uri="{FF2B5EF4-FFF2-40B4-BE49-F238E27FC236}">
                  <a16:creationId xmlns:a16="http://schemas.microsoft.com/office/drawing/2014/main" id="{81A291C7-5C38-91B9-25CE-9B8D715DE507}"/>
                </a:ext>
              </a:extLst>
            </p:cNvPr>
            <p:cNvSpPr/>
            <p:nvPr/>
          </p:nvSpPr>
          <p:spPr>
            <a:xfrm>
              <a:off x="2731903" y="1878151"/>
              <a:ext cx="109" cy="14"/>
            </a:xfrm>
            <a:custGeom>
              <a:avLst/>
              <a:gdLst/>
              <a:ahLst/>
              <a:cxnLst/>
              <a:rect l="l" t="t" r="r" b="b"/>
              <a:pathLst>
                <a:path w="8" h="1" extrusionOk="0">
                  <a:moveTo>
                    <a:pt x="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4497;p59">
              <a:extLst>
                <a:ext uri="{FF2B5EF4-FFF2-40B4-BE49-F238E27FC236}">
                  <a16:creationId xmlns:a16="http://schemas.microsoft.com/office/drawing/2014/main" id="{1F45ABE4-8255-C65D-6301-0E4C6B106D71}"/>
                </a:ext>
              </a:extLst>
            </p:cNvPr>
            <p:cNvSpPr/>
            <p:nvPr/>
          </p:nvSpPr>
          <p:spPr>
            <a:xfrm>
              <a:off x="2761135" y="1836658"/>
              <a:ext cx="204" cy="720"/>
            </a:xfrm>
            <a:custGeom>
              <a:avLst/>
              <a:gdLst/>
              <a:ahLst/>
              <a:cxnLst/>
              <a:rect l="l" t="t" r="r" b="b"/>
              <a:pathLst>
                <a:path w="15" h="53" extrusionOk="0">
                  <a:moveTo>
                    <a:pt x="15" y="0"/>
                  </a:moveTo>
                  <a:cubicBezTo>
                    <a:pt x="15" y="18"/>
                    <a:pt x="11" y="39"/>
                    <a:pt x="1" y="53"/>
                  </a:cubicBezTo>
                  <a:cubicBezTo>
                    <a:pt x="11" y="39"/>
                    <a:pt x="15" y="18"/>
                    <a:pt x="1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4498;p59">
              <a:extLst>
                <a:ext uri="{FF2B5EF4-FFF2-40B4-BE49-F238E27FC236}">
                  <a16:creationId xmlns:a16="http://schemas.microsoft.com/office/drawing/2014/main" id="{36424F9F-C640-5E20-22F8-CA580E55F9DD}"/>
                </a:ext>
              </a:extLst>
            </p:cNvPr>
            <p:cNvSpPr/>
            <p:nvPr/>
          </p:nvSpPr>
          <p:spPr>
            <a:xfrm>
              <a:off x="2755527" y="1836128"/>
              <a:ext cx="204" cy="68"/>
            </a:xfrm>
            <a:custGeom>
              <a:avLst/>
              <a:gdLst/>
              <a:ahLst/>
              <a:cxnLst/>
              <a:rect l="l" t="t" r="r" b="b"/>
              <a:pathLst>
                <a:path w="15" h="5" extrusionOk="0">
                  <a:moveTo>
                    <a:pt x="15"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4499;p59">
              <a:extLst>
                <a:ext uri="{FF2B5EF4-FFF2-40B4-BE49-F238E27FC236}">
                  <a16:creationId xmlns:a16="http://schemas.microsoft.com/office/drawing/2014/main" id="{1FA549F0-F875-C70E-9D89-17AC01D1A6C4}"/>
                </a:ext>
              </a:extLst>
            </p:cNvPr>
            <p:cNvSpPr/>
            <p:nvPr/>
          </p:nvSpPr>
          <p:spPr>
            <a:xfrm>
              <a:off x="2761990" y="1827805"/>
              <a:ext cx="14" cy="109"/>
            </a:xfrm>
            <a:custGeom>
              <a:avLst/>
              <a:gdLst/>
              <a:ahLst/>
              <a:cxnLst/>
              <a:rect l="l" t="t" r="r" b="b"/>
              <a:pathLst>
                <a:path w="1" h="8" extrusionOk="0">
                  <a:moveTo>
                    <a:pt x="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4500;p59">
              <a:extLst>
                <a:ext uri="{FF2B5EF4-FFF2-40B4-BE49-F238E27FC236}">
                  <a16:creationId xmlns:a16="http://schemas.microsoft.com/office/drawing/2014/main" id="{55CD11EC-EB1C-FB88-3EC3-34775C262BA4}"/>
                </a:ext>
              </a:extLst>
            </p:cNvPr>
            <p:cNvSpPr/>
            <p:nvPr/>
          </p:nvSpPr>
          <p:spPr>
            <a:xfrm>
              <a:off x="2762045" y="182761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4501;p59">
              <a:extLst>
                <a:ext uri="{FF2B5EF4-FFF2-40B4-BE49-F238E27FC236}">
                  <a16:creationId xmlns:a16="http://schemas.microsoft.com/office/drawing/2014/main" id="{F4748051-AAF9-DE4A-16B2-7A8582D18678}"/>
                </a:ext>
              </a:extLst>
            </p:cNvPr>
            <p:cNvSpPr/>
            <p:nvPr/>
          </p:nvSpPr>
          <p:spPr>
            <a:xfrm>
              <a:off x="2732717" y="1877716"/>
              <a:ext cx="14" cy="68"/>
            </a:xfrm>
            <a:custGeom>
              <a:avLst/>
              <a:gdLst/>
              <a:ahLst/>
              <a:cxnLst/>
              <a:rect l="l" t="t" r="r" b="b"/>
              <a:pathLst>
                <a:path w="1" h="5" extrusionOk="0">
                  <a:moveTo>
                    <a:pt x="0"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4502;p59">
              <a:extLst>
                <a:ext uri="{FF2B5EF4-FFF2-40B4-BE49-F238E27FC236}">
                  <a16:creationId xmlns:a16="http://schemas.microsoft.com/office/drawing/2014/main" id="{60D21D1D-EF18-CDB0-E1FD-123E750C270C}"/>
                </a:ext>
              </a:extLst>
            </p:cNvPr>
            <p:cNvSpPr/>
            <p:nvPr/>
          </p:nvSpPr>
          <p:spPr>
            <a:xfrm>
              <a:off x="2761895" y="1828050"/>
              <a:ext cx="14" cy="109"/>
            </a:xfrm>
            <a:custGeom>
              <a:avLst/>
              <a:gdLst/>
              <a:ahLst/>
              <a:cxnLst/>
              <a:rect l="l" t="t" r="r" b="b"/>
              <a:pathLst>
                <a:path w="1" h="8" extrusionOk="0">
                  <a:moveTo>
                    <a:pt x="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4503;p59">
              <a:extLst>
                <a:ext uri="{FF2B5EF4-FFF2-40B4-BE49-F238E27FC236}">
                  <a16:creationId xmlns:a16="http://schemas.microsoft.com/office/drawing/2014/main" id="{9484FD02-A48A-859F-9BE1-D61D25D73D04}"/>
                </a:ext>
              </a:extLst>
            </p:cNvPr>
            <p:cNvSpPr/>
            <p:nvPr/>
          </p:nvSpPr>
          <p:spPr>
            <a:xfrm>
              <a:off x="2761325" y="1829665"/>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4504;p59">
              <a:extLst>
                <a:ext uri="{FF2B5EF4-FFF2-40B4-BE49-F238E27FC236}">
                  <a16:creationId xmlns:a16="http://schemas.microsoft.com/office/drawing/2014/main" id="{00F34ECF-BD79-CFC5-E12A-AB52F51AD172}"/>
                </a:ext>
              </a:extLst>
            </p:cNvPr>
            <p:cNvSpPr/>
            <p:nvPr/>
          </p:nvSpPr>
          <p:spPr>
            <a:xfrm>
              <a:off x="2732188" y="1878056"/>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4505;p59">
              <a:extLst>
                <a:ext uri="{FF2B5EF4-FFF2-40B4-BE49-F238E27FC236}">
                  <a16:creationId xmlns:a16="http://schemas.microsoft.com/office/drawing/2014/main" id="{490BA016-65A7-525E-987C-83DFB01E75A0}"/>
                </a:ext>
              </a:extLst>
            </p:cNvPr>
            <p:cNvSpPr/>
            <p:nvPr/>
          </p:nvSpPr>
          <p:spPr>
            <a:xfrm>
              <a:off x="2761855" y="1828335"/>
              <a:ext cx="14" cy="109"/>
            </a:xfrm>
            <a:custGeom>
              <a:avLst/>
              <a:gdLst/>
              <a:ahLst/>
              <a:cxnLst/>
              <a:rect l="l" t="t" r="r" b="b"/>
              <a:pathLst>
                <a:path w="1" h="8"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4506;p59">
              <a:extLst>
                <a:ext uri="{FF2B5EF4-FFF2-40B4-BE49-F238E27FC236}">
                  <a16:creationId xmlns:a16="http://schemas.microsoft.com/office/drawing/2014/main" id="{F94A619E-E89E-9766-3658-7E3C54335A9B}"/>
                </a:ext>
              </a:extLst>
            </p:cNvPr>
            <p:cNvSpPr/>
            <p:nvPr/>
          </p:nvSpPr>
          <p:spPr>
            <a:xfrm>
              <a:off x="2761474" y="1829231"/>
              <a:ext cx="54" cy="109"/>
            </a:xfrm>
            <a:custGeom>
              <a:avLst/>
              <a:gdLst/>
              <a:ahLst/>
              <a:cxnLst/>
              <a:rect l="l" t="t" r="r" b="b"/>
              <a:pathLst>
                <a:path w="4" h="8" extrusionOk="0">
                  <a:moveTo>
                    <a:pt x="4"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4507;p59">
              <a:extLst>
                <a:ext uri="{FF2B5EF4-FFF2-40B4-BE49-F238E27FC236}">
                  <a16:creationId xmlns:a16="http://schemas.microsoft.com/office/drawing/2014/main" id="{08EC8ADB-44BD-6B61-C48B-B9A04DE06037}"/>
                </a:ext>
              </a:extLst>
            </p:cNvPr>
            <p:cNvSpPr/>
            <p:nvPr/>
          </p:nvSpPr>
          <p:spPr>
            <a:xfrm>
              <a:off x="2761610" y="1828905"/>
              <a:ext cx="68" cy="109"/>
            </a:xfrm>
            <a:custGeom>
              <a:avLst/>
              <a:gdLst/>
              <a:ahLst/>
              <a:cxnLst/>
              <a:rect l="l" t="t" r="r" b="b"/>
              <a:pathLst>
                <a:path w="5" h="8" extrusionOk="0">
                  <a:moveTo>
                    <a:pt x="4"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4508;p59">
              <a:extLst>
                <a:ext uri="{FF2B5EF4-FFF2-40B4-BE49-F238E27FC236}">
                  <a16:creationId xmlns:a16="http://schemas.microsoft.com/office/drawing/2014/main" id="{AE670720-4ED0-B462-FBA8-652396BA9690}"/>
                </a:ext>
              </a:extLst>
            </p:cNvPr>
            <p:cNvSpPr/>
            <p:nvPr/>
          </p:nvSpPr>
          <p:spPr>
            <a:xfrm>
              <a:off x="2761705" y="1828620"/>
              <a:ext cx="68" cy="109"/>
            </a:xfrm>
            <a:custGeom>
              <a:avLst/>
              <a:gdLst/>
              <a:ahLst/>
              <a:cxnLst/>
              <a:rect l="l" t="t" r="r" b="b"/>
              <a:pathLst>
                <a:path w="5" h="8" extrusionOk="0">
                  <a:moveTo>
                    <a:pt x="4"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4509;p59">
              <a:extLst>
                <a:ext uri="{FF2B5EF4-FFF2-40B4-BE49-F238E27FC236}">
                  <a16:creationId xmlns:a16="http://schemas.microsoft.com/office/drawing/2014/main" id="{38A58ECA-810E-8ABB-9C40-8399CB68EE0B}"/>
                </a:ext>
              </a:extLst>
            </p:cNvPr>
            <p:cNvSpPr/>
            <p:nvPr/>
          </p:nvSpPr>
          <p:spPr>
            <a:xfrm>
              <a:off x="2732473" y="1877906"/>
              <a:ext cx="68" cy="14"/>
            </a:xfrm>
            <a:custGeom>
              <a:avLst/>
              <a:gdLst/>
              <a:ahLst/>
              <a:cxnLst/>
              <a:rect l="l" t="t" r="r" b="b"/>
              <a:pathLst>
                <a:path w="5" h="1" extrusionOk="0">
                  <a:moveTo>
                    <a:pt x="4"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4510;p59">
              <a:extLst>
                <a:ext uri="{FF2B5EF4-FFF2-40B4-BE49-F238E27FC236}">
                  <a16:creationId xmlns:a16="http://schemas.microsoft.com/office/drawing/2014/main" id="{8E7743A1-B02C-B6EE-827A-0C9AC88A8A7A}"/>
                </a:ext>
              </a:extLst>
            </p:cNvPr>
            <p:cNvSpPr/>
            <p:nvPr/>
          </p:nvSpPr>
          <p:spPr>
            <a:xfrm>
              <a:off x="2731197" y="1878151"/>
              <a:ext cx="434" cy="394"/>
            </a:xfrm>
            <a:custGeom>
              <a:avLst/>
              <a:gdLst/>
              <a:ahLst/>
              <a:cxnLst/>
              <a:rect l="l" t="t" r="r" b="b"/>
              <a:pathLst>
                <a:path w="32" h="29" extrusionOk="0">
                  <a:moveTo>
                    <a:pt x="32" y="0"/>
                  </a:moveTo>
                  <a:cubicBezTo>
                    <a:pt x="25" y="4"/>
                    <a:pt x="21" y="4"/>
                    <a:pt x="21" y="7"/>
                  </a:cubicBezTo>
                  <a:lnTo>
                    <a:pt x="0" y="28"/>
                  </a:lnTo>
                  <a:cubicBezTo>
                    <a:pt x="11" y="18"/>
                    <a:pt x="18" y="11"/>
                    <a:pt x="3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4511;p59">
              <a:extLst>
                <a:ext uri="{FF2B5EF4-FFF2-40B4-BE49-F238E27FC236}">
                  <a16:creationId xmlns:a16="http://schemas.microsoft.com/office/drawing/2014/main" id="{A8E13E1B-3CBF-A5B7-761E-E218B5179EB6}"/>
                </a:ext>
              </a:extLst>
            </p:cNvPr>
            <p:cNvSpPr/>
            <p:nvPr/>
          </p:nvSpPr>
          <p:spPr>
            <a:xfrm>
              <a:off x="2755867" y="1836088"/>
              <a:ext cx="204" cy="14"/>
            </a:xfrm>
            <a:custGeom>
              <a:avLst/>
              <a:gdLst/>
              <a:ahLst/>
              <a:cxnLst/>
              <a:rect l="l" t="t" r="r" b="b"/>
              <a:pathLst>
                <a:path w="15" h="1" extrusionOk="0">
                  <a:moveTo>
                    <a:pt x="0" y="0"/>
                  </a:moveTo>
                  <a:cubicBezTo>
                    <a:pt x="4" y="0"/>
                    <a:pt x="7" y="0"/>
                    <a:pt x="14" y="0"/>
                  </a:cubicBezTo>
                  <a:lnTo>
                    <a:pt x="14" y="0"/>
                  </a:lnTo>
                  <a:cubicBezTo>
                    <a:pt x="7" y="0"/>
                    <a:pt x="4"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4512;p59">
              <a:extLst>
                <a:ext uri="{FF2B5EF4-FFF2-40B4-BE49-F238E27FC236}">
                  <a16:creationId xmlns:a16="http://schemas.microsoft.com/office/drawing/2014/main" id="{D4700308-503A-8689-4842-90EF1034C1B4}"/>
                </a:ext>
              </a:extLst>
            </p:cNvPr>
            <p:cNvSpPr/>
            <p:nvPr/>
          </p:nvSpPr>
          <p:spPr>
            <a:xfrm>
              <a:off x="2730911" y="1878246"/>
              <a:ext cx="584" cy="625"/>
            </a:xfrm>
            <a:custGeom>
              <a:avLst/>
              <a:gdLst/>
              <a:ahLst/>
              <a:cxnLst/>
              <a:rect l="l" t="t" r="r" b="b"/>
              <a:pathLst>
                <a:path w="43" h="46" extrusionOk="0">
                  <a:moveTo>
                    <a:pt x="42" y="0"/>
                  </a:moveTo>
                  <a:lnTo>
                    <a:pt x="42" y="0"/>
                  </a:lnTo>
                  <a:cubicBezTo>
                    <a:pt x="25" y="14"/>
                    <a:pt x="11" y="28"/>
                    <a:pt x="0" y="46"/>
                  </a:cubicBezTo>
                  <a:lnTo>
                    <a:pt x="21" y="25"/>
                  </a:lnTo>
                  <a:lnTo>
                    <a:pt x="21" y="21"/>
                  </a:lnTo>
                  <a:lnTo>
                    <a:pt x="4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4513;p59">
              <a:extLst>
                <a:ext uri="{FF2B5EF4-FFF2-40B4-BE49-F238E27FC236}">
                  <a16:creationId xmlns:a16="http://schemas.microsoft.com/office/drawing/2014/main" id="{E67CAD2A-52AD-F325-8355-05E2690739CA}"/>
                </a:ext>
              </a:extLst>
            </p:cNvPr>
            <p:cNvSpPr/>
            <p:nvPr/>
          </p:nvSpPr>
          <p:spPr>
            <a:xfrm>
              <a:off x="2705196" y="1828905"/>
              <a:ext cx="20163" cy="10197"/>
            </a:xfrm>
            <a:custGeom>
              <a:avLst/>
              <a:gdLst/>
              <a:ahLst/>
              <a:cxnLst/>
              <a:rect l="l" t="t" r="r" b="b"/>
              <a:pathLst>
                <a:path w="1485" h="751" extrusionOk="0">
                  <a:moveTo>
                    <a:pt x="564" y="0"/>
                  </a:moveTo>
                  <a:cubicBezTo>
                    <a:pt x="530" y="0"/>
                    <a:pt x="503" y="12"/>
                    <a:pt x="477" y="32"/>
                  </a:cubicBezTo>
                  <a:cubicBezTo>
                    <a:pt x="438" y="60"/>
                    <a:pt x="400" y="81"/>
                    <a:pt x="358" y="98"/>
                  </a:cubicBezTo>
                  <a:cubicBezTo>
                    <a:pt x="242" y="137"/>
                    <a:pt x="151" y="228"/>
                    <a:pt x="109" y="343"/>
                  </a:cubicBezTo>
                  <a:cubicBezTo>
                    <a:pt x="102" y="364"/>
                    <a:pt x="91" y="385"/>
                    <a:pt x="81" y="406"/>
                  </a:cubicBezTo>
                  <a:lnTo>
                    <a:pt x="74" y="424"/>
                  </a:lnTo>
                  <a:cubicBezTo>
                    <a:pt x="67" y="438"/>
                    <a:pt x="60" y="452"/>
                    <a:pt x="53" y="466"/>
                  </a:cubicBezTo>
                  <a:lnTo>
                    <a:pt x="42" y="487"/>
                  </a:lnTo>
                  <a:cubicBezTo>
                    <a:pt x="35" y="498"/>
                    <a:pt x="28" y="512"/>
                    <a:pt x="21" y="522"/>
                  </a:cubicBezTo>
                  <a:lnTo>
                    <a:pt x="7" y="543"/>
                  </a:lnTo>
                  <a:lnTo>
                    <a:pt x="0" y="554"/>
                  </a:lnTo>
                  <a:cubicBezTo>
                    <a:pt x="14" y="575"/>
                    <a:pt x="32" y="592"/>
                    <a:pt x="56" y="606"/>
                  </a:cubicBezTo>
                  <a:lnTo>
                    <a:pt x="63" y="606"/>
                  </a:lnTo>
                  <a:cubicBezTo>
                    <a:pt x="68" y="606"/>
                    <a:pt x="73" y="606"/>
                    <a:pt x="78" y="606"/>
                  </a:cubicBezTo>
                  <a:cubicBezTo>
                    <a:pt x="128" y="606"/>
                    <a:pt x="176" y="623"/>
                    <a:pt x="221" y="652"/>
                  </a:cubicBezTo>
                  <a:cubicBezTo>
                    <a:pt x="267" y="676"/>
                    <a:pt x="313" y="700"/>
                    <a:pt x="367" y="700"/>
                  </a:cubicBezTo>
                  <a:cubicBezTo>
                    <a:pt x="383" y="700"/>
                    <a:pt x="400" y="698"/>
                    <a:pt x="417" y="694"/>
                  </a:cubicBezTo>
                  <a:cubicBezTo>
                    <a:pt x="431" y="690"/>
                    <a:pt x="445" y="687"/>
                    <a:pt x="456" y="687"/>
                  </a:cubicBezTo>
                  <a:lnTo>
                    <a:pt x="505" y="687"/>
                  </a:lnTo>
                  <a:cubicBezTo>
                    <a:pt x="515" y="687"/>
                    <a:pt x="529" y="687"/>
                    <a:pt x="540" y="690"/>
                  </a:cubicBezTo>
                  <a:lnTo>
                    <a:pt x="547" y="690"/>
                  </a:lnTo>
                  <a:cubicBezTo>
                    <a:pt x="561" y="690"/>
                    <a:pt x="571" y="694"/>
                    <a:pt x="585" y="697"/>
                  </a:cubicBezTo>
                  <a:lnTo>
                    <a:pt x="589" y="697"/>
                  </a:lnTo>
                  <a:lnTo>
                    <a:pt x="624" y="704"/>
                  </a:lnTo>
                  <a:lnTo>
                    <a:pt x="631" y="708"/>
                  </a:lnTo>
                  <a:lnTo>
                    <a:pt x="669" y="718"/>
                  </a:lnTo>
                  <a:cubicBezTo>
                    <a:pt x="722" y="740"/>
                    <a:pt x="778" y="751"/>
                    <a:pt x="835" y="751"/>
                  </a:cubicBezTo>
                  <a:cubicBezTo>
                    <a:pt x="869" y="751"/>
                    <a:pt x="902" y="747"/>
                    <a:pt x="935" y="739"/>
                  </a:cubicBezTo>
                  <a:cubicBezTo>
                    <a:pt x="992" y="725"/>
                    <a:pt x="1051" y="718"/>
                    <a:pt x="1109" y="718"/>
                  </a:cubicBezTo>
                  <a:cubicBezTo>
                    <a:pt x="1156" y="718"/>
                    <a:pt x="1202" y="723"/>
                    <a:pt x="1247" y="732"/>
                  </a:cubicBezTo>
                  <a:cubicBezTo>
                    <a:pt x="1293" y="737"/>
                    <a:pt x="1327" y="740"/>
                    <a:pt x="1354" y="740"/>
                  </a:cubicBezTo>
                  <a:cubicBezTo>
                    <a:pt x="1399" y="740"/>
                    <a:pt x="1420" y="731"/>
                    <a:pt x="1436" y="704"/>
                  </a:cubicBezTo>
                  <a:cubicBezTo>
                    <a:pt x="1485" y="617"/>
                    <a:pt x="1422" y="403"/>
                    <a:pt x="1366" y="291"/>
                  </a:cubicBezTo>
                  <a:lnTo>
                    <a:pt x="1359" y="270"/>
                  </a:lnTo>
                  <a:lnTo>
                    <a:pt x="1341" y="231"/>
                  </a:lnTo>
                  <a:lnTo>
                    <a:pt x="1369" y="217"/>
                  </a:lnTo>
                  <a:lnTo>
                    <a:pt x="1394" y="203"/>
                  </a:lnTo>
                  <a:lnTo>
                    <a:pt x="1390" y="203"/>
                  </a:lnTo>
                  <a:cubicBezTo>
                    <a:pt x="1380" y="193"/>
                    <a:pt x="1366" y="182"/>
                    <a:pt x="1352" y="175"/>
                  </a:cubicBezTo>
                  <a:lnTo>
                    <a:pt x="1348" y="172"/>
                  </a:lnTo>
                  <a:cubicBezTo>
                    <a:pt x="1334" y="165"/>
                    <a:pt x="1324" y="161"/>
                    <a:pt x="1313" y="154"/>
                  </a:cubicBezTo>
                  <a:lnTo>
                    <a:pt x="1310" y="154"/>
                  </a:lnTo>
                  <a:cubicBezTo>
                    <a:pt x="1299" y="151"/>
                    <a:pt x="1289" y="144"/>
                    <a:pt x="1275" y="140"/>
                  </a:cubicBezTo>
                  <a:lnTo>
                    <a:pt x="1271" y="140"/>
                  </a:lnTo>
                  <a:cubicBezTo>
                    <a:pt x="1261" y="140"/>
                    <a:pt x="1250" y="137"/>
                    <a:pt x="1240" y="133"/>
                  </a:cubicBezTo>
                  <a:lnTo>
                    <a:pt x="1173" y="133"/>
                  </a:lnTo>
                  <a:lnTo>
                    <a:pt x="1145" y="137"/>
                  </a:lnTo>
                  <a:lnTo>
                    <a:pt x="1142" y="137"/>
                  </a:lnTo>
                  <a:lnTo>
                    <a:pt x="1114" y="144"/>
                  </a:lnTo>
                  <a:cubicBezTo>
                    <a:pt x="1086" y="151"/>
                    <a:pt x="1058" y="154"/>
                    <a:pt x="1030" y="154"/>
                  </a:cubicBezTo>
                  <a:cubicBezTo>
                    <a:pt x="970" y="154"/>
                    <a:pt x="910" y="139"/>
                    <a:pt x="855" y="112"/>
                  </a:cubicBezTo>
                  <a:cubicBezTo>
                    <a:pt x="708" y="34"/>
                    <a:pt x="624" y="0"/>
                    <a:pt x="56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4514;p59">
              <a:extLst>
                <a:ext uri="{FF2B5EF4-FFF2-40B4-BE49-F238E27FC236}">
                  <a16:creationId xmlns:a16="http://schemas.microsoft.com/office/drawing/2014/main" id="{24801DEC-EC0C-4E96-34D1-AC28D1D903B6}"/>
                </a:ext>
              </a:extLst>
            </p:cNvPr>
            <p:cNvSpPr/>
            <p:nvPr/>
          </p:nvSpPr>
          <p:spPr>
            <a:xfrm>
              <a:off x="2713179" y="1838314"/>
              <a:ext cx="489" cy="163"/>
            </a:xfrm>
            <a:custGeom>
              <a:avLst/>
              <a:gdLst/>
              <a:ahLst/>
              <a:cxnLst/>
              <a:rect l="l" t="t" r="r" b="b"/>
              <a:pathLst>
                <a:path w="36" h="12" extrusionOk="0">
                  <a:moveTo>
                    <a:pt x="36"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4515;p59">
              <a:extLst>
                <a:ext uri="{FF2B5EF4-FFF2-40B4-BE49-F238E27FC236}">
                  <a16:creationId xmlns:a16="http://schemas.microsoft.com/office/drawing/2014/main" id="{DAB053CD-FC74-4AF4-CBEF-768DA8CF4DA5}"/>
                </a:ext>
              </a:extLst>
            </p:cNvPr>
            <p:cNvSpPr/>
            <p:nvPr/>
          </p:nvSpPr>
          <p:spPr>
            <a:xfrm>
              <a:off x="2712039" y="1838178"/>
              <a:ext cx="489" cy="54"/>
            </a:xfrm>
            <a:custGeom>
              <a:avLst/>
              <a:gdLst/>
              <a:ahLst/>
              <a:cxnLst/>
              <a:rect l="l" t="t" r="r" b="b"/>
              <a:pathLst>
                <a:path w="36" h="4" extrusionOk="0">
                  <a:moveTo>
                    <a:pt x="1" y="0"/>
                  </a:moveTo>
                  <a:cubicBezTo>
                    <a:pt x="11" y="0"/>
                    <a:pt x="25" y="4"/>
                    <a:pt x="36" y="4"/>
                  </a:cubicBezTo>
                  <a:cubicBezTo>
                    <a:pt x="25" y="0"/>
                    <a:pt x="11"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4516;p59">
              <a:extLst>
                <a:ext uri="{FF2B5EF4-FFF2-40B4-BE49-F238E27FC236}">
                  <a16:creationId xmlns:a16="http://schemas.microsoft.com/office/drawing/2014/main" id="{3FC12326-FC71-1C8C-537F-8A1EBF3756B2}"/>
                </a:ext>
              </a:extLst>
            </p:cNvPr>
            <p:cNvSpPr/>
            <p:nvPr/>
          </p:nvSpPr>
          <p:spPr>
            <a:xfrm>
              <a:off x="2713804" y="1838504"/>
              <a:ext cx="489" cy="163"/>
            </a:xfrm>
            <a:custGeom>
              <a:avLst/>
              <a:gdLst/>
              <a:ahLst/>
              <a:cxnLst/>
              <a:rect l="l" t="t" r="r" b="b"/>
              <a:pathLst>
                <a:path w="36" h="12" extrusionOk="0">
                  <a:moveTo>
                    <a:pt x="35"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4517;p59">
              <a:extLst>
                <a:ext uri="{FF2B5EF4-FFF2-40B4-BE49-F238E27FC236}">
                  <a16:creationId xmlns:a16="http://schemas.microsoft.com/office/drawing/2014/main" id="{0FAB42EC-3AC5-57FA-5BF1-A788380DA16F}"/>
                </a:ext>
              </a:extLst>
            </p:cNvPr>
            <p:cNvSpPr/>
            <p:nvPr/>
          </p:nvSpPr>
          <p:spPr>
            <a:xfrm>
              <a:off x="2711523" y="1838178"/>
              <a:ext cx="394" cy="14"/>
            </a:xfrm>
            <a:custGeom>
              <a:avLst/>
              <a:gdLst/>
              <a:ahLst/>
              <a:cxnLst/>
              <a:rect l="l" t="t" r="r" b="b"/>
              <a:pathLst>
                <a:path w="29" h="1" extrusionOk="0">
                  <a:moveTo>
                    <a:pt x="0" y="0"/>
                  </a:moveTo>
                  <a:lnTo>
                    <a:pt x="28" y="0"/>
                  </a:lnTo>
                  <a:cubicBezTo>
                    <a:pt x="18" y="0"/>
                    <a:pt x="11"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4518;p59">
              <a:extLst>
                <a:ext uri="{FF2B5EF4-FFF2-40B4-BE49-F238E27FC236}">
                  <a16:creationId xmlns:a16="http://schemas.microsoft.com/office/drawing/2014/main" id="{94C27078-4EE3-D035-8F8E-55086A795D8E}"/>
                </a:ext>
              </a:extLst>
            </p:cNvPr>
            <p:cNvSpPr/>
            <p:nvPr/>
          </p:nvSpPr>
          <p:spPr>
            <a:xfrm>
              <a:off x="2723403" y="1831851"/>
              <a:ext cx="394" cy="679"/>
            </a:xfrm>
            <a:custGeom>
              <a:avLst/>
              <a:gdLst/>
              <a:ahLst/>
              <a:cxnLst/>
              <a:rect l="l" t="t" r="r" b="b"/>
              <a:pathLst>
                <a:path w="29" h="50" extrusionOk="0">
                  <a:moveTo>
                    <a:pt x="18" y="49"/>
                  </a:moveTo>
                  <a:lnTo>
                    <a:pt x="0" y="11"/>
                  </a:lnTo>
                  <a:lnTo>
                    <a:pt x="28" y="0"/>
                  </a:ln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4519;p59">
              <a:extLst>
                <a:ext uri="{FF2B5EF4-FFF2-40B4-BE49-F238E27FC236}">
                  <a16:creationId xmlns:a16="http://schemas.microsoft.com/office/drawing/2014/main" id="{A49B87DE-DC5D-3848-08F1-3C001C1C4AD6}"/>
                </a:ext>
              </a:extLst>
            </p:cNvPr>
            <p:cNvSpPr/>
            <p:nvPr/>
          </p:nvSpPr>
          <p:spPr>
            <a:xfrm>
              <a:off x="2706051" y="1837079"/>
              <a:ext cx="2105" cy="638"/>
            </a:xfrm>
            <a:custGeom>
              <a:avLst/>
              <a:gdLst/>
              <a:ahLst/>
              <a:cxnLst/>
              <a:rect l="l" t="t" r="r" b="b"/>
              <a:pathLst>
                <a:path w="155" h="47" extrusionOk="0">
                  <a:moveTo>
                    <a:pt x="0" y="1"/>
                  </a:moveTo>
                  <a:cubicBezTo>
                    <a:pt x="56" y="1"/>
                    <a:pt x="109" y="15"/>
                    <a:pt x="154" y="46"/>
                  </a:cubicBezTo>
                  <a:cubicBezTo>
                    <a:pt x="109" y="15"/>
                    <a:pt x="56"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4520;p59">
              <a:extLst>
                <a:ext uri="{FF2B5EF4-FFF2-40B4-BE49-F238E27FC236}">
                  <a16:creationId xmlns:a16="http://schemas.microsoft.com/office/drawing/2014/main" id="{6544C139-FAA8-5796-AC3A-2E0106DBFF6B}"/>
                </a:ext>
              </a:extLst>
            </p:cNvPr>
            <p:cNvSpPr/>
            <p:nvPr/>
          </p:nvSpPr>
          <p:spPr>
            <a:xfrm>
              <a:off x="2710857" y="1838219"/>
              <a:ext cx="530" cy="109"/>
            </a:xfrm>
            <a:custGeom>
              <a:avLst/>
              <a:gdLst/>
              <a:ahLst/>
              <a:cxnLst/>
              <a:rect l="l" t="t" r="r" b="b"/>
              <a:pathLst>
                <a:path w="39" h="8" extrusionOk="0">
                  <a:moveTo>
                    <a:pt x="39" y="1"/>
                  </a:moveTo>
                  <a:cubicBezTo>
                    <a:pt x="28" y="1"/>
                    <a:pt x="14" y="4"/>
                    <a:pt x="0" y="8"/>
                  </a:cubicBezTo>
                  <a:cubicBezTo>
                    <a:pt x="14" y="4"/>
                    <a:pt x="28" y="1"/>
                    <a:pt x="3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4521;p59">
              <a:extLst>
                <a:ext uri="{FF2B5EF4-FFF2-40B4-BE49-F238E27FC236}">
                  <a16:creationId xmlns:a16="http://schemas.microsoft.com/office/drawing/2014/main" id="{9E561138-568A-6252-22BF-4A6E9CCB327D}"/>
                </a:ext>
              </a:extLst>
            </p:cNvPr>
            <p:cNvSpPr/>
            <p:nvPr/>
          </p:nvSpPr>
          <p:spPr>
            <a:xfrm>
              <a:off x="2712568" y="1838219"/>
              <a:ext cx="584" cy="109"/>
            </a:xfrm>
            <a:custGeom>
              <a:avLst/>
              <a:gdLst/>
              <a:ahLst/>
              <a:cxnLst/>
              <a:rect l="l" t="t" r="r" b="b"/>
              <a:pathLst>
                <a:path w="43" h="8" extrusionOk="0">
                  <a:moveTo>
                    <a:pt x="42" y="8"/>
                  </a:moveTo>
                  <a:cubicBezTo>
                    <a:pt x="28" y="4"/>
                    <a:pt x="14" y="1"/>
                    <a:pt x="0" y="1"/>
                  </a:cubicBezTo>
                  <a:cubicBezTo>
                    <a:pt x="14" y="1"/>
                    <a:pt x="28" y="4"/>
                    <a:pt x="42"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4522;p59">
              <a:extLst>
                <a:ext uri="{FF2B5EF4-FFF2-40B4-BE49-F238E27FC236}">
                  <a16:creationId xmlns:a16="http://schemas.microsoft.com/office/drawing/2014/main" id="{01130C42-8E5A-1FBC-BB71-EDB98F72463B}"/>
                </a:ext>
              </a:extLst>
            </p:cNvPr>
            <p:cNvSpPr/>
            <p:nvPr/>
          </p:nvSpPr>
          <p:spPr>
            <a:xfrm>
              <a:off x="2798745" y="1868022"/>
              <a:ext cx="52056" cy="110847"/>
            </a:xfrm>
            <a:custGeom>
              <a:avLst/>
              <a:gdLst/>
              <a:ahLst/>
              <a:cxnLst/>
              <a:rect l="l" t="t" r="r" b="b"/>
              <a:pathLst>
                <a:path w="3834" h="8164" extrusionOk="0">
                  <a:moveTo>
                    <a:pt x="1702" y="1"/>
                  </a:moveTo>
                  <a:cubicBezTo>
                    <a:pt x="1653" y="1"/>
                    <a:pt x="1488" y="106"/>
                    <a:pt x="1400" y="214"/>
                  </a:cubicBezTo>
                  <a:cubicBezTo>
                    <a:pt x="1390" y="232"/>
                    <a:pt x="1376" y="246"/>
                    <a:pt x="1369" y="263"/>
                  </a:cubicBezTo>
                  <a:cubicBezTo>
                    <a:pt x="1327" y="337"/>
                    <a:pt x="1278" y="356"/>
                    <a:pt x="1231" y="356"/>
                  </a:cubicBezTo>
                  <a:cubicBezTo>
                    <a:pt x="1200" y="356"/>
                    <a:pt x="1170" y="347"/>
                    <a:pt x="1145" y="340"/>
                  </a:cubicBezTo>
                  <a:cubicBezTo>
                    <a:pt x="1122" y="331"/>
                    <a:pt x="1098" y="327"/>
                    <a:pt x="1073" y="327"/>
                  </a:cubicBezTo>
                  <a:cubicBezTo>
                    <a:pt x="1040" y="327"/>
                    <a:pt x="1007" y="335"/>
                    <a:pt x="977" y="351"/>
                  </a:cubicBezTo>
                  <a:cubicBezTo>
                    <a:pt x="929" y="377"/>
                    <a:pt x="881" y="387"/>
                    <a:pt x="836" y="387"/>
                  </a:cubicBezTo>
                  <a:cubicBezTo>
                    <a:pt x="764" y="387"/>
                    <a:pt x="697" y="362"/>
                    <a:pt x="641" y="340"/>
                  </a:cubicBezTo>
                  <a:cubicBezTo>
                    <a:pt x="587" y="320"/>
                    <a:pt x="560" y="312"/>
                    <a:pt x="546" y="312"/>
                  </a:cubicBezTo>
                  <a:cubicBezTo>
                    <a:pt x="534" y="312"/>
                    <a:pt x="530" y="318"/>
                    <a:pt x="525" y="326"/>
                  </a:cubicBezTo>
                  <a:cubicBezTo>
                    <a:pt x="489" y="393"/>
                    <a:pt x="435" y="413"/>
                    <a:pt x="382" y="413"/>
                  </a:cubicBezTo>
                  <a:cubicBezTo>
                    <a:pt x="353" y="413"/>
                    <a:pt x="324" y="407"/>
                    <a:pt x="298" y="400"/>
                  </a:cubicBezTo>
                  <a:lnTo>
                    <a:pt x="270" y="393"/>
                  </a:lnTo>
                  <a:lnTo>
                    <a:pt x="245" y="386"/>
                  </a:lnTo>
                  <a:cubicBezTo>
                    <a:pt x="199" y="370"/>
                    <a:pt x="169" y="362"/>
                    <a:pt x="147" y="362"/>
                  </a:cubicBezTo>
                  <a:cubicBezTo>
                    <a:pt x="130" y="362"/>
                    <a:pt x="118" y="368"/>
                    <a:pt x="109" y="379"/>
                  </a:cubicBezTo>
                  <a:cubicBezTo>
                    <a:pt x="95" y="396"/>
                    <a:pt x="84" y="410"/>
                    <a:pt x="70" y="424"/>
                  </a:cubicBezTo>
                  <a:lnTo>
                    <a:pt x="53" y="438"/>
                  </a:lnTo>
                  <a:cubicBezTo>
                    <a:pt x="42" y="445"/>
                    <a:pt x="32" y="456"/>
                    <a:pt x="21" y="463"/>
                  </a:cubicBezTo>
                  <a:lnTo>
                    <a:pt x="11" y="470"/>
                  </a:lnTo>
                  <a:lnTo>
                    <a:pt x="0" y="473"/>
                  </a:lnTo>
                  <a:lnTo>
                    <a:pt x="18" y="491"/>
                  </a:lnTo>
                  <a:lnTo>
                    <a:pt x="35" y="512"/>
                  </a:lnTo>
                  <a:lnTo>
                    <a:pt x="49" y="529"/>
                  </a:lnTo>
                  <a:lnTo>
                    <a:pt x="67" y="550"/>
                  </a:lnTo>
                  <a:lnTo>
                    <a:pt x="77" y="564"/>
                  </a:lnTo>
                  <a:lnTo>
                    <a:pt x="95" y="585"/>
                  </a:lnTo>
                  <a:lnTo>
                    <a:pt x="105" y="599"/>
                  </a:lnTo>
                  <a:cubicBezTo>
                    <a:pt x="109" y="606"/>
                    <a:pt x="112" y="613"/>
                    <a:pt x="119" y="620"/>
                  </a:cubicBezTo>
                  <a:lnTo>
                    <a:pt x="126" y="634"/>
                  </a:lnTo>
                  <a:cubicBezTo>
                    <a:pt x="130" y="641"/>
                    <a:pt x="133" y="648"/>
                    <a:pt x="137" y="655"/>
                  </a:cubicBezTo>
                  <a:cubicBezTo>
                    <a:pt x="140" y="662"/>
                    <a:pt x="140" y="666"/>
                    <a:pt x="144" y="673"/>
                  </a:cubicBezTo>
                  <a:cubicBezTo>
                    <a:pt x="147" y="680"/>
                    <a:pt x="147" y="687"/>
                    <a:pt x="151" y="694"/>
                  </a:cubicBezTo>
                  <a:cubicBezTo>
                    <a:pt x="151" y="697"/>
                    <a:pt x="154" y="701"/>
                    <a:pt x="154" y="708"/>
                  </a:cubicBezTo>
                  <a:cubicBezTo>
                    <a:pt x="154" y="718"/>
                    <a:pt x="158" y="729"/>
                    <a:pt x="158" y="739"/>
                  </a:cubicBezTo>
                  <a:cubicBezTo>
                    <a:pt x="158" y="778"/>
                    <a:pt x="210" y="827"/>
                    <a:pt x="263" y="876"/>
                  </a:cubicBezTo>
                  <a:cubicBezTo>
                    <a:pt x="343" y="953"/>
                    <a:pt x="434" y="1037"/>
                    <a:pt x="434" y="1156"/>
                  </a:cubicBezTo>
                  <a:cubicBezTo>
                    <a:pt x="434" y="1201"/>
                    <a:pt x="487" y="1257"/>
                    <a:pt x="567" y="1299"/>
                  </a:cubicBezTo>
                  <a:cubicBezTo>
                    <a:pt x="634" y="1337"/>
                    <a:pt x="703" y="1353"/>
                    <a:pt x="746" y="1353"/>
                  </a:cubicBezTo>
                  <a:cubicBezTo>
                    <a:pt x="764" y="1353"/>
                    <a:pt x="777" y="1350"/>
                    <a:pt x="784" y="1345"/>
                  </a:cubicBezTo>
                  <a:cubicBezTo>
                    <a:pt x="848" y="1301"/>
                    <a:pt x="938" y="1267"/>
                    <a:pt x="1024" y="1267"/>
                  </a:cubicBezTo>
                  <a:cubicBezTo>
                    <a:pt x="1061" y="1267"/>
                    <a:pt x="1098" y="1274"/>
                    <a:pt x="1131" y="1289"/>
                  </a:cubicBezTo>
                  <a:cubicBezTo>
                    <a:pt x="1183" y="1313"/>
                    <a:pt x="1250" y="1366"/>
                    <a:pt x="1267" y="1492"/>
                  </a:cubicBezTo>
                  <a:cubicBezTo>
                    <a:pt x="1278" y="1569"/>
                    <a:pt x="1309" y="1642"/>
                    <a:pt x="1358" y="1702"/>
                  </a:cubicBezTo>
                  <a:cubicBezTo>
                    <a:pt x="1411" y="1762"/>
                    <a:pt x="1442" y="1839"/>
                    <a:pt x="1442" y="1919"/>
                  </a:cubicBezTo>
                  <a:cubicBezTo>
                    <a:pt x="1442" y="2063"/>
                    <a:pt x="1302" y="2087"/>
                    <a:pt x="1201" y="2105"/>
                  </a:cubicBezTo>
                  <a:cubicBezTo>
                    <a:pt x="1099" y="2122"/>
                    <a:pt x="1040" y="2136"/>
                    <a:pt x="1019" y="2185"/>
                  </a:cubicBezTo>
                  <a:cubicBezTo>
                    <a:pt x="1019" y="2189"/>
                    <a:pt x="1019" y="2192"/>
                    <a:pt x="1019" y="2196"/>
                  </a:cubicBezTo>
                  <a:cubicBezTo>
                    <a:pt x="1033" y="2245"/>
                    <a:pt x="1239" y="2364"/>
                    <a:pt x="1313" y="2406"/>
                  </a:cubicBezTo>
                  <a:cubicBezTo>
                    <a:pt x="1488" y="2507"/>
                    <a:pt x="1614" y="2581"/>
                    <a:pt x="1614" y="2679"/>
                  </a:cubicBezTo>
                  <a:cubicBezTo>
                    <a:pt x="1614" y="2738"/>
                    <a:pt x="1677" y="2822"/>
                    <a:pt x="1740" y="2903"/>
                  </a:cubicBezTo>
                  <a:cubicBezTo>
                    <a:pt x="1800" y="2976"/>
                    <a:pt x="1849" y="3057"/>
                    <a:pt x="1887" y="3141"/>
                  </a:cubicBezTo>
                  <a:cubicBezTo>
                    <a:pt x="1915" y="3207"/>
                    <a:pt x="1999" y="3295"/>
                    <a:pt x="2076" y="3379"/>
                  </a:cubicBezTo>
                  <a:cubicBezTo>
                    <a:pt x="2185" y="3491"/>
                    <a:pt x="2297" y="3606"/>
                    <a:pt x="2339" y="3732"/>
                  </a:cubicBezTo>
                  <a:cubicBezTo>
                    <a:pt x="2384" y="3859"/>
                    <a:pt x="2510" y="3936"/>
                    <a:pt x="2622" y="4013"/>
                  </a:cubicBezTo>
                  <a:cubicBezTo>
                    <a:pt x="2678" y="4044"/>
                    <a:pt x="2727" y="4083"/>
                    <a:pt x="2776" y="4125"/>
                  </a:cubicBezTo>
                  <a:cubicBezTo>
                    <a:pt x="2906" y="4254"/>
                    <a:pt x="2930" y="4534"/>
                    <a:pt x="2895" y="4737"/>
                  </a:cubicBezTo>
                  <a:cubicBezTo>
                    <a:pt x="2885" y="4804"/>
                    <a:pt x="2881" y="4874"/>
                    <a:pt x="2881" y="4944"/>
                  </a:cubicBezTo>
                  <a:cubicBezTo>
                    <a:pt x="2881" y="5003"/>
                    <a:pt x="2885" y="5063"/>
                    <a:pt x="2892" y="5122"/>
                  </a:cubicBezTo>
                  <a:lnTo>
                    <a:pt x="2892" y="5129"/>
                  </a:lnTo>
                  <a:cubicBezTo>
                    <a:pt x="2892" y="5140"/>
                    <a:pt x="2895" y="5150"/>
                    <a:pt x="2899" y="5161"/>
                  </a:cubicBezTo>
                  <a:cubicBezTo>
                    <a:pt x="2902" y="5196"/>
                    <a:pt x="2909" y="5227"/>
                    <a:pt x="2920" y="5262"/>
                  </a:cubicBezTo>
                  <a:cubicBezTo>
                    <a:pt x="2934" y="5318"/>
                    <a:pt x="2951" y="5374"/>
                    <a:pt x="2972" y="5430"/>
                  </a:cubicBezTo>
                  <a:lnTo>
                    <a:pt x="2972" y="5434"/>
                  </a:lnTo>
                  <a:cubicBezTo>
                    <a:pt x="2979" y="5448"/>
                    <a:pt x="2986" y="5462"/>
                    <a:pt x="2993" y="5476"/>
                  </a:cubicBezTo>
                  <a:lnTo>
                    <a:pt x="3000" y="5490"/>
                  </a:lnTo>
                  <a:cubicBezTo>
                    <a:pt x="3007" y="5500"/>
                    <a:pt x="3014" y="5514"/>
                    <a:pt x="3021" y="5525"/>
                  </a:cubicBezTo>
                  <a:lnTo>
                    <a:pt x="3028" y="5539"/>
                  </a:lnTo>
                  <a:cubicBezTo>
                    <a:pt x="3039" y="5556"/>
                    <a:pt x="3046" y="5570"/>
                    <a:pt x="3056" y="5588"/>
                  </a:cubicBezTo>
                  <a:cubicBezTo>
                    <a:pt x="3070" y="5602"/>
                    <a:pt x="3077" y="5619"/>
                    <a:pt x="3088" y="5637"/>
                  </a:cubicBezTo>
                  <a:cubicBezTo>
                    <a:pt x="3179" y="5819"/>
                    <a:pt x="3081" y="5956"/>
                    <a:pt x="2962" y="6057"/>
                  </a:cubicBezTo>
                  <a:lnTo>
                    <a:pt x="2948" y="6071"/>
                  </a:lnTo>
                  <a:cubicBezTo>
                    <a:pt x="2930" y="6082"/>
                    <a:pt x="2913" y="6096"/>
                    <a:pt x="2899" y="6110"/>
                  </a:cubicBezTo>
                  <a:cubicBezTo>
                    <a:pt x="2881" y="6120"/>
                    <a:pt x="2853" y="6141"/>
                    <a:pt x="2832" y="6155"/>
                  </a:cubicBezTo>
                  <a:cubicBezTo>
                    <a:pt x="2776" y="6190"/>
                    <a:pt x="2720" y="6236"/>
                    <a:pt x="2675" y="6285"/>
                  </a:cubicBezTo>
                  <a:cubicBezTo>
                    <a:pt x="2643" y="6327"/>
                    <a:pt x="2619" y="6372"/>
                    <a:pt x="2601" y="6418"/>
                  </a:cubicBezTo>
                  <a:cubicBezTo>
                    <a:pt x="2547" y="6545"/>
                    <a:pt x="2487" y="6645"/>
                    <a:pt x="2310" y="6645"/>
                  </a:cubicBezTo>
                  <a:cubicBezTo>
                    <a:pt x="2258" y="6645"/>
                    <a:pt x="2196" y="6636"/>
                    <a:pt x="2122" y="6617"/>
                  </a:cubicBezTo>
                  <a:cubicBezTo>
                    <a:pt x="2090" y="6610"/>
                    <a:pt x="2062" y="6607"/>
                    <a:pt x="2034" y="6603"/>
                  </a:cubicBezTo>
                  <a:lnTo>
                    <a:pt x="2034" y="6603"/>
                  </a:lnTo>
                  <a:cubicBezTo>
                    <a:pt x="2052" y="6656"/>
                    <a:pt x="2076" y="6705"/>
                    <a:pt x="2108" y="6754"/>
                  </a:cubicBezTo>
                  <a:cubicBezTo>
                    <a:pt x="2174" y="6873"/>
                    <a:pt x="2237" y="6985"/>
                    <a:pt x="2195" y="7069"/>
                  </a:cubicBezTo>
                  <a:cubicBezTo>
                    <a:pt x="2167" y="7126"/>
                    <a:pt x="2109" y="7145"/>
                    <a:pt x="2037" y="7145"/>
                  </a:cubicBezTo>
                  <a:cubicBezTo>
                    <a:pt x="1959" y="7145"/>
                    <a:pt x="1863" y="7122"/>
                    <a:pt x="1768" y="7100"/>
                  </a:cubicBezTo>
                  <a:cubicBezTo>
                    <a:pt x="1705" y="7083"/>
                    <a:pt x="1642" y="7072"/>
                    <a:pt x="1575" y="7065"/>
                  </a:cubicBezTo>
                  <a:cubicBezTo>
                    <a:pt x="1575" y="7069"/>
                    <a:pt x="1575" y="7072"/>
                    <a:pt x="1572" y="7076"/>
                  </a:cubicBezTo>
                  <a:lnTo>
                    <a:pt x="1572" y="7079"/>
                  </a:lnTo>
                  <a:lnTo>
                    <a:pt x="1572" y="7090"/>
                  </a:lnTo>
                  <a:lnTo>
                    <a:pt x="1568" y="7093"/>
                  </a:lnTo>
                  <a:lnTo>
                    <a:pt x="1565" y="7100"/>
                  </a:lnTo>
                  <a:lnTo>
                    <a:pt x="1561" y="7107"/>
                  </a:lnTo>
                  <a:lnTo>
                    <a:pt x="1558" y="7114"/>
                  </a:lnTo>
                  <a:lnTo>
                    <a:pt x="1554" y="7121"/>
                  </a:lnTo>
                  <a:lnTo>
                    <a:pt x="1547" y="7128"/>
                  </a:lnTo>
                  <a:lnTo>
                    <a:pt x="1544" y="7135"/>
                  </a:lnTo>
                  <a:lnTo>
                    <a:pt x="1537" y="7146"/>
                  </a:lnTo>
                  <a:lnTo>
                    <a:pt x="1530" y="7153"/>
                  </a:lnTo>
                  <a:lnTo>
                    <a:pt x="1523" y="7160"/>
                  </a:lnTo>
                  <a:lnTo>
                    <a:pt x="1516" y="7170"/>
                  </a:lnTo>
                  <a:lnTo>
                    <a:pt x="1505" y="7177"/>
                  </a:lnTo>
                  <a:lnTo>
                    <a:pt x="1495" y="7184"/>
                  </a:lnTo>
                  <a:lnTo>
                    <a:pt x="1481" y="7198"/>
                  </a:lnTo>
                  <a:lnTo>
                    <a:pt x="1467" y="7209"/>
                  </a:lnTo>
                  <a:lnTo>
                    <a:pt x="1449" y="7223"/>
                  </a:lnTo>
                  <a:lnTo>
                    <a:pt x="1439" y="7230"/>
                  </a:lnTo>
                  <a:lnTo>
                    <a:pt x="1421" y="7240"/>
                  </a:lnTo>
                  <a:lnTo>
                    <a:pt x="1407" y="7251"/>
                  </a:lnTo>
                  <a:lnTo>
                    <a:pt x="1390" y="7261"/>
                  </a:lnTo>
                  <a:lnTo>
                    <a:pt x="1372" y="7272"/>
                  </a:lnTo>
                  <a:lnTo>
                    <a:pt x="1355" y="7282"/>
                  </a:lnTo>
                  <a:lnTo>
                    <a:pt x="1337" y="7293"/>
                  </a:lnTo>
                  <a:lnTo>
                    <a:pt x="1316" y="7307"/>
                  </a:lnTo>
                  <a:lnTo>
                    <a:pt x="1295" y="7317"/>
                  </a:lnTo>
                  <a:lnTo>
                    <a:pt x="1288" y="7321"/>
                  </a:lnTo>
                  <a:cubicBezTo>
                    <a:pt x="1327" y="7352"/>
                    <a:pt x="1365" y="7377"/>
                    <a:pt x="1407" y="7401"/>
                  </a:cubicBezTo>
                  <a:lnTo>
                    <a:pt x="1456" y="7429"/>
                  </a:lnTo>
                  <a:cubicBezTo>
                    <a:pt x="1488" y="7450"/>
                    <a:pt x="1509" y="7478"/>
                    <a:pt x="1516" y="7513"/>
                  </a:cubicBezTo>
                  <a:cubicBezTo>
                    <a:pt x="1530" y="7576"/>
                    <a:pt x="1491" y="7632"/>
                    <a:pt x="1442" y="7695"/>
                  </a:cubicBezTo>
                  <a:cubicBezTo>
                    <a:pt x="1390" y="7769"/>
                    <a:pt x="1330" y="7853"/>
                    <a:pt x="1334" y="7962"/>
                  </a:cubicBezTo>
                  <a:cubicBezTo>
                    <a:pt x="1337" y="8081"/>
                    <a:pt x="1386" y="8147"/>
                    <a:pt x="1435" y="8161"/>
                  </a:cubicBezTo>
                  <a:cubicBezTo>
                    <a:pt x="1440" y="8163"/>
                    <a:pt x="1445" y="8164"/>
                    <a:pt x="1450" y="8164"/>
                  </a:cubicBezTo>
                  <a:cubicBezTo>
                    <a:pt x="1463" y="8164"/>
                    <a:pt x="1478" y="8157"/>
                    <a:pt x="1488" y="8144"/>
                  </a:cubicBezTo>
                  <a:cubicBezTo>
                    <a:pt x="1565" y="8032"/>
                    <a:pt x="1873" y="7786"/>
                    <a:pt x="2013" y="7741"/>
                  </a:cubicBezTo>
                  <a:cubicBezTo>
                    <a:pt x="2024" y="7737"/>
                    <a:pt x="2027" y="7734"/>
                    <a:pt x="2031" y="7681"/>
                  </a:cubicBezTo>
                  <a:cubicBezTo>
                    <a:pt x="2024" y="7636"/>
                    <a:pt x="2038" y="7590"/>
                    <a:pt x="2069" y="7555"/>
                  </a:cubicBezTo>
                  <a:cubicBezTo>
                    <a:pt x="2092" y="7538"/>
                    <a:pt x="2120" y="7526"/>
                    <a:pt x="2149" y="7526"/>
                  </a:cubicBezTo>
                  <a:cubicBezTo>
                    <a:pt x="2155" y="7526"/>
                    <a:pt x="2161" y="7526"/>
                    <a:pt x="2167" y="7527"/>
                  </a:cubicBezTo>
                  <a:cubicBezTo>
                    <a:pt x="2185" y="7527"/>
                    <a:pt x="2192" y="7524"/>
                    <a:pt x="2209" y="7422"/>
                  </a:cubicBezTo>
                  <a:cubicBezTo>
                    <a:pt x="2213" y="7370"/>
                    <a:pt x="2230" y="7317"/>
                    <a:pt x="2251" y="7268"/>
                  </a:cubicBezTo>
                  <a:cubicBezTo>
                    <a:pt x="2299" y="7183"/>
                    <a:pt x="2364" y="7164"/>
                    <a:pt x="2441" y="7164"/>
                  </a:cubicBezTo>
                  <a:cubicBezTo>
                    <a:pt x="2472" y="7164"/>
                    <a:pt x="2504" y="7167"/>
                    <a:pt x="2538" y="7170"/>
                  </a:cubicBezTo>
                  <a:cubicBezTo>
                    <a:pt x="2573" y="7174"/>
                    <a:pt x="2608" y="7177"/>
                    <a:pt x="2654" y="7177"/>
                  </a:cubicBezTo>
                  <a:lnTo>
                    <a:pt x="2661" y="7177"/>
                  </a:lnTo>
                  <a:cubicBezTo>
                    <a:pt x="2822" y="7177"/>
                    <a:pt x="3070" y="7020"/>
                    <a:pt x="3308" y="6866"/>
                  </a:cubicBezTo>
                  <a:lnTo>
                    <a:pt x="3357" y="6834"/>
                  </a:lnTo>
                  <a:cubicBezTo>
                    <a:pt x="3616" y="6666"/>
                    <a:pt x="3655" y="6642"/>
                    <a:pt x="3757" y="6148"/>
                  </a:cubicBezTo>
                  <a:cubicBezTo>
                    <a:pt x="3834" y="5787"/>
                    <a:pt x="3732" y="5364"/>
                    <a:pt x="3669" y="5112"/>
                  </a:cubicBezTo>
                  <a:cubicBezTo>
                    <a:pt x="3648" y="5038"/>
                    <a:pt x="3634" y="4965"/>
                    <a:pt x="3627" y="4891"/>
                  </a:cubicBezTo>
                  <a:cubicBezTo>
                    <a:pt x="3620" y="4751"/>
                    <a:pt x="3284" y="4135"/>
                    <a:pt x="3175" y="4097"/>
                  </a:cubicBezTo>
                  <a:cubicBezTo>
                    <a:pt x="3067" y="4097"/>
                    <a:pt x="2846" y="3922"/>
                    <a:pt x="2346" y="3431"/>
                  </a:cubicBezTo>
                  <a:cubicBezTo>
                    <a:pt x="2304" y="3386"/>
                    <a:pt x="2269" y="3354"/>
                    <a:pt x="2251" y="3337"/>
                  </a:cubicBezTo>
                  <a:cubicBezTo>
                    <a:pt x="2195" y="3281"/>
                    <a:pt x="2157" y="3211"/>
                    <a:pt x="2136" y="3134"/>
                  </a:cubicBezTo>
                  <a:cubicBezTo>
                    <a:pt x="2115" y="3050"/>
                    <a:pt x="2073" y="2976"/>
                    <a:pt x="2010" y="2917"/>
                  </a:cubicBezTo>
                  <a:cubicBezTo>
                    <a:pt x="1807" y="2749"/>
                    <a:pt x="1814" y="2332"/>
                    <a:pt x="1849" y="2115"/>
                  </a:cubicBezTo>
                  <a:cubicBezTo>
                    <a:pt x="1877" y="1954"/>
                    <a:pt x="2003" y="1863"/>
                    <a:pt x="2104" y="1790"/>
                  </a:cubicBezTo>
                  <a:cubicBezTo>
                    <a:pt x="2178" y="1737"/>
                    <a:pt x="2237" y="1695"/>
                    <a:pt x="2237" y="1649"/>
                  </a:cubicBezTo>
                  <a:cubicBezTo>
                    <a:pt x="2230" y="1509"/>
                    <a:pt x="2255" y="1408"/>
                    <a:pt x="2314" y="1341"/>
                  </a:cubicBezTo>
                  <a:cubicBezTo>
                    <a:pt x="2367" y="1289"/>
                    <a:pt x="2437" y="1257"/>
                    <a:pt x="2507" y="1257"/>
                  </a:cubicBezTo>
                  <a:cubicBezTo>
                    <a:pt x="2654" y="1250"/>
                    <a:pt x="2808" y="1128"/>
                    <a:pt x="2885" y="1005"/>
                  </a:cubicBezTo>
                  <a:lnTo>
                    <a:pt x="2892" y="995"/>
                  </a:lnTo>
                  <a:lnTo>
                    <a:pt x="2878" y="988"/>
                  </a:lnTo>
                  <a:lnTo>
                    <a:pt x="2874" y="981"/>
                  </a:lnTo>
                  <a:lnTo>
                    <a:pt x="2857" y="981"/>
                  </a:lnTo>
                  <a:cubicBezTo>
                    <a:pt x="2727" y="956"/>
                    <a:pt x="2426" y="767"/>
                    <a:pt x="2314" y="613"/>
                  </a:cubicBezTo>
                  <a:lnTo>
                    <a:pt x="2304" y="596"/>
                  </a:lnTo>
                  <a:lnTo>
                    <a:pt x="2304" y="592"/>
                  </a:lnTo>
                  <a:lnTo>
                    <a:pt x="2297" y="578"/>
                  </a:lnTo>
                  <a:lnTo>
                    <a:pt x="2293" y="571"/>
                  </a:lnTo>
                  <a:lnTo>
                    <a:pt x="2286" y="561"/>
                  </a:lnTo>
                  <a:cubicBezTo>
                    <a:pt x="2286" y="557"/>
                    <a:pt x="2286" y="554"/>
                    <a:pt x="2286" y="550"/>
                  </a:cubicBezTo>
                  <a:cubicBezTo>
                    <a:pt x="2283" y="550"/>
                    <a:pt x="2283" y="547"/>
                    <a:pt x="2283" y="543"/>
                  </a:cubicBezTo>
                  <a:cubicBezTo>
                    <a:pt x="2279" y="540"/>
                    <a:pt x="2283" y="536"/>
                    <a:pt x="2283" y="533"/>
                  </a:cubicBezTo>
                  <a:lnTo>
                    <a:pt x="2283" y="526"/>
                  </a:lnTo>
                  <a:cubicBezTo>
                    <a:pt x="2283" y="522"/>
                    <a:pt x="2283" y="515"/>
                    <a:pt x="2283" y="512"/>
                  </a:cubicBezTo>
                  <a:cubicBezTo>
                    <a:pt x="2286" y="470"/>
                    <a:pt x="2293" y="431"/>
                    <a:pt x="2311" y="393"/>
                  </a:cubicBezTo>
                  <a:cubicBezTo>
                    <a:pt x="2325" y="358"/>
                    <a:pt x="2342" y="316"/>
                    <a:pt x="2332" y="302"/>
                  </a:cubicBezTo>
                  <a:cubicBezTo>
                    <a:pt x="2332" y="295"/>
                    <a:pt x="2307" y="267"/>
                    <a:pt x="2188" y="253"/>
                  </a:cubicBezTo>
                  <a:cubicBezTo>
                    <a:pt x="1873" y="214"/>
                    <a:pt x="1782" y="102"/>
                    <a:pt x="1723" y="29"/>
                  </a:cubicBezTo>
                  <a:cubicBezTo>
                    <a:pt x="1716" y="18"/>
                    <a:pt x="1709" y="11"/>
                    <a:pt x="170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4523;p59">
              <a:extLst>
                <a:ext uri="{FF2B5EF4-FFF2-40B4-BE49-F238E27FC236}">
                  <a16:creationId xmlns:a16="http://schemas.microsoft.com/office/drawing/2014/main" id="{AEC62C8D-4346-E6C6-34F5-F6B19EC096E5}"/>
                </a:ext>
              </a:extLst>
            </p:cNvPr>
            <p:cNvSpPr/>
            <p:nvPr/>
          </p:nvSpPr>
          <p:spPr>
            <a:xfrm>
              <a:off x="2799356" y="1936670"/>
              <a:ext cx="40800" cy="29477"/>
            </a:xfrm>
            <a:custGeom>
              <a:avLst/>
              <a:gdLst/>
              <a:ahLst/>
              <a:cxnLst/>
              <a:rect l="l" t="t" r="r" b="b"/>
              <a:pathLst>
                <a:path w="3005" h="2171" extrusionOk="0">
                  <a:moveTo>
                    <a:pt x="2207" y="1"/>
                  </a:moveTo>
                  <a:cubicBezTo>
                    <a:pt x="2164" y="1"/>
                    <a:pt x="2125" y="8"/>
                    <a:pt x="2101" y="24"/>
                  </a:cubicBezTo>
                  <a:cubicBezTo>
                    <a:pt x="2080" y="38"/>
                    <a:pt x="2070" y="59"/>
                    <a:pt x="2073" y="84"/>
                  </a:cubicBezTo>
                  <a:cubicBezTo>
                    <a:pt x="2077" y="182"/>
                    <a:pt x="2028" y="273"/>
                    <a:pt x="1940" y="322"/>
                  </a:cubicBezTo>
                  <a:cubicBezTo>
                    <a:pt x="1930" y="325"/>
                    <a:pt x="1919" y="329"/>
                    <a:pt x="1905" y="332"/>
                  </a:cubicBezTo>
                  <a:lnTo>
                    <a:pt x="1898" y="332"/>
                  </a:lnTo>
                  <a:cubicBezTo>
                    <a:pt x="1891" y="336"/>
                    <a:pt x="1884" y="336"/>
                    <a:pt x="1877" y="336"/>
                  </a:cubicBezTo>
                  <a:lnTo>
                    <a:pt x="1867" y="336"/>
                  </a:lnTo>
                  <a:cubicBezTo>
                    <a:pt x="1860" y="336"/>
                    <a:pt x="1849" y="332"/>
                    <a:pt x="1839" y="329"/>
                  </a:cubicBezTo>
                  <a:cubicBezTo>
                    <a:pt x="1828" y="325"/>
                    <a:pt x="1818" y="322"/>
                    <a:pt x="1811" y="315"/>
                  </a:cubicBezTo>
                  <a:cubicBezTo>
                    <a:pt x="1800" y="304"/>
                    <a:pt x="1790" y="290"/>
                    <a:pt x="1783" y="273"/>
                  </a:cubicBezTo>
                  <a:lnTo>
                    <a:pt x="1783" y="269"/>
                  </a:lnTo>
                  <a:cubicBezTo>
                    <a:pt x="1783" y="262"/>
                    <a:pt x="1779" y="255"/>
                    <a:pt x="1779" y="248"/>
                  </a:cubicBezTo>
                  <a:lnTo>
                    <a:pt x="1779" y="245"/>
                  </a:lnTo>
                  <a:cubicBezTo>
                    <a:pt x="1779" y="238"/>
                    <a:pt x="1779" y="227"/>
                    <a:pt x="1779" y="220"/>
                  </a:cubicBezTo>
                  <a:cubicBezTo>
                    <a:pt x="1762" y="213"/>
                    <a:pt x="1741" y="206"/>
                    <a:pt x="1720" y="199"/>
                  </a:cubicBezTo>
                  <a:cubicBezTo>
                    <a:pt x="1688" y="185"/>
                    <a:pt x="1657" y="175"/>
                    <a:pt x="1625" y="157"/>
                  </a:cubicBezTo>
                  <a:lnTo>
                    <a:pt x="1622" y="161"/>
                  </a:lnTo>
                  <a:lnTo>
                    <a:pt x="1593" y="140"/>
                  </a:lnTo>
                  <a:cubicBezTo>
                    <a:pt x="1579" y="133"/>
                    <a:pt x="1569" y="126"/>
                    <a:pt x="1555" y="115"/>
                  </a:cubicBezTo>
                  <a:lnTo>
                    <a:pt x="1513" y="87"/>
                  </a:lnTo>
                  <a:lnTo>
                    <a:pt x="1516" y="84"/>
                  </a:lnTo>
                  <a:cubicBezTo>
                    <a:pt x="1509" y="77"/>
                    <a:pt x="1502" y="66"/>
                    <a:pt x="1495" y="59"/>
                  </a:cubicBezTo>
                  <a:cubicBezTo>
                    <a:pt x="1476" y="36"/>
                    <a:pt x="1433" y="28"/>
                    <a:pt x="1380" y="28"/>
                  </a:cubicBezTo>
                  <a:cubicBezTo>
                    <a:pt x="1315" y="28"/>
                    <a:pt x="1235" y="39"/>
                    <a:pt x="1166" y="49"/>
                  </a:cubicBezTo>
                  <a:cubicBezTo>
                    <a:pt x="1107" y="59"/>
                    <a:pt x="1047" y="66"/>
                    <a:pt x="988" y="70"/>
                  </a:cubicBezTo>
                  <a:cubicBezTo>
                    <a:pt x="965" y="73"/>
                    <a:pt x="943" y="75"/>
                    <a:pt x="920" y="75"/>
                  </a:cubicBezTo>
                  <a:cubicBezTo>
                    <a:pt x="871" y="75"/>
                    <a:pt x="823" y="68"/>
                    <a:pt x="778" y="56"/>
                  </a:cubicBezTo>
                  <a:cubicBezTo>
                    <a:pt x="755" y="48"/>
                    <a:pt x="729" y="45"/>
                    <a:pt x="702" y="45"/>
                  </a:cubicBezTo>
                  <a:cubicBezTo>
                    <a:pt x="529" y="45"/>
                    <a:pt x="277" y="191"/>
                    <a:pt x="102" y="406"/>
                  </a:cubicBezTo>
                  <a:cubicBezTo>
                    <a:pt x="1" y="528"/>
                    <a:pt x="22" y="556"/>
                    <a:pt x="64" y="626"/>
                  </a:cubicBezTo>
                  <a:cubicBezTo>
                    <a:pt x="113" y="693"/>
                    <a:pt x="137" y="773"/>
                    <a:pt x="141" y="854"/>
                  </a:cubicBezTo>
                  <a:cubicBezTo>
                    <a:pt x="137" y="921"/>
                    <a:pt x="155" y="984"/>
                    <a:pt x="186" y="1040"/>
                  </a:cubicBezTo>
                  <a:lnTo>
                    <a:pt x="197" y="1061"/>
                  </a:lnTo>
                  <a:lnTo>
                    <a:pt x="200" y="1071"/>
                  </a:lnTo>
                  <a:lnTo>
                    <a:pt x="207" y="1085"/>
                  </a:lnTo>
                  <a:lnTo>
                    <a:pt x="211" y="1096"/>
                  </a:lnTo>
                  <a:cubicBezTo>
                    <a:pt x="211" y="1099"/>
                    <a:pt x="218" y="1106"/>
                    <a:pt x="218" y="1110"/>
                  </a:cubicBezTo>
                  <a:cubicBezTo>
                    <a:pt x="221" y="1117"/>
                    <a:pt x="218" y="1120"/>
                    <a:pt x="221" y="1124"/>
                  </a:cubicBezTo>
                  <a:cubicBezTo>
                    <a:pt x="225" y="1127"/>
                    <a:pt x="225" y="1134"/>
                    <a:pt x="225" y="1138"/>
                  </a:cubicBezTo>
                  <a:cubicBezTo>
                    <a:pt x="228" y="1145"/>
                    <a:pt x="225" y="1148"/>
                    <a:pt x="225" y="1152"/>
                  </a:cubicBezTo>
                  <a:lnTo>
                    <a:pt x="225" y="1169"/>
                  </a:lnTo>
                  <a:lnTo>
                    <a:pt x="225" y="1183"/>
                  </a:lnTo>
                  <a:lnTo>
                    <a:pt x="225" y="1204"/>
                  </a:lnTo>
                  <a:lnTo>
                    <a:pt x="225" y="1218"/>
                  </a:lnTo>
                  <a:cubicBezTo>
                    <a:pt x="225" y="1222"/>
                    <a:pt x="221" y="1232"/>
                    <a:pt x="221" y="1243"/>
                  </a:cubicBezTo>
                  <a:cubicBezTo>
                    <a:pt x="218" y="1250"/>
                    <a:pt x="221" y="1253"/>
                    <a:pt x="218" y="1257"/>
                  </a:cubicBezTo>
                  <a:lnTo>
                    <a:pt x="218" y="1260"/>
                  </a:lnTo>
                  <a:cubicBezTo>
                    <a:pt x="354" y="1355"/>
                    <a:pt x="351" y="1526"/>
                    <a:pt x="347" y="1656"/>
                  </a:cubicBezTo>
                  <a:cubicBezTo>
                    <a:pt x="347" y="1694"/>
                    <a:pt x="347" y="1736"/>
                    <a:pt x="351" y="1775"/>
                  </a:cubicBezTo>
                  <a:cubicBezTo>
                    <a:pt x="354" y="1796"/>
                    <a:pt x="361" y="1799"/>
                    <a:pt x="361" y="1803"/>
                  </a:cubicBezTo>
                  <a:cubicBezTo>
                    <a:pt x="370" y="1808"/>
                    <a:pt x="383" y="1810"/>
                    <a:pt x="399" y="1810"/>
                  </a:cubicBezTo>
                  <a:cubicBezTo>
                    <a:pt x="436" y="1810"/>
                    <a:pt x="486" y="1800"/>
                    <a:pt x="522" y="1792"/>
                  </a:cubicBezTo>
                  <a:cubicBezTo>
                    <a:pt x="554" y="1785"/>
                    <a:pt x="589" y="1782"/>
                    <a:pt x="620" y="1778"/>
                  </a:cubicBezTo>
                  <a:cubicBezTo>
                    <a:pt x="626" y="1777"/>
                    <a:pt x="632" y="1776"/>
                    <a:pt x="638" y="1776"/>
                  </a:cubicBezTo>
                  <a:cubicBezTo>
                    <a:pt x="667" y="1776"/>
                    <a:pt x="694" y="1790"/>
                    <a:pt x="711" y="1810"/>
                  </a:cubicBezTo>
                  <a:cubicBezTo>
                    <a:pt x="743" y="1855"/>
                    <a:pt x="725" y="1904"/>
                    <a:pt x="711" y="1953"/>
                  </a:cubicBezTo>
                  <a:cubicBezTo>
                    <a:pt x="690" y="2013"/>
                    <a:pt x="676" y="2062"/>
                    <a:pt x="701" y="2090"/>
                  </a:cubicBezTo>
                  <a:cubicBezTo>
                    <a:pt x="711" y="2100"/>
                    <a:pt x="727" y="2104"/>
                    <a:pt x="746" y="2104"/>
                  </a:cubicBezTo>
                  <a:cubicBezTo>
                    <a:pt x="780" y="2104"/>
                    <a:pt x="825" y="2092"/>
                    <a:pt x="865" y="2083"/>
                  </a:cubicBezTo>
                  <a:cubicBezTo>
                    <a:pt x="911" y="2069"/>
                    <a:pt x="956" y="2062"/>
                    <a:pt x="1005" y="2058"/>
                  </a:cubicBezTo>
                  <a:cubicBezTo>
                    <a:pt x="1008" y="2058"/>
                    <a:pt x="1011" y="2058"/>
                    <a:pt x="1014" y="2058"/>
                  </a:cubicBezTo>
                  <a:cubicBezTo>
                    <a:pt x="1073" y="2058"/>
                    <a:pt x="1126" y="2092"/>
                    <a:pt x="1149" y="2146"/>
                  </a:cubicBezTo>
                  <a:cubicBezTo>
                    <a:pt x="1152" y="2156"/>
                    <a:pt x="1156" y="2163"/>
                    <a:pt x="1159" y="2170"/>
                  </a:cubicBezTo>
                  <a:lnTo>
                    <a:pt x="1170" y="2167"/>
                  </a:lnTo>
                  <a:lnTo>
                    <a:pt x="1201" y="2149"/>
                  </a:lnTo>
                  <a:lnTo>
                    <a:pt x="1219" y="2139"/>
                  </a:lnTo>
                  <a:lnTo>
                    <a:pt x="1240" y="2128"/>
                  </a:lnTo>
                  <a:lnTo>
                    <a:pt x="1254" y="2118"/>
                  </a:lnTo>
                  <a:lnTo>
                    <a:pt x="1271" y="2107"/>
                  </a:lnTo>
                  <a:lnTo>
                    <a:pt x="1285" y="2100"/>
                  </a:lnTo>
                  <a:lnTo>
                    <a:pt x="1299" y="2090"/>
                  </a:lnTo>
                  <a:lnTo>
                    <a:pt x="1310" y="2083"/>
                  </a:lnTo>
                  <a:lnTo>
                    <a:pt x="1324" y="2076"/>
                  </a:lnTo>
                  <a:lnTo>
                    <a:pt x="1334" y="2069"/>
                  </a:lnTo>
                  <a:lnTo>
                    <a:pt x="1345" y="2058"/>
                  </a:lnTo>
                  <a:lnTo>
                    <a:pt x="1352" y="2051"/>
                  </a:lnTo>
                  <a:lnTo>
                    <a:pt x="1362" y="2044"/>
                  </a:lnTo>
                  <a:lnTo>
                    <a:pt x="1369" y="2041"/>
                  </a:lnTo>
                  <a:lnTo>
                    <a:pt x="1376" y="2034"/>
                  </a:lnTo>
                  <a:lnTo>
                    <a:pt x="1380" y="2030"/>
                  </a:lnTo>
                  <a:lnTo>
                    <a:pt x="1387" y="2023"/>
                  </a:lnTo>
                  <a:lnTo>
                    <a:pt x="1390" y="2020"/>
                  </a:lnTo>
                  <a:lnTo>
                    <a:pt x="1397" y="2013"/>
                  </a:lnTo>
                  <a:lnTo>
                    <a:pt x="1401" y="2006"/>
                  </a:lnTo>
                  <a:lnTo>
                    <a:pt x="1404" y="2002"/>
                  </a:lnTo>
                  <a:lnTo>
                    <a:pt x="1404" y="1999"/>
                  </a:lnTo>
                  <a:lnTo>
                    <a:pt x="1404" y="1995"/>
                  </a:lnTo>
                  <a:cubicBezTo>
                    <a:pt x="1404" y="1967"/>
                    <a:pt x="1418" y="1939"/>
                    <a:pt x="1439" y="1922"/>
                  </a:cubicBezTo>
                  <a:cubicBezTo>
                    <a:pt x="1464" y="1903"/>
                    <a:pt x="1496" y="1895"/>
                    <a:pt x="1536" y="1895"/>
                  </a:cubicBezTo>
                  <a:cubicBezTo>
                    <a:pt x="1591" y="1895"/>
                    <a:pt x="1663" y="1910"/>
                    <a:pt x="1758" y="1932"/>
                  </a:cubicBezTo>
                  <a:cubicBezTo>
                    <a:pt x="1821" y="1946"/>
                    <a:pt x="1936" y="1975"/>
                    <a:pt x="1998" y="1975"/>
                  </a:cubicBezTo>
                  <a:cubicBezTo>
                    <a:pt x="2015" y="1975"/>
                    <a:pt x="2028" y="1973"/>
                    <a:pt x="2035" y="1967"/>
                  </a:cubicBezTo>
                  <a:cubicBezTo>
                    <a:pt x="2042" y="1939"/>
                    <a:pt x="1982" y="1834"/>
                    <a:pt x="1947" y="1778"/>
                  </a:cubicBezTo>
                  <a:cubicBezTo>
                    <a:pt x="1881" y="1656"/>
                    <a:pt x="1821" y="1554"/>
                    <a:pt x="1877" y="1481"/>
                  </a:cubicBezTo>
                  <a:cubicBezTo>
                    <a:pt x="1904" y="1445"/>
                    <a:pt x="1946" y="1433"/>
                    <a:pt x="1992" y="1433"/>
                  </a:cubicBezTo>
                  <a:cubicBezTo>
                    <a:pt x="2030" y="1433"/>
                    <a:pt x="2071" y="1441"/>
                    <a:pt x="2108" y="1449"/>
                  </a:cubicBezTo>
                  <a:cubicBezTo>
                    <a:pt x="2175" y="1466"/>
                    <a:pt x="2226" y="1474"/>
                    <a:pt x="2265" y="1474"/>
                  </a:cubicBezTo>
                  <a:cubicBezTo>
                    <a:pt x="2372" y="1474"/>
                    <a:pt x="2395" y="1416"/>
                    <a:pt x="2434" y="1327"/>
                  </a:cubicBezTo>
                  <a:cubicBezTo>
                    <a:pt x="2458" y="1267"/>
                    <a:pt x="2486" y="1211"/>
                    <a:pt x="2525" y="1162"/>
                  </a:cubicBezTo>
                  <a:cubicBezTo>
                    <a:pt x="2581" y="1103"/>
                    <a:pt x="2644" y="1050"/>
                    <a:pt x="2710" y="1005"/>
                  </a:cubicBezTo>
                  <a:cubicBezTo>
                    <a:pt x="2917" y="854"/>
                    <a:pt x="3004" y="770"/>
                    <a:pt x="2903" y="616"/>
                  </a:cubicBezTo>
                  <a:cubicBezTo>
                    <a:pt x="2885" y="591"/>
                    <a:pt x="2871" y="563"/>
                    <a:pt x="2857" y="539"/>
                  </a:cubicBezTo>
                  <a:cubicBezTo>
                    <a:pt x="2770" y="378"/>
                    <a:pt x="2717" y="196"/>
                    <a:pt x="2707" y="14"/>
                  </a:cubicBezTo>
                  <a:lnTo>
                    <a:pt x="2703" y="14"/>
                  </a:lnTo>
                  <a:cubicBezTo>
                    <a:pt x="2686" y="14"/>
                    <a:pt x="2672" y="17"/>
                    <a:pt x="2658" y="24"/>
                  </a:cubicBezTo>
                  <a:cubicBezTo>
                    <a:pt x="2644" y="28"/>
                    <a:pt x="2630" y="31"/>
                    <a:pt x="2616" y="35"/>
                  </a:cubicBezTo>
                  <a:lnTo>
                    <a:pt x="2605" y="38"/>
                  </a:lnTo>
                  <a:cubicBezTo>
                    <a:pt x="2591" y="42"/>
                    <a:pt x="2577" y="45"/>
                    <a:pt x="2563" y="45"/>
                  </a:cubicBezTo>
                  <a:lnTo>
                    <a:pt x="2556" y="45"/>
                  </a:lnTo>
                  <a:cubicBezTo>
                    <a:pt x="2546" y="45"/>
                    <a:pt x="2532" y="49"/>
                    <a:pt x="2521" y="49"/>
                  </a:cubicBezTo>
                  <a:lnTo>
                    <a:pt x="2465" y="49"/>
                  </a:lnTo>
                  <a:cubicBezTo>
                    <a:pt x="2455" y="49"/>
                    <a:pt x="2444" y="49"/>
                    <a:pt x="2434" y="45"/>
                  </a:cubicBezTo>
                  <a:lnTo>
                    <a:pt x="2427" y="45"/>
                  </a:lnTo>
                  <a:cubicBezTo>
                    <a:pt x="2416" y="45"/>
                    <a:pt x="2406" y="42"/>
                    <a:pt x="2395" y="38"/>
                  </a:cubicBezTo>
                  <a:lnTo>
                    <a:pt x="2388" y="38"/>
                  </a:lnTo>
                  <a:cubicBezTo>
                    <a:pt x="2378" y="35"/>
                    <a:pt x="2367" y="31"/>
                    <a:pt x="2357" y="28"/>
                  </a:cubicBezTo>
                  <a:cubicBezTo>
                    <a:pt x="2313" y="11"/>
                    <a:pt x="2258" y="1"/>
                    <a:pt x="220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4524;p59">
              <a:extLst>
                <a:ext uri="{FF2B5EF4-FFF2-40B4-BE49-F238E27FC236}">
                  <a16:creationId xmlns:a16="http://schemas.microsoft.com/office/drawing/2014/main" id="{2BDEB923-1222-65E0-5FD1-B2DB33F4FB74}"/>
                </a:ext>
              </a:extLst>
            </p:cNvPr>
            <p:cNvSpPr/>
            <p:nvPr/>
          </p:nvSpPr>
          <p:spPr>
            <a:xfrm>
              <a:off x="2816708" y="1965033"/>
              <a:ext cx="204" cy="163"/>
            </a:xfrm>
            <a:custGeom>
              <a:avLst/>
              <a:gdLst/>
              <a:ahLst/>
              <a:cxnLst/>
              <a:rect l="l" t="t" r="r" b="b"/>
              <a:pathLst>
                <a:path w="15" h="12" extrusionOk="0">
                  <a:moveTo>
                    <a:pt x="14"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4525;p59">
              <a:extLst>
                <a:ext uri="{FF2B5EF4-FFF2-40B4-BE49-F238E27FC236}">
                  <a16:creationId xmlns:a16="http://schemas.microsoft.com/office/drawing/2014/main" id="{CD29EE34-745B-CC54-D345-37E80F65F8F9}"/>
                </a:ext>
              </a:extLst>
            </p:cNvPr>
            <p:cNvSpPr/>
            <p:nvPr/>
          </p:nvSpPr>
          <p:spPr>
            <a:xfrm>
              <a:off x="2815798" y="1965563"/>
              <a:ext cx="299" cy="149"/>
            </a:xfrm>
            <a:custGeom>
              <a:avLst/>
              <a:gdLst/>
              <a:ahLst/>
              <a:cxnLst/>
              <a:rect l="l" t="t" r="r" b="b"/>
              <a:pathLst>
                <a:path w="22" h="11" extrusionOk="0">
                  <a:moveTo>
                    <a:pt x="22"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4526;p59">
              <a:extLst>
                <a:ext uri="{FF2B5EF4-FFF2-40B4-BE49-F238E27FC236}">
                  <a16:creationId xmlns:a16="http://schemas.microsoft.com/office/drawing/2014/main" id="{FB13D9F2-2A4F-7A70-B6EF-19C2183D7677}"/>
                </a:ext>
              </a:extLst>
            </p:cNvPr>
            <p:cNvSpPr/>
            <p:nvPr/>
          </p:nvSpPr>
          <p:spPr>
            <a:xfrm>
              <a:off x="2817033" y="1964802"/>
              <a:ext cx="204" cy="149"/>
            </a:xfrm>
            <a:custGeom>
              <a:avLst/>
              <a:gdLst/>
              <a:ahLst/>
              <a:cxnLst/>
              <a:rect l="l" t="t" r="r" b="b"/>
              <a:pathLst>
                <a:path w="15" h="11" extrusionOk="0">
                  <a:moveTo>
                    <a:pt x="15"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4527;p59">
              <a:extLst>
                <a:ext uri="{FF2B5EF4-FFF2-40B4-BE49-F238E27FC236}">
                  <a16:creationId xmlns:a16="http://schemas.microsoft.com/office/drawing/2014/main" id="{0A1F6344-C0C6-5285-6962-4DD383931907}"/>
                </a:ext>
              </a:extLst>
            </p:cNvPr>
            <p:cNvSpPr/>
            <p:nvPr/>
          </p:nvSpPr>
          <p:spPr>
            <a:xfrm>
              <a:off x="2815133" y="1965848"/>
              <a:ext cx="448" cy="204"/>
            </a:xfrm>
            <a:custGeom>
              <a:avLst/>
              <a:gdLst/>
              <a:ahLst/>
              <a:cxnLst/>
              <a:rect l="l" t="t" r="r" b="b"/>
              <a:pathLst>
                <a:path w="33" h="15" extrusionOk="0">
                  <a:moveTo>
                    <a:pt x="32"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4528;p59">
              <a:extLst>
                <a:ext uri="{FF2B5EF4-FFF2-40B4-BE49-F238E27FC236}">
                  <a16:creationId xmlns:a16="http://schemas.microsoft.com/office/drawing/2014/main" id="{9E7388B1-9132-617F-279B-074EB5DC0A4A}"/>
                </a:ext>
              </a:extLst>
            </p:cNvPr>
            <p:cNvSpPr/>
            <p:nvPr/>
          </p:nvSpPr>
          <p:spPr>
            <a:xfrm>
              <a:off x="2816273" y="1965277"/>
              <a:ext cx="258" cy="149"/>
            </a:xfrm>
            <a:custGeom>
              <a:avLst/>
              <a:gdLst/>
              <a:ahLst/>
              <a:cxnLst/>
              <a:rect l="l" t="t" r="r" b="b"/>
              <a:pathLst>
                <a:path w="19" h="11" extrusionOk="0">
                  <a:moveTo>
                    <a:pt x="18"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4529;p59">
              <a:extLst>
                <a:ext uri="{FF2B5EF4-FFF2-40B4-BE49-F238E27FC236}">
                  <a16:creationId xmlns:a16="http://schemas.microsoft.com/office/drawing/2014/main" id="{957DD3D8-53B1-6868-6AC0-A91BFEA071FB}"/>
                </a:ext>
              </a:extLst>
            </p:cNvPr>
            <p:cNvSpPr/>
            <p:nvPr/>
          </p:nvSpPr>
          <p:spPr>
            <a:xfrm>
              <a:off x="2818364" y="196370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4530;p59">
              <a:extLst>
                <a:ext uri="{FF2B5EF4-FFF2-40B4-BE49-F238E27FC236}">
                  <a16:creationId xmlns:a16="http://schemas.microsoft.com/office/drawing/2014/main" id="{FD205CFC-32E0-F759-C0FA-6FD148F89335}"/>
                </a:ext>
              </a:extLst>
            </p:cNvPr>
            <p:cNvSpPr/>
            <p:nvPr/>
          </p:nvSpPr>
          <p:spPr>
            <a:xfrm>
              <a:off x="2838147" y="1943839"/>
              <a:ext cx="625" cy="1059"/>
            </a:xfrm>
            <a:custGeom>
              <a:avLst/>
              <a:gdLst/>
              <a:ahLst/>
              <a:cxnLst/>
              <a:rect l="l" t="t" r="r" b="b"/>
              <a:pathLst>
                <a:path w="46" h="78" extrusionOk="0">
                  <a:moveTo>
                    <a:pt x="0" y="0"/>
                  </a:moveTo>
                  <a:cubicBezTo>
                    <a:pt x="14" y="28"/>
                    <a:pt x="28" y="53"/>
                    <a:pt x="46" y="77"/>
                  </a:cubicBezTo>
                  <a:cubicBezTo>
                    <a:pt x="28" y="53"/>
                    <a:pt x="14" y="28"/>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4531;p59">
              <a:extLst>
                <a:ext uri="{FF2B5EF4-FFF2-40B4-BE49-F238E27FC236}">
                  <a16:creationId xmlns:a16="http://schemas.microsoft.com/office/drawing/2014/main" id="{BC236BE2-82E7-5EA4-91B6-781669571089}"/>
                </a:ext>
              </a:extLst>
            </p:cNvPr>
            <p:cNvSpPr/>
            <p:nvPr/>
          </p:nvSpPr>
          <p:spPr>
            <a:xfrm>
              <a:off x="2818364" y="1963702"/>
              <a:ext cx="14" cy="68"/>
            </a:xfrm>
            <a:custGeom>
              <a:avLst/>
              <a:gdLst/>
              <a:ahLst/>
              <a:cxnLst/>
              <a:rect l="l" t="t" r="r" b="b"/>
              <a:pathLst>
                <a:path w="1" h="5" extrusionOk="0">
                  <a:moveTo>
                    <a:pt x="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4532;p59">
              <a:extLst>
                <a:ext uri="{FF2B5EF4-FFF2-40B4-BE49-F238E27FC236}">
                  <a16:creationId xmlns:a16="http://schemas.microsoft.com/office/drawing/2014/main" id="{CC97820A-2B68-C2F6-CEE2-37AAF42937B1}"/>
                </a:ext>
              </a:extLst>
            </p:cNvPr>
            <p:cNvSpPr/>
            <p:nvPr/>
          </p:nvSpPr>
          <p:spPr>
            <a:xfrm>
              <a:off x="2818364" y="196370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4533;p59">
              <a:extLst>
                <a:ext uri="{FF2B5EF4-FFF2-40B4-BE49-F238E27FC236}">
                  <a16:creationId xmlns:a16="http://schemas.microsoft.com/office/drawing/2014/main" id="{87E7D581-A5D4-1C51-2739-A4341141C2B0}"/>
                </a:ext>
              </a:extLst>
            </p:cNvPr>
            <p:cNvSpPr/>
            <p:nvPr/>
          </p:nvSpPr>
          <p:spPr>
            <a:xfrm>
              <a:off x="2836096" y="1936710"/>
              <a:ext cx="2064" cy="7142"/>
            </a:xfrm>
            <a:custGeom>
              <a:avLst/>
              <a:gdLst/>
              <a:ahLst/>
              <a:cxnLst/>
              <a:rect l="l" t="t" r="r" b="b"/>
              <a:pathLst>
                <a:path w="152" h="526" extrusionOk="0">
                  <a:moveTo>
                    <a:pt x="1" y="0"/>
                  </a:moveTo>
                  <a:lnTo>
                    <a:pt x="1" y="0"/>
                  </a:lnTo>
                  <a:cubicBezTo>
                    <a:pt x="11" y="186"/>
                    <a:pt x="64" y="364"/>
                    <a:pt x="151" y="525"/>
                  </a:cubicBezTo>
                  <a:cubicBezTo>
                    <a:pt x="64" y="364"/>
                    <a:pt x="11" y="186"/>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4534;p59">
              <a:extLst>
                <a:ext uri="{FF2B5EF4-FFF2-40B4-BE49-F238E27FC236}">
                  <a16:creationId xmlns:a16="http://schemas.microsoft.com/office/drawing/2014/main" id="{3CEDF564-40F1-829C-1A23-366D1CF8EBA4}"/>
                </a:ext>
              </a:extLst>
            </p:cNvPr>
            <p:cNvSpPr/>
            <p:nvPr/>
          </p:nvSpPr>
          <p:spPr>
            <a:xfrm>
              <a:off x="2817373" y="1964612"/>
              <a:ext cx="149" cy="109"/>
            </a:xfrm>
            <a:custGeom>
              <a:avLst/>
              <a:gdLst/>
              <a:ahLst/>
              <a:cxnLst/>
              <a:rect l="l" t="t" r="r" b="b"/>
              <a:pathLst>
                <a:path w="11" h="8" extrusionOk="0">
                  <a:moveTo>
                    <a:pt x="11"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4535;p59">
              <a:extLst>
                <a:ext uri="{FF2B5EF4-FFF2-40B4-BE49-F238E27FC236}">
                  <a16:creationId xmlns:a16="http://schemas.microsoft.com/office/drawing/2014/main" id="{2AB07F99-FEBD-5DEB-3EFE-47C3CAF282D0}"/>
                </a:ext>
              </a:extLst>
            </p:cNvPr>
            <p:cNvSpPr/>
            <p:nvPr/>
          </p:nvSpPr>
          <p:spPr>
            <a:xfrm>
              <a:off x="2818364" y="1962616"/>
              <a:ext cx="543" cy="1005"/>
            </a:xfrm>
            <a:custGeom>
              <a:avLst/>
              <a:gdLst/>
              <a:ahLst/>
              <a:cxnLst/>
              <a:rect l="l" t="t" r="r" b="b"/>
              <a:pathLst>
                <a:path w="40" h="74" extrusionOk="0">
                  <a:moveTo>
                    <a:pt x="1" y="74"/>
                  </a:moveTo>
                  <a:cubicBezTo>
                    <a:pt x="4" y="46"/>
                    <a:pt x="15" y="18"/>
                    <a:pt x="39" y="0"/>
                  </a:cubicBezTo>
                  <a:cubicBezTo>
                    <a:pt x="15" y="18"/>
                    <a:pt x="4" y="46"/>
                    <a:pt x="1" y="7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4536;p59">
              <a:extLst>
                <a:ext uri="{FF2B5EF4-FFF2-40B4-BE49-F238E27FC236}">
                  <a16:creationId xmlns:a16="http://schemas.microsoft.com/office/drawing/2014/main" id="{90443B4E-02B1-C5CB-783D-FE89B314A3CC}"/>
                </a:ext>
              </a:extLst>
            </p:cNvPr>
            <p:cNvSpPr/>
            <p:nvPr/>
          </p:nvSpPr>
          <p:spPr>
            <a:xfrm>
              <a:off x="2818133" y="1963947"/>
              <a:ext cx="109" cy="109"/>
            </a:xfrm>
            <a:custGeom>
              <a:avLst/>
              <a:gdLst/>
              <a:ahLst/>
              <a:cxnLst/>
              <a:rect l="l" t="t" r="r" b="b"/>
              <a:pathLst>
                <a:path w="8" h="8" extrusionOk="0">
                  <a:moveTo>
                    <a:pt x="7"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4537;p59">
              <a:extLst>
                <a:ext uri="{FF2B5EF4-FFF2-40B4-BE49-F238E27FC236}">
                  <a16:creationId xmlns:a16="http://schemas.microsoft.com/office/drawing/2014/main" id="{0DEDCF4E-5345-5308-D8AB-F29E4EAF49F7}"/>
                </a:ext>
              </a:extLst>
            </p:cNvPr>
            <p:cNvSpPr/>
            <p:nvPr/>
          </p:nvSpPr>
          <p:spPr>
            <a:xfrm>
              <a:off x="2817848" y="1964273"/>
              <a:ext cx="109" cy="109"/>
            </a:xfrm>
            <a:custGeom>
              <a:avLst/>
              <a:gdLst/>
              <a:ahLst/>
              <a:cxnLst/>
              <a:rect l="l" t="t" r="r" b="b"/>
              <a:pathLst>
                <a:path w="8" h="8" extrusionOk="0">
                  <a:moveTo>
                    <a:pt x="7"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4538;p59">
              <a:extLst>
                <a:ext uri="{FF2B5EF4-FFF2-40B4-BE49-F238E27FC236}">
                  <a16:creationId xmlns:a16="http://schemas.microsoft.com/office/drawing/2014/main" id="{FC5AA753-2D8A-23C9-7DBE-D73CA7CBC15A}"/>
                </a:ext>
              </a:extLst>
            </p:cNvPr>
            <p:cNvSpPr/>
            <p:nvPr/>
          </p:nvSpPr>
          <p:spPr>
            <a:xfrm>
              <a:off x="2817604" y="1964422"/>
              <a:ext cx="163" cy="109"/>
            </a:xfrm>
            <a:custGeom>
              <a:avLst/>
              <a:gdLst/>
              <a:ahLst/>
              <a:cxnLst/>
              <a:rect l="l" t="t" r="r" b="b"/>
              <a:pathLst>
                <a:path w="12" h="8" extrusionOk="0">
                  <a:moveTo>
                    <a:pt x="1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4539;p59">
              <a:extLst>
                <a:ext uri="{FF2B5EF4-FFF2-40B4-BE49-F238E27FC236}">
                  <a16:creationId xmlns:a16="http://schemas.microsoft.com/office/drawing/2014/main" id="{A1ACA2C6-AEBD-0710-2071-975A2E5E77BA}"/>
                </a:ext>
              </a:extLst>
            </p:cNvPr>
            <p:cNvSpPr/>
            <p:nvPr/>
          </p:nvSpPr>
          <p:spPr>
            <a:xfrm>
              <a:off x="2817984" y="1964083"/>
              <a:ext cx="109" cy="109"/>
            </a:xfrm>
            <a:custGeom>
              <a:avLst/>
              <a:gdLst/>
              <a:ahLst/>
              <a:cxnLst/>
              <a:rect l="l" t="t" r="r" b="b"/>
              <a:pathLst>
                <a:path w="8" h="8" extrusionOk="0">
                  <a:moveTo>
                    <a:pt x="8"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4540;p59">
              <a:extLst>
                <a:ext uri="{FF2B5EF4-FFF2-40B4-BE49-F238E27FC236}">
                  <a16:creationId xmlns:a16="http://schemas.microsoft.com/office/drawing/2014/main" id="{FF9E47C5-DFF8-C9B0-B6BE-7ABBEB6D5D93}"/>
                </a:ext>
              </a:extLst>
            </p:cNvPr>
            <p:cNvSpPr/>
            <p:nvPr/>
          </p:nvSpPr>
          <p:spPr>
            <a:xfrm>
              <a:off x="2818228" y="1963852"/>
              <a:ext cx="54" cy="109"/>
            </a:xfrm>
            <a:custGeom>
              <a:avLst/>
              <a:gdLst/>
              <a:ahLst/>
              <a:cxnLst/>
              <a:rect l="l" t="t" r="r" b="b"/>
              <a:pathLst>
                <a:path w="4" h="8" extrusionOk="0">
                  <a:moveTo>
                    <a:pt x="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4541;p59">
              <a:extLst>
                <a:ext uri="{FF2B5EF4-FFF2-40B4-BE49-F238E27FC236}">
                  <a16:creationId xmlns:a16="http://schemas.microsoft.com/office/drawing/2014/main" id="{2187C53C-292F-CC99-DE89-40238A6F88B4}"/>
                </a:ext>
              </a:extLst>
            </p:cNvPr>
            <p:cNvSpPr/>
            <p:nvPr/>
          </p:nvSpPr>
          <p:spPr>
            <a:xfrm>
              <a:off x="2818323" y="1963757"/>
              <a:ext cx="14" cy="109"/>
            </a:xfrm>
            <a:custGeom>
              <a:avLst/>
              <a:gdLst/>
              <a:ahLst/>
              <a:cxnLst/>
              <a:rect l="l" t="t" r="r" b="b"/>
              <a:pathLst>
                <a:path w="1" h="8"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4542;p59">
              <a:extLst>
                <a:ext uri="{FF2B5EF4-FFF2-40B4-BE49-F238E27FC236}">
                  <a16:creationId xmlns:a16="http://schemas.microsoft.com/office/drawing/2014/main" id="{27979256-B7F1-6C79-E24D-6A83FCC41AEF}"/>
                </a:ext>
              </a:extLst>
            </p:cNvPr>
            <p:cNvSpPr/>
            <p:nvPr/>
          </p:nvSpPr>
          <p:spPr>
            <a:xfrm>
              <a:off x="2784244" y="1875299"/>
              <a:ext cx="52436" cy="63936"/>
            </a:xfrm>
            <a:custGeom>
              <a:avLst/>
              <a:gdLst/>
              <a:ahLst/>
              <a:cxnLst/>
              <a:rect l="l" t="t" r="r" b="b"/>
              <a:pathLst>
                <a:path w="3862" h="4709" extrusionOk="0">
                  <a:moveTo>
                    <a:pt x="732" y="0"/>
                  </a:moveTo>
                  <a:cubicBezTo>
                    <a:pt x="708" y="46"/>
                    <a:pt x="690" y="140"/>
                    <a:pt x="708" y="165"/>
                  </a:cubicBezTo>
                  <a:cubicBezTo>
                    <a:pt x="771" y="231"/>
                    <a:pt x="844" y="518"/>
                    <a:pt x="774" y="644"/>
                  </a:cubicBezTo>
                  <a:cubicBezTo>
                    <a:pt x="753" y="683"/>
                    <a:pt x="711" y="711"/>
                    <a:pt x="669" y="711"/>
                  </a:cubicBezTo>
                  <a:lnTo>
                    <a:pt x="638" y="711"/>
                  </a:lnTo>
                  <a:lnTo>
                    <a:pt x="620" y="707"/>
                  </a:lnTo>
                  <a:cubicBezTo>
                    <a:pt x="501" y="679"/>
                    <a:pt x="448" y="585"/>
                    <a:pt x="410" y="515"/>
                  </a:cubicBezTo>
                  <a:cubicBezTo>
                    <a:pt x="399" y="497"/>
                    <a:pt x="389" y="480"/>
                    <a:pt x="375" y="462"/>
                  </a:cubicBezTo>
                  <a:lnTo>
                    <a:pt x="371" y="469"/>
                  </a:lnTo>
                  <a:lnTo>
                    <a:pt x="357" y="487"/>
                  </a:lnTo>
                  <a:lnTo>
                    <a:pt x="347" y="497"/>
                  </a:lnTo>
                  <a:lnTo>
                    <a:pt x="336" y="515"/>
                  </a:lnTo>
                  <a:lnTo>
                    <a:pt x="326" y="525"/>
                  </a:lnTo>
                  <a:lnTo>
                    <a:pt x="315" y="543"/>
                  </a:lnTo>
                  <a:lnTo>
                    <a:pt x="305" y="553"/>
                  </a:lnTo>
                  <a:lnTo>
                    <a:pt x="291" y="571"/>
                  </a:lnTo>
                  <a:lnTo>
                    <a:pt x="284" y="581"/>
                  </a:lnTo>
                  <a:lnTo>
                    <a:pt x="270" y="599"/>
                  </a:lnTo>
                  <a:lnTo>
                    <a:pt x="263" y="609"/>
                  </a:lnTo>
                  <a:lnTo>
                    <a:pt x="252" y="627"/>
                  </a:lnTo>
                  <a:lnTo>
                    <a:pt x="242" y="637"/>
                  </a:lnTo>
                  <a:lnTo>
                    <a:pt x="231" y="655"/>
                  </a:lnTo>
                  <a:lnTo>
                    <a:pt x="224" y="665"/>
                  </a:lnTo>
                  <a:lnTo>
                    <a:pt x="214" y="679"/>
                  </a:lnTo>
                  <a:lnTo>
                    <a:pt x="207" y="693"/>
                  </a:lnTo>
                  <a:lnTo>
                    <a:pt x="200" y="704"/>
                  </a:lnTo>
                  <a:lnTo>
                    <a:pt x="193" y="718"/>
                  </a:lnTo>
                  <a:lnTo>
                    <a:pt x="186" y="728"/>
                  </a:lnTo>
                  <a:lnTo>
                    <a:pt x="179" y="742"/>
                  </a:lnTo>
                  <a:lnTo>
                    <a:pt x="172" y="753"/>
                  </a:lnTo>
                  <a:lnTo>
                    <a:pt x="165" y="763"/>
                  </a:lnTo>
                  <a:lnTo>
                    <a:pt x="161" y="774"/>
                  </a:lnTo>
                  <a:lnTo>
                    <a:pt x="154" y="784"/>
                  </a:lnTo>
                  <a:lnTo>
                    <a:pt x="151" y="795"/>
                  </a:lnTo>
                  <a:lnTo>
                    <a:pt x="147" y="805"/>
                  </a:lnTo>
                  <a:lnTo>
                    <a:pt x="144" y="812"/>
                  </a:lnTo>
                  <a:cubicBezTo>
                    <a:pt x="144" y="816"/>
                    <a:pt x="144" y="819"/>
                    <a:pt x="144" y="823"/>
                  </a:cubicBezTo>
                  <a:lnTo>
                    <a:pt x="144" y="826"/>
                  </a:lnTo>
                  <a:cubicBezTo>
                    <a:pt x="144" y="830"/>
                    <a:pt x="144" y="833"/>
                    <a:pt x="144" y="840"/>
                  </a:cubicBezTo>
                  <a:cubicBezTo>
                    <a:pt x="144" y="851"/>
                    <a:pt x="140" y="865"/>
                    <a:pt x="137" y="875"/>
                  </a:cubicBezTo>
                  <a:cubicBezTo>
                    <a:pt x="137" y="879"/>
                    <a:pt x="137" y="882"/>
                    <a:pt x="133" y="886"/>
                  </a:cubicBezTo>
                  <a:cubicBezTo>
                    <a:pt x="133" y="893"/>
                    <a:pt x="130" y="900"/>
                    <a:pt x="126" y="907"/>
                  </a:cubicBezTo>
                  <a:lnTo>
                    <a:pt x="119" y="921"/>
                  </a:lnTo>
                  <a:cubicBezTo>
                    <a:pt x="116" y="924"/>
                    <a:pt x="112" y="931"/>
                    <a:pt x="109" y="938"/>
                  </a:cubicBezTo>
                  <a:lnTo>
                    <a:pt x="102" y="945"/>
                  </a:lnTo>
                  <a:cubicBezTo>
                    <a:pt x="95" y="952"/>
                    <a:pt x="91" y="956"/>
                    <a:pt x="84" y="963"/>
                  </a:cubicBezTo>
                  <a:lnTo>
                    <a:pt x="77" y="970"/>
                  </a:lnTo>
                  <a:cubicBezTo>
                    <a:pt x="56" y="987"/>
                    <a:pt x="28" y="1005"/>
                    <a:pt x="0" y="1015"/>
                  </a:cubicBezTo>
                  <a:lnTo>
                    <a:pt x="7" y="1019"/>
                  </a:lnTo>
                  <a:lnTo>
                    <a:pt x="11" y="1026"/>
                  </a:lnTo>
                  <a:lnTo>
                    <a:pt x="18" y="1033"/>
                  </a:lnTo>
                  <a:lnTo>
                    <a:pt x="25" y="1040"/>
                  </a:lnTo>
                  <a:lnTo>
                    <a:pt x="32" y="1047"/>
                  </a:lnTo>
                  <a:lnTo>
                    <a:pt x="35" y="1054"/>
                  </a:lnTo>
                  <a:lnTo>
                    <a:pt x="39" y="1057"/>
                  </a:lnTo>
                  <a:lnTo>
                    <a:pt x="49" y="1068"/>
                  </a:lnTo>
                  <a:cubicBezTo>
                    <a:pt x="81" y="1117"/>
                    <a:pt x="77" y="1184"/>
                    <a:pt x="74" y="1257"/>
                  </a:cubicBezTo>
                  <a:cubicBezTo>
                    <a:pt x="63" y="1338"/>
                    <a:pt x="74" y="1422"/>
                    <a:pt x="98" y="1499"/>
                  </a:cubicBezTo>
                  <a:cubicBezTo>
                    <a:pt x="105" y="1509"/>
                    <a:pt x="108" y="1516"/>
                    <a:pt x="128" y="1516"/>
                  </a:cubicBezTo>
                  <a:cubicBezTo>
                    <a:pt x="140" y="1516"/>
                    <a:pt x="160" y="1513"/>
                    <a:pt x="193" y="1506"/>
                  </a:cubicBezTo>
                  <a:cubicBezTo>
                    <a:pt x="220" y="1501"/>
                    <a:pt x="253" y="1495"/>
                    <a:pt x="287" y="1495"/>
                  </a:cubicBezTo>
                  <a:cubicBezTo>
                    <a:pt x="360" y="1495"/>
                    <a:pt x="438" y="1522"/>
                    <a:pt x="476" y="1646"/>
                  </a:cubicBezTo>
                  <a:cubicBezTo>
                    <a:pt x="522" y="1803"/>
                    <a:pt x="494" y="1915"/>
                    <a:pt x="466" y="2024"/>
                  </a:cubicBezTo>
                  <a:cubicBezTo>
                    <a:pt x="445" y="2097"/>
                    <a:pt x="434" y="2171"/>
                    <a:pt x="431" y="2248"/>
                  </a:cubicBezTo>
                  <a:cubicBezTo>
                    <a:pt x="434" y="2342"/>
                    <a:pt x="399" y="2433"/>
                    <a:pt x="333" y="2503"/>
                  </a:cubicBezTo>
                  <a:cubicBezTo>
                    <a:pt x="294" y="2552"/>
                    <a:pt x="273" y="2577"/>
                    <a:pt x="291" y="2654"/>
                  </a:cubicBezTo>
                  <a:cubicBezTo>
                    <a:pt x="291" y="2664"/>
                    <a:pt x="294" y="2675"/>
                    <a:pt x="301" y="2682"/>
                  </a:cubicBezTo>
                  <a:cubicBezTo>
                    <a:pt x="303" y="2683"/>
                    <a:pt x="306" y="2683"/>
                    <a:pt x="308" y="2683"/>
                  </a:cubicBezTo>
                  <a:cubicBezTo>
                    <a:pt x="356" y="2683"/>
                    <a:pt x="505" y="2567"/>
                    <a:pt x="578" y="2507"/>
                  </a:cubicBezTo>
                  <a:cubicBezTo>
                    <a:pt x="609" y="2479"/>
                    <a:pt x="645" y="2451"/>
                    <a:pt x="676" y="2430"/>
                  </a:cubicBezTo>
                  <a:cubicBezTo>
                    <a:pt x="795" y="2340"/>
                    <a:pt x="892" y="2315"/>
                    <a:pt x="960" y="2315"/>
                  </a:cubicBezTo>
                  <a:cubicBezTo>
                    <a:pt x="974" y="2315"/>
                    <a:pt x="987" y="2316"/>
                    <a:pt x="998" y="2318"/>
                  </a:cubicBezTo>
                  <a:cubicBezTo>
                    <a:pt x="1065" y="2328"/>
                    <a:pt x="1124" y="2363"/>
                    <a:pt x="1166" y="2419"/>
                  </a:cubicBezTo>
                  <a:cubicBezTo>
                    <a:pt x="1182" y="2430"/>
                    <a:pt x="1203" y="2436"/>
                    <a:pt x="1222" y="2436"/>
                  </a:cubicBezTo>
                  <a:cubicBezTo>
                    <a:pt x="1230" y="2436"/>
                    <a:pt x="1237" y="2435"/>
                    <a:pt x="1243" y="2433"/>
                  </a:cubicBezTo>
                  <a:cubicBezTo>
                    <a:pt x="1313" y="2423"/>
                    <a:pt x="1383" y="2381"/>
                    <a:pt x="1401" y="2339"/>
                  </a:cubicBezTo>
                  <a:cubicBezTo>
                    <a:pt x="1443" y="2237"/>
                    <a:pt x="1583" y="2206"/>
                    <a:pt x="1642" y="2195"/>
                  </a:cubicBezTo>
                  <a:cubicBezTo>
                    <a:pt x="1670" y="2191"/>
                    <a:pt x="1701" y="2189"/>
                    <a:pt x="1732" y="2189"/>
                  </a:cubicBezTo>
                  <a:cubicBezTo>
                    <a:pt x="1839" y="2189"/>
                    <a:pt x="1957" y="2216"/>
                    <a:pt x="2027" y="2297"/>
                  </a:cubicBezTo>
                  <a:lnTo>
                    <a:pt x="2083" y="2367"/>
                  </a:lnTo>
                  <a:cubicBezTo>
                    <a:pt x="2178" y="2486"/>
                    <a:pt x="2279" y="2608"/>
                    <a:pt x="2405" y="2682"/>
                  </a:cubicBezTo>
                  <a:cubicBezTo>
                    <a:pt x="2531" y="2752"/>
                    <a:pt x="2493" y="2927"/>
                    <a:pt x="2458" y="3098"/>
                  </a:cubicBezTo>
                  <a:cubicBezTo>
                    <a:pt x="2444" y="3172"/>
                    <a:pt x="2419" y="3305"/>
                    <a:pt x="2437" y="3330"/>
                  </a:cubicBezTo>
                  <a:cubicBezTo>
                    <a:pt x="2626" y="3382"/>
                    <a:pt x="2885" y="3662"/>
                    <a:pt x="2857" y="3981"/>
                  </a:cubicBezTo>
                  <a:cubicBezTo>
                    <a:pt x="2854" y="4051"/>
                    <a:pt x="2861" y="4121"/>
                    <a:pt x="2871" y="4187"/>
                  </a:cubicBezTo>
                  <a:cubicBezTo>
                    <a:pt x="2871" y="4201"/>
                    <a:pt x="2875" y="4215"/>
                    <a:pt x="2878" y="4229"/>
                  </a:cubicBezTo>
                  <a:lnTo>
                    <a:pt x="2878" y="4236"/>
                  </a:lnTo>
                  <a:cubicBezTo>
                    <a:pt x="2878" y="4250"/>
                    <a:pt x="2882" y="4264"/>
                    <a:pt x="2882" y="4278"/>
                  </a:cubicBezTo>
                  <a:lnTo>
                    <a:pt x="2882" y="4285"/>
                  </a:lnTo>
                  <a:cubicBezTo>
                    <a:pt x="2882" y="4299"/>
                    <a:pt x="2885" y="4313"/>
                    <a:pt x="2885" y="4327"/>
                  </a:cubicBezTo>
                  <a:lnTo>
                    <a:pt x="2885" y="4334"/>
                  </a:lnTo>
                  <a:lnTo>
                    <a:pt x="2885" y="4376"/>
                  </a:lnTo>
                  <a:lnTo>
                    <a:pt x="2885" y="4380"/>
                  </a:lnTo>
                  <a:cubicBezTo>
                    <a:pt x="2885" y="4394"/>
                    <a:pt x="2882" y="4408"/>
                    <a:pt x="2882" y="4425"/>
                  </a:cubicBezTo>
                  <a:lnTo>
                    <a:pt x="2882" y="4432"/>
                  </a:lnTo>
                  <a:cubicBezTo>
                    <a:pt x="2878" y="4446"/>
                    <a:pt x="2875" y="4460"/>
                    <a:pt x="2871" y="4474"/>
                  </a:cubicBezTo>
                  <a:lnTo>
                    <a:pt x="2868" y="4485"/>
                  </a:lnTo>
                  <a:cubicBezTo>
                    <a:pt x="2864" y="4499"/>
                    <a:pt x="2857" y="4513"/>
                    <a:pt x="2850" y="4527"/>
                  </a:cubicBezTo>
                  <a:lnTo>
                    <a:pt x="2850" y="4530"/>
                  </a:lnTo>
                  <a:cubicBezTo>
                    <a:pt x="2843" y="4544"/>
                    <a:pt x="2836" y="4558"/>
                    <a:pt x="2826" y="4576"/>
                  </a:cubicBezTo>
                  <a:lnTo>
                    <a:pt x="2826" y="4579"/>
                  </a:lnTo>
                  <a:cubicBezTo>
                    <a:pt x="2843" y="4586"/>
                    <a:pt x="2861" y="4593"/>
                    <a:pt x="2882" y="4600"/>
                  </a:cubicBezTo>
                  <a:cubicBezTo>
                    <a:pt x="2924" y="4614"/>
                    <a:pt x="2962" y="4635"/>
                    <a:pt x="2997" y="4667"/>
                  </a:cubicBezTo>
                  <a:cubicBezTo>
                    <a:pt x="3011" y="4677"/>
                    <a:pt x="3018" y="4695"/>
                    <a:pt x="3025" y="4709"/>
                  </a:cubicBezTo>
                  <a:lnTo>
                    <a:pt x="3029" y="4702"/>
                  </a:lnTo>
                  <a:cubicBezTo>
                    <a:pt x="3043" y="4684"/>
                    <a:pt x="3050" y="4663"/>
                    <a:pt x="3053" y="4646"/>
                  </a:cubicBezTo>
                  <a:cubicBezTo>
                    <a:pt x="3057" y="4632"/>
                    <a:pt x="3057" y="4621"/>
                    <a:pt x="3057" y="4611"/>
                  </a:cubicBezTo>
                  <a:cubicBezTo>
                    <a:pt x="3053" y="4544"/>
                    <a:pt x="3088" y="4478"/>
                    <a:pt x="3144" y="4443"/>
                  </a:cubicBezTo>
                  <a:cubicBezTo>
                    <a:pt x="3194" y="4409"/>
                    <a:pt x="3259" y="4397"/>
                    <a:pt x="3323" y="4397"/>
                  </a:cubicBezTo>
                  <a:cubicBezTo>
                    <a:pt x="3399" y="4397"/>
                    <a:pt x="3473" y="4413"/>
                    <a:pt x="3522" y="4432"/>
                  </a:cubicBezTo>
                  <a:cubicBezTo>
                    <a:pt x="3529" y="4436"/>
                    <a:pt x="3540" y="4439"/>
                    <a:pt x="3547" y="4443"/>
                  </a:cubicBezTo>
                  <a:lnTo>
                    <a:pt x="3557" y="4443"/>
                  </a:lnTo>
                  <a:cubicBezTo>
                    <a:pt x="3564" y="4443"/>
                    <a:pt x="3571" y="4443"/>
                    <a:pt x="3582" y="4446"/>
                  </a:cubicBezTo>
                  <a:lnTo>
                    <a:pt x="3655" y="4446"/>
                  </a:lnTo>
                  <a:lnTo>
                    <a:pt x="3673" y="4443"/>
                  </a:lnTo>
                  <a:lnTo>
                    <a:pt x="3701" y="4436"/>
                  </a:lnTo>
                  <a:lnTo>
                    <a:pt x="3718" y="4432"/>
                  </a:lnTo>
                  <a:lnTo>
                    <a:pt x="3743" y="4425"/>
                  </a:lnTo>
                  <a:lnTo>
                    <a:pt x="3764" y="4415"/>
                  </a:lnTo>
                  <a:lnTo>
                    <a:pt x="3788" y="4404"/>
                  </a:lnTo>
                  <a:lnTo>
                    <a:pt x="3809" y="4390"/>
                  </a:lnTo>
                  <a:lnTo>
                    <a:pt x="3820" y="4383"/>
                  </a:lnTo>
                  <a:cubicBezTo>
                    <a:pt x="3820" y="4334"/>
                    <a:pt x="3823" y="4282"/>
                    <a:pt x="3830" y="4233"/>
                  </a:cubicBezTo>
                  <a:lnTo>
                    <a:pt x="3830" y="4226"/>
                  </a:lnTo>
                  <a:cubicBezTo>
                    <a:pt x="3830" y="4212"/>
                    <a:pt x="3834" y="4198"/>
                    <a:pt x="3837" y="4187"/>
                  </a:cubicBezTo>
                  <a:cubicBezTo>
                    <a:pt x="3862" y="4047"/>
                    <a:pt x="3851" y="3904"/>
                    <a:pt x="3802" y="3774"/>
                  </a:cubicBezTo>
                  <a:cubicBezTo>
                    <a:pt x="3792" y="3743"/>
                    <a:pt x="3774" y="3715"/>
                    <a:pt x="3750" y="3690"/>
                  </a:cubicBezTo>
                  <a:cubicBezTo>
                    <a:pt x="3711" y="3652"/>
                    <a:pt x="3666" y="3620"/>
                    <a:pt x="3620" y="3596"/>
                  </a:cubicBezTo>
                  <a:cubicBezTo>
                    <a:pt x="3494" y="3512"/>
                    <a:pt x="3337" y="3410"/>
                    <a:pt x="3284" y="3249"/>
                  </a:cubicBezTo>
                  <a:cubicBezTo>
                    <a:pt x="3249" y="3151"/>
                    <a:pt x="3148" y="3046"/>
                    <a:pt x="3050" y="2941"/>
                  </a:cubicBezTo>
                  <a:cubicBezTo>
                    <a:pt x="2952" y="2839"/>
                    <a:pt x="2871" y="2752"/>
                    <a:pt x="2833" y="2661"/>
                  </a:cubicBezTo>
                  <a:cubicBezTo>
                    <a:pt x="2798" y="2587"/>
                    <a:pt x="2752" y="2517"/>
                    <a:pt x="2699" y="2454"/>
                  </a:cubicBezTo>
                  <a:cubicBezTo>
                    <a:pt x="2626" y="2353"/>
                    <a:pt x="2552" y="2255"/>
                    <a:pt x="2549" y="2157"/>
                  </a:cubicBezTo>
                  <a:cubicBezTo>
                    <a:pt x="2535" y="2118"/>
                    <a:pt x="2395" y="2038"/>
                    <a:pt x="2314" y="1992"/>
                  </a:cubicBezTo>
                  <a:cubicBezTo>
                    <a:pt x="2115" y="1877"/>
                    <a:pt x="1908" y="1758"/>
                    <a:pt x="1968" y="1607"/>
                  </a:cubicBezTo>
                  <a:cubicBezTo>
                    <a:pt x="2013" y="1488"/>
                    <a:pt x="2143" y="1467"/>
                    <a:pt x="2244" y="1450"/>
                  </a:cubicBezTo>
                  <a:cubicBezTo>
                    <a:pt x="2346" y="1429"/>
                    <a:pt x="2377" y="1418"/>
                    <a:pt x="2377" y="1390"/>
                  </a:cubicBezTo>
                  <a:cubicBezTo>
                    <a:pt x="2377" y="1338"/>
                    <a:pt x="2356" y="1289"/>
                    <a:pt x="2321" y="1254"/>
                  </a:cubicBezTo>
                  <a:cubicBezTo>
                    <a:pt x="2255" y="1177"/>
                    <a:pt x="2216" y="1082"/>
                    <a:pt x="2206" y="984"/>
                  </a:cubicBezTo>
                  <a:cubicBezTo>
                    <a:pt x="2192" y="903"/>
                    <a:pt x="2157" y="886"/>
                    <a:pt x="2143" y="882"/>
                  </a:cubicBezTo>
                  <a:cubicBezTo>
                    <a:pt x="2127" y="875"/>
                    <a:pt x="2108" y="871"/>
                    <a:pt x="2088" y="871"/>
                  </a:cubicBezTo>
                  <a:cubicBezTo>
                    <a:pt x="2035" y="871"/>
                    <a:pt x="1971" y="894"/>
                    <a:pt x="1926" y="924"/>
                  </a:cubicBezTo>
                  <a:cubicBezTo>
                    <a:pt x="1894" y="946"/>
                    <a:pt x="1854" y="955"/>
                    <a:pt x="1810" y="955"/>
                  </a:cubicBezTo>
                  <a:cubicBezTo>
                    <a:pt x="1733" y="955"/>
                    <a:pt x="1644" y="926"/>
                    <a:pt x="1572" y="886"/>
                  </a:cubicBezTo>
                  <a:cubicBezTo>
                    <a:pt x="1446" y="819"/>
                    <a:pt x="1373" y="725"/>
                    <a:pt x="1373" y="627"/>
                  </a:cubicBezTo>
                  <a:cubicBezTo>
                    <a:pt x="1373" y="564"/>
                    <a:pt x="1306" y="504"/>
                    <a:pt x="1240" y="445"/>
                  </a:cubicBezTo>
                  <a:cubicBezTo>
                    <a:pt x="1170" y="375"/>
                    <a:pt x="1093" y="305"/>
                    <a:pt x="1093" y="210"/>
                  </a:cubicBezTo>
                  <a:cubicBezTo>
                    <a:pt x="1093" y="168"/>
                    <a:pt x="1012" y="77"/>
                    <a:pt x="946" y="4"/>
                  </a:cubicBezTo>
                  <a:lnTo>
                    <a:pt x="921" y="11"/>
                  </a:lnTo>
                  <a:lnTo>
                    <a:pt x="918" y="7"/>
                  </a:lnTo>
                  <a:cubicBezTo>
                    <a:pt x="904" y="11"/>
                    <a:pt x="890" y="14"/>
                    <a:pt x="876" y="14"/>
                  </a:cubicBezTo>
                  <a:lnTo>
                    <a:pt x="872" y="14"/>
                  </a:lnTo>
                  <a:cubicBezTo>
                    <a:pt x="858" y="18"/>
                    <a:pt x="848" y="18"/>
                    <a:pt x="837" y="21"/>
                  </a:cubicBezTo>
                  <a:lnTo>
                    <a:pt x="830" y="21"/>
                  </a:lnTo>
                  <a:cubicBezTo>
                    <a:pt x="813" y="21"/>
                    <a:pt x="792" y="18"/>
                    <a:pt x="774" y="14"/>
                  </a:cubicBezTo>
                  <a:lnTo>
                    <a:pt x="771" y="14"/>
                  </a:lnTo>
                  <a:cubicBezTo>
                    <a:pt x="764" y="14"/>
                    <a:pt x="757" y="11"/>
                    <a:pt x="750" y="11"/>
                  </a:cubicBezTo>
                  <a:lnTo>
                    <a:pt x="736" y="4"/>
                  </a:lnTo>
                  <a:lnTo>
                    <a:pt x="73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4543;p59">
              <a:extLst>
                <a:ext uri="{FF2B5EF4-FFF2-40B4-BE49-F238E27FC236}">
                  <a16:creationId xmlns:a16="http://schemas.microsoft.com/office/drawing/2014/main" id="{3FA55A6B-3FD4-CD4F-6238-A755668042AC}"/>
                </a:ext>
              </a:extLst>
            </p:cNvPr>
            <p:cNvSpPr/>
            <p:nvPr/>
          </p:nvSpPr>
          <p:spPr>
            <a:xfrm>
              <a:off x="2786525" y="1885469"/>
              <a:ext cx="54" cy="204"/>
            </a:xfrm>
            <a:custGeom>
              <a:avLst/>
              <a:gdLst/>
              <a:ahLst/>
              <a:cxnLst/>
              <a:rect l="l" t="t" r="r" b="b"/>
              <a:pathLst>
                <a:path w="4" h="15" extrusionOk="0">
                  <a:moveTo>
                    <a:pt x="4"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4544;p59">
              <a:extLst>
                <a:ext uri="{FF2B5EF4-FFF2-40B4-BE49-F238E27FC236}">
                  <a16:creationId xmlns:a16="http://schemas.microsoft.com/office/drawing/2014/main" id="{0BFBF0E9-3E8E-BA18-A42D-B0EB44926E4C}"/>
                </a:ext>
              </a:extLst>
            </p:cNvPr>
            <p:cNvSpPr/>
            <p:nvPr/>
          </p:nvSpPr>
          <p:spPr>
            <a:xfrm>
              <a:off x="2788086" y="1882998"/>
              <a:ext cx="163" cy="204"/>
            </a:xfrm>
            <a:custGeom>
              <a:avLst/>
              <a:gdLst/>
              <a:ahLst/>
              <a:cxnLst/>
              <a:rect l="l" t="t" r="r" b="b"/>
              <a:pathLst>
                <a:path w="12" h="15" extrusionOk="0">
                  <a:moveTo>
                    <a:pt x="11"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4545;p59">
              <a:extLst>
                <a:ext uri="{FF2B5EF4-FFF2-40B4-BE49-F238E27FC236}">
                  <a16:creationId xmlns:a16="http://schemas.microsoft.com/office/drawing/2014/main" id="{535CE031-C431-63D3-704F-C4107DA4FD9E}"/>
                </a:ext>
              </a:extLst>
            </p:cNvPr>
            <p:cNvSpPr/>
            <p:nvPr/>
          </p:nvSpPr>
          <p:spPr>
            <a:xfrm>
              <a:off x="2785615" y="1887981"/>
              <a:ext cx="109" cy="163"/>
            </a:xfrm>
            <a:custGeom>
              <a:avLst/>
              <a:gdLst/>
              <a:ahLst/>
              <a:cxnLst/>
              <a:rect l="l" t="t" r="r" b="b"/>
              <a:pathLst>
                <a:path w="8" h="12" extrusionOk="0">
                  <a:moveTo>
                    <a:pt x="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4546;p59">
              <a:extLst>
                <a:ext uri="{FF2B5EF4-FFF2-40B4-BE49-F238E27FC236}">
                  <a16:creationId xmlns:a16="http://schemas.microsoft.com/office/drawing/2014/main" id="{A0398FD0-8AC0-AC5F-F846-BDF452E8DB70}"/>
                </a:ext>
              </a:extLst>
            </p:cNvPr>
            <p:cNvSpPr/>
            <p:nvPr/>
          </p:nvSpPr>
          <p:spPr>
            <a:xfrm>
              <a:off x="2788996" y="1881857"/>
              <a:ext cx="109" cy="149"/>
            </a:xfrm>
            <a:custGeom>
              <a:avLst/>
              <a:gdLst/>
              <a:ahLst/>
              <a:cxnLst/>
              <a:rect l="l" t="t" r="r" b="b"/>
              <a:pathLst>
                <a:path w="8" h="11" extrusionOk="0">
                  <a:moveTo>
                    <a:pt x="7"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4547;p59">
              <a:extLst>
                <a:ext uri="{FF2B5EF4-FFF2-40B4-BE49-F238E27FC236}">
                  <a16:creationId xmlns:a16="http://schemas.microsoft.com/office/drawing/2014/main" id="{4AACA00D-ECC8-5F78-EC0C-D7C444DE94D8}"/>
                </a:ext>
              </a:extLst>
            </p:cNvPr>
            <p:cNvSpPr/>
            <p:nvPr/>
          </p:nvSpPr>
          <p:spPr>
            <a:xfrm>
              <a:off x="2788371" y="1882618"/>
              <a:ext cx="163" cy="149"/>
            </a:xfrm>
            <a:custGeom>
              <a:avLst/>
              <a:gdLst/>
              <a:ahLst/>
              <a:cxnLst/>
              <a:rect l="l" t="t" r="r" b="b"/>
              <a:pathLst>
                <a:path w="12" h="11" extrusionOk="0">
                  <a:moveTo>
                    <a:pt x="1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4548;p59">
              <a:extLst>
                <a:ext uri="{FF2B5EF4-FFF2-40B4-BE49-F238E27FC236}">
                  <a16:creationId xmlns:a16="http://schemas.microsoft.com/office/drawing/2014/main" id="{83276CF4-F294-AFAA-CABE-F1D19AAA3FBB}"/>
                </a:ext>
              </a:extLst>
            </p:cNvPr>
            <p:cNvSpPr/>
            <p:nvPr/>
          </p:nvSpPr>
          <p:spPr>
            <a:xfrm>
              <a:off x="2786185" y="1886514"/>
              <a:ext cx="14" cy="149"/>
            </a:xfrm>
            <a:custGeom>
              <a:avLst/>
              <a:gdLst/>
              <a:ahLst/>
              <a:cxnLst/>
              <a:rect l="l" t="t" r="r" b="b"/>
              <a:pathLst>
                <a:path w="1" h="11" extrusionOk="0">
                  <a:moveTo>
                    <a:pt x="1" y="0"/>
                  </a:moveTo>
                  <a:cubicBezTo>
                    <a:pt x="1" y="4"/>
                    <a:pt x="1" y="7"/>
                    <a:pt x="1" y="11"/>
                  </a:cubicBezTo>
                  <a:cubicBezTo>
                    <a:pt x="1" y="7"/>
                    <a:pt x="1"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4549;p59">
              <a:extLst>
                <a:ext uri="{FF2B5EF4-FFF2-40B4-BE49-F238E27FC236}">
                  <a16:creationId xmlns:a16="http://schemas.microsoft.com/office/drawing/2014/main" id="{4D3C5BC9-A35A-B0E4-AF38-D38A8E6B8908}"/>
                </a:ext>
              </a:extLst>
            </p:cNvPr>
            <p:cNvSpPr/>
            <p:nvPr/>
          </p:nvSpPr>
          <p:spPr>
            <a:xfrm>
              <a:off x="2786376" y="1885795"/>
              <a:ext cx="68" cy="163"/>
            </a:xfrm>
            <a:custGeom>
              <a:avLst/>
              <a:gdLst/>
              <a:ahLst/>
              <a:cxnLst/>
              <a:rect l="l" t="t" r="r" b="b"/>
              <a:pathLst>
                <a:path w="5" h="12" extrusionOk="0">
                  <a:moveTo>
                    <a:pt x="4"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4550;p59">
              <a:extLst>
                <a:ext uri="{FF2B5EF4-FFF2-40B4-BE49-F238E27FC236}">
                  <a16:creationId xmlns:a16="http://schemas.microsoft.com/office/drawing/2014/main" id="{2F9D4485-2045-F345-EE4A-3BB84E48DB15}"/>
                </a:ext>
              </a:extLst>
            </p:cNvPr>
            <p:cNvSpPr/>
            <p:nvPr/>
          </p:nvSpPr>
          <p:spPr>
            <a:xfrm>
              <a:off x="2786280" y="1886039"/>
              <a:ext cx="68" cy="149"/>
            </a:xfrm>
            <a:custGeom>
              <a:avLst/>
              <a:gdLst/>
              <a:ahLst/>
              <a:cxnLst/>
              <a:rect l="l" t="t" r="r" b="b"/>
              <a:pathLst>
                <a:path w="5" h="11" extrusionOk="0">
                  <a:moveTo>
                    <a:pt x="4"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4551;p59">
              <a:extLst>
                <a:ext uri="{FF2B5EF4-FFF2-40B4-BE49-F238E27FC236}">
                  <a16:creationId xmlns:a16="http://schemas.microsoft.com/office/drawing/2014/main" id="{903D5C75-7A19-C6A1-71F4-BC635435CFF1}"/>
                </a:ext>
              </a:extLst>
            </p:cNvPr>
            <p:cNvSpPr/>
            <p:nvPr/>
          </p:nvSpPr>
          <p:spPr>
            <a:xfrm>
              <a:off x="2787801" y="1883378"/>
              <a:ext cx="163" cy="204"/>
            </a:xfrm>
            <a:custGeom>
              <a:avLst/>
              <a:gdLst/>
              <a:ahLst/>
              <a:cxnLst/>
              <a:rect l="l" t="t" r="r" b="b"/>
              <a:pathLst>
                <a:path w="12" h="15" extrusionOk="0">
                  <a:moveTo>
                    <a:pt x="11"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4552;p59">
              <a:extLst>
                <a:ext uri="{FF2B5EF4-FFF2-40B4-BE49-F238E27FC236}">
                  <a16:creationId xmlns:a16="http://schemas.microsoft.com/office/drawing/2014/main" id="{15017EE4-BF45-D46C-1DBE-138028E40BC7}"/>
                </a:ext>
              </a:extLst>
            </p:cNvPr>
            <p:cNvSpPr/>
            <p:nvPr/>
          </p:nvSpPr>
          <p:spPr>
            <a:xfrm>
              <a:off x="2788657" y="1882237"/>
              <a:ext cx="163" cy="149"/>
            </a:xfrm>
            <a:custGeom>
              <a:avLst/>
              <a:gdLst/>
              <a:ahLst/>
              <a:cxnLst/>
              <a:rect l="l" t="t" r="r" b="b"/>
              <a:pathLst>
                <a:path w="12" h="11" extrusionOk="0">
                  <a:moveTo>
                    <a:pt x="1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4553;p59">
              <a:extLst>
                <a:ext uri="{FF2B5EF4-FFF2-40B4-BE49-F238E27FC236}">
                  <a16:creationId xmlns:a16="http://schemas.microsoft.com/office/drawing/2014/main" id="{F1BA13E0-5303-E68B-55AC-DC5F3E0BBBBD}"/>
                </a:ext>
              </a:extLst>
            </p:cNvPr>
            <p:cNvSpPr/>
            <p:nvPr/>
          </p:nvSpPr>
          <p:spPr>
            <a:xfrm>
              <a:off x="2786185" y="1886270"/>
              <a:ext cx="68" cy="163"/>
            </a:xfrm>
            <a:custGeom>
              <a:avLst/>
              <a:gdLst/>
              <a:ahLst/>
              <a:cxnLst/>
              <a:rect l="l" t="t" r="r" b="b"/>
              <a:pathLst>
                <a:path w="5" h="12" extrusionOk="0">
                  <a:moveTo>
                    <a:pt x="4" y="1"/>
                  </a:moveTo>
                  <a:cubicBezTo>
                    <a:pt x="1" y="4"/>
                    <a:pt x="1" y="8"/>
                    <a:pt x="1" y="11"/>
                  </a:cubicBezTo>
                  <a:cubicBezTo>
                    <a:pt x="4" y="8"/>
                    <a:pt x="4" y="4"/>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4554;p59">
              <a:extLst>
                <a:ext uri="{FF2B5EF4-FFF2-40B4-BE49-F238E27FC236}">
                  <a16:creationId xmlns:a16="http://schemas.microsoft.com/office/drawing/2014/main" id="{F02C59E8-FEC0-2FFE-7DB1-AAC6F857C244}"/>
                </a:ext>
              </a:extLst>
            </p:cNvPr>
            <p:cNvSpPr/>
            <p:nvPr/>
          </p:nvSpPr>
          <p:spPr>
            <a:xfrm>
              <a:off x="2785289" y="1888320"/>
              <a:ext cx="109" cy="109"/>
            </a:xfrm>
            <a:custGeom>
              <a:avLst/>
              <a:gdLst/>
              <a:ahLst/>
              <a:cxnLst/>
              <a:rect l="l" t="t" r="r" b="b"/>
              <a:pathLst>
                <a:path w="8" h="8" extrusionOk="0">
                  <a:moveTo>
                    <a:pt x="7"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4555;p59">
              <a:extLst>
                <a:ext uri="{FF2B5EF4-FFF2-40B4-BE49-F238E27FC236}">
                  <a16:creationId xmlns:a16="http://schemas.microsoft.com/office/drawing/2014/main" id="{A7781413-E387-991B-556D-BA5B80E5284F}"/>
                </a:ext>
              </a:extLst>
            </p:cNvPr>
            <p:cNvSpPr/>
            <p:nvPr/>
          </p:nvSpPr>
          <p:spPr>
            <a:xfrm>
              <a:off x="2786050" y="1887180"/>
              <a:ext cx="54" cy="149"/>
            </a:xfrm>
            <a:custGeom>
              <a:avLst/>
              <a:gdLst/>
              <a:ahLst/>
              <a:cxnLst/>
              <a:rect l="l" t="t" r="r" b="b"/>
              <a:pathLst>
                <a:path w="4" h="11" extrusionOk="0">
                  <a:moveTo>
                    <a:pt x="4" y="0"/>
                  </a:moveTo>
                  <a:cubicBezTo>
                    <a:pt x="4" y="4"/>
                    <a:pt x="0" y="7"/>
                    <a:pt x="0" y="11"/>
                  </a:cubicBezTo>
                  <a:cubicBezTo>
                    <a:pt x="0" y="7"/>
                    <a:pt x="4" y="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4556;p59">
              <a:extLst>
                <a:ext uri="{FF2B5EF4-FFF2-40B4-BE49-F238E27FC236}">
                  <a16:creationId xmlns:a16="http://schemas.microsoft.com/office/drawing/2014/main" id="{53C1E02D-707D-8299-4FD3-5CC35EA00548}"/>
                </a:ext>
              </a:extLst>
            </p:cNvPr>
            <p:cNvSpPr/>
            <p:nvPr/>
          </p:nvSpPr>
          <p:spPr>
            <a:xfrm>
              <a:off x="2785860" y="1887601"/>
              <a:ext cx="109" cy="163"/>
            </a:xfrm>
            <a:custGeom>
              <a:avLst/>
              <a:gdLst/>
              <a:ahLst/>
              <a:cxnLst/>
              <a:rect l="l" t="t" r="r" b="b"/>
              <a:pathLst>
                <a:path w="8" h="12" extrusionOk="0">
                  <a:moveTo>
                    <a:pt x="7"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4557;p59">
              <a:extLst>
                <a:ext uri="{FF2B5EF4-FFF2-40B4-BE49-F238E27FC236}">
                  <a16:creationId xmlns:a16="http://schemas.microsoft.com/office/drawing/2014/main" id="{D965DA13-3687-869B-5B50-40F2270676DB}"/>
                </a:ext>
              </a:extLst>
            </p:cNvPr>
            <p:cNvSpPr/>
            <p:nvPr/>
          </p:nvSpPr>
          <p:spPr>
            <a:xfrm>
              <a:off x="2787570" y="1883758"/>
              <a:ext cx="109" cy="204"/>
            </a:xfrm>
            <a:custGeom>
              <a:avLst/>
              <a:gdLst/>
              <a:ahLst/>
              <a:cxnLst/>
              <a:rect l="l" t="t" r="r" b="b"/>
              <a:pathLst>
                <a:path w="8" h="15" extrusionOk="0">
                  <a:moveTo>
                    <a:pt x="7"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4558;p59">
              <a:extLst>
                <a:ext uri="{FF2B5EF4-FFF2-40B4-BE49-F238E27FC236}">
                  <a16:creationId xmlns:a16="http://schemas.microsoft.com/office/drawing/2014/main" id="{1901A332-F615-87C1-E1A5-12860E7340CA}"/>
                </a:ext>
              </a:extLst>
            </p:cNvPr>
            <p:cNvSpPr/>
            <p:nvPr/>
          </p:nvSpPr>
          <p:spPr>
            <a:xfrm>
              <a:off x="2789281" y="1881572"/>
              <a:ext cx="54" cy="109"/>
            </a:xfrm>
            <a:custGeom>
              <a:avLst/>
              <a:gdLst/>
              <a:ahLst/>
              <a:cxnLst/>
              <a:rect l="l" t="t" r="r" b="b"/>
              <a:pathLst>
                <a:path w="4" h="8" extrusionOk="0">
                  <a:moveTo>
                    <a:pt x="0" y="7"/>
                  </a:moveTo>
                  <a:lnTo>
                    <a:pt x="4" y="0"/>
                  </a:ln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4559;p59">
              <a:extLst>
                <a:ext uri="{FF2B5EF4-FFF2-40B4-BE49-F238E27FC236}">
                  <a16:creationId xmlns:a16="http://schemas.microsoft.com/office/drawing/2014/main" id="{346B8C33-1427-F9BA-DEF5-7801F342F348}"/>
                </a:ext>
              </a:extLst>
            </p:cNvPr>
            <p:cNvSpPr/>
            <p:nvPr/>
          </p:nvSpPr>
          <p:spPr>
            <a:xfrm>
              <a:off x="2787285" y="1884138"/>
              <a:ext cx="149" cy="149"/>
            </a:xfrm>
            <a:custGeom>
              <a:avLst/>
              <a:gdLst/>
              <a:ahLst/>
              <a:cxnLst/>
              <a:rect l="l" t="t" r="r" b="b"/>
              <a:pathLst>
                <a:path w="11" h="11" extrusionOk="0">
                  <a:moveTo>
                    <a:pt x="11"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4560;p59">
              <a:extLst>
                <a:ext uri="{FF2B5EF4-FFF2-40B4-BE49-F238E27FC236}">
                  <a16:creationId xmlns:a16="http://schemas.microsoft.com/office/drawing/2014/main" id="{3E67973C-D48B-0B8E-0E11-5232C534C81C}"/>
                </a:ext>
              </a:extLst>
            </p:cNvPr>
            <p:cNvSpPr/>
            <p:nvPr/>
          </p:nvSpPr>
          <p:spPr>
            <a:xfrm>
              <a:off x="2787041" y="1884464"/>
              <a:ext cx="163" cy="204"/>
            </a:xfrm>
            <a:custGeom>
              <a:avLst/>
              <a:gdLst/>
              <a:ahLst/>
              <a:cxnLst/>
              <a:rect l="l" t="t" r="r" b="b"/>
              <a:pathLst>
                <a:path w="12" h="15" extrusionOk="0">
                  <a:moveTo>
                    <a:pt x="11"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4561;p59">
              <a:extLst>
                <a:ext uri="{FF2B5EF4-FFF2-40B4-BE49-F238E27FC236}">
                  <a16:creationId xmlns:a16="http://schemas.microsoft.com/office/drawing/2014/main" id="{4D140354-AA27-B615-0E50-BE2C5D89C0D4}"/>
                </a:ext>
              </a:extLst>
            </p:cNvPr>
            <p:cNvSpPr/>
            <p:nvPr/>
          </p:nvSpPr>
          <p:spPr>
            <a:xfrm>
              <a:off x="2786851" y="1884844"/>
              <a:ext cx="109" cy="163"/>
            </a:xfrm>
            <a:custGeom>
              <a:avLst/>
              <a:gdLst/>
              <a:ahLst/>
              <a:cxnLst/>
              <a:rect l="l" t="t" r="r" b="b"/>
              <a:pathLst>
                <a:path w="8" h="12" extrusionOk="0">
                  <a:moveTo>
                    <a:pt x="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4562;p59">
              <a:extLst>
                <a:ext uri="{FF2B5EF4-FFF2-40B4-BE49-F238E27FC236}">
                  <a16:creationId xmlns:a16="http://schemas.microsoft.com/office/drawing/2014/main" id="{AD05688D-0E7F-ABAA-6B48-A950989BA085}"/>
                </a:ext>
              </a:extLst>
            </p:cNvPr>
            <p:cNvSpPr/>
            <p:nvPr/>
          </p:nvSpPr>
          <p:spPr>
            <a:xfrm>
              <a:off x="2786715" y="1885184"/>
              <a:ext cx="109" cy="149"/>
            </a:xfrm>
            <a:custGeom>
              <a:avLst/>
              <a:gdLst/>
              <a:ahLst/>
              <a:cxnLst/>
              <a:rect l="l" t="t" r="r" b="b"/>
              <a:pathLst>
                <a:path w="8" h="11" extrusionOk="0">
                  <a:moveTo>
                    <a:pt x="7"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4563;p59">
              <a:extLst>
                <a:ext uri="{FF2B5EF4-FFF2-40B4-BE49-F238E27FC236}">
                  <a16:creationId xmlns:a16="http://schemas.microsoft.com/office/drawing/2014/main" id="{985CD42A-4E6F-BD1C-4CBC-1DC42761A098}"/>
                </a:ext>
              </a:extLst>
            </p:cNvPr>
            <p:cNvSpPr/>
            <p:nvPr/>
          </p:nvSpPr>
          <p:spPr>
            <a:xfrm>
              <a:off x="2836191" y="1932053"/>
              <a:ext cx="109" cy="530"/>
            </a:xfrm>
            <a:custGeom>
              <a:avLst/>
              <a:gdLst/>
              <a:ahLst/>
              <a:cxnLst/>
              <a:rect l="l" t="t" r="r" b="b"/>
              <a:pathLst>
                <a:path w="8" h="39" extrusionOk="0">
                  <a:moveTo>
                    <a:pt x="8" y="0"/>
                  </a:moveTo>
                  <a:cubicBezTo>
                    <a:pt x="4" y="11"/>
                    <a:pt x="1" y="25"/>
                    <a:pt x="1" y="39"/>
                  </a:cubicBezTo>
                  <a:cubicBezTo>
                    <a:pt x="1" y="25"/>
                    <a:pt x="8" y="11"/>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4564;p59">
              <a:extLst>
                <a:ext uri="{FF2B5EF4-FFF2-40B4-BE49-F238E27FC236}">
                  <a16:creationId xmlns:a16="http://schemas.microsoft.com/office/drawing/2014/main" id="{938DBA12-7237-1365-3B06-87D996AD22E9}"/>
                </a:ext>
              </a:extLst>
            </p:cNvPr>
            <p:cNvSpPr/>
            <p:nvPr/>
          </p:nvSpPr>
          <p:spPr>
            <a:xfrm>
              <a:off x="2836056" y="1932664"/>
              <a:ext cx="149" cy="2064"/>
            </a:xfrm>
            <a:custGeom>
              <a:avLst/>
              <a:gdLst/>
              <a:ahLst/>
              <a:cxnLst/>
              <a:rect l="l" t="t" r="r" b="b"/>
              <a:pathLst>
                <a:path w="11" h="152" extrusionOk="0">
                  <a:moveTo>
                    <a:pt x="11" y="1"/>
                  </a:moveTo>
                  <a:cubicBezTo>
                    <a:pt x="4" y="46"/>
                    <a:pt x="0" y="99"/>
                    <a:pt x="0" y="151"/>
                  </a:cubicBezTo>
                  <a:cubicBezTo>
                    <a:pt x="0" y="102"/>
                    <a:pt x="4" y="50"/>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4565;p59">
              <a:extLst>
                <a:ext uri="{FF2B5EF4-FFF2-40B4-BE49-F238E27FC236}">
                  <a16:creationId xmlns:a16="http://schemas.microsoft.com/office/drawing/2014/main" id="{7E26570D-773B-2D6A-D008-85C8109C9041}"/>
                </a:ext>
              </a:extLst>
            </p:cNvPr>
            <p:cNvSpPr/>
            <p:nvPr/>
          </p:nvSpPr>
          <p:spPr>
            <a:xfrm>
              <a:off x="2797075" y="1875245"/>
              <a:ext cx="14" cy="14"/>
            </a:xfrm>
            <a:custGeom>
              <a:avLst/>
              <a:gdLst/>
              <a:ahLst/>
              <a:cxnLst/>
              <a:rect l="l" t="t" r="r" b="b"/>
              <a:pathLst>
                <a:path w="1" h="1" extrusionOk="0">
                  <a:moveTo>
                    <a:pt x="1" y="1"/>
                  </a:moveTo>
                  <a:lnTo>
                    <a:pt x="1" y="1"/>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4566;p59">
              <a:extLst>
                <a:ext uri="{FF2B5EF4-FFF2-40B4-BE49-F238E27FC236}">
                  <a16:creationId xmlns:a16="http://schemas.microsoft.com/office/drawing/2014/main" id="{2D0A0021-C8BB-916C-9B42-3E5816734134}"/>
                </a:ext>
              </a:extLst>
            </p:cNvPr>
            <p:cNvSpPr/>
            <p:nvPr/>
          </p:nvSpPr>
          <p:spPr>
            <a:xfrm>
              <a:off x="2825316" y="1938231"/>
              <a:ext cx="339" cy="815"/>
            </a:xfrm>
            <a:custGeom>
              <a:avLst/>
              <a:gdLst/>
              <a:ahLst/>
              <a:cxnLst/>
              <a:rect l="l" t="t" r="r" b="b"/>
              <a:pathLst>
                <a:path w="25" h="60" extrusionOk="0">
                  <a:moveTo>
                    <a:pt x="25" y="0"/>
                  </a:moveTo>
                  <a:cubicBezTo>
                    <a:pt x="21" y="21"/>
                    <a:pt x="14" y="42"/>
                    <a:pt x="0" y="60"/>
                  </a:cubicBezTo>
                  <a:cubicBezTo>
                    <a:pt x="14" y="42"/>
                    <a:pt x="21" y="21"/>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4567;p59">
              <a:extLst>
                <a:ext uri="{FF2B5EF4-FFF2-40B4-BE49-F238E27FC236}">
                  <a16:creationId xmlns:a16="http://schemas.microsoft.com/office/drawing/2014/main" id="{7169A0B7-ED15-B368-1CAD-48C097B07627}"/>
                </a:ext>
              </a:extLst>
            </p:cNvPr>
            <p:cNvSpPr/>
            <p:nvPr/>
          </p:nvSpPr>
          <p:spPr>
            <a:xfrm>
              <a:off x="2832009" y="1935380"/>
              <a:ext cx="353" cy="149"/>
            </a:xfrm>
            <a:custGeom>
              <a:avLst/>
              <a:gdLst/>
              <a:ahLst/>
              <a:cxnLst/>
              <a:rect l="l" t="t" r="r" b="b"/>
              <a:pathLst>
                <a:path w="26" h="11" extrusionOk="0">
                  <a:moveTo>
                    <a:pt x="25" y="11"/>
                  </a:moveTo>
                  <a:cubicBezTo>
                    <a:pt x="15" y="7"/>
                    <a:pt x="8" y="4"/>
                    <a:pt x="1" y="0"/>
                  </a:cubicBezTo>
                  <a:cubicBezTo>
                    <a:pt x="8" y="4"/>
                    <a:pt x="15" y="7"/>
                    <a:pt x="25"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4568;p59">
              <a:extLst>
                <a:ext uri="{FF2B5EF4-FFF2-40B4-BE49-F238E27FC236}">
                  <a16:creationId xmlns:a16="http://schemas.microsoft.com/office/drawing/2014/main" id="{651D931F-0E98-EA8C-7BD7-81BDBDD2D0A9}"/>
                </a:ext>
              </a:extLst>
            </p:cNvPr>
            <p:cNvSpPr/>
            <p:nvPr/>
          </p:nvSpPr>
          <p:spPr>
            <a:xfrm>
              <a:off x="2832960" y="1935570"/>
              <a:ext cx="353" cy="14"/>
            </a:xfrm>
            <a:custGeom>
              <a:avLst/>
              <a:gdLst/>
              <a:ahLst/>
              <a:cxnLst/>
              <a:rect l="l" t="t" r="r" b="b"/>
              <a:pathLst>
                <a:path w="26" h="1" extrusionOk="0">
                  <a:moveTo>
                    <a:pt x="2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4569;p59">
              <a:extLst>
                <a:ext uri="{FF2B5EF4-FFF2-40B4-BE49-F238E27FC236}">
                  <a16:creationId xmlns:a16="http://schemas.microsoft.com/office/drawing/2014/main" id="{A6387EE9-9E8E-9738-6373-DF731C6FD36E}"/>
                </a:ext>
              </a:extLst>
            </p:cNvPr>
            <p:cNvSpPr/>
            <p:nvPr/>
          </p:nvSpPr>
          <p:spPr>
            <a:xfrm>
              <a:off x="2824881" y="1938516"/>
              <a:ext cx="394" cy="625"/>
            </a:xfrm>
            <a:custGeom>
              <a:avLst/>
              <a:gdLst/>
              <a:ahLst/>
              <a:cxnLst/>
              <a:rect l="l" t="t" r="r" b="b"/>
              <a:pathLst>
                <a:path w="29" h="46" extrusionOk="0">
                  <a:moveTo>
                    <a:pt x="1" y="0"/>
                  </a:moveTo>
                  <a:cubicBezTo>
                    <a:pt x="15" y="14"/>
                    <a:pt x="22" y="28"/>
                    <a:pt x="29" y="46"/>
                  </a:cubicBezTo>
                  <a:lnTo>
                    <a:pt x="29" y="46"/>
                  </a:lnTo>
                  <a:cubicBezTo>
                    <a:pt x="22" y="28"/>
                    <a:pt x="15"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4570;p59">
              <a:extLst>
                <a:ext uri="{FF2B5EF4-FFF2-40B4-BE49-F238E27FC236}">
                  <a16:creationId xmlns:a16="http://schemas.microsoft.com/office/drawing/2014/main" id="{99EC6E6D-20C4-C6B3-ADF4-3745B5AB6CD9}"/>
                </a:ext>
              </a:extLst>
            </p:cNvPr>
            <p:cNvSpPr/>
            <p:nvPr/>
          </p:nvSpPr>
          <p:spPr>
            <a:xfrm>
              <a:off x="2835865" y="1934714"/>
              <a:ext cx="149" cy="109"/>
            </a:xfrm>
            <a:custGeom>
              <a:avLst/>
              <a:gdLst/>
              <a:ahLst/>
              <a:cxnLst/>
              <a:rect l="l" t="t" r="r" b="b"/>
              <a:pathLst>
                <a:path w="11" h="8" extrusionOk="0">
                  <a:moveTo>
                    <a:pt x="0" y="7"/>
                  </a:moveTo>
                  <a:lnTo>
                    <a:pt x="11" y="0"/>
                  </a:ln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4571;p59">
              <a:extLst>
                <a:ext uri="{FF2B5EF4-FFF2-40B4-BE49-F238E27FC236}">
                  <a16:creationId xmlns:a16="http://schemas.microsoft.com/office/drawing/2014/main" id="{9B9BD529-BCE1-C0E3-8CDF-7A24FF7CBFF0}"/>
                </a:ext>
              </a:extLst>
            </p:cNvPr>
            <p:cNvSpPr/>
            <p:nvPr/>
          </p:nvSpPr>
          <p:spPr>
            <a:xfrm>
              <a:off x="2833489" y="1935570"/>
              <a:ext cx="339" cy="14"/>
            </a:xfrm>
            <a:custGeom>
              <a:avLst/>
              <a:gdLst/>
              <a:ahLst/>
              <a:cxnLst/>
              <a:rect l="l" t="t" r="r" b="b"/>
              <a:pathLst>
                <a:path w="25" h="1" extrusionOk="0">
                  <a:moveTo>
                    <a:pt x="25"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4572;p59">
              <a:extLst>
                <a:ext uri="{FF2B5EF4-FFF2-40B4-BE49-F238E27FC236}">
                  <a16:creationId xmlns:a16="http://schemas.microsoft.com/office/drawing/2014/main" id="{0D398E32-4C78-1C38-10AD-D52737ACF4A8}"/>
                </a:ext>
              </a:extLst>
            </p:cNvPr>
            <p:cNvSpPr/>
            <p:nvPr/>
          </p:nvSpPr>
          <p:spPr>
            <a:xfrm>
              <a:off x="2832444" y="1935516"/>
              <a:ext cx="339" cy="68"/>
            </a:xfrm>
            <a:custGeom>
              <a:avLst/>
              <a:gdLst/>
              <a:ahLst/>
              <a:cxnLst/>
              <a:rect l="l" t="t" r="r" b="b"/>
              <a:pathLst>
                <a:path w="25" h="5" extrusionOk="0">
                  <a:moveTo>
                    <a:pt x="0" y="1"/>
                  </a:moveTo>
                  <a:cubicBezTo>
                    <a:pt x="7" y="1"/>
                    <a:pt x="18" y="4"/>
                    <a:pt x="25" y="4"/>
                  </a:cubicBezTo>
                  <a:cubicBezTo>
                    <a:pt x="18" y="4"/>
                    <a:pt x="11"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4573;p59">
              <a:extLst>
                <a:ext uri="{FF2B5EF4-FFF2-40B4-BE49-F238E27FC236}">
                  <a16:creationId xmlns:a16="http://schemas.microsoft.com/office/drawing/2014/main" id="{61CA5EF6-A783-F728-AB75-E615CA844858}"/>
                </a:ext>
              </a:extLst>
            </p:cNvPr>
            <p:cNvSpPr/>
            <p:nvPr/>
          </p:nvSpPr>
          <p:spPr>
            <a:xfrm>
              <a:off x="2834671" y="1935230"/>
              <a:ext cx="353" cy="163"/>
            </a:xfrm>
            <a:custGeom>
              <a:avLst/>
              <a:gdLst/>
              <a:ahLst/>
              <a:cxnLst/>
              <a:rect l="l" t="t" r="r" b="b"/>
              <a:pathLst>
                <a:path w="26" h="12" extrusionOk="0">
                  <a:moveTo>
                    <a:pt x="25"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4574;p59">
              <a:extLst>
                <a:ext uri="{FF2B5EF4-FFF2-40B4-BE49-F238E27FC236}">
                  <a16:creationId xmlns:a16="http://schemas.microsoft.com/office/drawing/2014/main" id="{88F494F8-85AA-C4CD-0835-96B95A8BC71C}"/>
                </a:ext>
              </a:extLst>
            </p:cNvPr>
            <p:cNvSpPr/>
            <p:nvPr/>
          </p:nvSpPr>
          <p:spPr>
            <a:xfrm>
              <a:off x="2834060" y="1935421"/>
              <a:ext cx="339" cy="109"/>
            </a:xfrm>
            <a:custGeom>
              <a:avLst/>
              <a:gdLst/>
              <a:ahLst/>
              <a:cxnLst/>
              <a:rect l="l" t="t" r="r" b="b"/>
              <a:pathLst>
                <a:path w="25" h="8" extrusionOk="0">
                  <a:moveTo>
                    <a:pt x="25"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4575;p59">
              <a:extLst>
                <a:ext uri="{FF2B5EF4-FFF2-40B4-BE49-F238E27FC236}">
                  <a16:creationId xmlns:a16="http://schemas.microsoft.com/office/drawing/2014/main" id="{F2415676-B126-CF9C-B56F-C277F243E2D4}"/>
                </a:ext>
              </a:extLst>
            </p:cNvPr>
            <p:cNvSpPr/>
            <p:nvPr/>
          </p:nvSpPr>
          <p:spPr>
            <a:xfrm>
              <a:off x="2835241" y="1934945"/>
              <a:ext cx="353" cy="204"/>
            </a:xfrm>
            <a:custGeom>
              <a:avLst/>
              <a:gdLst/>
              <a:ahLst/>
              <a:cxnLst/>
              <a:rect l="l" t="t" r="r" b="b"/>
              <a:pathLst>
                <a:path w="26" h="15" extrusionOk="0">
                  <a:moveTo>
                    <a:pt x="25"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4576;p59">
              <a:extLst>
                <a:ext uri="{FF2B5EF4-FFF2-40B4-BE49-F238E27FC236}">
                  <a16:creationId xmlns:a16="http://schemas.microsoft.com/office/drawing/2014/main" id="{B3BEA42D-3BF3-16DF-941D-D95570DC203E}"/>
                </a:ext>
              </a:extLst>
            </p:cNvPr>
            <p:cNvSpPr/>
            <p:nvPr/>
          </p:nvSpPr>
          <p:spPr>
            <a:xfrm>
              <a:off x="2836056" y="1934714"/>
              <a:ext cx="14" cy="14"/>
            </a:xfrm>
            <a:custGeom>
              <a:avLst/>
              <a:gdLst/>
              <a:ahLst/>
              <a:cxnLst/>
              <a:rect l="l" t="t" r="r" b="b"/>
              <a:pathLst>
                <a:path w="1" h="1" extrusionOk="0">
                  <a:moveTo>
                    <a:pt x="0"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4577;p59">
              <a:extLst>
                <a:ext uri="{FF2B5EF4-FFF2-40B4-BE49-F238E27FC236}">
                  <a16:creationId xmlns:a16="http://schemas.microsoft.com/office/drawing/2014/main" id="{1E8DA86C-4116-1C78-EF96-7F0CF650D504}"/>
                </a:ext>
              </a:extLst>
            </p:cNvPr>
            <p:cNvSpPr/>
            <p:nvPr/>
          </p:nvSpPr>
          <p:spPr>
            <a:xfrm>
              <a:off x="2764461" y="1889977"/>
              <a:ext cx="57148" cy="110439"/>
            </a:xfrm>
            <a:custGeom>
              <a:avLst/>
              <a:gdLst/>
              <a:ahLst/>
              <a:cxnLst/>
              <a:rect l="l" t="t" r="r" b="b"/>
              <a:pathLst>
                <a:path w="4209" h="8134" extrusionOk="0">
                  <a:moveTo>
                    <a:pt x="1335" y="1"/>
                  </a:moveTo>
                  <a:cubicBezTo>
                    <a:pt x="1324" y="8"/>
                    <a:pt x="1317" y="15"/>
                    <a:pt x="1314" y="25"/>
                  </a:cubicBezTo>
                  <a:cubicBezTo>
                    <a:pt x="1286" y="92"/>
                    <a:pt x="1205" y="127"/>
                    <a:pt x="1107" y="162"/>
                  </a:cubicBezTo>
                  <a:lnTo>
                    <a:pt x="1062" y="180"/>
                  </a:lnTo>
                  <a:cubicBezTo>
                    <a:pt x="967" y="211"/>
                    <a:pt x="845" y="253"/>
                    <a:pt x="813" y="313"/>
                  </a:cubicBezTo>
                  <a:cubicBezTo>
                    <a:pt x="723" y="471"/>
                    <a:pt x="500" y="477"/>
                    <a:pt x="390" y="477"/>
                  </a:cubicBezTo>
                  <a:cubicBezTo>
                    <a:pt x="381" y="477"/>
                    <a:pt x="372" y="477"/>
                    <a:pt x="365" y="477"/>
                  </a:cubicBezTo>
                  <a:lnTo>
                    <a:pt x="344" y="477"/>
                  </a:lnTo>
                  <a:cubicBezTo>
                    <a:pt x="341" y="477"/>
                    <a:pt x="124" y="481"/>
                    <a:pt x="106" y="593"/>
                  </a:cubicBezTo>
                  <a:lnTo>
                    <a:pt x="103" y="631"/>
                  </a:lnTo>
                  <a:cubicBezTo>
                    <a:pt x="78" y="810"/>
                    <a:pt x="1" y="1352"/>
                    <a:pt x="1" y="1447"/>
                  </a:cubicBezTo>
                  <a:cubicBezTo>
                    <a:pt x="4" y="1524"/>
                    <a:pt x="278" y="1846"/>
                    <a:pt x="369" y="1881"/>
                  </a:cubicBezTo>
                  <a:cubicBezTo>
                    <a:pt x="463" y="1919"/>
                    <a:pt x="460" y="2024"/>
                    <a:pt x="456" y="2112"/>
                  </a:cubicBezTo>
                  <a:cubicBezTo>
                    <a:pt x="453" y="2186"/>
                    <a:pt x="453" y="2238"/>
                    <a:pt x="481" y="2252"/>
                  </a:cubicBezTo>
                  <a:cubicBezTo>
                    <a:pt x="589" y="2305"/>
                    <a:pt x="607" y="2434"/>
                    <a:pt x="565" y="2532"/>
                  </a:cubicBezTo>
                  <a:cubicBezTo>
                    <a:pt x="551" y="2574"/>
                    <a:pt x="516" y="2613"/>
                    <a:pt x="474" y="2630"/>
                  </a:cubicBezTo>
                  <a:lnTo>
                    <a:pt x="474" y="2665"/>
                  </a:lnTo>
                  <a:cubicBezTo>
                    <a:pt x="481" y="2770"/>
                    <a:pt x="488" y="2924"/>
                    <a:pt x="386" y="3008"/>
                  </a:cubicBezTo>
                  <a:cubicBezTo>
                    <a:pt x="365" y="3029"/>
                    <a:pt x="351" y="3061"/>
                    <a:pt x="355" y="3089"/>
                  </a:cubicBezTo>
                  <a:cubicBezTo>
                    <a:pt x="355" y="3204"/>
                    <a:pt x="446" y="3369"/>
                    <a:pt x="582" y="3491"/>
                  </a:cubicBezTo>
                  <a:cubicBezTo>
                    <a:pt x="820" y="3705"/>
                    <a:pt x="820" y="4034"/>
                    <a:pt x="820" y="4212"/>
                  </a:cubicBezTo>
                  <a:cubicBezTo>
                    <a:pt x="824" y="4265"/>
                    <a:pt x="848" y="4314"/>
                    <a:pt x="887" y="4349"/>
                  </a:cubicBezTo>
                  <a:cubicBezTo>
                    <a:pt x="953" y="4423"/>
                    <a:pt x="992" y="4521"/>
                    <a:pt x="992" y="4622"/>
                  </a:cubicBezTo>
                  <a:lnTo>
                    <a:pt x="992" y="4629"/>
                  </a:lnTo>
                  <a:lnTo>
                    <a:pt x="992" y="4636"/>
                  </a:lnTo>
                  <a:lnTo>
                    <a:pt x="985" y="4664"/>
                  </a:lnTo>
                  <a:lnTo>
                    <a:pt x="985" y="4671"/>
                  </a:lnTo>
                  <a:lnTo>
                    <a:pt x="978" y="4696"/>
                  </a:lnTo>
                  <a:lnTo>
                    <a:pt x="974" y="4706"/>
                  </a:lnTo>
                  <a:lnTo>
                    <a:pt x="967" y="4724"/>
                  </a:lnTo>
                  <a:lnTo>
                    <a:pt x="964" y="4741"/>
                  </a:lnTo>
                  <a:lnTo>
                    <a:pt x="960" y="4759"/>
                  </a:lnTo>
                  <a:lnTo>
                    <a:pt x="953" y="4773"/>
                  </a:lnTo>
                  <a:lnTo>
                    <a:pt x="950" y="4790"/>
                  </a:lnTo>
                  <a:lnTo>
                    <a:pt x="943" y="4808"/>
                  </a:lnTo>
                  <a:lnTo>
                    <a:pt x="939" y="4825"/>
                  </a:lnTo>
                  <a:lnTo>
                    <a:pt x="932" y="4843"/>
                  </a:lnTo>
                  <a:lnTo>
                    <a:pt x="929" y="4864"/>
                  </a:lnTo>
                  <a:lnTo>
                    <a:pt x="922" y="4881"/>
                  </a:lnTo>
                  <a:lnTo>
                    <a:pt x="915" y="4899"/>
                  </a:lnTo>
                  <a:lnTo>
                    <a:pt x="908" y="4916"/>
                  </a:lnTo>
                  <a:lnTo>
                    <a:pt x="901" y="4937"/>
                  </a:lnTo>
                  <a:lnTo>
                    <a:pt x="897" y="4955"/>
                  </a:lnTo>
                  <a:lnTo>
                    <a:pt x="890" y="4976"/>
                  </a:lnTo>
                  <a:lnTo>
                    <a:pt x="883" y="4993"/>
                  </a:lnTo>
                  <a:lnTo>
                    <a:pt x="876" y="5014"/>
                  </a:lnTo>
                  <a:lnTo>
                    <a:pt x="869" y="5032"/>
                  </a:lnTo>
                  <a:lnTo>
                    <a:pt x="862" y="5049"/>
                  </a:lnTo>
                  <a:lnTo>
                    <a:pt x="855" y="5070"/>
                  </a:lnTo>
                  <a:lnTo>
                    <a:pt x="848" y="5091"/>
                  </a:lnTo>
                  <a:lnTo>
                    <a:pt x="838" y="5109"/>
                  </a:lnTo>
                  <a:lnTo>
                    <a:pt x="831" y="5130"/>
                  </a:lnTo>
                  <a:lnTo>
                    <a:pt x="824" y="5147"/>
                  </a:lnTo>
                  <a:lnTo>
                    <a:pt x="813" y="5172"/>
                  </a:lnTo>
                  <a:lnTo>
                    <a:pt x="803" y="5200"/>
                  </a:lnTo>
                  <a:lnTo>
                    <a:pt x="792" y="5221"/>
                  </a:lnTo>
                  <a:lnTo>
                    <a:pt x="785" y="5238"/>
                  </a:lnTo>
                  <a:lnTo>
                    <a:pt x="775" y="5256"/>
                  </a:lnTo>
                  <a:lnTo>
                    <a:pt x="768" y="5273"/>
                  </a:lnTo>
                  <a:lnTo>
                    <a:pt x="757" y="5291"/>
                  </a:lnTo>
                  <a:lnTo>
                    <a:pt x="750" y="5308"/>
                  </a:lnTo>
                  <a:lnTo>
                    <a:pt x="740" y="5326"/>
                  </a:lnTo>
                  <a:lnTo>
                    <a:pt x="733" y="5340"/>
                  </a:lnTo>
                  <a:lnTo>
                    <a:pt x="722" y="5357"/>
                  </a:lnTo>
                  <a:lnTo>
                    <a:pt x="715" y="5371"/>
                  </a:lnTo>
                  <a:lnTo>
                    <a:pt x="705" y="5389"/>
                  </a:lnTo>
                  <a:lnTo>
                    <a:pt x="694" y="5403"/>
                  </a:lnTo>
                  <a:lnTo>
                    <a:pt x="687" y="5420"/>
                  </a:lnTo>
                  <a:lnTo>
                    <a:pt x="677" y="5431"/>
                  </a:lnTo>
                  <a:lnTo>
                    <a:pt x="666" y="5445"/>
                  </a:lnTo>
                  <a:lnTo>
                    <a:pt x="656" y="5459"/>
                  </a:lnTo>
                  <a:lnTo>
                    <a:pt x="649" y="5473"/>
                  </a:lnTo>
                  <a:lnTo>
                    <a:pt x="638" y="5483"/>
                  </a:lnTo>
                  <a:lnTo>
                    <a:pt x="628" y="5497"/>
                  </a:lnTo>
                  <a:lnTo>
                    <a:pt x="617" y="5508"/>
                  </a:lnTo>
                  <a:lnTo>
                    <a:pt x="607" y="5518"/>
                  </a:lnTo>
                  <a:lnTo>
                    <a:pt x="600" y="5529"/>
                  </a:lnTo>
                  <a:lnTo>
                    <a:pt x="586" y="5536"/>
                  </a:lnTo>
                  <a:lnTo>
                    <a:pt x="579" y="5546"/>
                  </a:lnTo>
                  <a:lnTo>
                    <a:pt x="565" y="5553"/>
                  </a:lnTo>
                  <a:lnTo>
                    <a:pt x="558" y="5560"/>
                  </a:lnTo>
                  <a:lnTo>
                    <a:pt x="544" y="5571"/>
                  </a:lnTo>
                  <a:lnTo>
                    <a:pt x="537" y="5571"/>
                  </a:lnTo>
                  <a:cubicBezTo>
                    <a:pt x="530" y="5574"/>
                    <a:pt x="523" y="5578"/>
                    <a:pt x="516" y="5581"/>
                  </a:cubicBezTo>
                  <a:cubicBezTo>
                    <a:pt x="505" y="5644"/>
                    <a:pt x="491" y="5718"/>
                    <a:pt x="481" y="5795"/>
                  </a:cubicBezTo>
                  <a:cubicBezTo>
                    <a:pt x="442" y="5998"/>
                    <a:pt x="407" y="6204"/>
                    <a:pt x="372" y="6345"/>
                  </a:cubicBezTo>
                  <a:cubicBezTo>
                    <a:pt x="341" y="6460"/>
                    <a:pt x="285" y="6681"/>
                    <a:pt x="323" y="6737"/>
                  </a:cubicBezTo>
                  <a:cubicBezTo>
                    <a:pt x="327" y="6740"/>
                    <a:pt x="330" y="6747"/>
                    <a:pt x="348" y="6747"/>
                  </a:cubicBezTo>
                  <a:cubicBezTo>
                    <a:pt x="491" y="6765"/>
                    <a:pt x="719" y="6982"/>
                    <a:pt x="1111" y="7475"/>
                  </a:cubicBezTo>
                  <a:cubicBezTo>
                    <a:pt x="1170" y="7552"/>
                    <a:pt x="1223" y="7633"/>
                    <a:pt x="1265" y="7720"/>
                  </a:cubicBezTo>
                  <a:lnTo>
                    <a:pt x="1398" y="7720"/>
                  </a:lnTo>
                  <a:lnTo>
                    <a:pt x="1447" y="7724"/>
                  </a:lnTo>
                  <a:lnTo>
                    <a:pt x="1475" y="7727"/>
                  </a:lnTo>
                  <a:cubicBezTo>
                    <a:pt x="1503" y="7731"/>
                    <a:pt x="1527" y="7734"/>
                    <a:pt x="1552" y="7741"/>
                  </a:cubicBezTo>
                  <a:cubicBezTo>
                    <a:pt x="1737" y="7769"/>
                    <a:pt x="1874" y="7930"/>
                    <a:pt x="1874" y="8116"/>
                  </a:cubicBezTo>
                  <a:cubicBezTo>
                    <a:pt x="1898" y="8129"/>
                    <a:pt x="1958" y="8134"/>
                    <a:pt x="2024" y="8134"/>
                  </a:cubicBezTo>
                  <a:cubicBezTo>
                    <a:pt x="2085" y="8134"/>
                    <a:pt x="2151" y="8130"/>
                    <a:pt x="2200" y="8123"/>
                  </a:cubicBezTo>
                  <a:lnTo>
                    <a:pt x="2200" y="8116"/>
                  </a:lnTo>
                  <a:lnTo>
                    <a:pt x="2203" y="8102"/>
                  </a:lnTo>
                  <a:lnTo>
                    <a:pt x="2203" y="8098"/>
                  </a:lnTo>
                  <a:cubicBezTo>
                    <a:pt x="2203" y="8091"/>
                    <a:pt x="2207" y="8088"/>
                    <a:pt x="2207" y="8081"/>
                  </a:cubicBezTo>
                  <a:lnTo>
                    <a:pt x="2207" y="8077"/>
                  </a:lnTo>
                  <a:cubicBezTo>
                    <a:pt x="2207" y="8070"/>
                    <a:pt x="2210" y="8067"/>
                    <a:pt x="2214" y="8060"/>
                  </a:cubicBezTo>
                  <a:lnTo>
                    <a:pt x="2214" y="8056"/>
                  </a:lnTo>
                  <a:cubicBezTo>
                    <a:pt x="2214" y="8049"/>
                    <a:pt x="2217" y="8042"/>
                    <a:pt x="2221" y="8035"/>
                  </a:cubicBezTo>
                  <a:lnTo>
                    <a:pt x="2221" y="8032"/>
                  </a:lnTo>
                  <a:cubicBezTo>
                    <a:pt x="2224" y="8025"/>
                    <a:pt x="2228" y="8018"/>
                    <a:pt x="2231" y="8011"/>
                  </a:cubicBezTo>
                  <a:lnTo>
                    <a:pt x="2231" y="8007"/>
                  </a:lnTo>
                  <a:cubicBezTo>
                    <a:pt x="2235" y="8000"/>
                    <a:pt x="2242" y="7993"/>
                    <a:pt x="2245" y="7986"/>
                  </a:cubicBezTo>
                  <a:lnTo>
                    <a:pt x="2249" y="7983"/>
                  </a:lnTo>
                  <a:cubicBezTo>
                    <a:pt x="2256" y="7976"/>
                    <a:pt x="2263" y="7969"/>
                    <a:pt x="2270" y="7962"/>
                  </a:cubicBezTo>
                  <a:cubicBezTo>
                    <a:pt x="2277" y="7955"/>
                    <a:pt x="2284" y="7948"/>
                    <a:pt x="2294" y="7944"/>
                  </a:cubicBezTo>
                  <a:lnTo>
                    <a:pt x="2294" y="7941"/>
                  </a:lnTo>
                  <a:cubicBezTo>
                    <a:pt x="2172" y="7808"/>
                    <a:pt x="1944" y="7678"/>
                    <a:pt x="1765" y="7661"/>
                  </a:cubicBezTo>
                  <a:cubicBezTo>
                    <a:pt x="1653" y="7647"/>
                    <a:pt x="1555" y="7591"/>
                    <a:pt x="1489" y="7500"/>
                  </a:cubicBezTo>
                  <a:cubicBezTo>
                    <a:pt x="1370" y="7346"/>
                    <a:pt x="1314" y="7157"/>
                    <a:pt x="1324" y="6964"/>
                  </a:cubicBezTo>
                  <a:cubicBezTo>
                    <a:pt x="1335" y="6887"/>
                    <a:pt x="1282" y="6807"/>
                    <a:pt x="1230" y="6723"/>
                  </a:cubicBezTo>
                  <a:cubicBezTo>
                    <a:pt x="1177" y="6639"/>
                    <a:pt x="1121" y="6558"/>
                    <a:pt x="1121" y="6460"/>
                  </a:cubicBezTo>
                  <a:cubicBezTo>
                    <a:pt x="1121" y="6394"/>
                    <a:pt x="1086" y="6373"/>
                    <a:pt x="946" y="6320"/>
                  </a:cubicBezTo>
                  <a:cubicBezTo>
                    <a:pt x="904" y="6302"/>
                    <a:pt x="859" y="6285"/>
                    <a:pt x="810" y="6260"/>
                  </a:cubicBezTo>
                  <a:cubicBezTo>
                    <a:pt x="631" y="6173"/>
                    <a:pt x="708" y="5872"/>
                    <a:pt x="782" y="5578"/>
                  </a:cubicBezTo>
                  <a:cubicBezTo>
                    <a:pt x="806" y="5494"/>
                    <a:pt x="824" y="5410"/>
                    <a:pt x="838" y="5322"/>
                  </a:cubicBezTo>
                  <a:cubicBezTo>
                    <a:pt x="848" y="5224"/>
                    <a:pt x="908" y="5077"/>
                    <a:pt x="978" y="4906"/>
                  </a:cubicBezTo>
                  <a:cubicBezTo>
                    <a:pt x="1072" y="4671"/>
                    <a:pt x="1202" y="4349"/>
                    <a:pt x="1146" y="4244"/>
                  </a:cubicBezTo>
                  <a:cubicBezTo>
                    <a:pt x="1107" y="4177"/>
                    <a:pt x="1114" y="4097"/>
                    <a:pt x="1160" y="4037"/>
                  </a:cubicBezTo>
                  <a:cubicBezTo>
                    <a:pt x="1222" y="3951"/>
                    <a:pt x="1355" y="3895"/>
                    <a:pt x="1477" y="3895"/>
                  </a:cubicBezTo>
                  <a:cubicBezTo>
                    <a:pt x="1499" y="3895"/>
                    <a:pt x="1521" y="3897"/>
                    <a:pt x="1541" y="3901"/>
                  </a:cubicBezTo>
                  <a:cubicBezTo>
                    <a:pt x="1629" y="3911"/>
                    <a:pt x="1702" y="3974"/>
                    <a:pt x="1727" y="4058"/>
                  </a:cubicBezTo>
                  <a:lnTo>
                    <a:pt x="1730" y="4072"/>
                  </a:lnTo>
                  <a:cubicBezTo>
                    <a:pt x="1785" y="4276"/>
                    <a:pt x="1804" y="4344"/>
                    <a:pt x="2007" y="4344"/>
                  </a:cubicBezTo>
                  <a:cubicBezTo>
                    <a:pt x="2028" y="4344"/>
                    <a:pt x="2049" y="4343"/>
                    <a:pt x="2073" y="4342"/>
                  </a:cubicBezTo>
                  <a:cubicBezTo>
                    <a:pt x="2084" y="4342"/>
                    <a:pt x="2094" y="4341"/>
                    <a:pt x="2105" y="4341"/>
                  </a:cubicBezTo>
                  <a:cubicBezTo>
                    <a:pt x="2297" y="4341"/>
                    <a:pt x="2389" y="4434"/>
                    <a:pt x="2469" y="4514"/>
                  </a:cubicBezTo>
                  <a:cubicBezTo>
                    <a:pt x="2518" y="4570"/>
                    <a:pt x="2581" y="4615"/>
                    <a:pt x="2655" y="4643"/>
                  </a:cubicBezTo>
                  <a:cubicBezTo>
                    <a:pt x="2655" y="4636"/>
                    <a:pt x="2655" y="4629"/>
                    <a:pt x="2655" y="4619"/>
                  </a:cubicBezTo>
                  <a:lnTo>
                    <a:pt x="2655" y="4615"/>
                  </a:lnTo>
                  <a:cubicBezTo>
                    <a:pt x="2651" y="4608"/>
                    <a:pt x="2651" y="4601"/>
                    <a:pt x="2648" y="4594"/>
                  </a:cubicBezTo>
                  <a:cubicBezTo>
                    <a:pt x="2648" y="4587"/>
                    <a:pt x="2644" y="4577"/>
                    <a:pt x="2641" y="4570"/>
                  </a:cubicBezTo>
                  <a:lnTo>
                    <a:pt x="2637" y="4566"/>
                  </a:lnTo>
                  <a:lnTo>
                    <a:pt x="2627" y="4542"/>
                  </a:lnTo>
                  <a:cubicBezTo>
                    <a:pt x="2585" y="4465"/>
                    <a:pt x="2564" y="4381"/>
                    <a:pt x="2564" y="4297"/>
                  </a:cubicBezTo>
                  <a:cubicBezTo>
                    <a:pt x="2564" y="4237"/>
                    <a:pt x="2543" y="4184"/>
                    <a:pt x="2508" y="4139"/>
                  </a:cubicBezTo>
                  <a:cubicBezTo>
                    <a:pt x="2445" y="4037"/>
                    <a:pt x="2410" y="3946"/>
                    <a:pt x="2557" y="3764"/>
                  </a:cubicBezTo>
                  <a:cubicBezTo>
                    <a:pt x="2732" y="3550"/>
                    <a:pt x="3017" y="3353"/>
                    <a:pt x="3253" y="3353"/>
                  </a:cubicBezTo>
                  <a:cubicBezTo>
                    <a:pt x="3295" y="3353"/>
                    <a:pt x="3335" y="3359"/>
                    <a:pt x="3372" y="3372"/>
                  </a:cubicBezTo>
                  <a:cubicBezTo>
                    <a:pt x="3401" y="3381"/>
                    <a:pt x="3435" y="3384"/>
                    <a:pt x="3473" y="3384"/>
                  </a:cubicBezTo>
                  <a:cubicBezTo>
                    <a:pt x="3542" y="3384"/>
                    <a:pt x="3622" y="3373"/>
                    <a:pt x="3701" y="3362"/>
                  </a:cubicBezTo>
                  <a:cubicBezTo>
                    <a:pt x="3784" y="3349"/>
                    <a:pt x="3864" y="3338"/>
                    <a:pt x="3936" y="3338"/>
                  </a:cubicBezTo>
                  <a:cubicBezTo>
                    <a:pt x="4025" y="3338"/>
                    <a:pt x="4101" y="3356"/>
                    <a:pt x="4149" y="3414"/>
                  </a:cubicBezTo>
                  <a:lnTo>
                    <a:pt x="4156" y="3421"/>
                  </a:lnTo>
                  <a:lnTo>
                    <a:pt x="4171" y="3418"/>
                  </a:lnTo>
                  <a:cubicBezTo>
                    <a:pt x="4174" y="3407"/>
                    <a:pt x="4181" y="3397"/>
                    <a:pt x="4188" y="3386"/>
                  </a:cubicBezTo>
                  <a:cubicBezTo>
                    <a:pt x="4192" y="3376"/>
                    <a:pt x="4195" y="3365"/>
                    <a:pt x="4199" y="3355"/>
                  </a:cubicBezTo>
                  <a:lnTo>
                    <a:pt x="4199" y="3348"/>
                  </a:lnTo>
                  <a:cubicBezTo>
                    <a:pt x="4202" y="3341"/>
                    <a:pt x="4202" y="3330"/>
                    <a:pt x="4206" y="3320"/>
                  </a:cubicBezTo>
                  <a:lnTo>
                    <a:pt x="4206" y="3313"/>
                  </a:lnTo>
                  <a:cubicBezTo>
                    <a:pt x="4206" y="3302"/>
                    <a:pt x="4209" y="3292"/>
                    <a:pt x="4209" y="3281"/>
                  </a:cubicBezTo>
                  <a:lnTo>
                    <a:pt x="4209" y="3278"/>
                  </a:lnTo>
                  <a:lnTo>
                    <a:pt x="4209" y="3246"/>
                  </a:lnTo>
                  <a:lnTo>
                    <a:pt x="4209" y="3243"/>
                  </a:lnTo>
                  <a:cubicBezTo>
                    <a:pt x="4209" y="3232"/>
                    <a:pt x="4209" y="3222"/>
                    <a:pt x="4206" y="3211"/>
                  </a:cubicBezTo>
                  <a:lnTo>
                    <a:pt x="4206" y="3204"/>
                  </a:lnTo>
                  <a:cubicBezTo>
                    <a:pt x="4206" y="3194"/>
                    <a:pt x="4202" y="3180"/>
                    <a:pt x="4202" y="3169"/>
                  </a:cubicBezTo>
                  <a:lnTo>
                    <a:pt x="4202" y="3162"/>
                  </a:lnTo>
                  <a:lnTo>
                    <a:pt x="4199" y="3127"/>
                  </a:lnTo>
                  <a:cubicBezTo>
                    <a:pt x="4185" y="3047"/>
                    <a:pt x="4178" y="2966"/>
                    <a:pt x="4185" y="2889"/>
                  </a:cubicBezTo>
                  <a:cubicBezTo>
                    <a:pt x="4206" y="2634"/>
                    <a:pt x="3985" y="2410"/>
                    <a:pt x="3855" y="2375"/>
                  </a:cubicBezTo>
                  <a:cubicBezTo>
                    <a:pt x="3719" y="2333"/>
                    <a:pt x="3754" y="2154"/>
                    <a:pt x="3785" y="1993"/>
                  </a:cubicBezTo>
                  <a:lnTo>
                    <a:pt x="3789" y="1975"/>
                  </a:lnTo>
                  <a:cubicBezTo>
                    <a:pt x="3803" y="1912"/>
                    <a:pt x="3810" y="1849"/>
                    <a:pt x="3817" y="1786"/>
                  </a:cubicBezTo>
                  <a:cubicBezTo>
                    <a:pt x="3817" y="1751"/>
                    <a:pt x="3810" y="1723"/>
                    <a:pt x="3796" y="1713"/>
                  </a:cubicBezTo>
                  <a:cubicBezTo>
                    <a:pt x="3645" y="1629"/>
                    <a:pt x="3540" y="1496"/>
                    <a:pt x="3435" y="1370"/>
                  </a:cubicBezTo>
                  <a:lnTo>
                    <a:pt x="3379" y="1300"/>
                  </a:lnTo>
                  <a:cubicBezTo>
                    <a:pt x="3346" y="1261"/>
                    <a:pt x="3273" y="1238"/>
                    <a:pt x="3189" y="1238"/>
                  </a:cubicBezTo>
                  <a:cubicBezTo>
                    <a:pt x="3165" y="1238"/>
                    <a:pt x="3141" y="1240"/>
                    <a:pt x="3117" y="1244"/>
                  </a:cubicBezTo>
                  <a:cubicBezTo>
                    <a:pt x="3033" y="1258"/>
                    <a:pt x="2987" y="1289"/>
                    <a:pt x="2977" y="1307"/>
                  </a:cubicBezTo>
                  <a:cubicBezTo>
                    <a:pt x="2938" y="1408"/>
                    <a:pt x="2816" y="1468"/>
                    <a:pt x="2714" y="1482"/>
                  </a:cubicBezTo>
                  <a:cubicBezTo>
                    <a:pt x="2699" y="1485"/>
                    <a:pt x="2685" y="1487"/>
                    <a:pt x="2670" y="1487"/>
                  </a:cubicBezTo>
                  <a:cubicBezTo>
                    <a:pt x="2611" y="1487"/>
                    <a:pt x="2554" y="1460"/>
                    <a:pt x="2515" y="1415"/>
                  </a:cubicBezTo>
                  <a:cubicBezTo>
                    <a:pt x="2494" y="1387"/>
                    <a:pt x="2466" y="1370"/>
                    <a:pt x="2434" y="1366"/>
                  </a:cubicBezTo>
                  <a:cubicBezTo>
                    <a:pt x="2427" y="1365"/>
                    <a:pt x="2419" y="1365"/>
                    <a:pt x="2410" y="1365"/>
                  </a:cubicBezTo>
                  <a:cubicBezTo>
                    <a:pt x="2364" y="1365"/>
                    <a:pt x="2298" y="1383"/>
                    <a:pt x="2207" y="1450"/>
                  </a:cubicBezTo>
                  <a:cubicBezTo>
                    <a:pt x="2179" y="1475"/>
                    <a:pt x="2144" y="1499"/>
                    <a:pt x="2112" y="1527"/>
                  </a:cubicBezTo>
                  <a:cubicBezTo>
                    <a:pt x="1982" y="1630"/>
                    <a:pt x="1859" y="1731"/>
                    <a:pt x="1756" y="1731"/>
                  </a:cubicBezTo>
                  <a:cubicBezTo>
                    <a:pt x="1740" y="1731"/>
                    <a:pt x="1724" y="1729"/>
                    <a:pt x="1709" y="1723"/>
                  </a:cubicBezTo>
                  <a:cubicBezTo>
                    <a:pt x="1657" y="1702"/>
                    <a:pt x="1622" y="1657"/>
                    <a:pt x="1615" y="1601"/>
                  </a:cubicBezTo>
                  <a:cubicBezTo>
                    <a:pt x="1590" y="1506"/>
                    <a:pt x="1615" y="1405"/>
                    <a:pt x="1685" y="1338"/>
                  </a:cubicBezTo>
                  <a:cubicBezTo>
                    <a:pt x="1730" y="1293"/>
                    <a:pt x="1755" y="1230"/>
                    <a:pt x="1755" y="1167"/>
                  </a:cubicBezTo>
                  <a:cubicBezTo>
                    <a:pt x="1755" y="1079"/>
                    <a:pt x="1769" y="992"/>
                    <a:pt x="1793" y="908"/>
                  </a:cubicBezTo>
                  <a:cubicBezTo>
                    <a:pt x="1818" y="806"/>
                    <a:pt x="1839" y="722"/>
                    <a:pt x="1804" y="603"/>
                  </a:cubicBezTo>
                  <a:cubicBezTo>
                    <a:pt x="1790" y="559"/>
                    <a:pt x="1778" y="544"/>
                    <a:pt x="1744" y="544"/>
                  </a:cubicBezTo>
                  <a:cubicBezTo>
                    <a:pt x="1726" y="544"/>
                    <a:pt x="1703" y="548"/>
                    <a:pt x="1671" y="554"/>
                  </a:cubicBezTo>
                  <a:cubicBezTo>
                    <a:pt x="1645" y="559"/>
                    <a:pt x="1613" y="566"/>
                    <a:pt x="1580" y="566"/>
                  </a:cubicBezTo>
                  <a:cubicBezTo>
                    <a:pt x="1522" y="566"/>
                    <a:pt x="1463" y="546"/>
                    <a:pt x="1429" y="467"/>
                  </a:cubicBezTo>
                  <a:cubicBezTo>
                    <a:pt x="1394" y="372"/>
                    <a:pt x="1384" y="271"/>
                    <a:pt x="1394" y="169"/>
                  </a:cubicBezTo>
                  <a:cubicBezTo>
                    <a:pt x="1398" y="134"/>
                    <a:pt x="1398" y="96"/>
                    <a:pt x="1391" y="57"/>
                  </a:cubicBezTo>
                  <a:lnTo>
                    <a:pt x="1387" y="57"/>
                  </a:lnTo>
                  <a:lnTo>
                    <a:pt x="1384" y="50"/>
                  </a:lnTo>
                  <a:lnTo>
                    <a:pt x="1380" y="46"/>
                  </a:lnTo>
                  <a:lnTo>
                    <a:pt x="1373" y="39"/>
                  </a:lnTo>
                  <a:lnTo>
                    <a:pt x="1359" y="25"/>
                  </a:lnTo>
                  <a:lnTo>
                    <a:pt x="1356" y="22"/>
                  </a:lnTo>
                  <a:lnTo>
                    <a:pt x="1345" y="15"/>
                  </a:lnTo>
                  <a:lnTo>
                    <a:pt x="1335" y="4"/>
                  </a:lnTo>
                  <a:lnTo>
                    <a:pt x="133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4578;p59">
              <a:extLst>
                <a:ext uri="{FF2B5EF4-FFF2-40B4-BE49-F238E27FC236}">
                  <a16:creationId xmlns:a16="http://schemas.microsoft.com/office/drawing/2014/main" id="{40202AC7-43D9-67F1-B2A3-5856A4FEB39E}"/>
                </a:ext>
              </a:extLst>
            </p:cNvPr>
            <p:cNvSpPr/>
            <p:nvPr/>
          </p:nvSpPr>
          <p:spPr>
            <a:xfrm>
              <a:off x="2774359" y="1962182"/>
              <a:ext cx="149" cy="258"/>
            </a:xfrm>
            <a:custGeom>
              <a:avLst/>
              <a:gdLst/>
              <a:ahLst/>
              <a:cxnLst/>
              <a:rect l="l" t="t" r="r" b="b"/>
              <a:pathLst>
                <a:path w="11" h="19" extrusionOk="0">
                  <a:moveTo>
                    <a:pt x="0" y="1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4579;p59">
              <a:extLst>
                <a:ext uri="{FF2B5EF4-FFF2-40B4-BE49-F238E27FC236}">
                  <a16:creationId xmlns:a16="http://schemas.microsoft.com/office/drawing/2014/main" id="{41A3C9CA-F4D1-BB95-053D-B8399D9E408D}"/>
                </a:ext>
              </a:extLst>
            </p:cNvPr>
            <p:cNvSpPr/>
            <p:nvPr/>
          </p:nvSpPr>
          <p:spPr>
            <a:xfrm>
              <a:off x="2774115" y="1962657"/>
              <a:ext cx="109" cy="204"/>
            </a:xfrm>
            <a:custGeom>
              <a:avLst/>
              <a:gdLst/>
              <a:ahLst/>
              <a:cxnLst/>
              <a:rect l="l" t="t" r="r" b="b"/>
              <a:pathLst>
                <a:path w="8" h="15" extrusionOk="0">
                  <a:moveTo>
                    <a:pt x="1" y="15"/>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4580;p59">
              <a:extLst>
                <a:ext uri="{FF2B5EF4-FFF2-40B4-BE49-F238E27FC236}">
                  <a16:creationId xmlns:a16="http://schemas.microsoft.com/office/drawing/2014/main" id="{2BFCFBEC-2790-AD46-54D3-B613C4C7F5C3}"/>
                </a:ext>
              </a:extLst>
            </p:cNvPr>
            <p:cNvSpPr/>
            <p:nvPr/>
          </p:nvSpPr>
          <p:spPr>
            <a:xfrm>
              <a:off x="2774590" y="1961761"/>
              <a:ext cx="163" cy="204"/>
            </a:xfrm>
            <a:custGeom>
              <a:avLst/>
              <a:gdLst/>
              <a:ahLst/>
              <a:cxnLst/>
              <a:rect l="l" t="t" r="r" b="b"/>
              <a:pathLst>
                <a:path w="12" h="15" extrusionOk="0">
                  <a:moveTo>
                    <a:pt x="1" y="1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4581;p59">
              <a:extLst>
                <a:ext uri="{FF2B5EF4-FFF2-40B4-BE49-F238E27FC236}">
                  <a16:creationId xmlns:a16="http://schemas.microsoft.com/office/drawing/2014/main" id="{417D206F-93F9-FBB4-B081-6F21637AEE2C}"/>
                </a:ext>
              </a:extLst>
            </p:cNvPr>
            <p:cNvSpPr/>
            <p:nvPr/>
          </p:nvSpPr>
          <p:spPr>
            <a:xfrm>
              <a:off x="2775595" y="1959521"/>
              <a:ext cx="109" cy="258"/>
            </a:xfrm>
            <a:custGeom>
              <a:avLst/>
              <a:gdLst/>
              <a:ahLst/>
              <a:cxnLst/>
              <a:rect l="l" t="t" r="r" b="b"/>
              <a:pathLst>
                <a:path w="8" h="19" extrusionOk="0">
                  <a:moveTo>
                    <a:pt x="0" y="18"/>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4582;p59">
              <a:extLst>
                <a:ext uri="{FF2B5EF4-FFF2-40B4-BE49-F238E27FC236}">
                  <a16:creationId xmlns:a16="http://schemas.microsoft.com/office/drawing/2014/main" id="{177BC5CA-ADE6-20D2-105F-81B8E7025BC5}"/>
                </a:ext>
              </a:extLst>
            </p:cNvPr>
            <p:cNvSpPr/>
            <p:nvPr/>
          </p:nvSpPr>
          <p:spPr>
            <a:xfrm>
              <a:off x="2775310" y="1960145"/>
              <a:ext cx="149" cy="394"/>
            </a:xfrm>
            <a:custGeom>
              <a:avLst/>
              <a:gdLst/>
              <a:ahLst/>
              <a:cxnLst/>
              <a:rect l="l" t="t" r="r" b="b"/>
              <a:pathLst>
                <a:path w="11" h="29" extrusionOk="0">
                  <a:moveTo>
                    <a:pt x="0" y="28"/>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4583;p59">
              <a:extLst>
                <a:ext uri="{FF2B5EF4-FFF2-40B4-BE49-F238E27FC236}">
                  <a16:creationId xmlns:a16="http://schemas.microsoft.com/office/drawing/2014/main" id="{DF2F6C83-D746-CEEE-6F65-34ECDB3036B5}"/>
                </a:ext>
              </a:extLst>
            </p:cNvPr>
            <p:cNvSpPr/>
            <p:nvPr/>
          </p:nvSpPr>
          <p:spPr>
            <a:xfrm>
              <a:off x="2775065" y="1960756"/>
              <a:ext cx="109" cy="258"/>
            </a:xfrm>
            <a:custGeom>
              <a:avLst/>
              <a:gdLst/>
              <a:ahLst/>
              <a:cxnLst/>
              <a:rect l="l" t="t" r="r" b="b"/>
              <a:pathLst>
                <a:path w="8" h="19" extrusionOk="0">
                  <a:moveTo>
                    <a:pt x="1" y="1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4584;p59">
              <a:extLst>
                <a:ext uri="{FF2B5EF4-FFF2-40B4-BE49-F238E27FC236}">
                  <a16:creationId xmlns:a16="http://schemas.microsoft.com/office/drawing/2014/main" id="{316965BD-55B7-D6BD-CFA2-2CB5B0E6C990}"/>
                </a:ext>
              </a:extLst>
            </p:cNvPr>
            <p:cNvSpPr/>
            <p:nvPr/>
          </p:nvSpPr>
          <p:spPr>
            <a:xfrm>
              <a:off x="2774835" y="1961286"/>
              <a:ext cx="149" cy="244"/>
            </a:xfrm>
            <a:custGeom>
              <a:avLst/>
              <a:gdLst/>
              <a:ahLst/>
              <a:cxnLst/>
              <a:rect l="l" t="t" r="r" b="b"/>
              <a:pathLst>
                <a:path w="11" h="18" extrusionOk="0">
                  <a:moveTo>
                    <a:pt x="0" y="18"/>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4585;p59">
              <a:extLst>
                <a:ext uri="{FF2B5EF4-FFF2-40B4-BE49-F238E27FC236}">
                  <a16:creationId xmlns:a16="http://schemas.microsoft.com/office/drawing/2014/main" id="{178B14C8-2EB7-3573-6010-F31123E76B35}"/>
                </a:ext>
              </a:extLst>
            </p:cNvPr>
            <p:cNvSpPr/>
            <p:nvPr/>
          </p:nvSpPr>
          <p:spPr>
            <a:xfrm>
              <a:off x="2773884" y="1963091"/>
              <a:ext cx="109" cy="204"/>
            </a:xfrm>
            <a:custGeom>
              <a:avLst/>
              <a:gdLst/>
              <a:ahLst/>
              <a:cxnLst/>
              <a:rect l="l" t="t" r="r" b="b"/>
              <a:pathLst>
                <a:path w="8" h="15" extrusionOk="0">
                  <a:moveTo>
                    <a:pt x="0" y="14"/>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4586;p59">
              <a:extLst>
                <a:ext uri="{FF2B5EF4-FFF2-40B4-BE49-F238E27FC236}">
                  <a16:creationId xmlns:a16="http://schemas.microsoft.com/office/drawing/2014/main" id="{3AD41839-8A5C-EC05-F5C8-B9020E73B449}"/>
                </a:ext>
              </a:extLst>
            </p:cNvPr>
            <p:cNvSpPr/>
            <p:nvPr/>
          </p:nvSpPr>
          <p:spPr>
            <a:xfrm>
              <a:off x="2772268" y="1965087"/>
              <a:ext cx="149" cy="109"/>
            </a:xfrm>
            <a:custGeom>
              <a:avLst/>
              <a:gdLst/>
              <a:ahLst/>
              <a:cxnLst/>
              <a:rect l="l" t="t" r="r" b="b"/>
              <a:pathLst>
                <a:path w="11" h="8" extrusionOk="0">
                  <a:moveTo>
                    <a:pt x="0" y="7"/>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4587;p59">
              <a:extLst>
                <a:ext uri="{FF2B5EF4-FFF2-40B4-BE49-F238E27FC236}">
                  <a16:creationId xmlns:a16="http://schemas.microsoft.com/office/drawing/2014/main" id="{C451ECAD-3316-3D29-C4C8-586A4A722A87}"/>
                </a:ext>
              </a:extLst>
            </p:cNvPr>
            <p:cNvSpPr/>
            <p:nvPr/>
          </p:nvSpPr>
          <p:spPr>
            <a:xfrm>
              <a:off x="2772839" y="1964517"/>
              <a:ext cx="109" cy="149"/>
            </a:xfrm>
            <a:custGeom>
              <a:avLst/>
              <a:gdLst/>
              <a:ahLst/>
              <a:cxnLst/>
              <a:rect l="l" t="t" r="r" b="b"/>
              <a:pathLst>
                <a:path w="8" h="11" extrusionOk="0">
                  <a:moveTo>
                    <a:pt x="0" y="11"/>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4588;p59">
              <a:extLst>
                <a:ext uri="{FF2B5EF4-FFF2-40B4-BE49-F238E27FC236}">
                  <a16:creationId xmlns:a16="http://schemas.microsoft.com/office/drawing/2014/main" id="{EE1494B4-D1D7-DCB0-7F48-DC854B7EBD16}"/>
                </a:ext>
              </a:extLst>
            </p:cNvPr>
            <p:cNvSpPr/>
            <p:nvPr/>
          </p:nvSpPr>
          <p:spPr>
            <a:xfrm>
              <a:off x="2771983" y="1965318"/>
              <a:ext cx="149" cy="68"/>
            </a:xfrm>
            <a:custGeom>
              <a:avLst/>
              <a:gdLst/>
              <a:ahLst/>
              <a:cxnLst/>
              <a:rect l="l" t="t" r="r" b="b"/>
              <a:pathLst>
                <a:path w="11" h="5" extrusionOk="0">
                  <a:moveTo>
                    <a:pt x="0" y="4"/>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4589;p59">
              <a:extLst>
                <a:ext uri="{FF2B5EF4-FFF2-40B4-BE49-F238E27FC236}">
                  <a16:creationId xmlns:a16="http://schemas.microsoft.com/office/drawing/2014/main" id="{6B70DDAD-724C-D701-8D5B-BB024023F365}"/>
                </a:ext>
              </a:extLst>
            </p:cNvPr>
            <p:cNvSpPr/>
            <p:nvPr/>
          </p:nvSpPr>
          <p:spPr>
            <a:xfrm>
              <a:off x="2773599" y="1963512"/>
              <a:ext cx="149" cy="204"/>
            </a:xfrm>
            <a:custGeom>
              <a:avLst/>
              <a:gdLst/>
              <a:ahLst/>
              <a:cxnLst/>
              <a:rect l="l" t="t" r="r" b="b"/>
              <a:pathLst>
                <a:path w="11" h="15" extrusionOk="0">
                  <a:moveTo>
                    <a:pt x="0" y="15"/>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4590;p59">
              <a:extLst>
                <a:ext uri="{FF2B5EF4-FFF2-40B4-BE49-F238E27FC236}">
                  <a16:creationId xmlns:a16="http://schemas.microsoft.com/office/drawing/2014/main" id="{319794E3-2F90-3F68-340C-B4F591110969}"/>
                </a:ext>
              </a:extLst>
            </p:cNvPr>
            <p:cNvSpPr/>
            <p:nvPr/>
          </p:nvSpPr>
          <p:spPr>
            <a:xfrm>
              <a:off x="2773070" y="1964178"/>
              <a:ext cx="163" cy="204"/>
            </a:xfrm>
            <a:custGeom>
              <a:avLst/>
              <a:gdLst/>
              <a:ahLst/>
              <a:cxnLst/>
              <a:rect l="l" t="t" r="r" b="b"/>
              <a:pathLst>
                <a:path w="12" h="15" extrusionOk="0">
                  <a:moveTo>
                    <a:pt x="1" y="15"/>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4591;p59">
              <a:extLst>
                <a:ext uri="{FF2B5EF4-FFF2-40B4-BE49-F238E27FC236}">
                  <a16:creationId xmlns:a16="http://schemas.microsoft.com/office/drawing/2014/main" id="{1A85AE95-C7D6-7299-AB18-9AA6AF234537}"/>
                </a:ext>
              </a:extLst>
            </p:cNvPr>
            <p:cNvSpPr/>
            <p:nvPr/>
          </p:nvSpPr>
          <p:spPr>
            <a:xfrm>
              <a:off x="2773355" y="1963852"/>
              <a:ext cx="109" cy="204"/>
            </a:xfrm>
            <a:custGeom>
              <a:avLst/>
              <a:gdLst/>
              <a:ahLst/>
              <a:cxnLst/>
              <a:rect l="l" t="t" r="r" b="b"/>
              <a:pathLst>
                <a:path w="8" h="15" extrusionOk="0">
                  <a:moveTo>
                    <a:pt x="1" y="1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4592;p59">
              <a:extLst>
                <a:ext uri="{FF2B5EF4-FFF2-40B4-BE49-F238E27FC236}">
                  <a16:creationId xmlns:a16="http://schemas.microsoft.com/office/drawing/2014/main" id="{38CD0E28-6B3D-658F-75E3-9484EDF8428F}"/>
                </a:ext>
              </a:extLst>
            </p:cNvPr>
            <p:cNvSpPr/>
            <p:nvPr/>
          </p:nvSpPr>
          <p:spPr>
            <a:xfrm>
              <a:off x="2776776" y="1956384"/>
              <a:ext cx="68" cy="299"/>
            </a:xfrm>
            <a:custGeom>
              <a:avLst/>
              <a:gdLst/>
              <a:ahLst/>
              <a:cxnLst/>
              <a:rect l="l" t="t" r="r" b="b"/>
              <a:pathLst>
                <a:path w="5" h="22" extrusionOk="0">
                  <a:moveTo>
                    <a:pt x="1" y="22"/>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4593;p59">
              <a:extLst>
                <a:ext uri="{FF2B5EF4-FFF2-40B4-BE49-F238E27FC236}">
                  <a16:creationId xmlns:a16="http://schemas.microsoft.com/office/drawing/2014/main" id="{8A3B250A-BD39-EBEE-919D-B9E3539369DB}"/>
                </a:ext>
              </a:extLst>
            </p:cNvPr>
            <p:cNvSpPr/>
            <p:nvPr/>
          </p:nvSpPr>
          <p:spPr>
            <a:xfrm>
              <a:off x="2777496" y="1954062"/>
              <a:ext cx="109" cy="204"/>
            </a:xfrm>
            <a:custGeom>
              <a:avLst/>
              <a:gdLst/>
              <a:ahLst/>
              <a:cxnLst/>
              <a:rect l="l" t="t" r="r" b="b"/>
              <a:pathLst>
                <a:path w="8" h="15" extrusionOk="0">
                  <a:moveTo>
                    <a:pt x="0" y="14"/>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4594;p59">
              <a:extLst>
                <a:ext uri="{FF2B5EF4-FFF2-40B4-BE49-F238E27FC236}">
                  <a16:creationId xmlns:a16="http://schemas.microsoft.com/office/drawing/2014/main" id="{1C9FB1F1-FBC5-3973-33FA-54D58BD7B9B5}"/>
                </a:ext>
              </a:extLst>
            </p:cNvPr>
            <p:cNvSpPr/>
            <p:nvPr/>
          </p:nvSpPr>
          <p:spPr>
            <a:xfrm>
              <a:off x="2777632" y="1953628"/>
              <a:ext cx="68" cy="204"/>
            </a:xfrm>
            <a:custGeom>
              <a:avLst/>
              <a:gdLst/>
              <a:ahLst/>
              <a:cxnLst/>
              <a:rect l="l" t="t" r="r" b="b"/>
              <a:pathLst>
                <a:path w="5" h="15" extrusionOk="0">
                  <a:moveTo>
                    <a:pt x="1" y="15"/>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4595;p59">
              <a:extLst>
                <a:ext uri="{FF2B5EF4-FFF2-40B4-BE49-F238E27FC236}">
                  <a16:creationId xmlns:a16="http://schemas.microsoft.com/office/drawing/2014/main" id="{8320DD71-FE94-DC8C-989F-C0E5562217C7}"/>
                </a:ext>
              </a:extLst>
            </p:cNvPr>
            <p:cNvSpPr/>
            <p:nvPr/>
          </p:nvSpPr>
          <p:spPr>
            <a:xfrm>
              <a:off x="2776926" y="1955909"/>
              <a:ext cx="109" cy="258"/>
            </a:xfrm>
            <a:custGeom>
              <a:avLst/>
              <a:gdLst/>
              <a:ahLst/>
              <a:cxnLst/>
              <a:rect l="l" t="t" r="r" b="b"/>
              <a:pathLst>
                <a:path w="8" h="19" extrusionOk="0">
                  <a:moveTo>
                    <a:pt x="0" y="18"/>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4596;p59">
              <a:extLst>
                <a:ext uri="{FF2B5EF4-FFF2-40B4-BE49-F238E27FC236}">
                  <a16:creationId xmlns:a16="http://schemas.microsoft.com/office/drawing/2014/main" id="{C90188BB-7795-7778-70F3-5A0D402332A7}"/>
                </a:ext>
              </a:extLst>
            </p:cNvPr>
            <p:cNvSpPr/>
            <p:nvPr/>
          </p:nvSpPr>
          <p:spPr>
            <a:xfrm>
              <a:off x="2777251" y="1954959"/>
              <a:ext cx="68" cy="204"/>
            </a:xfrm>
            <a:custGeom>
              <a:avLst/>
              <a:gdLst/>
              <a:ahLst/>
              <a:cxnLst/>
              <a:rect l="l" t="t" r="r" b="b"/>
              <a:pathLst>
                <a:path w="5" h="15" extrusionOk="0">
                  <a:moveTo>
                    <a:pt x="1" y="15"/>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4597;p59">
              <a:extLst>
                <a:ext uri="{FF2B5EF4-FFF2-40B4-BE49-F238E27FC236}">
                  <a16:creationId xmlns:a16="http://schemas.microsoft.com/office/drawing/2014/main" id="{31BF60C4-67EA-F772-7D05-ACED3D9A198C}"/>
                </a:ext>
              </a:extLst>
            </p:cNvPr>
            <p:cNvSpPr/>
            <p:nvPr/>
          </p:nvSpPr>
          <p:spPr>
            <a:xfrm>
              <a:off x="2777781" y="1953248"/>
              <a:ext cx="14" cy="109"/>
            </a:xfrm>
            <a:custGeom>
              <a:avLst/>
              <a:gdLst/>
              <a:ahLst/>
              <a:cxnLst/>
              <a:rect l="l" t="t" r="r" b="b"/>
              <a:pathLst>
                <a:path w="1" h="8" extrusionOk="0">
                  <a:moveTo>
                    <a:pt x="0"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4598;p59">
              <a:extLst>
                <a:ext uri="{FF2B5EF4-FFF2-40B4-BE49-F238E27FC236}">
                  <a16:creationId xmlns:a16="http://schemas.microsoft.com/office/drawing/2014/main" id="{12FB70D6-6647-F17F-0B4C-9A61ABA994E2}"/>
                </a:ext>
              </a:extLst>
            </p:cNvPr>
            <p:cNvSpPr/>
            <p:nvPr/>
          </p:nvSpPr>
          <p:spPr>
            <a:xfrm>
              <a:off x="2777061" y="1955434"/>
              <a:ext cx="109" cy="258"/>
            </a:xfrm>
            <a:custGeom>
              <a:avLst/>
              <a:gdLst/>
              <a:ahLst/>
              <a:cxnLst/>
              <a:rect l="l" t="t" r="r" b="b"/>
              <a:pathLst>
                <a:path w="8" h="19" extrusionOk="0">
                  <a:moveTo>
                    <a:pt x="1" y="1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4599;p59">
              <a:extLst>
                <a:ext uri="{FF2B5EF4-FFF2-40B4-BE49-F238E27FC236}">
                  <a16:creationId xmlns:a16="http://schemas.microsoft.com/office/drawing/2014/main" id="{EA0E78CF-9493-5083-49E6-EDD9D38C6171}"/>
                </a:ext>
              </a:extLst>
            </p:cNvPr>
            <p:cNvSpPr/>
            <p:nvPr/>
          </p:nvSpPr>
          <p:spPr>
            <a:xfrm>
              <a:off x="2776586" y="1956914"/>
              <a:ext cx="109" cy="244"/>
            </a:xfrm>
            <a:custGeom>
              <a:avLst/>
              <a:gdLst/>
              <a:ahLst/>
              <a:cxnLst/>
              <a:rect l="l" t="t" r="r" b="b"/>
              <a:pathLst>
                <a:path w="8" h="18" extrusionOk="0">
                  <a:moveTo>
                    <a:pt x="1" y="18"/>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4600;p59">
              <a:extLst>
                <a:ext uri="{FF2B5EF4-FFF2-40B4-BE49-F238E27FC236}">
                  <a16:creationId xmlns:a16="http://schemas.microsoft.com/office/drawing/2014/main" id="{30923F16-2B61-4201-7DC9-80F29F0FD300}"/>
                </a:ext>
              </a:extLst>
            </p:cNvPr>
            <p:cNvSpPr/>
            <p:nvPr/>
          </p:nvSpPr>
          <p:spPr>
            <a:xfrm>
              <a:off x="2776206" y="1957959"/>
              <a:ext cx="109" cy="244"/>
            </a:xfrm>
            <a:custGeom>
              <a:avLst/>
              <a:gdLst/>
              <a:ahLst/>
              <a:cxnLst/>
              <a:rect l="l" t="t" r="r" b="b"/>
              <a:pathLst>
                <a:path w="8" h="18" extrusionOk="0">
                  <a:moveTo>
                    <a:pt x="1" y="18"/>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4601;p59">
              <a:extLst>
                <a:ext uri="{FF2B5EF4-FFF2-40B4-BE49-F238E27FC236}">
                  <a16:creationId xmlns:a16="http://schemas.microsoft.com/office/drawing/2014/main" id="{59694A48-1CA9-F53E-6A95-4C61F6C9B573}"/>
                </a:ext>
              </a:extLst>
            </p:cNvPr>
            <p:cNvSpPr/>
            <p:nvPr/>
          </p:nvSpPr>
          <p:spPr>
            <a:xfrm>
              <a:off x="2776016" y="1958475"/>
              <a:ext cx="109" cy="258"/>
            </a:xfrm>
            <a:custGeom>
              <a:avLst/>
              <a:gdLst/>
              <a:ahLst/>
              <a:cxnLst/>
              <a:rect l="l" t="t" r="r" b="b"/>
              <a:pathLst>
                <a:path w="8" h="19" extrusionOk="0">
                  <a:moveTo>
                    <a:pt x="1" y="1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4602;p59">
              <a:extLst>
                <a:ext uri="{FF2B5EF4-FFF2-40B4-BE49-F238E27FC236}">
                  <a16:creationId xmlns:a16="http://schemas.microsoft.com/office/drawing/2014/main" id="{9E9D03CA-662F-DA2B-E7D2-69AF8120275E}"/>
                </a:ext>
              </a:extLst>
            </p:cNvPr>
            <p:cNvSpPr/>
            <p:nvPr/>
          </p:nvSpPr>
          <p:spPr>
            <a:xfrm>
              <a:off x="2776396" y="1957430"/>
              <a:ext cx="109" cy="258"/>
            </a:xfrm>
            <a:custGeom>
              <a:avLst/>
              <a:gdLst/>
              <a:ahLst/>
              <a:cxnLst/>
              <a:rect l="l" t="t" r="r" b="b"/>
              <a:pathLst>
                <a:path w="8" h="19" extrusionOk="0">
                  <a:moveTo>
                    <a:pt x="1" y="1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4603;p59">
              <a:extLst>
                <a:ext uri="{FF2B5EF4-FFF2-40B4-BE49-F238E27FC236}">
                  <a16:creationId xmlns:a16="http://schemas.microsoft.com/office/drawing/2014/main" id="{17F7A86B-91BD-D013-ECA1-272D85A61007}"/>
                </a:ext>
              </a:extLst>
            </p:cNvPr>
            <p:cNvSpPr/>
            <p:nvPr/>
          </p:nvSpPr>
          <p:spPr>
            <a:xfrm>
              <a:off x="2777401" y="1954483"/>
              <a:ext cx="54" cy="258"/>
            </a:xfrm>
            <a:custGeom>
              <a:avLst/>
              <a:gdLst/>
              <a:ahLst/>
              <a:cxnLst/>
              <a:rect l="l" t="t" r="r" b="b"/>
              <a:pathLst>
                <a:path w="4" h="19" extrusionOk="0">
                  <a:moveTo>
                    <a:pt x="0" y="1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4604;p59">
              <a:extLst>
                <a:ext uri="{FF2B5EF4-FFF2-40B4-BE49-F238E27FC236}">
                  <a16:creationId xmlns:a16="http://schemas.microsoft.com/office/drawing/2014/main" id="{D236AB1F-0704-C7E2-7EE3-CAA3C4C9ED02}"/>
                </a:ext>
              </a:extLst>
            </p:cNvPr>
            <p:cNvSpPr/>
            <p:nvPr/>
          </p:nvSpPr>
          <p:spPr>
            <a:xfrm>
              <a:off x="2772554" y="1964802"/>
              <a:ext cx="149" cy="149"/>
            </a:xfrm>
            <a:custGeom>
              <a:avLst/>
              <a:gdLst/>
              <a:ahLst/>
              <a:cxnLst/>
              <a:rect l="l" t="t" r="r" b="b"/>
              <a:pathLst>
                <a:path w="11" h="11" extrusionOk="0">
                  <a:moveTo>
                    <a:pt x="11"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4605;p59">
              <a:extLst>
                <a:ext uri="{FF2B5EF4-FFF2-40B4-BE49-F238E27FC236}">
                  <a16:creationId xmlns:a16="http://schemas.microsoft.com/office/drawing/2014/main" id="{AB057F16-A89C-DA9D-F279-1AE209FBF40C}"/>
                </a:ext>
              </a:extLst>
            </p:cNvPr>
            <p:cNvSpPr/>
            <p:nvPr/>
          </p:nvSpPr>
          <p:spPr>
            <a:xfrm>
              <a:off x="2775826" y="1959005"/>
              <a:ext cx="109" cy="244"/>
            </a:xfrm>
            <a:custGeom>
              <a:avLst/>
              <a:gdLst/>
              <a:ahLst/>
              <a:cxnLst/>
              <a:rect l="l" t="t" r="r" b="b"/>
              <a:pathLst>
                <a:path w="8" h="18" extrusionOk="0">
                  <a:moveTo>
                    <a:pt x="1" y="18"/>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4606;p59">
              <a:extLst>
                <a:ext uri="{FF2B5EF4-FFF2-40B4-BE49-F238E27FC236}">
                  <a16:creationId xmlns:a16="http://schemas.microsoft.com/office/drawing/2014/main" id="{2B8D6092-B01F-601F-1FDB-6FD9C454D79D}"/>
                </a:ext>
              </a:extLst>
            </p:cNvPr>
            <p:cNvSpPr/>
            <p:nvPr/>
          </p:nvSpPr>
          <p:spPr>
            <a:xfrm>
              <a:off x="2771698" y="1965508"/>
              <a:ext cx="109" cy="68"/>
            </a:xfrm>
            <a:custGeom>
              <a:avLst/>
              <a:gdLst/>
              <a:ahLst/>
              <a:cxnLst/>
              <a:rect l="l" t="t" r="r" b="b"/>
              <a:pathLst>
                <a:path w="8"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4607;p59">
              <a:extLst>
                <a:ext uri="{FF2B5EF4-FFF2-40B4-BE49-F238E27FC236}">
                  <a16:creationId xmlns:a16="http://schemas.microsoft.com/office/drawing/2014/main" id="{CC620192-64E0-A85B-56A9-20DA30E9733B}"/>
                </a:ext>
              </a:extLst>
            </p:cNvPr>
            <p:cNvSpPr/>
            <p:nvPr/>
          </p:nvSpPr>
          <p:spPr>
            <a:xfrm>
              <a:off x="2800401" y="1951917"/>
              <a:ext cx="68" cy="68"/>
            </a:xfrm>
            <a:custGeom>
              <a:avLst/>
              <a:gdLst/>
              <a:ahLst/>
              <a:cxnLst/>
              <a:rect l="l" t="t" r="r" b="b"/>
              <a:pathLst>
                <a:path w="5" h="5" extrusionOk="0">
                  <a:moveTo>
                    <a:pt x="1" y="1"/>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4608;p59">
              <a:extLst>
                <a:ext uri="{FF2B5EF4-FFF2-40B4-BE49-F238E27FC236}">
                  <a16:creationId xmlns:a16="http://schemas.microsoft.com/office/drawing/2014/main" id="{F06B227D-8D62-593C-2B17-4BE271992FBF}"/>
                </a:ext>
              </a:extLst>
            </p:cNvPr>
            <p:cNvSpPr/>
            <p:nvPr/>
          </p:nvSpPr>
          <p:spPr>
            <a:xfrm>
              <a:off x="2800591" y="1952582"/>
              <a:ext cx="14" cy="109"/>
            </a:xfrm>
            <a:custGeom>
              <a:avLst/>
              <a:gdLst/>
              <a:ahLst/>
              <a:cxnLst/>
              <a:rect l="l" t="t" r="r" b="b"/>
              <a:pathLst>
                <a:path w="1" h="8" extrusionOk="0">
                  <a:moveTo>
                    <a:pt x="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4609;p59">
              <a:extLst>
                <a:ext uri="{FF2B5EF4-FFF2-40B4-BE49-F238E27FC236}">
                  <a16:creationId xmlns:a16="http://schemas.microsoft.com/office/drawing/2014/main" id="{F76B16E6-8915-94FB-2A0D-70A0FAF0DA94}"/>
                </a:ext>
              </a:extLst>
            </p:cNvPr>
            <p:cNvSpPr/>
            <p:nvPr/>
          </p:nvSpPr>
          <p:spPr>
            <a:xfrm>
              <a:off x="2800591" y="195301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4610;p59">
              <a:extLst>
                <a:ext uri="{FF2B5EF4-FFF2-40B4-BE49-F238E27FC236}">
                  <a16:creationId xmlns:a16="http://schemas.microsoft.com/office/drawing/2014/main" id="{E99383F7-66C0-E795-6C02-59EF120BA9B6}"/>
                </a:ext>
              </a:extLst>
            </p:cNvPr>
            <p:cNvSpPr/>
            <p:nvPr/>
          </p:nvSpPr>
          <p:spPr>
            <a:xfrm>
              <a:off x="2820930" y="1936276"/>
              <a:ext cx="109" cy="109"/>
            </a:xfrm>
            <a:custGeom>
              <a:avLst/>
              <a:gdLst/>
              <a:ahLst/>
              <a:cxnLst/>
              <a:rect l="l" t="t" r="r" b="b"/>
              <a:pathLst>
                <a:path w="8" h="8" extrusionOk="0">
                  <a:moveTo>
                    <a:pt x="1" y="1"/>
                  </a:moveTo>
                  <a:lnTo>
                    <a:pt x="8" y="8"/>
                  </a:lnTo>
                  <a:lnTo>
                    <a:pt x="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4611;p59">
              <a:extLst>
                <a:ext uri="{FF2B5EF4-FFF2-40B4-BE49-F238E27FC236}">
                  <a16:creationId xmlns:a16="http://schemas.microsoft.com/office/drawing/2014/main" id="{DC7355D9-23CE-CFBA-1257-EA21B1D429CB}"/>
                </a:ext>
              </a:extLst>
            </p:cNvPr>
            <p:cNvSpPr/>
            <p:nvPr/>
          </p:nvSpPr>
          <p:spPr>
            <a:xfrm>
              <a:off x="2800550" y="195229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4612;p59">
              <a:extLst>
                <a:ext uri="{FF2B5EF4-FFF2-40B4-BE49-F238E27FC236}">
                  <a16:creationId xmlns:a16="http://schemas.microsoft.com/office/drawing/2014/main" id="{5BA1F2AF-07B9-82EA-0998-5FDB528C4789}"/>
                </a:ext>
              </a:extLst>
            </p:cNvPr>
            <p:cNvSpPr/>
            <p:nvPr/>
          </p:nvSpPr>
          <p:spPr>
            <a:xfrm>
              <a:off x="2783293" y="1890642"/>
              <a:ext cx="54" cy="68"/>
            </a:xfrm>
            <a:custGeom>
              <a:avLst/>
              <a:gdLst/>
              <a:ahLst/>
              <a:cxnLst/>
              <a:rect l="l" t="t" r="r" b="b"/>
              <a:pathLst>
                <a:path w="4" h="5" extrusionOk="0">
                  <a:moveTo>
                    <a:pt x="4"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4613;p59">
              <a:extLst>
                <a:ext uri="{FF2B5EF4-FFF2-40B4-BE49-F238E27FC236}">
                  <a16:creationId xmlns:a16="http://schemas.microsoft.com/office/drawing/2014/main" id="{6BB43BB2-B36A-7479-48C2-2617FDC9A408}"/>
                </a:ext>
              </a:extLst>
            </p:cNvPr>
            <p:cNvSpPr/>
            <p:nvPr/>
          </p:nvSpPr>
          <p:spPr>
            <a:xfrm>
              <a:off x="2821609" y="1933425"/>
              <a:ext cx="0" cy="109"/>
            </a:xfrm>
            <a:custGeom>
              <a:avLst/>
              <a:gdLst/>
              <a:ahLst/>
              <a:cxnLst/>
              <a:rect l="l" t="t" r="r" b="b"/>
              <a:pathLst>
                <a:path h="8" extrusionOk="0">
                  <a:moveTo>
                    <a:pt x="0"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4614;p59">
              <a:extLst>
                <a:ext uri="{FF2B5EF4-FFF2-40B4-BE49-F238E27FC236}">
                  <a16:creationId xmlns:a16="http://schemas.microsoft.com/office/drawing/2014/main" id="{AD752BDA-2378-4460-91B2-CBFCAF1AAF9E}"/>
                </a:ext>
              </a:extLst>
            </p:cNvPr>
            <p:cNvSpPr/>
            <p:nvPr/>
          </p:nvSpPr>
          <p:spPr>
            <a:xfrm>
              <a:off x="2821555" y="1932854"/>
              <a:ext cx="14" cy="163"/>
            </a:xfrm>
            <a:custGeom>
              <a:avLst/>
              <a:gdLst/>
              <a:ahLst/>
              <a:cxnLst/>
              <a:rect l="l" t="t" r="r" b="b"/>
              <a:pathLst>
                <a:path w="1" h="12" extrusionOk="0">
                  <a:moveTo>
                    <a:pt x="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4615;p59">
              <a:extLst>
                <a:ext uri="{FF2B5EF4-FFF2-40B4-BE49-F238E27FC236}">
                  <a16:creationId xmlns:a16="http://schemas.microsoft.com/office/drawing/2014/main" id="{A1218F2A-5CF6-616C-81D2-BB53762C5D78}"/>
                </a:ext>
              </a:extLst>
            </p:cNvPr>
            <p:cNvSpPr/>
            <p:nvPr/>
          </p:nvSpPr>
          <p:spPr>
            <a:xfrm>
              <a:off x="2787380" y="1905767"/>
              <a:ext cx="964" cy="2390"/>
            </a:xfrm>
            <a:custGeom>
              <a:avLst/>
              <a:gdLst/>
              <a:ahLst/>
              <a:cxnLst/>
              <a:rect l="l" t="t" r="r" b="b"/>
              <a:pathLst>
                <a:path w="71" h="176" extrusionOk="0">
                  <a:moveTo>
                    <a:pt x="0" y="175"/>
                  </a:moveTo>
                  <a:cubicBezTo>
                    <a:pt x="46" y="130"/>
                    <a:pt x="70" y="67"/>
                    <a:pt x="70" y="0"/>
                  </a:cubicBezTo>
                  <a:cubicBezTo>
                    <a:pt x="70" y="67"/>
                    <a:pt x="46" y="130"/>
                    <a:pt x="0" y="17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4616;p59">
              <a:extLst>
                <a:ext uri="{FF2B5EF4-FFF2-40B4-BE49-F238E27FC236}">
                  <a16:creationId xmlns:a16="http://schemas.microsoft.com/office/drawing/2014/main" id="{14FFE613-F68D-EDDB-93D6-C6FE97FCE4FC}"/>
                </a:ext>
              </a:extLst>
            </p:cNvPr>
            <p:cNvSpPr/>
            <p:nvPr/>
          </p:nvSpPr>
          <p:spPr>
            <a:xfrm>
              <a:off x="2782913" y="1890262"/>
              <a:ext cx="204" cy="163"/>
            </a:xfrm>
            <a:custGeom>
              <a:avLst/>
              <a:gdLst/>
              <a:ahLst/>
              <a:cxnLst/>
              <a:rect l="l" t="t" r="r" b="b"/>
              <a:pathLst>
                <a:path w="15" h="12" extrusionOk="0">
                  <a:moveTo>
                    <a:pt x="0" y="1"/>
                  </a:moveTo>
                  <a:lnTo>
                    <a:pt x="1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4617;p59">
              <a:extLst>
                <a:ext uri="{FF2B5EF4-FFF2-40B4-BE49-F238E27FC236}">
                  <a16:creationId xmlns:a16="http://schemas.microsoft.com/office/drawing/2014/main" id="{02E556AA-8E95-3E5F-F747-2031B0FAE165}"/>
                </a:ext>
              </a:extLst>
            </p:cNvPr>
            <p:cNvSpPr/>
            <p:nvPr/>
          </p:nvSpPr>
          <p:spPr>
            <a:xfrm>
              <a:off x="2783198" y="1890547"/>
              <a:ext cx="109" cy="109"/>
            </a:xfrm>
            <a:custGeom>
              <a:avLst/>
              <a:gdLst/>
              <a:ahLst/>
              <a:cxnLst/>
              <a:rect l="l" t="t" r="r" b="b"/>
              <a:pathLst>
                <a:path w="8" h="8" extrusionOk="0">
                  <a:moveTo>
                    <a:pt x="7"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4618;p59">
              <a:extLst>
                <a:ext uri="{FF2B5EF4-FFF2-40B4-BE49-F238E27FC236}">
                  <a16:creationId xmlns:a16="http://schemas.microsoft.com/office/drawing/2014/main" id="{D82C63F4-9F4F-AE71-72A7-081DFBF48BE3}"/>
                </a:ext>
              </a:extLst>
            </p:cNvPr>
            <p:cNvSpPr/>
            <p:nvPr/>
          </p:nvSpPr>
          <p:spPr>
            <a:xfrm>
              <a:off x="2815988" y="1913221"/>
              <a:ext cx="299" cy="1018"/>
            </a:xfrm>
            <a:custGeom>
              <a:avLst/>
              <a:gdLst/>
              <a:ahLst/>
              <a:cxnLst/>
              <a:rect l="l" t="t" r="r" b="b"/>
              <a:pathLst>
                <a:path w="22" h="75" extrusionOk="0">
                  <a:moveTo>
                    <a:pt x="1" y="1"/>
                  </a:moveTo>
                  <a:cubicBezTo>
                    <a:pt x="18" y="8"/>
                    <a:pt x="22" y="36"/>
                    <a:pt x="22" y="74"/>
                  </a:cubicBezTo>
                  <a:cubicBezTo>
                    <a:pt x="22" y="36"/>
                    <a:pt x="18"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4619;p59">
              <a:extLst>
                <a:ext uri="{FF2B5EF4-FFF2-40B4-BE49-F238E27FC236}">
                  <a16:creationId xmlns:a16="http://schemas.microsoft.com/office/drawing/2014/main" id="{D82BC4E6-C9BA-B7DF-179F-D1BB4201CA5B}"/>
                </a:ext>
              </a:extLst>
            </p:cNvPr>
            <p:cNvSpPr/>
            <p:nvPr/>
          </p:nvSpPr>
          <p:spPr>
            <a:xfrm>
              <a:off x="2821650" y="1933995"/>
              <a:ext cx="14" cy="68"/>
            </a:xfrm>
            <a:custGeom>
              <a:avLst/>
              <a:gdLst/>
              <a:ahLst/>
              <a:cxnLst/>
              <a:rect l="l" t="t" r="r" b="b"/>
              <a:pathLst>
                <a:path w="1" h="5" extrusionOk="0">
                  <a:moveTo>
                    <a:pt x="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4620;p59">
              <a:extLst>
                <a:ext uri="{FF2B5EF4-FFF2-40B4-BE49-F238E27FC236}">
                  <a16:creationId xmlns:a16="http://schemas.microsoft.com/office/drawing/2014/main" id="{5A100287-019E-3430-38AD-81736B9FAE3A}"/>
                </a:ext>
              </a:extLst>
            </p:cNvPr>
            <p:cNvSpPr/>
            <p:nvPr/>
          </p:nvSpPr>
          <p:spPr>
            <a:xfrm>
              <a:off x="2782574" y="1889936"/>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4621;p59">
              <a:extLst>
                <a:ext uri="{FF2B5EF4-FFF2-40B4-BE49-F238E27FC236}">
                  <a16:creationId xmlns:a16="http://schemas.microsoft.com/office/drawing/2014/main" id="{CE0232F7-9F81-D42F-D9E7-F6CEF1B94303}"/>
                </a:ext>
              </a:extLst>
            </p:cNvPr>
            <p:cNvSpPr/>
            <p:nvPr/>
          </p:nvSpPr>
          <p:spPr>
            <a:xfrm>
              <a:off x="2782723" y="1890072"/>
              <a:ext cx="149" cy="109"/>
            </a:xfrm>
            <a:custGeom>
              <a:avLst/>
              <a:gdLst/>
              <a:ahLst/>
              <a:cxnLst/>
              <a:rect l="l" t="t" r="r" b="b"/>
              <a:pathLst>
                <a:path w="11" h="8" extrusionOk="0">
                  <a:moveTo>
                    <a:pt x="11"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4622;p59">
              <a:extLst>
                <a:ext uri="{FF2B5EF4-FFF2-40B4-BE49-F238E27FC236}">
                  <a16:creationId xmlns:a16="http://schemas.microsoft.com/office/drawing/2014/main" id="{D27B0449-13BC-A348-1222-3F287D8820EE}"/>
                </a:ext>
              </a:extLst>
            </p:cNvPr>
            <p:cNvSpPr/>
            <p:nvPr/>
          </p:nvSpPr>
          <p:spPr>
            <a:xfrm>
              <a:off x="2783103" y="1890411"/>
              <a:ext cx="149" cy="149"/>
            </a:xfrm>
            <a:custGeom>
              <a:avLst/>
              <a:gdLst/>
              <a:ahLst/>
              <a:cxnLst/>
              <a:rect l="l" t="t" r="r" b="b"/>
              <a:pathLst>
                <a:path w="11" h="11" extrusionOk="0">
                  <a:moveTo>
                    <a:pt x="11"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4623;p59">
              <a:extLst>
                <a:ext uri="{FF2B5EF4-FFF2-40B4-BE49-F238E27FC236}">
                  <a16:creationId xmlns:a16="http://schemas.microsoft.com/office/drawing/2014/main" id="{D3D37B33-E534-B11B-6C5D-7C7BF15F85B4}"/>
                </a:ext>
              </a:extLst>
            </p:cNvPr>
            <p:cNvSpPr/>
            <p:nvPr/>
          </p:nvSpPr>
          <p:spPr>
            <a:xfrm>
              <a:off x="2783334" y="1890696"/>
              <a:ext cx="68" cy="54"/>
            </a:xfrm>
            <a:custGeom>
              <a:avLst/>
              <a:gdLst/>
              <a:ahLst/>
              <a:cxnLst/>
              <a:rect l="l" t="t" r="r" b="b"/>
              <a:pathLst>
                <a:path w="5" h="4" extrusionOk="0">
                  <a:moveTo>
                    <a:pt x="4"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4624;p59">
              <a:extLst>
                <a:ext uri="{FF2B5EF4-FFF2-40B4-BE49-F238E27FC236}">
                  <a16:creationId xmlns:a16="http://schemas.microsoft.com/office/drawing/2014/main" id="{EEDEFA68-771F-7FFF-4F5D-A13CE15B12F4}"/>
                </a:ext>
              </a:extLst>
            </p:cNvPr>
            <p:cNvSpPr/>
            <p:nvPr/>
          </p:nvSpPr>
          <p:spPr>
            <a:xfrm>
              <a:off x="2821324" y="1935950"/>
              <a:ext cx="0" cy="14"/>
            </a:xfrm>
            <a:custGeom>
              <a:avLst/>
              <a:gdLst/>
              <a:ahLst/>
              <a:cxnLst/>
              <a:rect l="l" t="t" r="r" b="b"/>
              <a:pathLst>
                <a:path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4625;p59">
              <a:extLst>
                <a:ext uri="{FF2B5EF4-FFF2-40B4-BE49-F238E27FC236}">
                  <a16:creationId xmlns:a16="http://schemas.microsoft.com/office/drawing/2014/main" id="{352E2E30-4F75-FF45-AF96-A546027284C6}"/>
                </a:ext>
              </a:extLst>
            </p:cNvPr>
            <p:cNvSpPr/>
            <p:nvPr/>
          </p:nvSpPr>
          <p:spPr>
            <a:xfrm>
              <a:off x="2821609" y="1934945"/>
              <a:ext cx="0" cy="68"/>
            </a:xfrm>
            <a:custGeom>
              <a:avLst/>
              <a:gdLst/>
              <a:ahLst/>
              <a:cxnLst/>
              <a:rect l="l" t="t" r="r" b="b"/>
              <a:pathLst>
                <a:path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4626;p59">
              <a:extLst>
                <a:ext uri="{FF2B5EF4-FFF2-40B4-BE49-F238E27FC236}">
                  <a16:creationId xmlns:a16="http://schemas.microsoft.com/office/drawing/2014/main" id="{8704581B-CF6F-4538-FBA3-3095707A11BB}"/>
                </a:ext>
              </a:extLst>
            </p:cNvPr>
            <p:cNvSpPr/>
            <p:nvPr/>
          </p:nvSpPr>
          <p:spPr>
            <a:xfrm>
              <a:off x="2821650" y="1934429"/>
              <a:ext cx="14" cy="109"/>
            </a:xfrm>
            <a:custGeom>
              <a:avLst/>
              <a:gdLst/>
              <a:ahLst/>
              <a:cxnLst/>
              <a:rect l="l" t="t" r="r" b="b"/>
              <a:pathLst>
                <a:path w="1" h="8" extrusionOk="0">
                  <a:moveTo>
                    <a:pt x="1" y="7"/>
                  </a:moveTo>
                  <a:lnTo>
                    <a:pt x="1" y="4"/>
                  </a:lnTo>
                  <a:cubicBezTo>
                    <a:pt x="1" y="0"/>
                    <a:pt x="1" y="7"/>
                    <a:pt x="1"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4627;p59">
              <a:extLst>
                <a:ext uri="{FF2B5EF4-FFF2-40B4-BE49-F238E27FC236}">
                  <a16:creationId xmlns:a16="http://schemas.microsoft.com/office/drawing/2014/main" id="{5EA8CF3D-1D22-14FB-4123-B1D9D7173F19}"/>
                </a:ext>
              </a:extLst>
            </p:cNvPr>
            <p:cNvSpPr/>
            <p:nvPr/>
          </p:nvSpPr>
          <p:spPr>
            <a:xfrm>
              <a:off x="2821039" y="1936330"/>
              <a:ext cx="0" cy="54"/>
            </a:xfrm>
            <a:custGeom>
              <a:avLst/>
              <a:gdLst/>
              <a:ahLst/>
              <a:cxnLst/>
              <a:rect l="l" t="t" r="r" b="b"/>
              <a:pathLst>
                <a:path h="4" extrusionOk="0">
                  <a:moveTo>
                    <a:pt x="0" y="4"/>
                  </a:moveTo>
                  <a:lnTo>
                    <a:pt x="0" y="4"/>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4628;p59">
              <a:extLst>
                <a:ext uri="{FF2B5EF4-FFF2-40B4-BE49-F238E27FC236}">
                  <a16:creationId xmlns:a16="http://schemas.microsoft.com/office/drawing/2014/main" id="{9FC0B977-C59E-170C-43C5-84A039432267}"/>
                </a:ext>
              </a:extLst>
            </p:cNvPr>
            <p:cNvSpPr/>
            <p:nvPr/>
          </p:nvSpPr>
          <p:spPr>
            <a:xfrm>
              <a:off x="2821460" y="1935421"/>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4629;p59">
              <a:extLst>
                <a:ext uri="{FF2B5EF4-FFF2-40B4-BE49-F238E27FC236}">
                  <a16:creationId xmlns:a16="http://schemas.microsoft.com/office/drawing/2014/main" id="{969A5046-2BD3-358D-C42F-7297F68C11BA}"/>
                </a:ext>
              </a:extLst>
            </p:cNvPr>
            <p:cNvSpPr/>
            <p:nvPr/>
          </p:nvSpPr>
          <p:spPr>
            <a:xfrm>
              <a:off x="2154289" y="1586085"/>
              <a:ext cx="69123" cy="54935"/>
            </a:xfrm>
            <a:custGeom>
              <a:avLst/>
              <a:gdLst/>
              <a:ahLst/>
              <a:cxnLst/>
              <a:rect l="l" t="t" r="r" b="b"/>
              <a:pathLst>
                <a:path w="5091" h="4046" extrusionOk="0">
                  <a:moveTo>
                    <a:pt x="2111" y="1"/>
                  </a:moveTo>
                  <a:cubicBezTo>
                    <a:pt x="1912" y="1"/>
                    <a:pt x="1254" y="150"/>
                    <a:pt x="1054" y="352"/>
                  </a:cubicBezTo>
                  <a:cubicBezTo>
                    <a:pt x="897" y="510"/>
                    <a:pt x="645" y="541"/>
                    <a:pt x="442" y="569"/>
                  </a:cubicBezTo>
                  <a:cubicBezTo>
                    <a:pt x="361" y="580"/>
                    <a:pt x="249" y="594"/>
                    <a:pt x="221" y="611"/>
                  </a:cubicBezTo>
                  <a:cubicBezTo>
                    <a:pt x="214" y="681"/>
                    <a:pt x="172" y="741"/>
                    <a:pt x="113" y="772"/>
                  </a:cubicBezTo>
                  <a:cubicBezTo>
                    <a:pt x="102" y="779"/>
                    <a:pt x="88" y="786"/>
                    <a:pt x="74" y="790"/>
                  </a:cubicBezTo>
                  <a:lnTo>
                    <a:pt x="78" y="804"/>
                  </a:lnTo>
                  <a:lnTo>
                    <a:pt x="81" y="814"/>
                  </a:lnTo>
                  <a:cubicBezTo>
                    <a:pt x="81" y="821"/>
                    <a:pt x="85" y="828"/>
                    <a:pt x="85" y="835"/>
                  </a:cubicBezTo>
                  <a:lnTo>
                    <a:pt x="88" y="849"/>
                  </a:lnTo>
                  <a:cubicBezTo>
                    <a:pt x="88" y="860"/>
                    <a:pt x="92" y="867"/>
                    <a:pt x="92" y="877"/>
                  </a:cubicBezTo>
                  <a:lnTo>
                    <a:pt x="95" y="895"/>
                  </a:lnTo>
                  <a:cubicBezTo>
                    <a:pt x="95" y="902"/>
                    <a:pt x="95" y="909"/>
                    <a:pt x="99" y="916"/>
                  </a:cubicBezTo>
                  <a:cubicBezTo>
                    <a:pt x="99" y="926"/>
                    <a:pt x="99" y="930"/>
                    <a:pt x="99" y="933"/>
                  </a:cubicBezTo>
                  <a:cubicBezTo>
                    <a:pt x="99" y="940"/>
                    <a:pt x="99" y="951"/>
                    <a:pt x="102" y="958"/>
                  </a:cubicBezTo>
                  <a:cubicBezTo>
                    <a:pt x="102" y="965"/>
                    <a:pt x="102" y="972"/>
                    <a:pt x="102" y="979"/>
                  </a:cubicBezTo>
                  <a:lnTo>
                    <a:pt x="102" y="1000"/>
                  </a:lnTo>
                  <a:lnTo>
                    <a:pt x="102" y="1021"/>
                  </a:lnTo>
                  <a:lnTo>
                    <a:pt x="102" y="1045"/>
                  </a:lnTo>
                  <a:lnTo>
                    <a:pt x="102" y="1066"/>
                  </a:lnTo>
                  <a:lnTo>
                    <a:pt x="102" y="1091"/>
                  </a:lnTo>
                  <a:lnTo>
                    <a:pt x="102" y="1112"/>
                  </a:lnTo>
                  <a:lnTo>
                    <a:pt x="102" y="1136"/>
                  </a:lnTo>
                  <a:lnTo>
                    <a:pt x="102" y="1157"/>
                  </a:lnTo>
                  <a:lnTo>
                    <a:pt x="102" y="1182"/>
                  </a:lnTo>
                  <a:lnTo>
                    <a:pt x="102" y="1203"/>
                  </a:lnTo>
                  <a:cubicBezTo>
                    <a:pt x="102" y="1206"/>
                    <a:pt x="102" y="1217"/>
                    <a:pt x="99" y="1224"/>
                  </a:cubicBezTo>
                  <a:cubicBezTo>
                    <a:pt x="95" y="1234"/>
                    <a:pt x="99" y="1238"/>
                    <a:pt x="95" y="1245"/>
                  </a:cubicBezTo>
                  <a:cubicBezTo>
                    <a:pt x="92" y="1252"/>
                    <a:pt x="92" y="1259"/>
                    <a:pt x="88" y="1269"/>
                  </a:cubicBezTo>
                  <a:cubicBezTo>
                    <a:pt x="88" y="1276"/>
                    <a:pt x="88" y="1280"/>
                    <a:pt x="85" y="1287"/>
                  </a:cubicBezTo>
                  <a:cubicBezTo>
                    <a:pt x="85" y="1294"/>
                    <a:pt x="81" y="1301"/>
                    <a:pt x="78" y="1308"/>
                  </a:cubicBezTo>
                  <a:cubicBezTo>
                    <a:pt x="78" y="1318"/>
                    <a:pt x="78" y="1318"/>
                    <a:pt x="74" y="1325"/>
                  </a:cubicBezTo>
                  <a:cubicBezTo>
                    <a:pt x="74" y="1329"/>
                    <a:pt x="67" y="1339"/>
                    <a:pt x="64" y="1350"/>
                  </a:cubicBezTo>
                  <a:cubicBezTo>
                    <a:pt x="64" y="1357"/>
                    <a:pt x="64" y="1357"/>
                    <a:pt x="60" y="1360"/>
                  </a:cubicBezTo>
                  <a:cubicBezTo>
                    <a:pt x="57" y="1371"/>
                    <a:pt x="50" y="1381"/>
                    <a:pt x="43" y="1392"/>
                  </a:cubicBezTo>
                  <a:cubicBezTo>
                    <a:pt x="1" y="1458"/>
                    <a:pt x="4" y="1479"/>
                    <a:pt x="4" y="1479"/>
                  </a:cubicBezTo>
                  <a:cubicBezTo>
                    <a:pt x="8" y="1479"/>
                    <a:pt x="18" y="1497"/>
                    <a:pt x="57" y="1518"/>
                  </a:cubicBezTo>
                  <a:cubicBezTo>
                    <a:pt x="172" y="1584"/>
                    <a:pt x="211" y="1735"/>
                    <a:pt x="211" y="1844"/>
                  </a:cubicBezTo>
                  <a:cubicBezTo>
                    <a:pt x="211" y="1865"/>
                    <a:pt x="218" y="1886"/>
                    <a:pt x="228" y="1903"/>
                  </a:cubicBezTo>
                  <a:cubicBezTo>
                    <a:pt x="263" y="1973"/>
                    <a:pt x="284" y="2050"/>
                    <a:pt x="284" y="2131"/>
                  </a:cubicBezTo>
                  <a:cubicBezTo>
                    <a:pt x="298" y="2362"/>
                    <a:pt x="354" y="2474"/>
                    <a:pt x="403" y="2530"/>
                  </a:cubicBezTo>
                  <a:cubicBezTo>
                    <a:pt x="407" y="2537"/>
                    <a:pt x="414" y="2544"/>
                    <a:pt x="421" y="2554"/>
                  </a:cubicBezTo>
                  <a:lnTo>
                    <a:pt x="424" y="2561"/>
                  </a:lnTo>
                  <a:cubicBezTo>
                    <a:pt x="428" y="2565"/>
                    <a:pt x="431" y="2572"/>
                    <a:pt x="435" y="2579"/>
                  </a:cubicBezTo>
                  <a:lnTo>
                    <a:pt x="438" y="2589"/>
                  </a:lnTo>
                  <a:cubicBezTo>
                    <a:pt x="442" y="2596"/>
                    <a:pt x="442" y="2600"/>
                    <a:pt x="445" y="2607"/>
                  </a:cubicBezTo>
                  <a:cubicBezTo>
                    <a:pt x="445" y="2610"/>
                    <a:pt x="445" y="2614"/>
                    <a:pt x="449" y="2621"/>
                  </a:cubicBezTo>
                  <a:cubicBezTo>
                    <a:pt x="449" y="2624"/>
                    <a:pt x="449" y="2628"/>
                    <a:pt x="452" y="2635"/>
                  </a:cubicBezTo>
                  <a:cubicBezTo>
                    <a:pt x="456" y="2656"/>
                    <a:pt x="459" y="2677"/>
                    <a:pt x="459" y="2698"/>
                  </a:cubicBezTo>
                  <a:lnTo>
                    <a:pt x="459" y="2705"/>
                  </a:lnTo>
                  <a:lnTo>
                    <a:pt x="459" y="2726"/>
                  </a:lnTo>
                  <a:cubicBezTo>
                    <a:pt x="459" y="2733"/>
                    <a:pt x="459" y="2740"/>
                    <a:pt x="456" y="2747"/>
                  </a:cubicBezTo>
                  <a:cubicBezTo>
                    <a:pt x="452" y="2754"/>
                    <a:pt x="456" y="2750"/>
                    <a:pt x="456" y="2754"/>
                  </a:cubicBezTo>
                  <a:cubicBezTo>
                    <a:pt x="456" y="2757"/>
                    <a:pt x="456" y="2760"/>
                    <a:pt x="455" y="2762"/>
                  </a:cubicBezTo>
                  <a:lnTo>
                    <a:pt x="455" y="2762"/>
                  </a:lnTo>
                  <a:cubicBezTo>
                    <a:pt x="454" y="2762"/>
                    <a:pt x="453" y="2761"/>
                    <a:pt x="452" y="2761"/>
                  </a:cubicBezTo>
                  <a:lnTo>
                    <a:pt x="449" y="2792"/>
                  </a:lnTo>
                  <a:cubicBezTo>
                    <a:pt x="452" y="2781"/>
                    <a:pt x="454" y="2773"/>
                    <a:pt x="455" y="2762"/>
                  </a:cubicBezTo>
                  <a:lnTo>
                    <a:pt x="455" y="2762"/>
                  </a:lnTo>
                  <a:cubicBezTo>
                    <a:pt x="479" y="2776"/>
                    <a:pt x="499" y="2789"/>
                    <a:pt x="519" y="2803"/>
                  </a:cubicBezTo>
                  <a:lnTo>
                    <a:pt x="529" y="2810"/>
                  </a:lnTo>
                  <a:cubicBezTo>
                    <a:pt x="547" y="2824"/>
                    <a:pt x="568" y="2834"/>
                    <a:pt x="589" y="2845"/>
                  </a:cubicBezTo>
                  <a:lnTo>
                    <a:pt x="599" y="2852"/>
                  </a:lnTo>
                  <a:cubicBezTo>
                    <a:pt x="617" y="2862"/>
                    <a:pt x="634" y="2873"/>
                    <a:pt x="652" y="2880"/>
                  </a:cubicBezTo>
                  <a:lnTo>
                    <a:pt x="659" y="2883"/>
                  </a:lnTo>
                  <a:cubicBezTo>
                    <a:pt x="680" y="2890"/>
                    <a:pt x="697" y="2901"/>
                    <a:pt x="711" y="2904"/>
                  </a:cubicBezTo>
                  <a:cubicBezTo>
                    <a:pt x="977" y="2999"/>
                    <a:pt x="1093" y="3086"/>
                    <a:pt x="1114" y="3209"/>
                  </a:cubicBezTo>
                  <a:cubicBezTo>
                    <a:pt x="1138" y="3254"/>
                    <a:pt x="1180" y="3293"/>
                    <a:pt x="1229" y="3314"/>
                  </a:cubicBezTo>
                  <a:cubicBezTo>
                    <a:pt x="1257" y="3328"/>
                    <a:pt x="1275" y="3328"/>
                    <a:pt x="1278" y="3328"/>
                  </a:cubicBezTo>
                  <a:cubicBezTo>
                    <a:pt x="1278" y="3324"/>
                    <a:pt x="1278" y="3321"/>
                    <a:pt x="1278" y="3321"/>
                  </a:cubicBezTo>
                  <a:cubicBezTo>
                    <a:pt x="1320" y="3228"/>
                    <a:pt x="1394" y="3206"/>
                    <a:pt x="1465" y="3206"/>
                  </a:cubicBezTo>
                  <a:cubicBezTo>
                    <a:pt x="1500" y="3206"/>
                    <a:pt x="1535" y="3211"/>
                    <a:pt x="1566" y="3216"/>
                  </a:cubicBezTo>
                  <a:cubicBezTo>
                    <a:pt x="1594" y="3223"/>
                    <a:pt x="1622" y="3226"/>
                    <a:pt x="1646" y="3226"/>
                  </a:cubicBezTo>
                  <a:cubicBezTo>
                    <a:pt x="1800" y="3226"/>
                    <a:pt x="1835" y="3380"/>
                    <a:pt x="1849" y="3454"/>
                  </a:cubicBezTo>
                  <a:lnTo>
                    <a:pt x="1849" y="3461"/>
                  </a:lnTo>
                  <a:cubicBezTo>
                    <a:pt x="1891" y="3471"/>
                    <a:pt x="1933" y="3478"/>
                    <a:pt x="1975" y="3478"/>
                  </a:cubicBezTo>
                  <a:cubicBezTo>
                    <a:pt x="2045" y="3478"/>
                    <a:pt x="2119" y="3492"/>
                    <a:pt x="2185" y="3524"/>
                  </a:cubicBezTo>
                  <a:cubicBezTo>
                    <a:pt x="2241" y="3566"/>
                    <a:pt x="2283" y="3622"/>
                    <a:pt x="2311" y="3685"/>
                  </a:cubicBezTo>
                  <a:cubicBezTo>
                    <a:pt x="2332" y="3723"/>
                    <a:pt x="2357" y="3762"/>
                    <a:pt x="2381" y="3797"/>
                  </a:cubicBezTo>
                  <a:cubicBezTo>
                    <a:pt x="2392" y="3808"/>
                    <a:pt x="2399" y="3818"/>
                    <a:pt x="2409" y="3829"/>
                  </a:cubicBezTo>
                  <a:cubicBezTo>
                    <a:pt x="2416" y="3836"/>
                    <a:pt x="2427" y="3839"/>
                    <a:pt x="2434" y="3846"/>
                  </a:cubicBezTo>
                  <a:cubicBezTo>
                    <a:pt x="2446" y="3853"/>
                    <a:pt x="2458" y="3857"/>
                    <a:pt x="2471" y="3857"/>
                  </a:cubicBezTo>
                  <a:cubicBezTo>
                    <a:pt x="2495" y="3857"/>
                    <a:pt x="2523" y="3845"/>
                    <a:pt x="2563" y="3825"/>
                  </a:cubicBezTo>
                  <a:cubicBezTo>
                    <a:pt x="2603" y="3807"/>
                    <a:pt x="2643" y="3790"/>
                    <a:pt x="2686" y="3790"/>
                  </a:cubicBezTo>
                  <a:cubicBezTo>
                    <a:pt x="2710" y="3790"/>
                    <a:pt x="2736" y="3796"/>
                    <a:pt x="2763" y="3811"/>
                  </a:cubicBezTo>
                  <a:cubicBezTo>
                    <a:pt x="2820" y="3846"/>
                    <a:pt x="2945" y="3877"/>
                    <a:pt x="3055" y="3877"/>
                  </a:cubicBezTo>
                  <a:cubicBezTo>
                    <a:pt x="3100" y="3877"/>
                    <a:pt x="3142" y="3872"/>
                    <a:pt x="3176" y="3860"/>
                  </a:cubicBezTo>
                  <a:cubicBezTo>
                    <a:pt x="3210" y="3846"/>
                    <a:pt x="3246" y="3840"/>
                    <a:pt x="3282" y="3840"/>
                  </a:cubicBezTo>
                  <a:cubicBezTo>
                    <a:pt x="3310" y="3840"/>
                    <a:pt x="3338" y="3843"/>
                    <a:pt x="3365" y="3850"/>
                  </a:cubicBezTo>
                  <a:cubicBezTo>
                    <a:pt x="3386" y="3857"/>
                    <a:pt x="3403" y="3860"/>
                    <a:pt x="3425" y="3867"/>
                  </a:cubicBezTo>
                  <a:cubicBezTo>
                    <a:pt x="3473" y="3882"/>
                    <a:pt x="3525" y="3892"/>
                    <a:pt x="3574" y="3892"/>
                  </a:cubicBezTo>
                  <a:cubicBezTo>
                    <a:pt x="3582" y="3892"/>
                    <a:pt x="3589" y="3892"/>
                    <a:pt x="3596" y="3892"/>
                  </a:cubicBezTo>
                  <a:lnTo>
                    <a:pt x="3607" y="3892"/>
                  </a:lnTo>
                  <a:cubicBezTo>
                    <a:pt x="3627" y="3890"/>
                    <a:pt x="3648" y="3889"/>
                    <a:pt x="3669" y="3889"/>
                  </a:cubicBezTo>
                  <a:cubicBezTo>
                    <a:pt x="3850" y="3889"/>
                    <a:pt x="4059" y="3952"/>
                    <a:pt x="4125" y="4018"/>
                  </a:cubicBezTo>
                  <a:lnTo>
                    <a:pt x="4181" y="4018"/>
                  </a:lnTo>
                  <a:lnTo>
                    <a:pt x="4195" y="4021"/>
                  </a:lnTo>
                  <a:lnTo>
                    <a:pt x="4202" y="4021"/>
                  </a:lnTo>
                  <a:lnTo>
                    <a:pt x="4216" y="4025"/>
                  </a:lnTo>
                  <a:lnTo>
                    <a:pt x="4237" y="4025"/>
                  </a:lnTo>
                  <a:lnTo>
                    <a:pt x="4247" y="4028"/>
                  </a:lnTo>
                  <a:lnTo>
                    <a:pt x="4261" y="4032"/>
                  </a:lnTo>
                  <a:lnTo>
                    <a:pt x="4275" y="4035"/>
                  </a:lnTo>
                  <a:lnTo>
                    <a:pt x="4286" y="4035"/>
                  </a:lnTo>
                  <a:lnTo>
                    <a:pt x="4303" y="4039"/>
                  </a:lnTo>
                  <a:lnTo>
                    <a:pt x="4317" y="4042"/>
                  </a:lnTo>
                  <a:lnTo>
                    <a:pt x="4335" y="4046"/>
                  </a:lnTo>
                  <a:lnTo>
                    <a:pt x="4342" y="4046"/>
                  </a:lnTo>
                  <a:cubicBezTo>
                    <a:pt x="4335" y="3997"/>
                    <a:pt x="4331" y="3948"/>
                    <a:pt x="4321" y="3899"/>
                  </a:cubicBezTo>
                  <a:cubicBezTo>
                    <a:pt x="4314" y="3857"/>
                    <a:pt x="4307" y="3815"/>
                    <a:pt x="4307" y="3772"/>
                  </a:cubicBezTo>
                  <a:lnTo>
                    <a:pt x="4307" y="3765"/>
                  </a:lnTo>
                  <a:lnTo>
                    <a:pt x="4307" y="3758"/>
                  </a:lnTo>
                  <a:lnTo>
                    <a:pt x="4307" y="3755"/>
                  </a:lnTo>
                  <a:lnTo>
                    <a:pt x="4307" y="3748"/>
                  </a:lnTo>
                  <a:cubicBezTo>
                    <a:pt x="4307" y="3744"/>
                    <a:pt x="4307" y="3741"/>
                    <a:pt x="4307" y="3737"/>
                  </a:cubicBezTo>
                  <a:cubicBezTo>
                    <a:pt x="4317" y="3699"/>
                    <a:pt x="4366" y="3646"/>
                    <a:pt x="4517" y="3499"/>
                  </a:cubicBezTo>
                  <a:lnTo>
                    <a:pt x="4650" y="3370"/>
                  </a:lnTo>
                  <a:cubicBezTo>
                    <a:pt x="4730" y="3296"/>
                    <a:pt x="4804" y="3226"/>
                    <a:pt x="4825" y="3195"/>
                  </a:cubicBezTo>
                  <a:cubicBezTo>
                    <a:pt x="4870" y="3163"/>
                    <a:pt x="4916" y="3142"/>
                    <a:pt x="4968" y="3132"/>
                  </a:cubicBezTo>
                  <a:cubicBezTo>
                    <a:pt x="5014" y="3114"/>
                    <a:pt x="5049" y="3083"/>
                    <a:pt x="5077" y="3044"/>
                  </a:cubicBezTo>
                  <a:cubicBezTo>
                    <a:pt x="5091" y="3013"/>
                    <a:pt x="5049" y="2859"/>
                    <a:pt x="4860" y="2579"/>
                  </a:cubicBezTo>
                  <a:cubicBezTo>
                    <a:pt x="4856" y="2572"/>
                    <a:pt x="4853" y="2565"/>
                    <a:pt x="4849" y="2558"/>
                  </a:cubicBezTo>
                  <a:cubicBezTo>
                    <a:pt x="4832" y="2519"/>
                    <a:pt x="4821" y="2477"/>
                    <a:pt x="4814" y="2439"/>
                  </a:cubicBezTo>
                  <a:cubicBezTo>
                    <a:pt x="4814" y="2432"/>
                    <a:pt x="4814" y="2425"/>
                    <a:pt x="4811" y="2421"/>
                  </a:cubicBezTo>
                  <a:lnTo>
                    <a:pt x="4807" y="2369"/>
                  </a:lnTo>
                  <a:lnTo>
                    <a:pt x="4807" y="2355"/>
                  </a:lnTo>
                  <a:lnTo>
                    <a:pt x="4800" y="2288"/>
                  </a:lnTo>
                  <a:cubicBezTo>
                    <a:pt x="4797" y="2225"/>
                    <a:pt x="4800" y="2159"/>
                    <a:pt x="4807" y="2096"/>
                  </a:cubicBezTo>
                  <a:lnTo>
                    <a:pt x="4807" y="2089"/>
                  </a:lnTo>
                  <a:cubicBezTo>
                    <a:pt x="4807" y="2082"/>
                    <a:pt x="4811" y="2075"/>
                    <a:pt x="4811" y="2068"/>
                  </a:cubicBezTo>
                  <a:cubicBezTo>
                    <a:pt x="4811" y="2061"/>
                    <a:pt x="4814" y="2047"/>
                    <a:pt x="4818" y="2040"/>
                  </a:cubicBezTo>
                  <a:cubicBezTo>
                    <a:pt x="4825" y="2015"/>
                    <a:pt x="4797" y="1987"/>
                    <a:pt x="4758" y="1952"/>
                  </a:cubicBezTo>
                  <a:lnTo>
                    <a:pt x="4737" y="1938"/>
                  </a:lnTo>
                  <a:cubicBezTo>
                    <a:pt x="4695" y="1896"/>
                    <a:pt x="4646" y="1858"/>
                    <a:pt x="4636" y="1805"/>
                  </a:cubicBezTo>
                  <a:cubicBezTo>
                    <a:pt x="4636" y="1798"/>
                    <a:pt x="4632" y="1788"/>
                    <a:pt x="4632" y="1781"/>
                  </a:cubicBezTo>
                  <a:cubicBezTo>
                    <a:pt x="4632" y="1644"/>
                    <a:pt x="4895" y="1483"/>
                    <a:pt x="4986" y="1441"/>
                  </a:cubicBezTo>
                  <a:cubicBezTo>
                    <a:pt x="4989" y="1441"/>
                    <a:pt x="5003" y="1423"/>
                    <a:pt x="5010" y="1378"/>
                  </a:cubicBezTo>
                  <a:cubicBezTo>
                    <a:pt x="5028" y="1269"/>
                    <a:pt x="4989" y="1115"/>
                    <a:pt x="4947" y="1077"/>
                  </a:cubicBezTo>
                  <a:cubicBezTo>
                    <a:pt x="4818" y="965"/>
                    <a:pt x="4779" y="776"/>
                    <a:pt x="4842" y="594"/>
                  </a:cubicBezTo>
                  <a:cubicBezTo>
                    <a:pt x="4846" y="590"/>
                    <a:pt x="4846" y="583"/>
                    <a:pt x="4842" y="580"/>
                  </a:cubicBezTo>
                  <a:cubicBezTo>
                    <a:pt x="4842" y="573"/>
                    <a:pt x="4839" y="566"/>
                    <a:pt x="4839" y="562"/>
                  </a:cubicBezTo>
                  <a:cubicBezTo>
                    <a:pt x="4835" y="559"/>
                    <a:pt x="4832" y="555"/>
                    <a:pt x="4828" y="552"/>
                  </a:cubicBezTo>
                  <a:lnTo>
                    <a:pt x="4821" y="541"/>
                  </a:lnTo>
                  <a:lnTo>
                    <a:pt x="4818" y="538"/>
                  </a:lnTo>
                  <a:lnTo>
                    <a:pt x="4804" y="524"/>
                  </a:lnTo>
                  <a:lnTo>
                    <a:pt x="4793" y="517"/>
                  </a:lnTo>
                  <a:lnTo>
                    <a:pt x="4786" y="510"/>
                  </a:lnTo>
                  <a:cubicBezTo>
                    <a:pt x="4702" y="454"/>
                    <a:pt x="4611" y="412"/>
                    <a:pt x="4513" y="387"/>
                  </a:cubicBezTo>
                  <a:lnTo>
                    <a:pt x="4510" y="387"/>
                  </a:lnTo>
                  <a:lnTo>
                    <a:pt x="4496" y="384"/>
                  </a:lnTo>
                  <a:lnTo>
                    <a:pt x="4454" y="384"/>
                  </a:lnTo>
                  <a:cubicBezTo>
                    <a:pt x="4443" y="380"/>
                    <a:pt x="4436" y="377"/>
                    <a:pt x="4429" y="370"/>
                  </a:cubicBezTo>
                  <a:lnTo>
                    <a:pt x="4391" y="370"/>
                  </a:lnTo>
                  <a:cubicBezTo>
                    <a:pt x="4302" y="380"/>
                    <a:pt x="4192" y="384"/>
                    <a:pt x="4075" y="384"/>
                  </a:cubicBezTo>
                  <a:cubicBezTo>
                    <a:pt x="3792" y="384"/>
                    <a:pt x="3460" y="359"/>
                    <a:pt x="3242" y="335"/>
                  </a:cubicBezTo>
                  <a:lnTo>
                    <a:pt x="3235" y="335"/>
                  </a:lnTo>
                  <a:lnTo>
                    <a:pt x="3207" y="331"/>
                  </a:lnTo>
                  <a:lnTo>
                    <a:pt x="3200" y="331"/>
                  </a:lnTo>
                  <a:lnTo>
                    <a:pt x="3158" y="324"/>
                  </a:lnTo>
                  <a:lnTo>
                    <a:pt x="3106" y="324"/>
                  </a:lnTo>
                  <a:lnTo>
                    <a:pt x="3092" y="321"/>
                  </a:lnTo>
                  <a:lnTo>
                    <a:pt x="3081" y="321"/>
                  </a:lnTo>
                  <a:lnTo>
                    <a:pt x="3060" y="317"/>
                  </a:lnTo>
                  <a:lnTo>
                    <a:pt x="3057" y="317"/>
                  </a:lnTo>
                  <a:lnTo>
                    <a:pt x="3043" y="314"/>
                  </a:lnTo>
                  <a:lnTo>
                    <a:pt x="3039" y="314"/>
                  </a:lnTo>
                  <a:lnTo>
                    <a:pt x="3029" y="310"/>
                  </a:lnTo>
                  <a:lnTo>
                    <a:pt x="3025" y="310"/>
                  </a:lnTo>
                  <a:lnTo>
                    <a:pt x="3015" y="307"/>
                  </a:lnTo>
                  <a:lnTo>
                    <a:pt x="2994" y="300"/>
                  </a:lnTo>
                  <a:lnTo>
                    <a:pt x="2987" y="300"/>
                  </a:lnTo>
                  <a:lnTo>
                    <a:pt x="2966" y="289"/>
                  </a:lnTo>
                  <a:lnTo>
                    <a:pt x="2959" y="289"/>
                  </a:lnTo>
                  <a:lnTo>
                    <a:pt x="2931" y="279"/>
                  </a:lnTo>
                  <a:lnTo>
                    <a:pt x="2927" y="279"/>
                  </a:lnTo>
                  <a:lnTo>
                    <a:pt x="2896" y="268"/>
                  </a:lnTo>
                  <a:lnTo>
                    <a:pt x="2892" y="268"/>
                  </a:lnTo>
                  <a:lnTo>
                    <a:pt x="2787" y="230"/>
                  </a:lnTo>
                  <a:cubicBezTo>
                    <a:pt x="2706" y="321"/>
                    <a:pt x="2595" y="373"/>
                    <a:pt x="2474" y="373"/>
                  </a:cubicBezTo>
                  <a:cubicBezTo>
                    <a:pt x="2470" y="373"/>
                    <a:pt x="2466" y="373"/>
                    <a:pt x="2462" y="373"/>
                  </a:cubicBezTo>
                  <a:cubicBezTo>
                    <a:pt x="2196" y="373"/>
                    <a:pt x="2154" y="121"/>
                    <a:pt x="2140" y="2"/>
                  </a:cubicBezTo>
                  <a:cubicBezTo>
                    <a:pt x="2132" y="1"/>
                    <a:pt x="2122" y="1"/>
                    <a:pt x="21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4630;p59">
              <a:extLst>
                <a:ext uri="{FF2B5EF4-FFF2-40B4-BE49-F238E27FC236}">
                  <a16:creationId xmlns:a16="http://schemas.microsoft.com/office/drawing/2014/main" id="{A75E2FF7-3ECA-14E4-17C1-C7009F52649C}"/>
                </a:ext>
              </a:extLst>
            </p:cNvPr>
            <p:cNvSpPr/>
            <p:nvPr/>
          </p:nvSpPr>
          <p:spPr>
            <a:xfrm>
              <a:off x="2164512" y="1680435"/>
              <a:ext cx="24820" cy="22661"/>
            </a:xfrm>
            <a:custGeom>
              <a:avLst/>
              <a:gdLst/>
              <a:ahLst/>
              <a:cxnLst/>
              <a:rect l="l" t="t" r="r" b="b"/>
              <a:pathLst>
                <a:path w="1828" h="1669" extrusionOk="0">
                  <a:moveTo>
                    <a:pt x="496" y="1"/>
                  </a:moveTo>
                  <a:cubicBezTo>
                    <a:pt x="473" y="1"/>
                    <a:pt x="441" y="17"/>
                    <a:pt x="396" y="44"/>
                  </a:cubicBezTo>
                  <a:cubicBezTo>
                    <a:pt x="355" y="69"/>
                    <a:pt x="299" y="102"/>
                    <a:pt x="238" y="102"/>
                  </a:cubicBezTo>
                  <a:cubicBezTo>
                    <a:pt x="206" y="102"/>
                    <a:pt x="173" y="93"/>
                    <a:pt x="140" y="69"/>
                  </a:cubicBezTo>
                  <a:cubicBezTo>
                    <a:pt x="126" y="58"/>
                    <a:pt x="111" y="53"/>
                    <a:pt x="95" y="53"/>
                  </a:cubicBezTo>
                  <a:cubicBezTo>
                    <a:pt x="79" y="53"/>
                    <a:pt x="63" y="58"/>
                    <a:pt x="49" y="69"/>
                  </a:cubicBezTo>
                  <a:cubicBezTo>
                    <a:pt x="18" y="83"/>
                    <a:pt x="0" y="114"/>
                    <a:pt x="4" y="149"/>
                  </a:cubicBezTo>
                  <a:cubicBezTo>
                    <a:pt x="11" y="177"/>
                    <a:pt x="53" y="216"/>
                    <a:pt x="91" y="254"/>
                  </a:cubicBezTo>
                  <a:cubicBezTo>
                    <a:pt x="165" y="321"/>
                    <a:pt x="259" y="401"/>
                    <a:pt x="259" y="534"/>
                  </a:cubicBezTo>
                  <a:cubicBezTo>
                    <a:pt x="259" y="608"/>
                    <a:pt x="410" y="741"/>
                    <a:pt x="508" y="828"/>
                  </a:cubicBezTo>
                  <a:cubicBezTo>
                    <a:pt x="627" y="933"/>
                    <a:pt x="708" y="1004"/>
                    <a:pt x="704" y="1077"/>
                  </a:cubicBezTo>
                  <a:cubicBezTo>
                    <a:pt x="743" y="1123"/>
                    <a:pt x="785" y="1165"/>
                    <a:pt x="830" y="1203"/>
                  </a:cubicBezTo>
                  <a:lnTo>
                    <a:pt x="897" y="1270"/>
                  </a:lnTo>
                  <a:lnTo>
                    <a:pt x="904" y="1273"/>
                  </a:lnTo>
                  <a:cubicBezTo>
                    <a:pt x="928" y="1298"/>
                    <a:pt x="953" y="1322"/>
                    <a:pt x="977" y="1347"/>
                  </a:cubicBezTo>
                  <a:lnTo>
                    <a:pt x="981" y="1354"/>
                  </a:lnTo>
                  <a:cubicBezTo>
                    <a:pt x="1005" y="1378"/>
                    <a:pt x="1030" y="1403"/>
                    <a:pt x="1054" y="1431"/>
                  </a:cubicBezTo>
                  <a:lnTo>
                    <a:pt x="1061" y="1438"/>
                  </a:lnTo>
                  <a:cubicBezTo>
                    <a:pt x="1082" y="1466"/>
                    <a:pt x="1103" y="1494"/>
                    <a:pt x="1124" y="1522"/>
                  </a:cubicBezTo>
                  <a:lnTo>
                    <a:pt x="1131" y="1532"/>
                  </a:lnTo>
                  <a:cubicBezTo>
                    <a:pt x="1194" y="1571"/>
                    <a:pt x="1257" y="1620"/>
                    <a:pt x="1320" y="1669"/>
                  </a:cubicBezTo>
                  <a:lnTo>
                    <a:pt x="1320" y="1665"/>
                  </a:lnTo>
                  <a:lnTo>
                    <a:pt x="1320" y="1655"/>
                  </a:lnTo>
                  <a:lnTo>
                    <a:pt x="1320" y="1648"/>
                  </a:lnTo>
                  <a:lnTo>
                    <a:pt x="1320" y="1641"/>
                  </a:lnTo>
                  <a:lnTo>
                    <a:pt x="1320" y="1637"/>
                  </a:lnTo>
                  <a:lnTo>
                    <a:pt x="1320" y="1634"/>
                  </a:lnTo>
                  <a:lnTo>
                    <a:pt x="1320" y="1630"/>
                  </a:lnTo>
                  <a:cubicBezTo>
                    <a:pt x="1320" y="1620"/>
                    <a:pt x="1324" y="1606"/>
                    <a:pt x="1327" y="1595"/>
                  </a:cubicBezTo>
                  <a:lnTo>
                    <a:pt x="1327" y="1588"/>
                  </a:lnTo>
                  <a:cubicBezTo>
                    <a:pt x="1327" y="1581"/>
                    <a:pt x="1327" y="1574"/>
                    <a:pt x="1331" y="1567"/>
                  </a:cubicBezTo>
                  <a:cubicBezTo>
                    <a:pt x="1331" y="1564"/>
                    <a:pt x="1331" y="1560"/>
                    <a:pt x="1331" y="1557"/>
                  </a:cubicBezTo>
                  <a:cubicBezTo>
                    <a:pt x="1334" y="1553"/>
                    <a:pt x="1334" y="1543"/>
                    <a:pt x="1338" y="1536"/>
                  </a:cubicBezTo>
                  <a:lnTo>
                    <a:pt x="1341" y="1525"/>
                  </a:lnTo>
                  <a:cubicBezTo>
                    <a:pt x="1345" y="1515"/>
                    <a:pt x="1348" y="1508"/>
                    <a:pt x="1352" y="1497"/>
                  </a:cubicBezTo>
                  <a:lnTo>
                    <a:pt x="1355" y="1490"/>
                  </a:lnTo>
                  <a:cubicBezTo>
                    <a:pt x="1359" y="1480"/>
                    <a:pt x="1362" y="1469"/>
                    <a:pt x="1369" y="1459"/>
                  </a:cubicBezTo>
                  <a:lnTo>
                    <a:pt x="1369" y="1455"/>
                  </a:lnTo>
                  <a:cubicBezTo>
                    <a:pt x="1411" y="1368"/>
                    <a:pt x="1460" y="1287"/>
                    <a:pt x="1516" y="1210"/>
                  </a:cubicBezTo>
                  <a:lnTo>
                    <a:pt x="1551" y="1168"/>
                  </a:lnTo>
                  <a:lnTo>
                    <a:pt x="1593" y="1105"/>
                  </a:lnTo>
                  <a:lnTo>
                    <a:pt x="1607" y="1091"/>
                  </a:lnTo>
                  <a:cubicBezTo>
                    <a:pt x="1632" y="1060"/>
                    <a:pt x="1656" y="1032"/>
                    <a:pt x="1684" y="1004"/>
                  </a:cubicBezTo>
                  <a:lnTo>
                    <a:pt x="1691" y="997"/>
                  </a:lnTo>
                  <a:lnTo>
                    <a:pt x="1705" y="986"/>
                  </a:lnTo>
                  <a:lnTo>
                    <a:pt x="1716" y="975"/>
                  </a:lnTo>
                  <a:lnTo>
                    <a:pt x="1723" y="968"/>
                  </a:lnTo>
                  <a:lnTo>
                    <a:pt x="1730" y="965"/>
                  </a:lnTo>
                  <a:lnTo>
                    <a:pt x="1744" y="954"/>
                  </a:lnTo>
                  <a:lnTo>
                    <a:pt x="1747" y="954"/>
                  </a:lnTo>
                  <a:cubicBezTo>
                    <a:pt x="1758" y="947"/>
                    <a:pt x="1765" y="944"/>
                    <a:pt x="1775" y="940"/>
                  </a:cubicBezTo>
                  <a:cubicBezTo>
                    <a:pt x="1775" y="937"/>
                    <a:pt x="1779" y="933"/>
                    <a:pt x="1779" y="930"/>
                  </a:cubicBezTo>
                  <a:lnTo>
                    <a:pt x="1779" y="923"/>
                  </a:lnTo>
                  <a:cubicBezTo>
                    <a:pt x="1810" y="821"/>
                    <a:pt x="1828" y="517"/>
                    <a:pt x="1807" y="310"/>
                  </a:cubicBezTo>
                  <a:lnTo>
                    <a:pt x="1796" y="303"/>
                  </a:lnTo>
                  <a:lnTo>
                    <a:pt x="1779" y="293"/>
                  </a:lnTo>
                  <a:lnTo>
                    <a:pt x="1758" y="275"/>
                  </a:lnTo>
                  <a:lnTo>
                    <a:pt x="1740" y="265"/>
                  </a:lnTo>
                  <a:lnTo>
                    <a:pt x="1716" y="251"/>
                  </a:lnTo>
                  <a:lnTo>
                    <a:pt x="1698" y="240"/>
                  </a:lnTo>
                  <a:lnTo>
                    <a:pt x="1677" y="230"/>
                  </a:lnTo>
                  <a:lnTo>
                    <a:pt x="1660" y="219"/>
                  </a:lnTo>
                  <a:lnTo>
                    <a:pt x="1639" y="209"/>
                  </a:lnTo>
                  <a:lnTo>
                    <a:pt x="1625" y="198"/>
                  </a:lnTo>
                  <a:lnTo>
                    <a:pt x="1604" y="188"/>
                  </a:lnTo>
                  <a:lnTo>
                    <a:pt x="1590" y="181"/>
                  </a:lnTo>
                  <a:lnTo>
                    <a:pt x="1569" y="174"/>
                  </a:lnTo>
                  <a:lnTo>
                    <a:pt x="1555" y="167"/>
                  </a:lnTo>
                  <a:lnTo>
                    <a:pt x="1537" y="156"/>
                  </a:lnTo>
                  <a:lnTo>
                    <a:pt x="1523" y="149"/>
                  </a:lnTo>
                  <a:lnTo>
                    <a:pt x="1506" y="142"/>
                  </a:lnTo>
                  <a:lnTo>
                    <a:pt x="1495" y="139"/>
                  </a:lnTo>
                  <a:lnTo>
                    <a:pt x="1481" y="132"/>
                  </a:lnTo>
                  <a:lnTo>
                    <a:pt x="1467" y="125"/>
                  </a:lnTo>
                  <a:lnTo>
                    <a:pt x="1453" y="121"/>
                  </a:lnTo>
                  <a:lnTo>
                    <a:pt x="1443" y="114"/>
                  </a:lnTo>
                  <a:lnTo>
                    <a:pt x="1432" y="111"/>
                  </a:lnTo>
                  <a:lnTo>
                    <a:pt x="1422" y="107"/>
                  </a:lnTo>
                  <a:lnTo>
                    <a:pt x="1411" y="104"/>
                  </a:lnTo>
                  <a:lnTo>
                    <a:pt x="1404" y="100"/>
                  </a:lnTo>
                  <a:lnTo>
                    <a:pt x="1394" y="97"/>
                  </a:lnTo>
                  <a:lnTo>
                    <a:pt x="1387" y="97"/>
                  </a:lnTo>
                  <a:lnTo>
                    <a:pt x="1380" y="93"/>
                  </a:lnTo>
                  <a:lnTo>
                    <a:pt x="1376" y="93"/>
                  </a:lnTo>
                  <a:lnTo>
                    <a:pt x="1366" y="90"/>
                  </a:lnTo>
                  <a:cubicBezTo>
                    <a:pt x="1226" y="86"/>
                    <a:pt x="631" y="51"/>
                    <a:pt x="508" y="2"/>
                  </a:cubicBezTo>
                  <a:cubicBezTo>
                    <a:pt x="504" y="1"/>
                    <a:pt x="501" y="1"/>
                    <a:pt x="49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4631;p59">
              <a:extLst>
                <a:ext uri="{FF2B5EF4-FFF2-40B4-BE49-F238E27FC236}">
                  <a16:creationId xmlns:a16="http://schemas.microsoft.com/office/drawing/2014/main" id="{252D18A5-E033-818F-8BA2-665498D0D6F5}"/>
                </a:ext>
              </a:extLst>
            </p:cNvPr>
            <p:cNvSpPr/>
            <p:nvPr/>
          </p:nvSpPr>
          <p:spPr>
            <a:xfrm>
              <a:off x="2151397" y="1668202"/>
              <a:ext cx="37270" cy="31337"/>
            </a:xfrm>
            <a:custGeom>
              <a:avLst/>
              <a:gdLst/>
              <a:ahLst/>
              <a:cxnLst/>
              <a:rect l="l" t="t" r="r" b="b"/>
              <a:pathLst>
                <a:path w="2745" h="2308" extrusionOk="0">
                  <a:moveTo>
                    <a:pt x="2740" y="1018"/>
                  </a:moveTo>
                  <a:cubicBezTo>
                    <a:pt x="2741" y="1019"/>
                    <a:pt x="2743" y="1021"/>
                    <a:pt x="2745" y="1022"/>
                  </a:cubicBezTo>
                  <a:lnTo>
                    <a:pt x="2741" y="1019"/>
                  </a:lnTo>
                  <a:lnTo>
                    <a:pt x="2740" y="1018"/>
                  </a:lnTo>
                  <a:close/>
                  <a:moveTo>
                    <a:pt x="1309" y="0"/>
                  </a:moveTo>
                  <a:lnTo>
                    <a:pt x="1264" y="39"/>
                  </a:lnTo>
                  <a:lnTo>
                    <a:pt x="1257" y="46"/>
                  </a:lnTo>
                  <a:lnTo>
                    <a:pt x="1222" y="74"/>
                  </a:lnTo>
                  <a:cubicBezTo>
                    <a:pt x="1166" y="119"/>
                    <a:pt x="1106" y="154"/>
                    <a:pt x="1043" y="186"/>
                  </a:cubicBezTo>
                  <a:lnTo>
                    <a:pt x="1036" y="189"/>
                  </a:lnTo>
                  <a:lnTo>
                    <a:pt x="1019" y="196"/>
                  </a:lnTo>
                  <a:cubicBezTo>
                    <a:pt x="1012" y="196"/>
                    <a:pt x="1001" y="200"/>
                    <a:pt x="994" y="200"/>
                  </a:cubicBezTo>
                  <a:cubicBezTo>
                    <a:pt x="987" y="228"/>
                    <a:pt x="980" y="256"/>
                    <a:pt x="977" y="284"/>
                  </a:cubicBezTo>
                  <a:cubicBezTo>
                    <a:pt x="970" y="354"/>
                    <a:pt x="952" y="469"/>
                    <a:pt x="847" y="469"/>
                  </a:cubicBezTo>
                  <a:cubicBezTo>
                    <a:pt x="812" y="469"/>
                    <a:pt x="749" y="564"/>
                    <a:pt x="714" y="669"/>
                  </a:cubicBezTo>
                  <a:cubicBezTo>
                    <a:pt x="697" y="720"/>
                    <a:pt x="657" y="735"/>
                    <a:pt x="609" y="735"/>
                  </a:cubicBezTo>
                  <a:cubicBezTo>
                    <a:pt x="568" y="735"/>
                    <a:pt x="522" y="724"/>
                    <a:pt x="480" y="714"/>
                  </a:cubicBezTo>
                  <a:cubicBezTo>
                    <a:pt x="442" y="703"/>
                    <a:pt x="402" y="696"/>
                    <a:pt x="361" y="696"/>
                  </a:cubicBezTo>
                  <a:cubicBezTo>
                    <a:pt x="353" y="696"/>
                    <a:pt x="345" y="696"/>
                    <a:pt x="336" y="697"/>
                  </a:cubicBezTo>
                  <a:lnTo>
                    <a:pt x="312" y="704"/>
                  </a:lnTo>
                  <a:lnTo>
                    <a:pt x="301" y="707"/>
                  </a:lnTo>
                  <a:lnTo>
                    <a:pt x="284" y="711"/>
                  </a:lnTo>
                  <a:lnTo>
                    <a:pt x="270" y="714"/>
                  </a:lnTo>
                  <a:lnTo>
                    <a:pt x="245" y="721"/>
                  </a:lnTo>
                  <a:lnTo>
                    <a:pt x="228" y="725"/>
                  </a:lnTo>
                  <a:lnTo>
                    <a:pt x="203" y="728"/>
                  </a:lnTo>
                  <a:lnTo>
                    <a:pt x="182" y="732"/>
                  </a:lnTo>
                  <a:lnTo>
                    <a:pt x="154" y="739"/>
                  </a:lnTo>
                  <a:lnTo>
                    <a:pt x="130" y="742"/>
                  </a:lnTo>
                  <a:lnTo>
                    <a:pt x="98" y="749"/>
                  </a:lnTo>
                  <a:lnTo>
                    <a:pt x="70" y="753"/>
                  </a:lnTo>
                  <a:lnTo>
                    <a:pt x="28" y="760"/>
                  </a:lnTo>
                  <a:lnTo>
                    <a:pt x="7" y="763"/>
                  </a:lnTo>
                  <a:lnTo>
                    <a:pt x="0" y="763"/>
                  </a:lnTo>
                  <a:cubicBezTo>
                    <a:pt x="0" y="802"/>
                    <a:pt x="11" y="840"/>
                    <a:pt x="25" y="875"/>
                  </a:cubicBezTo>
                  <a:lnTo>
                    <a:pt x="91" y="875"/>
                  </a:lnTo>
                  <a:cubicBezTo>
                    <a:pt x="252" y="875"/>
                    <a:pt x="504" y="889"/>
                    <a:pt x="511" y="1117"/>
                  </a:cubicBezTo>
                  <a:cubicBezTo>
                    <a:pt x="518" y="1267"/>
                    <a:pt x="802" y="1642"/>
                    <a:pt x="980" y="1845"/>
                  </a:cubicBezTo>
                  <a:cubicBezTo>
                    <a:pt x="1033" y="1901"/>
                    <a:pt x="1124" y="1926"/>
                    <a:pt x="1204" y="1950"/>
                  </a:cubicBezTo>
                  <a:cubicBezTo>
                    <a:pt x="1309" y="1978"/>
                    <a:pt x="1421" y="2010"/>
                    <a:pt x="1432" y="2115"/>
                  </a:cubicBezTo>
                  <a:cubicBezTo>
                    <a:pt x="1442" y="2185"/>
                    <a:pt x="1604" y="2290"/>
                    <a:pt x="1842" y="2307"/>
                  </a:cubicBezTo>
                  <a:lnTo>
                    <a:pt x="1845" y="2307"/>
                  </a:lnTo>
                  <a:lnTo>
                    <a:pt x="1842" y="2304"/>
                  </a:lnTo>
                  <a:cubicBezTo>
                    <a:pt x="1824" y="2283"/>
                    <a:pt x="1803" y="2265"/>
                    <a:pt x="1786" y="2248"/>
                  </a:cubicBezTo>
                  <a:lnTo>
                    <a:pt x="1775" y="2237"/>
                  </a:lnTo>
                  <a:lnTo>
                    <a:pt x="1723" y="2188"/>
                  </a:lnTo>
                  <a:cubicBezTo>
                    <a:pt x="1618" y="2087"/>
                    <a:pt x="1555" y="2031"/>
                    <a:pt x="1558" y="1968"/>
                  </a:cubicBezTo>
                  <a:cubicBezTo>
                    <a:pt x="1512" y="1912"/>
                    <a:pt x="1460" y="1862"/>
                    <a:pt x="1404" y="1817"/>
                  </a:cubicBezTo>
                  <a:cubicBezTo>
                    <a:pt x="1260" y="1691"/>
                    <a:pt x="1110" y="1558"/>
                    <a:pt x="1110" y="1425"/>
                  </a:cubicBezTo>
                  <a:cubicBezTo>
                    <a:pt x="1110" y="1351"/>
                    <a:pt x="1050" y="1299"/>
                    <a:pt x="987" y="1239"/>
                  </a:cubicBezTo>
                  <a:cubicBezTo>
                    <a:pt x="931" y="1190"/>
                    <a:pt x="872" y="1138"/>
                    <a:pt x="858" y="1064"/>
                  </a:cubicBezTo>
                  <a:cubicBezTo>
                    <a:pt x="837" y="921"/>
                    <a:pt x="951" y="811"/>
                    <a:pt x="1076" y="811"/>
                  </a:cubicBezTo>
                  <a:cubicBezTo>
                    <a:pt x="1119" y="811"/>
                    <a:pt x="1164" y="824"/>
                    <a:pt x="1204" y="854"/>
                  </a:cubicBezTo>
                  <a:cubicBezTo>
                    <a:pt x="1211" y="861"/>
                    <a:pt x="1219" y="863"/>
                    <a:pt x="1227" y="863"/>
                  </a:cubicBezTo>
                  <a:cubicBezTo>
                    <a:pt x="1231" y="863"/>
                    <a:pt x="1236" y="863"/>
                    <a:pt x="1239" y="861"/>
                  </a:cubicBezTo>
                  <a:cubicBezTo>
                    <a:pt x="1264" y="851"/>
                    <a:pt x="1288" y="837"/>
                    <a:pt x="1313" y="823"/>
                  </a:cubicBezTo>
                  <a:cubicBezTo>
                    <a:pt x="1360" y="794"/>
                    <a:pt x="1415" y="761"/>
                    <a:pt x="1476" y="761"/>
                  </a:cubicBezTo>
                  <a:cubicBezTo>
                    <a:pt x="1497" y="761"/>
                    <a:pt x="1518" y="765"/>
                    <a:pt x="1540" y="774"/>
                  </a:cubicBezTo>
                  <a:cubicBezTo>
                    <a:pt x="1625" y="809"/>
                    <a:pt x="2087" y="840"/>
                    <a:pt x="2363" y="854"/>
                  </a:cubicBezTo>
                  <a:lnTo>
                    <a:pt x="2377" y="858"/>
                  </a:lnTo>
                  <a:lnTo>
                    <a:pt x="2391" y="858"/>
                  </a:lnTo>
                  <a:lnTo>
                    <a:pt x="2402" y="861"/>
                  </a:lnTo>
                  <a:lnTo>
                    <a:pt x="2419" y="868"/>
                  </a:lnTo>
                  <a:lnTo>
                    <a:pt x="2468" y="886"/>
                  </a:lnTo>
                  <a:lnTo>
                    <a:pt x="2472" y="886"/>
                  </a:lnTo>
                  <a:lnTo>
                    <a:pt x="2493" y="896"/>
                  </a:lnTo>
                  <a:lnTo>
                    <a:pt x="2503" y="900"/>
                  </a:lnTo>
                  <a:lnTo>
                    <a:pt x="2528" y="910"/>
                  </a:lnTo>
                  <a:lnTo>
                    <a:pt x="2535" y="914"/>
                  </a:lnTo>
                  <a:lnTo>
                    <a:pt x="2566" y="928"/>
                  </a:lnTo>
                  <a:lnTo>
                    <a:pt x="2605" y="945"/>
                  </a:lnTo>
                  <a:lnTo>
                    <a:pt x="2612" y="949"/>
                  </a:lnTo>
                  <a:lnTo>
                    <a:pt x="2643" y="966"/>
                  </a:lnTo>
                  <a:lnTo>
                    <a:pt x="2657" y="973"/>
                  </a:lnTo>
                  <a:lnTo>
                    <a:pt x="2685" y="987"/>
                  </a:lnTo>
                  <a:lnTo>
                    <a:pt x="2699" y="994"/>
                  </a:lnTo>
                  <a:lnTo>
                    <a:pt x="2727" y="1012"/>
                  </a:lnTo>
                  <a:lnTo>
                    <a:pt x="2740" y="1018"/>
                  </a:lnTo>
                  <a:lnTo>
                    <a:pt x="2740" y="1018"/>
                  </a:lnTo>
                  <a:cubicBezTo>
                    <a:pt x="2733" y="1011"/>
                    <a:pt x="2731" y="1002"/>
                    <a:pt x="2731" y="991"/>
                  </a:cubicBezTo>
                  <a:lnTo>
                    <a:pt x="2731" y="980"/>
                  </a:lnTo>
                  <a:cubicBezTo>
                    <a:pt x="2727" y="970"/>
                    <a:pt x="2727" y="959"/>
                    <a:pt x="2727" y="949"/>
                  </a:cubicBezTo>
                  <a:lnTo>
                    <a:pt x="2727" y="938"/>
                  </a:lnTo>
                  <a:cubicBezTo>
                    <a:pt x="2727" y="924"/>
                    <a:pt x="2724" y="914"/>
                    <a:pt x="2720" y="903"/>
                  </a:cubicBezTo>
                  <a:cubicBezTo>
                    <a:pt x="2706" y="798"/>
                    <a:pt x="2699" y="753"/>
                    <a:pt x="2626" y="725"/>
                  </a:cubicBezTo>
                  <a:cubicBezTo>
                    <a:pt x="2612" y="721"/>
                    <a:pt x="2601" y="714"/>
                    <a:pt x="2591" y="707"/>
                  </a:cubicBezTo>
                  <a:lnTo>
                    <a:pt x="2580" y="700"/>
                  </a:lnTo>
                  <a:cubicBezTo>
                    <a:pt x="2573" y="693"/>
                    <a:pt x="2566" y="690"/>
                    <a:pt x="2563" y="683"/>
                  </a:cubicBezTo>
                  <a:cubicBezTo>
                    <a:pt x="2559" y="679"/>
                    <a:pt x="2552" y="676"/>
                    <a:pt x="2549" y="672"/>
                  </a:cubicBezTo>
                  <a:cubicBezTo>
                    <a:pt x="2545" y="665"/>
                    <a:pt x="2538" y="658"/>
                    <a:pt x="2535" y="651"/>
                  </a:cubicBezTo>
                  <a:lnTo>
                    <a:pt x="2524" y="634"/>
                  </a:lnTo>
                  <a:cubicBezTo>
                    <a:pt x="2517" y="627"/>
                    <a:pt x="2514" y="620"/>
                    <a:pt x="2510" y="609"/>
                  </a:cubicBezTo>
                  <a:cubicBezTo>
                    <a:pt x="2507" y="602"/>
                    <a:pt x="2503" y="599"/>
                    <a:pt x="2500" y="592"/>
                  </a:cubicBezTo>
                  <a:cubicBezTo>
                    <a:pt x="2496" y="585"/>
                    <a:pt x="2493" y="571"/>
                    <a:pt x="2489" y="560"/>
                  </a:cubicBezTo>
                  <a:cubicBezTo>
                    <a:pt x="2486" y="550"/>
                    <a:pt x="2482" y="550"/>
                    <a:pt x="2482" y="539"/>
                  </a:cubicBezTo>
                  <a:cubicBezTo>
                    <a:pt x="2479" y="532"/>
                    <a:pt x="2472" y="515"/>
                    <a:pt x="2468" y="504"/>
                  </a:cubicBezTo>
                  <a:cubicBezTo>
                    <a:pt x="2465" y="490"/>
                    <a:pt x="2465" y="490"/>
                    <a:pt x="2465" y="483"/>
                  </a:cubicBezTo>
                  <a:cubicBezTo>
                    <a:pt x="2461" y="466"/>
                    <a:pt x="2454" y="445"/>
                    <a:pt x="2451" y="427"/>
                  </a:cubicBezTo>
                  <a:lnTo>
                    <a:pt x="2451" y="417"/>
                  </a:lnTo>
                  <a:cubicBezTo>
                    <a:pt x="2402" y="431"/>
                    <a:pt x="2363" y="445"/>
                    <a:pt x="2335" y="448"/>
                  </a:cubicBezTo>
                  <a:lnTo>
                    <a:pt x="2332" y="448"/>
                  </a:lnTo>
                  <a:lnTo>
                    <a:pt x="2300" y="455"/>
                  </a:lnTo>
                  <a:lnTo>
                    <a:pt x="2290" y="455"/>
                  </a:lnTo>
                  <a:lnTo>
                    <a:pt x="2262" y="459"/>
                  </a:lnTo>
                  <a:lnTo>
                    <a:pt x="2097" y="459"/>
                  </a:lnTo>
                  <a:cubicBezTo>
                    <a:pt x="2080" y="459"/>
                    <a:pt x="2062" y="459"/>
                    <a:pt x="2045" y="455"/>
                  </a:cubicBezTo>
                  <a:lnTo>
                    <a:pt x="2031" y="455"/>
                  </a:lnTo>
                  <a:cubicBezTo>
                    <a:pt x="2013" y="452"/>
                    <a:pt x="1996" y="448"/>
                    <a:pt x="1978" y="445"/>
                  </a:cubicBezTo>
                  <a:lnTo>
                    <a:pt x="1971" y="445"/>
                  </a:lnTo>
                  <a:cubicBezTo>
                    <a:pt x="1954" y="441"/>
                    <a:pt x="1936" y="438"/>
                    <a:pt x="1915" y="431"/>
                  </a:cubicBezTo>
                  <a:lnTo>
                    <a:pt x="1901" y="427"/>
                  </a:lnTo>
                  <a:cubicBezTo>
                    <a:pt x="1887" y="420"/>
                    <a:pt x="1873" y="417"/>
                    <a:pt x="1859" y="410"/>
                  </a:cubicBezTo>
                  <a:lnTo>
                    <a:pt x="1845" y="406"/>
                  </a:lnTo>
                  <a:cubicBezTo>
                    <a:pt x="1828" y="396"/>
                    <a:pt x="1814" y="389"/>
                    <a:pt x="1796" y="378"/>
                  </a:cubicBezTo>
                  <a:lnTo>
                    <a:pt x="1789" y="371"/>
                  </a:lnTo>
                  <a:cubicBezTo>
                    <a:pt x="1775" y="364"/>
                    <a:pt x="1765" y="357"/>
                    <a:pt x="1751" y="347"/>
                  </a:cubicBezTo>
                  <a:lnTo>
                    <a:pt x="1740" y="336"/>
                  </a:lnTo>
                  <a:cubicBezTo>
                    <a:pt x="1726" y="326"/>
                    <a:pt x="1716" y="312"/>
                    <a:pt x="1705" y="298"/>
                  </a:cubicBezTo>
                  <a:cubicBezTo>
                    <a:pt x="1698" y="287"/>
                    <a:pt x="1691" y="280"/>
                    <a:pt x="1684" y="273"/>
                  </a:cubicBezTo>
                  <a:lnTo>
                    <a:pt x="1684" y="270"/>
                  </a:lnTo>
                  <a:cubicBezTo>
                    <a:pt x="1674" y="259"/>
                    <a:pt x="1663" y="252"/>
                    <a:pt x="1653" y="242"/>
                  </a:cubicBezTo>
                  <a:lnTo>
                    <a:pt x="1649" y="238"/>
                  </a:lnTo>
                  <a:cubicBezTo>
                    <a:pt x="1639" y="228"/>
                    <a:pt x="1628" y="221"/>
                    <a:pt x="1614" y="210"/>
                  </a:cubicBezTo>
                  <a:lnTo>
                    <a:pt x="1611" y="203"/>
                  </a:lnTo>
                  <a:lnTo>
                    <a:pt x="1569" y="172"/>
                  </a:lnTo>
                  <a:lnTo>
                    <a:pt x="1562" y="165"/>
                  </a:lnTo>
                  <a:lnTo>
                    <a:pt x="1512" y="133"/>
                  </a:lnTo>
                  <a:lnTo>
                    <a:pt x="1505" y="126"/>
                  </a:lnTo>
                  <a:lnTo>
                    <a:pt x="1453" y="91"/>
                  </a:lnTo>
                  <a:lnTo>
                    <a:pt x="1446" y="84"/>
                  </a:lnTo>
                  <a:lnTo>
                    <a:pt x="1383" y="46"/>
                  </a:lnTo>
                  <a:lnTo>
                    <a:pt x="1313"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4632;p59">
              <a:extLst>
                <a:ext uri="{FF2B5EF4-FFF2-40B4-BE49-F238E27FC236}">
                  <a16:creationId xmlns:a16="http://schemas.microsoft.com/office/drawing/2014/main" id="{9E88EDBE-F0C9-7E20-CD9C-856E20D2837E}"/>
                </a:ext>
              </a:extLst>
            </p:cNvPr>
            <p:cNvSpPr/>
            <p:nvPr/>
          </p:nvSpPr>
          <p:spPr>
            <a:xfrm>
              <a:off x="2186141" y="1680883"/>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4633;p59">
              <a:extLst>
                <a:ext uri="{FF2B5EF4-FFF2-40B4-BE49-F238E27FC236}">
                  <a16:creationId xmlns:a16="http://schemas.microsoft.com/office/drawing/2014/main" id="{1A22E96A-1A55-2D0D-7A2D-37A3BAA8EE78}"/>
                </a:ext>
              </a:extLst>
            </p:cNvPr>
            <p:cNvSpPr/>
            <p:nvPr/>
          </p:nvSpPr>
          <p:spPr>
            <a:xfrm>
              <a:off x="2187187" y="1681358"/>
              <a:ext cx="204" cy="109"/>
            </a:xfrm>
            <a:custGeom>
              <a:avLst/>
              <a:gdLst/>
              <a:ahLst/>
              <a:cxnLst/>
              <a:rect l="l" t="t" r="r" b="b"/>
              <a:pathLst>
                <a:path w="15" h="8" extrusionOk="0">
                  <a:moveTo>
                    <a:pt x="1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4634;p59">
              <a:extLst>
                <a:ext uri="{FF2B5EF4-FFF2-40B4-BE49-F238E27FC236}">
                  <a16:creationId xmlns:a16="http://schemas.microsoft.com/office/drawing/2014/main" id="{7C02806A-2A53-AEAD-ED43-C7FF55574217}"/>
                </a:ext>
              </a:extLst>
            </p:cNvPr>
            <p:cNvSpPr/>
            <p:nvPr/>
          </p:nvSpPr>
          <p:spPr>
            <a:xfrm>
              <a:off x="2188327" y="1682024"/>
              <a:ext cx="204" cy="109"/>
            </a:xfrm>
            <a:custGeom>
              <a:avLst/>
              <a:gdLst/>
              <a:ahLst/>
              <a:cxnLst/>
              <a:rect l="l" t="t" r="r" b="b"/>
              <a:pathLst>
                <a:path w="15" h="8" extrusionOk="0">
                  <a:moveTo>
                    <a:pt x="1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4635;p59">
              <a:extLst>
                <a:ext uri="{FF2B5EF4-FFF2-40B4-BE49-F238E27FC236}">
                  <a16:creationId xmlns:a16="http://schemas.microsoft.com/office/drawing/2014/main" id="{A1B09EA1-8C2A-455B-476F-C7B4EAFDF7D9}"/>
                </a:ext>
              </a:extLst>
            </p:cNvPr>
            <p:cNvSpPr/>
            <p:nvPr/>
          </p:nvSpPr>
          <p:spPr>
            <a:xfrm>
              <a:off x="2185571" y="1680652"/>
              <a:ext cx="149" cy="54"/>
            </a:xfrm>
            <a:custGeom>
              <a:avLst/>
              <a:gdLst/>
              <a:ahLst/>
              <a:cxnLst/>
              <a:rect l="l" t="t" r="r" b="b"/>
              <a:pathLst>
                <a:path w="11" h="4" extrusionOk="0">
                  <a:moveTo>
                    <a:pt x="1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4636;p59">
              <a:extLst>
                <a:ext uri="{FF2B5EF4-FFF2-40B4-BE49-F238E27FC236}">
                  <a16:creationId xmlns:a16="http://schemas.microsoft.com/office/drawing/2014/main" id="{8AF181FE-0171-2C19-12A2-A1005F24DD91}"/>
                </a:ext>
              </a:extLst>
            </p:cNvPr>
            <p:cNvSpPr/>
            <p:nvPr/>
          </p:nvSpPr>
          <p:spPr>
            <a:xfrm>
              <a:off x="2186657" y="1681128"/>
              <a:ext cx="109" cy="54"/>
            </a:xfrm>
            <a:custGeom>
              <a:avLst/>
              <a:gdLst/>
              <a:ahLst/>
              <a:cxnLst/>
              <a:rect l="l" t="t" r="r" b="b"/>
              <a:pathLst>
                <a:path w="8" h="4" extrusionOk="0">
                  <a:moveTo>
                    <a:pt x="8"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4637;p59">
              <a:extLst>
                <a:ext uri="{FF2B5EF4-FFF2-40B4-BE49-F238E27FC236}">
                  <a16:creationId xmlns:a16="http://schemas.microsoft.com/office/drawing/2014/main" id="{18F22D1B-4928-DFE1-A9DE-B6E431C98CF6}"/>
                </a:ext>
              </a:extLst>
            </p:cNvPr>
            <p:cNvSpPr/>
            <p:nvPr/>
          </p:nvSpPr>
          <p:spPr>
            <a:xfrm>
              <a:off x="2184756" y="1680313"/>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4638;p59">
              <a:extLst>
                <a:ext uri="{FF2B5EF4-FFF2-40B4-BE49-F238E27FC236}">
                  <a16:creationId xmlns:a16="http://schemas.microsoft.com/office/drawing/2014/main" id="{FADD6BDB-F8D8-A8C2-A001-45062500398A}"/>
                </a:ext>
              </a:extLst>
            </p:cNvPr>
            <p:cNvSpPr/>
            <p:nvPr/>
          </p:nvSpPr>
          <p:spPr>
            <a:xfrm>
              <a:off x="2185137" y="1680462"/>
              <a:ext cx="163" cy="54"/>
            </a:xfrm>
            <a:custGeom>
              <a:avLst/>
              <a:gdLst/>
              <a:ahLst/>
              <a:cxnLst/>
              <a:rect l="l" t="t" r="r" b="b"/>
              <a:pathLst>
                <a:path w="12" h="4" extrusionOk="0">
                  <a:moveTo>
                    <a:pt x="1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4639;p59">
              <a:extLst>
                <a:ext uri="{FF2B5EF4-FFF2-40B4-BE49-F238E27FC236}">
                  <a16:creationId xmlns:a16="http://schemas.microsoft.com/office/drawing/2014/main" id="{62914A5E-4C9B-0DF8-E0B0-BB0638FD8976}"/>
                </a:ext>
              </a:extLst>
            </p:cNvPr>
            <p:cNvSpPr/>
            <p:nvPr/>
          </p:nvSpPr>
          <p:spPr>
            <a:xfrm>
              <a:off x="2183616" y="167989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4640;p59">
              <a:extLst>
                <a:ext uri="{FF2B5EF4-FFF2-40B4-BE49-F238E27FC236}">
                  <a16:creationId xmlns:a16="http://schemas.microsoft.com/office/drawing/2014/main" id="{396C4EEE-473F-78C1-BDEA-A15272DCEA6F}"/>
                </a:ext>
              </a:extLst>
            </p:cNvPr>
            <p:cNvSpPr/>
            <p:nvPr/>
          </p:nvSpPr>
          <p:spPr>
            <a:xfrm>
              <a:off x="2175347" y="1698615"/>
              <a:ext cx="163" cy="163"/>
            </a:xfrm>
            <a:custGeom>
              <a:avLst/>
              <a:gdLst/>
              <a:ahLst/>
              <a:cxnLst/>
              <a:rect l="l" t="t" r="r" b="b"/>
              <a:pathLst>
                <a:path w="12" h="12" extrusionOk="0">
                  <a:moveTo>
                    <a:pt x="1" y="1"/>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4641;p59">
              <a:extLst>
                <a:ext uri="{FF2B5EF4-FFF2-40B4-BE49-F238E27FC236}">
                  <a16:creationId xmlns:a16="http://schemas.microsoft.com/office/drawing/2014/main" id="{3EBEF0AA-9CC9-6E07-8DDC-2E51446E98FF}"/>
                </a:ext>
              </a:extLst>
            </p:cNvPr>
            <p:cNvSpPr/>
            <p:nvPr/>
          </p:nvSpPr>
          <p:spPr>
            <a:xfrm>
              <a:off x="2176257" y="1699525"/>
              <a:ext cx="54" cy="54"/>
            </a:xfrm>
            <a:custGeom>
              <a:avLst/>
              <a:gdLst/>
              <a:ahLst/>
              <a:cxnLst/>
              <a:rect l="l" t="t" r="r" b="b"/>
              <a:pathLst>
                <a:path w="4" h="4" extrusionOk="0">
                  <a:moveTo>
                    <a:pt x="4" y="4"/>
                  </a:moveTo>
                  <a:lnTo>
                    <a:pt x="0" y="0"/>
                  </a:ln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4642;p59">
              <a:extLst>
                <a:ext uri="{FF2B5EF4-FFF2-40B4-BE49-F238E27FC236}">
                  <a16:creationId xmlns:a16="http://schemas.microsoft.com/office/drawing/2014/main" id="{4FA4A633-6970-B6B5-FBD3-20D1FB75C14B}"/>
                </a:ext>
              </a:extLst>
            </p:cNvPr>
            <p:cNvSpPr/>
            <p:nvPr/>
          </p:nvSpPr>
          <p:spPr>
            <a:xfrm>
              <a:off x="2187703" y="1681698"/>
              <a:ext cx="258" cy="109"/>
            </a:xfrm>
            <a:custGeom>
              <a:avLst/>
              <a:gdLst/>
              <a:ahLst/>
              <a:cxnLst/>
              <a:rect l="l" t="t" r="r" b="b"/>
              <a:pathLst>
                <a:path w="19" h="8" extrusionOk="0">
                  <a:moveTo>
                    <a:pt x="18"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4643;p59">
              <a:extLst>
                <a:ext uri="{FF2B5EF4-FFF2-40B4-BE49-F238E27FC236}">
                  <a16:creationId xmlns:a16="http://schemas.microsoft.com/office/drawing/2014/main" id="{103D4255-9E85-464E-CED9-2015DB4D40C2}"/>
                </a:ext>
              </a:extLst>
            </p:cNvPr>
            <p:cNvSpPr/>
            <p:nvPr/>
          </p:nvSpPr>
          <p:spPr>
            <a:xfrm>
              <a:off x="2167595" y="1679838"/>
              <a:ext cx="489" cy="163"/>
            </a:xfrm>
            <a:custGeom>
              <a:avLst/>
              <a:gdLst/>
              <a:ahLst/>
              <a:cxnLst/>
              <a:rect l="l" t="t" r="r" b="b"/>
              <a:pathLst>
                <a:path w="36" h="12" extrusionOk="0">
                  <a:moveTo>
                    <a:pt x="1" y="1"/>
                  </a:moveTo>
                  <a:cubicBezTo>
                    <a:pt x="11" y="8"/>
                    <a:pt x="25" y="11"/>
                    <a:pt x="36" y="4"/>
                  </a:cubicBezTo>
                  <a:cubicBezTo>
                    <a:pt x="25" y="11"/>
                    <a:pt x="1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4644;p59">
              <a:extLst>
                <a:ext uri="{FF2B5EF4-FFF2-40B4-BE49-F238E27FC236}">
                  <a16:creationId xmlns:a16="http://schemas.microsoft.com/office/drawing/2014/main" id="{D0266DAA-C7F0-B6AF-B307-37A18CD1C2C1}"/>
                </a:ext>
              </a:extLst>
            </p:cNvPr>
            <p:cNvSpPr/>
            <p:nvPr/>
          </p:nvSpPr>
          <p:spPr>
            <a:xfrm>
              <a:off x="2183711" y="167993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4645;p59">
              <a:extLst>
                <a:ext uri="{FF2B5EF4-FFF2-40B4-BE49-F238E27FC236}">
                  <a16:creationId xmlns:a16="http://schemas.microsoft.com/office/drawing/2014/main" id="{18C7E86A-908A-57A1-F242-6D527B40EE68}"/>
                </a:ext>
              </a:extLst>
            </p:cNvPr>
            <p:cNvSpPr/>
            <p:nvPr/>
          </p:nvSpPr>
          <p:spPr>
            <a:xfrm>
              <a:off x="2184145" y="168008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4646;p59">
              <a:extLst>
                <a:ext uri="{FF2B5EF4-FFF2-40B4-BE49-F238E27FC236}">
                  <a16:creationId xmlns:a16="http://schemas.microsoft.com/office/drawing/2014/main" id="{247F93DE-6ECF-0250-7A5A-D03ED1002E09}"/>
                </a:ext>
              </a:extLst>
            </p:cNvPr>
            <p:cNvSpPr/>
            <p:nvPr/>
          </p:nvSpPr>
          <p:spPr>
            <a:xfrm>
              <a:off x="2183860" y="1679987"/>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4647;p59">
              <a:extLst>
                <a:ext uri="{FF2B5EF4-FFF2-40B4-BE49-F238E27FC236}">
                  <a16:creationId xmlns:a16="http://schemas.microsoft.com/office/drawing/2014/main" id="{3F478C2D-A040-956D-1F2E-42F79DBAAB0A}"/>
                </a:ext>
              </a:extLst>
            </p:cNvPr>
            <p:cNvSpPr/>
            <p:nvPr/>
          </p:nvSpPr>
          <p:spPr>
            <a:xfrm>
              <a:off x="2189794" y="1704318"/>
              <a:ext cx="11324" cy="24833"/>
            </a:xfrm>
            <a:custGeom>
              <a:avLst/>
              <a:gdLst/>
              <a:ahLst/>
              <a:cxnLst/>
              <a:rect l="l" t="t" r="r" b="b"/>
              <a:pathLst>
                <a:path w="834" h="1829" extrusionOk="0">
                  <a:moveTo>
                    <a:pt x="186" y="1"/>
                  </a:moveTo>
                  <a:cubicBezTo>
                    <a:pt x="141" y="11"/>
                    <a:pt x="50" y="123"/>
                    <a:pt x="4" y="267"/>
                  </a:cubicBezTo>
                  <a:lnTo>
                    <a:pt x="4" y="274"/>
                  </a:lnTo>
                  <a:cubicBezTo>
                    <a:pt x="4" y="277"/>
                    <a:pt x="1" y="284"/>
                    <a:pt x="1" y="288"/>
                  </a:cubicBezTo>
                  <a:cubicBezTo>
                    <a:pt x="123" y="358"/>
                    <a:pt x="200" y="421"/>
                    <a:pt x="211" y="508"/>
                  </a:cubicBezTo>
                  <a:cubicBezTo>
                    <a:pt x="221" y="571"/>
                    <a:pt x="193" y="638"/>
                    <a:pt x="120" y="708"/>
                  </a:cubicBezTo>
                  <a:cubicBezTo>
                    <a:pt x="50" y="781"/>
                    <a:pt x="1" y="970"/>
                    <a:pt x="11" y="1156"/>
                  </a:cubicBezTo>
                  <a:cubicBezTo>
                    <a:pt x="18" y="1282"/>
                    <a:pt x="50" y="1380"/>
                    <a:pt x="99" y="1419"/>
                  </a:cubicBezTo>
                  <a:cubicBezTo>
                    <a:pt x="176" y="1492"/>
                    <a:pt x="242" y="1580"/>
                    <a:pt x="288" y="1674"/>
                  </a:cubicBezTo>
                  <a:cubicBezTo>
                    <a:pt x="316" y="1727"/>
                    <a:pt x="351" y="1779"/>
                    <a:pt x="389" y="1828"/>
                  </a:cubicBezTo>
                  <a:lnTo>
                    <a:pt x="389" y="1818"/>
                  </a:lnTo>
                  <a:lnTo>
                    <a:pt x="396" y="1797"/>
                  </a:lnTo>
                  <a:lnTo>
                    <a:pt x="407" y="1772"/>
                  </a:lnTo>
                  <a:lnTo>
                    <a:pt x="414" y="1751"/>
                  </a:lnTo>
                  <a:cubicBezTo>
                    <a:pt x="417" y="1744"/>
                    <a:pt x="421" y="1734"/>
                    <a:pt x="424" y="1727"/>
                  </a:cubicBezTo>
                  <a:lnTo>
                    <a:pt x="431" y="1709"/>
                  </a:lnTo>
                  <a:cubicBezTo>
                    <a:pt x="435" y="1702"/>
                    <a:pt x="438" y="1695"/>
                    <a:pt x="442" y="1688"/>
                  </a:cubicBezTo>
                  <a:cubicBezTo>
                    <a:pt x="445" y="1681"/>
                    <a:pt x="449" y="1674"/>
                    <a:pt x="452" y="1671"/>
                  </a:cubicBezTo>
                  <a:cubicBezTo>
                    <a:pt x="456" y="1664"/>
                    <a:pt x="459" y="1657"/>
                    <a:pt x="463" y="1650"/>
                  </a:cubicBezTo>
                  <a:cubicBezTo>
                    <a:pt x="470" y="1643"/>
                    <a:pt x="470" y="1643"/>
                    <a:pt x="473" y="1636"/>
                  </a:cubicBezTo>
                  <a:cubicBezTo>
                    <a:pt x="477" y="1632"/>
                    <a:pt x="484" y="1625"/>
                    <a:pt x="491" y="1622"/>
                  </a:cubicBezTo>
                  <a:cubicBezTo>
                    <a:pt x="494" y="1618"/>
                    <a:pt x="494" y="1615"/>
                    <a:pt x="501" y="1611"/>
                  </a:cubicBezTo>
                  <a:cubicBezTo>
                    <a:pt x="505" y="1604"/>
                    <a:pt x="512" y="1601"/>
                    <a:pt x="519" y="1597"/>
                  </a:cubicBezTo>
                  <a:cubicBezTo>
                    <a:pt x="522" y="1597"/>
                    <a:pt x="526" y="1590"/>
                    <a:pt x="529" y="1590"/>
                  </a:cubicBezTo>
                  <a:cubicBezTo>
                    <a:pt x="540" y="1583"/>
                    <a:pt x="554" y="1580"/>
                    <a:pt x="564" y="1576"/>
                  </a:cubicBezTo>
                  <a:lnTo>
                    <a:pt x="571" y="1576"/>
                  </a:lnTo>
                  <a:cubicBezTo>
                    <a:pt x="589" y="1573"/>
                    <a:pt x="589" y="1569"/>
                    <a:pt x="592" y="1548"/>
                  </a:cubicBezTo>
                  <a:lnTo>
                    <a:pt x="596" y="1538"/>
                  </a:lnTo>
                  <a:cubicBezTo>
                    <a:pt x="603" y="1482"/>
                    <a:pt x="627" y="1429"/>
                    <a:pt x="666" y="1391"/>
                  </a:cubicBezTo>
                  <a:cubicBezTo>
                    <a:pt x="673" y="1384"/>
                    <a:pt x="680" y="1373"/>
                    <a:pt x="690" y="1363"/>
                  </a:cubicBezTo>
                  <a:lnTo>
                    <a:pt x="694" y="1359"/>
                  </a:lnTo>
                  <a:cubicBezTo>
                    <a:pt x="701" y="1352"/>
                    <a:pt x="708" y="1342"/>
                    <a:pt x="715" y="1331"/>
                  </a:cubicBezTo>
                  <a:lnTo>
                    <a:pt x="722" y="1324"/>
                  </a:lnTo>
                  <a:lnTo>
                    <a:pt x="743" y="1296"/>
                  </a:lnTo>
                  <a:lnTo>
                    <a:pt x="746" y="1289"/>
                  </a:lnTo>
                  <a:lnTo>
                    <a:pt x="767" y="1257"/>
                  </a:lnTo>
                  <a:lnTo>
                    <a:pt x="771" y="1250"/>
                  </a:lnTo>
                  <a:lnTo>
                    <a:pt x="788" y="1222"/>
                  </a:lnTo>
                  <a:lnTo>
                    <a:pt x="792" y="1215"/>
                  </a:lnTo>
                  <a:lnTo>
                    <a:pt x="806" y="1187"/>
                  </a:lnTo>
                  <a:lnTo>
                    <a:pt x="810" y="1180"/>
                  </a:lnTo>
                  <a:lnTo>
                    <a:pt x="824" y="1156"/>
                  </a:lnTo>
                  <a:lnTo>
                    <a:pt x="824" y="1149"/>
                  </a:lnTo>
                  <a:cubicBezTo>
                    <a:pt x="827" y="1142"/>
                    <a:pt x="831" y="1135"/>
                    <a:pt x="834" y="1128"/>
                  </a:cubicBezTo>
                  <a:lnTo>
                    <a:pt x="827" y="1121"/>
                  </a:lnTo>
                  <a:lnTo>
                    <a:pt x="806" y="1103"/>
                  </a:lnTo>
                  <a:lnTo>
                    <a:pt x="774" y="1075"/>
                  </a:lnTo>
                  <a:lnTo>
                    <a:pt x="750" y="1058"/>
                  </a:lnTo>
                  <a:lnTo>
                    <a:pt x="722" y="1033"/>
                  </a:lnTo>
                  <a:lnTo>
                    <a:pt x="701" y="1016"/>
                  </a:lnTo>
                  <a:lnTo>
                    <a:pt x="676" y="991"/>
                  </a:lnTo>
                  <a:lnTo>
                    <a:pt x="655" y="974"/>
                  </a:lnTo>
                  <a:cubicBezTo>
                    <a:pt x="648" y="963"/>
                    <a:pt x="641" y="956"/>
                    <a:pt x="634" y="949"/>
                  </a:cubicBezTo>
                  <a:lnTo>
                    <a:pt x="617" y="928"/>
                  </a:lnTo>
                  <a:cubicBezTo>
                    <a:pt x="610" y="921"/>
                    <a:pt x="603" y="911"/>
                    <a:pt x="599" y="900"/>
                  </a:cubicBezTo>
                  <a:cubicBezTo>
                    <a:pt x="592" y="893"/>
                    <a:pt x="589" y="890"/>
                    <a:pt x="585" y="883"/>
                  </a:cubicBezTo>
                  <a:cubicBezTo>
                    <a:pt x="582" y="876"/>
                    <a:pt x="571" y="862"/>
                    <a:pt x="568" y="851"/>
                  </a:cubicBezTo>
                  <a:cubicBezTo>
                    <a:pt x="561" y="841"/>
                    <a:pt x="561" y="841"/>
                    <a:pt x="557" y="834"/>
                  </a:cubicBezTo>
                  <a:cubicBezTo>
                    <a:pt x="550" y="816"/>
                    <a:pt x="543" y="799"/>
                    <a:pt x="540" y="781"/>
                  </a:cubicBezTo>
                  <a:cubicBezTo>
                    <a:pt x="536" y="764"/>
                    <a:pt x="533" y="746"/>
                    <a:pt x="529" y="729"/>
                  </a:cubicBezTo>
                  <a:lnTo>
                    <a:pt x="529" y="725"/>
                  </a:lnTo>
                  <a:cubicBezTo>
                    <a:pt x="526" y="708"/>
                    <a:pt x="526" y="687"/>
                    <a:pt x="526" y="669"/>
                  </a:cubicBezTo>
                  <a:lnTo>
                    <a:pt x="526" y="659"/>
                  </a:lnTo>
                  <a:lnTo>
                    <a:pt x="526" y="599"/>
                  </a:lnTo>
                  <a:lnTo>
                    <a:pt x="526" y="589"/>
                  </a:lnTo>
                  <a:cubicBezTo>
                    <a:pt x="526" y="568"/>
                    <a:pt x="526" y="547"/>
                    <a:pt x="529" y="526"/>
                  </a:cubicBezTo>
                  <a:lnTo>
                    <a:pt x="529" y="515"/>
                  </a:lnTo>
                  <a:cubicBezTo>
                    <a:pt x="529" y="491"/>
                    <a:pt x="533" y="470"/>
                    <a:pt x="536" y="449"/>
                  </a:cubicBezTo>
                  <a:lnTo>
                    <a:pt x="536" y="438"/>
                  </a:lnTo>
                  <a:cubicBezTo>
                    <a:pt x="540" y="417"/>
                    <a:pt x="543" y="393"/>
                    <a:pt x="550" y="368"/>
                  </a:cubicBezTo>
                  <a:cubicBezTo>
                    <a:pt x="554" y="347"/>
                    <a:pt x="557" y="323"/>
                    <a:pt x="564" y="298"/>
                  </a:cubicBezTo>
                  <a:lnTo>
                    <a:pt x="564" y="295"/>
                  </a:lnTo>
                  <a:cubicBezTo>
                    <a:pt x="568" y="274"/>
                    <a:pt x="575" y="253"/>
                    <a:pt x="582" y="232"/>
                  </a:cubicBezTo>
                  <a:lnTo>
                    <a:pt x="582" y="225"/>
                  </a:lnTo>
                  <a:cubicBezTo>
                    <a:pt x="536" y="197"/>
                    <a:pt x="498" y="169"/>
                    <a:pt x="463" y="144"/>
                  </a:cubicBezTo>
                  <a:lnTo>
                    <a:pt x="456" y="141"/>
                  </a:lnTo>
                  <a:lnTo>
                    <a:pt x="438" y="130"/>
                  </a:lnTo>
                  <a:cubicBezTo>
                    <a:pt x="407" y="109"/>
                    <a:pt x="375" y="92"/>
                    <a:pt x="351" y="74"/>
                  </a:cubicBezTo>
                  <a:lnTo>
                    <a:pt x="347" y="71"/>
                  </a:lnTo>
                  <a:lnTo>
                    <a:pt x="326" y="60"/>
                  </a:lnTo>
                  <a:cubicBezTo>
                    <a:pt x="284" y="36"/>
                    <a:pt x="239" y="15"/>
                    <a:pt x="19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4648;p59">
              <a:extLst>
                <a:ext uri="{FF2B5EF4-FFF2-40B4-BE49-F238E27FC236}">
                  <a16:creationId xmlns:a16="http://schemas.microsoft.com/office/drawing/2014/main" id="{66914289-7E82-A2C4-F808-4C0FDEF40460}"/>
                </a:ext>
              </a:extLst>
            </p:cNvPr>
            <p:cNvSpPr/>
            <p:nvPr/>
          </p:nvSpPr>
          <p:spPr>
            <a:xfrm>
              <a:off x="2121119" y="1644237"/>
              <a:ext cx="52626" cy="23163"/>
            </a:xfrm>
            <a:custGeom>
              <a:avLst/>
              <a:gdLst/>
              <a:ahLst/>
              <a:cxnLst/>
              <a:rect l="l" t="t" r="r" b="b"/>
              <a:pathLst>
                <a:path w="3876" h="1706" extrusionOk="0">
                  <a:moveTo>
                    <a:pt x="2871" y="1"/>
                  </a:moveTo>
                  <a:cubicBezTo>
                    <a:pt x="2850" y="78"/>
                    <a:pt x="2822" y="151"/>
                    <a:pt x="2787" y="221"/>
                  </a:cubicBezTo>
                  <a:cubicBezTo>
                    <a:pt x="2780" y="228"/>
                    <a:pt x="2776" y="235"/>
                    <a:pt x="2769" y="242"/>
                  </a:cubicBezTo>
                  <a:lnTo>
                    <a:pt x="2762" y="246"/>
                  </a:lnTo>
                  <a:cubicBezTo>
                    <a:pt x="2759" y="253"/>
                    <a:pt x="2752" y="256"/>
                    <a:pt x="2748" y="260"/>
                  </a:cubicBezTo>
                  <a:lnTo>
                    <a:pt x="2738" y="267"/>
                  </a:lnTo>
                  <a:lnTo>
                    <a:pt x="2724" y="274"/>
                  </a:lnTo>
                  <a:lnTo>
                    <a:pt x="2710" y="281"/>
                  </a:lnTo>
                  <a:lnTo>
                    <a:pt x="2692" y="288"/>
                  </a:lnTo>
                  <a:lnTo>
                    <a:pt x="2678" y="291"/>
                  </a:lnTo>
                  <a:lnTo>
                    <a:pt x="2661" y="295"/>
                  </a:lnTo>
                  <a:lnTo>
                    <a:pt x="2643" y="298"/>
                  </a:lnTo>
                  <a:lnTo>
                    <a:pt x="2626" y="302"/>
                  </a:lnTo>
                  <a:lnTo>
                    <a:pt x="2608" y="305"/>
                  </a:lnTo>
                  <a:lnTo>
                    <a:pt x="2591" y="309"/>
                  </a:lnTo>
                  <a:lnTo>
                    <a:pt x="2412" y="309"/>
                  </a:lnTo>
                  <a:lnTo>
                    <a:pt x="2391" y="305"/>
                  </a:lnTo>
                  <a:lnTo>
                    <a:pt x="2374" y="305"/>
                  </a:lnTo>
                  <a:lnTo>
                    <a:pt x="2339" y="302"/>
                  </a:lnTo>
                  <a:lnTo>
                    <a:pt x="2332" y="302"/>
                  </a:lnTo>
                  <a:lnTo>
                    <a:pt x="2304" y="298"/>
                  </a:lnTo>
                  <a:lnTo>
                    <a:pt x="2290" y="295"/>
                  </a:lnTo>
                  <a:lnTo>
                    <a:pt x="2272" y="291"/>
                  </a:lnTo>
                  <a:cubicBezTo>
                    <a:pt x="2237" y="316"/>
                    <a:pt x="2199" y="337"/>
                    <a:pt x="2160" y="354"/>
                  </a:cubicBezTo>
                  <a:cubicBezTo>
                    <a:pt x="2115" y="375"/>
                    <a:pt x="2034" y="414"/>
                    <a:pt x="2020" y="438"/>
                  </a:cubicBezTo>
                  <a:lnTo>
                    <a:pt x="2020" y="442"/>
                  </a:lnTo>
                  <a:cubicBezTo>
                    <a:pt x="2017" y="449"/>
                    <a:pt x="2013" y="456"/>
                    <a:pt x="2010" y="463"/>
                  </a:cubicBezTo>
                  <a:cubicBezTo>
                    <a:pt x="1985" y="501"/>
                    <a:pt x="1950" y="533"/>
                    <a:pt x="1905" y="547"/>
                  </a:cubicBezTo>
                  <a:lnTo>
                    <a:pt x="1887" y="554"/>
                  </a:lnTo>
                  <a:cubicBezTo>
                    <a:pt x="1807" y="589"/>
                    <a:pt x="1765" y="606"/>
                    <a:pt x="1803" y="743"/>
                  </a:cubicBezTo>
                  <a:cubicBezTo>
                    <a:pt x="1817" y="785"/>
                    <a:pt x="1856" y="925"/>
                    <a:pt x="1779" y="995"/>
                  </a:cubicBezTo>
                  <a:cubicBezTo>
                    <a:pt x="1750" y="1020"/>
                    <a:pt x="1715" y="1029"/>
                    <a:pt x="1679" y="1029"/>
                  </a:cubicBezTo>
                  <a:cubicBezTo>
                    <a:pt x="1614" y="1029"/>
                    <a:pt x="1544" y="999"/>
                    <a:pt x="1498" y="981"/>
                  </a:cubicBezTo>
                  <a:cubicBezTo>
                    <a:pt x="1495" y="977"/>
                    <a:pt x="1488" y="977"/>
                    <a:pt x="1484" y="974"/>
                  </a:cubicBezTo>
                  <a:cubicBezTo>
                    <a:pt x="1471" y="971"/>
                    <a:pt x="1453" y="970"/>
                    <a:pt x="1430" y="970"/>
                  </a:cubicBezTo>
                  <a:cubicBezTo>
                    <a:pt x="1307" y="970"/>
                    <a:pt x="1074" y="1010"/>
                    <a:pt x="1008" y="1072"/>
                  </a:cubicBezTo>
                  <a:cubicBezTo>
                    <a:pt x="948" y="1134"/>
                    <a:pt x="874" y="1158"/>
                    <a:pt x="803" y="1158"/>
                  </a:cubicBezTo>
                  <a:cubicBezTo>
                    <a:pt x="734" y="1158"/>
                    <a:pt x="668" y="1136"/>
                    <a:pt x="616" y="1107"/>
                  </a:cubicBezTo>
                  <a:cubicBezTo>
                    <a:pt x="588" y="1091"/>
                    <a:pt x="540" y="1076"/>
                    <a:pt x="492" y="1076"/>
                  </a:cubicBezTo>
                  <a:cubicBezTo>
                    <a:pt x="447" y="1076"/>
                    <a:pt x="402" y="1090"/>
                    <a:pt x="378" y="1131"/>
                  </a:cubicBezTo>
                  <a:cubicBezTo>
                    <a:pt x="357" y="1166"/>
                    <a:pt x="326" y="1191"/>
                    <a:pt x="291" y="1198"/>
                  </a:cubicBezTo>
                  <a:cubicBezTo>
                    <a:pt x="280" y="1201"/>
                    <a:pt x="273" y="1201"/>
                    <a:pt x="263" y="1201"/>
                  </a:cubicBezTo>
                  <a:lnTo>
                    <a:pt x="238" y="1201"/>
                  </a:lnTo>
                  <a:lnTo>
                    <a:pt x="221" y="1198"/>
                  </a:lnTo>
                  <a:lnTo>
                    <a:pt x="214" y="1194"/>
                  </a:lnTo>
                  <a:lnTo>
                    <a:pt x="200" y="1191"/>
                  </a:lnTo>
                  <a:lnTo>
                    <a:pt x="189" y="1184"/>
                  </a:lnTo>
                  <a:lnTo>
                    <a:pt x="179" y="1180"/>
                  </a:lnTo>
                  <a:lnTo>
                    <a:pt x="172" y="1173"/>
                  </a:lnTo>
                  <a:lnTo>
                    <a:pt x="158" y="1166"/>
                  </a:lnTo>
                  <a:lnTo>
                    <a:pt x="151" y="1163"/>
                  </a:lnTo>
                  <a:lnTo>
                    <a:pt x="137" y="1152"/>
                  </a:lnTo>
                  <a:lnTo>
                    <a:pt x="130" y="1149"/>
                  </a:lnTo>
                  <a:lnTo>
                    <a:pt x="112" y="1135"/>
                  </a:lnTo>
                  <a:cubicBezTo>
                    <a:pt x="84" y="1110"/>
                    <a:pt x="53" y="1093"/>
                    <a:pt x="18" y="1082"/>
                  </a:cubicBezTo>
                  <a:lnTo>
                    <a:pt x="14" y="1082"/>
                  </a:lnTo>
                  <a:cubicBezTo>
                    <a:pt x="14" y="1082"/>
                    <a:pt x="11" y="1089"/>
                    <a:pt x="7" y="1100"/>
                  </a:cubicBezTo>
                  <a:cubicBezTo>
                    <a:pt x="0" y="1152"/>
                    <a:pt x="0" y="1208"/>
                    <a:pt x="7" y="1264"/>
                  </a:cubicBezTo>
                  <a:cubicBezTo>
                    <a:pt x="7" y="1278"/>
                    <a:pt x="11" y="1292"/>
                    <a:pt x="11" y="1299"/>
                  </a:cubicBezTo>
                  <a:cubicBezTo>
                    <a:pt x="14" y="1306"/>
                    <a:pt x="18" y="1310"/>
                    <a:pt x="21" y="1313"/>
                  </a:cubicBezTo>
                  <a:cubicBezTo>
                    <a:pt x="49" y="1345"/>
                    <a:pt x="88" y="1373"/>
                    <a:pt x="130" y="1387"/>
                  </a:cubicBezTo>
                  <a:cubicBezTo>
                    <a:pt x="140" y="1394"/>
                    <a:pt x="154" y="1397"/>
                    <a:pt x="168" y="1397"/>
                  </a:cubicBezTo>
                  <a:cubicBezTo>
                    <a:pt x="172" y="1399"/>
                    <a:pt x="175" y="1400"/>
                    <a:pt x="179" y="1400"/>
                  </a:cubicBezTo>
                  <a:cubicBezTo>
                    <a:pt x="182" y="1400"/>
                    <a:pt x="186" y="1399"/>
                    <a:pt x="189" y="1397"/>
                  </a:cubicBezTo>
                  <a:lnTo>
                    <a:pt x="200" y="1397"/>
                  </a:lnTo>
                  <a:cubicBezTo>
                    <a:pt x="210" y="1394"/>
                    <a:pt x="224" y="1387"/>
                    <a:pt x="235" y="1387"/>
                  </a:cubicBezTo>
                  <a:lnTo>
                    <a:pt x="256" y="1380"/>
                  </a:lnTo>
                  <a:lnTo>
                    <a:pt x="273" y="1376"/>
                  </a:lnTo>
                  <a:lnTo>
                    <a:pt x="354" y="1376"/>
                  </a:lnTo>
                  <a:cubicBezTo>
                    <a:pt x="399" y="1383"/>
                    <a:pt x="445" y="1397"/>
                    <a:pt x="487" y="1415"/>
                  </a:cubicBezTo>
                  <a:lnTo>
                    <a:pt x="504" y="1425"/>
                  </a:lnTo>
                  <a:cubicBezTo>
                    <a:pt x="518" y="1429"/>
                    <a:pt x="536" y="1439"/>
                    <a:pt x="550" y="1446"/>
                  </a:cubicBezTo>
                  <a:lnTo>
                    <a:pt x="609" y="1478"/>
                  </a:lnTo>
                  <a:cubicBezTo>
                    <a:pt x="623" y="1481"/>
                    <a:pt x="641" y="1481"/>
                    <a:pt x="655" y="1481"/>
                  </a:cubicBezTo>
                  <a:cubicBezTo>
                    <a:pt x="732" y="1464"/>
                    <a:pt x="802" y="1425"/>
                    <a:pt x="858" y="1373"/>
                  </a:cubicBezTo>
                  <a:cubicBezTo>
                    <a:pt x="910" y="1320"/>
                    <a:pt x="1075" y="1292"/>
                    <a:pt x="1341" y="1292"/>
                  </a:cubicBezTo>
                  <a:cubicBezTo>
                    <a:pt x="1407" y="1292"/>
                    <a:pt x="1425" y="1359"/>
                    <a:pt x="1446" y="1429"/>
                  </a:cubicBezTo>
                  <a:cubicBezTo>
                    <a:pt x="1453" y="1467"/>
                    <a:pt x="1467" y="1502"/>
                    <a:pt x="1484" y="1534"/>
                  </a:cubicBezTo>
                  <a:cubicBezTo>
                    <a:pt x="1491" y="1537"/>
                    <a:pt x="1544" y="1558"/>
                    <a:pt x="1730" y="1579"/>
                  </a:cubicBezTo>
                  <a:lnTo>
                    <a:pt x="1733" y="1579"/>
                  </a:lnTo>
                  <a:cubicBezTo>
                    <a:pt x="1768" y="1583"/>
                    <a:pt x="1803" y="1587"/>
                    <a:pt x="1838" y="1590"/>
                  </a:cubicBezTo>
                  <a:lnTo>
                    <a:pt x="1842" y="1590"/>
                  </a:lnTo>
                  <a:lnTo>
                    <a:pt x="1950" y="1597"/>
                  </a:lnTo>
                  <a:cubicBezTo>
                    <a:pt x="2034" y="1601"/>
                    <a:pt x="2122" y="1615"/>
                    <a:pt x="2206" y="1636"/>
                  </a:cubicBezTo>
                  <a:lnTo>
                    <a:pt x="2342" y="1664"/>
                  </a:lnTo>
                  <a:cubicBezTo>
                    <a:pt x="2412" y="1685"/>
                    <a:pt x="2482" y="1695"/>
                    <a:pt x="2552" y="1706"/>
                  </a:cubicBezTo>
                  <a:cubicBezTo>
                    <a:pt x="2591" y="1695"/>
                    <a:pt x="2629" y="1678"/>
                    <a:pt x="2664" y="1653"/>
                  </a:cubicBezTo>
                  <a:cubicBezTo>
                    <a:pt x="2752" y="1604"/>
                    <a:pt x="2878" y="1534"/>
                    <a:pt x="3025" y="1534"/>
                  </a:cubicBezTo>
                  <a:cubicBezTo>
                    <a:pt x="3123" y="1530"/>
                    <a:pt x="3217" y="1499"/>
                    <a:pt x="3301" y="1446"/>
                  </a:cubicBezTo>
                  <a:lnTo>
                    <a:pt x="3322" y="1432"/>
                  </a:lnTo>
                  <a:lnTo>
                    <a:pt x="3326" y="1432"/>
                  </a:lnTo>
                  <a:lnTo>
                    <a:pt x="3350" y="1422"/>
                  </a:lnTo>
                  <a:cubicBezTo>
                    <a:pt x="3357" y="1404"/>
                    <a:pt x="3361" y="1397"/>
                    <a:pt x="3364" y="1390"/>
                  </a:cubicBezTo>
                  <a:lnTo>
                    <a:pt x="3368" y="1383"/>
                  </a:lnTo>
                  <a:cubicBezTo>
                    <a:pt x="3371" y="1376"/>
                    <a:pt x="3375" y="1369"/>
                    <a:pt x="3375" y="1366"/>
                  </a:cubicBezTo>
                  <a:lnTo>
                    <a:pt x="3382" y="1355"/>
                  </a:lnTo>
                  <a:cubicBezTo>
                    <a:pt x="3385" y="1348"/>
                    <a:pt x="3389" y="1341"/>
                    <a:pt x="3396" y="1334"/>
                  </a:cubicBezTo>
                  <a:cubicBezTo>
                    <a:pt x="3403" y="1327"/>
                    <a:pt x="3410" y="1317"/>
                    <a:pt x="3417" y="1313"/>
                  </a:cubicBezTo>
                  <a:lnTo>
                    <a:pt x="3424" y="1306"/>
                  </a:lnTo>
                  <a:cubicBezTo>
                    <a:pt x="3427" y="1303"/>
                    <a:pt x="3434" y="1299"/>
                    <a:pt x="3441" y="1296"/>
                  </a:cubicBezTo>
                  <a:lnTo>
                    <a:pt x="3448" y="1289"/>
                  </a:lnTo>
                  <a:cubicBezTo>
                    <a:pt x="3459" y="1285"/>
                    <a:pt x="3469" y="1282"/>
                    <a:pt x="3480" y="1278"/>
                  </a:cubicBezTo>
                  <a:cubicBezTo>
                    <a:pt x="3483" y="1261"/>
                    <a:pt x="3483" y="1247"/>
                    <a:pt x="3483" y="1229"/>
                  </a:cubicBezTo>
                  <a:cubicBezTo>
                    <a:pt x="3483" y="1170"/>
                    <a:pt x="3501" y="1110"/>
                    <a:pt x="3536" y="1061"/>
                  </a:cubicBezTo>
                  <a:cubicBezTo>
                    <a:pt x="3543" y="1051"/>
                    <a:pt x="3539" y="1012"/>
                    <a:pt x="3536" y="988"/>
                  </a:cubicBezTo>
                  <a:cubicBezTo>
                    <a:pt x="3522" y="939"/>
                    <a:pt x="3529" y="890"/>
                    <a:pt x="3557" y="851"/>
                  </a:cubicBezTo>
                  <a:cubicBezTo>
                    <a:pt x="3579" y="832"/>
                    <a:pt x="3606" y="821"/>
                    <a:pt x="3634" y="821"/>
                  </a:cubicBezTo>
                  <a:cubicBezTo>
                    <a:pt x="3641" y="821"/>
                    <a:pt x="3648" y="822"/>
                    <a:pt x="3655" y="823"/>
                  </a:cubicBezTo>
                  <a:cubicBezTo>
                    <a:pt x="3680" y="827"/>
                    <a:pt x="3709" y="830"/>
                    <a:pt x="3736" y="830"/>
                  </a:cubicBezTo>
                  <a:cubicBezTo>
                    <a:pt x="3766" y="830"/>
                    <a:pt x="3793" y="826"/>
                    <a:pt x="3806" y="813"/>
                  </a:cubicBezTo>
                  <a:cubicBezTo>
                    <a:pt x="3820" y="795"/>
                    <a:pt x="3827" y="771"/>
                    <a:pt x="3823" y="750"/>
                  </a:cubicBezTo>
                  <a:cubicBezTo>
                    <a:pt x="3823" y="736"/>
                    <a:pt x="3823" y="725"/>
                    <a:pt x="3827" y="715"/>
                  </a:cubicBezTo>
                  <a:lnTo>
                    <a:pt x="3827" y="704"/>
                  </a:lnTo>
                  <a:cubicBezTo>
                    <a:pt x="3827" y="694"/>
                    <a:pt x="3830" y="683"/>
                    <a:pt x="3834" y="673"/>
                  </a:cubicBezTo>
                  <a:lnTo>
                    <a:pt x="3834" y="669"/>
                  </a:lnTo>
                  <a:cubicBezTo>
                    <a:pt x="3841" y="659"/>
                    <a:pt x="3844" y="648"/>
                    <a:pt x="3848" y="638"/>
                  </a:cubicBezTo>
                  <a:lnTo>
                    <a:pt x="3855" y="631"/>
                  </a:lnTo>
                  <a:cubicBezTo>
                    <a:pt x="3858" y="620"/>
                    <a:pt x="3865" y="610"/>
                    <a:pt x="3876" y="599"/>
                  </a:cubicBezTo>
                  <a:cubicBezTo>
                    <a:pt x="3841" y="543"/>
                    <a:pt x="3809" y="484"/>
                    <a:pt x="3781" y="424"/>
                  </a:cubicBezTo>
                  <a:lnTo>
                    <a:pt x="3777" y="431"/>
                  </a:lnTo>
                  <a:lnTo>
                    <a:pt x="3721" y="281"/>
                  </a:lnTo>
                  <a:lnTo>
                    <a:pt x="3711" y="256"/>
                  </a:lnTo>
                  <a:lnTo>
                    <a:pt x="3700" y="232"/>
                  </a:lnTo>
                  <a:cubicBezTo>
                    <a:pt x="3655" y="242"/>
                    <a:pt x="3606" y="249"/>
                    <a:pt x="3557" y="249"/>
                  </a:cubicBezTo>
                  <a:cubicBezTo>
                    <a:pt x="3551" y="250"/>
                    <a:pt x="3545" y="250"/>
                    <a:pt x="3538" y="250"/>
                  </a:cubicBezTo>
                  <a:cubicBezTo>
                    <a:pt x="3485" y="250"/>
                    <a:pt x="3429" y="237"/>
                    <a:pt x="3382" y="218"/>
                  </a:cubicBezTo>
                  <a:cubicBezTo>
                    <a:pt x="3340" y="197"/>
                    <a:pt x="3305" y="172"/>
                    <a:pt x="3277" y="137"/>
                  </a:cubicBezTo>
                  <a:cubicBezTo>
                    <a:pt x="3193" y="46"/>
                    <a:pt x="3011" y="11"/>
                    <a:pt x="289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4649;p59">
              <a:extLst>
                <a:ext uri="{FF2B5EF4-FFF2-40B4-BE49-F238E27FC236}">
                  <a16:creationId xmlns:a16="http://schemas.microsoft.com/office/drawing/2014/main" id="{6206F4ED-D075-CC2D-9331-8A29D4A9AB11}"/>
                </a:ext>
              </a:extLst>
            </p:cNvPr>
            <p:cNvSpPr/>
            <p:nvPr/>
          </p:nvSpPr>
          <p:spPr>
            <a:xfrm>
              <a:off x="2168545" y="1647618"/>
              <a:ext cx="45838" cy="25064"/>
            </a:xfrm>
            <a:custGeom>
              <a:avLst/>
              <a:gdLst/>
              <a:ahLst/>
              <a:cxnLst/>
              <a:rect l="l" t="t" r="r" b="b"/>
              <a:pathLst>
                <a:path w="3376" h="1846" extrusionOk="0">
                  <a:moveTo>
                    <a:pt x="2364" y="0"/>
                  </a:moveTo>
                  <a:cubicBezTo>
                    <a:pt x="2308" y="39"/>
                    <a:pt x="2255" y="77"/>
                    <a:pt x="2203" y="119"/>
                  </a:cubicBezTo>
                  <a:cubicBezTo>
                    <a:pt x="2042" y="245"/>
                    <a:pt x="1937" y="326"/>
                    <a:pt x="1863" y="326"/>
                  </a:cubicBezTo>
                  <a:cubicBezTo>
                    <a:pt x="1706" y="326"/>
                    <a:pt x="1384" y="385"/>
                    <a:pt x="1349" y="441"/>
                  </a:cubicBezTo>
                  <a:cubicBezTo>
                    <a:pt x="1349" y="476"/>
                    <a:pt x="1331" y="525"/>
                    <a:pt x="1254" y="560"/>
                  </a:cubicBezTo>
                  <a:cubicBezTo>
                    <a:pt x="1244" y="564"/>
                    <a:pt x="1233" y="567"/>
                    <a:pt x="1223" y="571"/>
                  </a:cubicBezTo>
                  <a:lnTo>
                    <a:pt x="1212" y="574"/>
                  </a:lnTo>
                  <a:lnTo>
                    <a:pt x="1188" y="581"/>
                  </a:lnTo>
                  <a:lnTo>
                    <a:pt x="1174" y="585"/>
                  </a:lnTo>
                  <a:lnTo>
                    <a:pt x="1146" y="592"/>
                  </a:lnTo>
                  <a:lnTo>
                    <a:pt x="1132" y="592"/>
                  </a:lnTo>
                  <a:lnTo>
                    <a:pt x="1093" y="599"/>
                  </a:lnTo>
                  <a:lnTo>
                    <a:pt x="1086" y="599"/>
                  </a:lnTo>
                  <a:lnTo>
                    <a:pt x="1041" y="602"/>
                  </a:lnTo>
                  <a:lnTo>
                    <a:pt x="887" y="602"/>
                  </a:lnTo>
                  <a:lnTo>
                    <a:pt x="841" y="599"/>
                  </a:lnTo>
                  <a:lnTo>
                    <a:pt x="824" y="599"/>
                  </a:lnTo>
                  <a:cubicBezTo>
                    <a:pt x="803" y="595"/>
                    <a:pt x="782" y="595"/>
                    <a:pt x="761" y="592"/>
                  </a:cubicBezTo>
                  <a:lnTo>
                    <a:pt x="750" y="588"/>
                  </a:lnTo>
                  <a:cubicBezTo>
                    <a:pt x="736" y="585"/>
                    <a:pt x="719" y="585"/>
                    <a:pt x="705" y="581"/>
                  </a:cubicBezTo>
                  <a:lnTo>
                    <a:pt x="684" y="574"/>
                  </a:lnTo>
                  <a:lnTo>
                    <a:pt x="649" y="564"/>
                  </a:lnTo>
                  <a:lnTo>
                    <a:pt x="628" y="557"/>
                  </a:lnTo>
                  <a:lnTo>
                    <a:pt x="596" y="546"/>
                  </a:lnTo>
                  <a:lnTo>
                    <a:pt x="579" y="539"/>
                  </a:lnTo>
                  <a:cubicBezTo>
                    <a:pt x="568" y="532"/>
                    <a:pt x="561" y="529"/>
                    <a:pt x="551" y="522"/>
                  </a:cubicBezTo>
                  <a:lnTo>
                    <a:pt x="537" y="515"/>
                  </a:lnTo>
                  <a:cubicBezTo>
                    <a:pt x="523" y="508"/>
                    <a:pt x="512" y="497"/>
                    <a:pt x="502" y="490"/>
                  </a:cubicBezTo>
                  <a:cubicBezTo>
                    <a:pt x="491" y="480"/>
                    <a:pt x="481" y="469"/>
                    <a:pt x="470" y="459"/>
                  </a:cubicBezTo>
                  <a:cubicBezTo>
                    <a:pt x="470" y="462"/>
                    <a:pt x="470" y="466"/>
                    <a:pt x="467" y="469"/>
                  </a:cubicBezTo>
                  <a:cubicBezTo>
                    <a:pt x="467" y="473"/>
                    <a:pt x="467" y="473"/>
                    <a:pt x="467" y="476"/>
                  </a:cubicBezTo>
                  <a:cubicBezTo>
                    <a:pt x="463" y="483"/>
                    <a:pt x="463" y="490"/>
                    <a:pt x="463" y="497"/>
                  </a:cubicBezTo>
                  <a:cubicBezTo>
                    <a:pt x="467" y="560"/>
                    <a:pt x="442" y="620"/>
                    <a:pt x="400" y="662"/>
                  </a:cubicBezTo>
                  <a:cubicBezTo>
                    <a:pt x="358" y="699"/>
                    <a:pt x="305" y="710"/>
                    <a:pt x="251" y="710"/>
                  </a:cubicBezTo>
                  <a:cubicBezTo>
                    <a:pt x="223" y="710"/>
                    <a:pt x="196" y="707"/>
                    <a:pt x="169" y="704"/>
                  </a:cubicBezTo>
                  <a:lnTo>
                    <a:pt x="169" y="718"/>
                  </a:lnTo>
                  <a:cubicBezTo>
                    <a:pt x="176" y="763"/>
                    <a:pt x="190" y="837"/>
                    <a:pt x="141" y="896"/>
                  </a:cubicBezTo>
                  <a:cubicBezTo>
                    <a:pt x="127" y="924"/>
                    <a:pt x="120" y="956"/>
                    <a:pt x="123" y="984"/>
                  </a:cubicBezTo>
                  <a:cubicBezTo>
                    <a:pt x="120" y="1040"/>
                    <a:pt x="113" y="1145"/>
                    <a:pt x="11" y="1159"/>
                  </a:cubicBezTo>
                  <a:lnTo>
                    <a:pt x="8" y="1166"/>
                  </a:lnTo>
                  <a:lnTo>
                    <a:pt x="4" y="1176"/>
                  </a:lnTo>
                  <a:lnTo>
                    <a:pt x="4" y="1180"/>
                  </a:lnTo>
                  <a:lnTo>
                    <a:pt x="1" y="1187"/>
                  </a:lnTo>
                  <a:lnTo>
                    <a:pt x="1" y="1194"/>
                  </a:lnTo>
                  <a:lnTo>
                    <a:pt x="1" y="1197"/>
                  </a:lnTo>
                  <a:cubicBezTo>
                    <a:pt x="43" y="1250"/>
                    <a:pt x="78" y="1309"/>
                    <a:pt x="106" y="1373"/>
                  </a:cubicBezTo>
                  <a:lnTo>
                    <a:pt x="116" y="1390"/>
                  </a:lnTo>
                  <a:lnTo>
                    <a:pt x="123" y="1401"/>
                  </a:lnTo>
                  <a:lnTo>
                    <a:pt x="134" y="1408"/>
                  </a:lnTo>
                  <a:lnTo>
                    <a:pt x="137" y="1411"/>
                  </a:lnTo>
                  <a:lnTo>
                    <a:pt x="165" y="1429"/>
                  </a:lnTo>
                  <a:lnTo>
                    <a:pt x="169" y="1429"/>
                  </a:lnTo>
                  <a:lnTo>
                    <a:pt x="197" y="1446"/>
                  </a:lnTo>
                  <a:lnTo>
                    <a:pt x="200" y="1450"/>
                  </a:lnTo>
                  <a:lnTo>
                    <a:pt x="232" y="1471"/>
                  </a:lnTo>
                  <a:cubicBezTo>
                    <a:pt x="267" y="1492"/>
                    <a:pt x="302" y="1513"/>
                    <a:pt x="334" y="1537"/>
                  </a:cubicBezTo>
                  <a:lnTo>
                    <a:pt x="341" y="1541"/>
                  </a:lnTo>
                  <a:lnTo>
                    <a:pt x="365" y="1562"/>
                  </a:lnTo>
                  <a:lnTo>
                    <a:pt x="376" y="1569"/>
                  </a:lnTo>
                  <a:lnTo>
                    <a:pt x="397" y="1586"/>
                  </a:lnTo>
                  <a:lnTo>
                    <a:pt x="407" y="1593"/>
                  </a:lnTo>
                  <a:lnTo>
                    <a:pt x="428" y="1607"/>
                  </a:lnTo>
                  <a:lnTo>
                    <a:pt x="439" y="1614"/>
                  </a:lnTo>
                  <a:lnTo>
                    <a:pt x="456" y="1632"/>
                  </a:lnTo>
                  <a:lnTo>
                    <a:pt x="467" y="1639"/>
                  </a:lnTo>
                  <a:lnTo>
                    <a:pt x="481" y="1653"/>
                  </a:lnTo>
                  <a:lnTo>
                    <a:pt x="491" y="1663"/>
                  </a:lnTo>
                  <a:lnTo>
                    <a:pt x="505" y="1677"/>
                  </a:lnTo>
                  <a:lnTo>
                    <a:pt x="516" y="1684"/>
                  </a:lnTo>
                  <a:lnTo>
                    <a:pt x="530" y="1702"/>
                  </a:lnTo>
                  <a:lnTo>
                    <a:pt x="533" y="1709"/>
                  </a:lnTo>
                  <a:cubicBezTo>
                    <a:pt x="540" y="1716"/>
                    <a:pt x="547" y="1723"/>
                    <a:pt x="551" y="1730"/>
                  </a:cubicBezTo>
                  <a:cubicBezTo>
                    <a:pt x="612" y="1809"/>
                    <a:pt x="771" y="1845"/>
                    <a:pt x="908" y="1845"/>
                  </a:cubicBezTo>
                  <a:cubicBezTo>
                    <a:pt x="959" y="1845"/>
                    <a:pt x="1006" y="1840"/>
                    <a:pt x="1044" y="1831"/>
                  </a:cubicBezTo>
                  <a:cubicBezTo>
                    <a:pt x="1076" y="1821"/>
                    <a:pt x="1139" y="1803"/>
                    <a:pt x="1230" y="1775"/>
                  </a:cubicBezTo>
                  <a:cubicBezTo>
                    <a:pt x="1450" y="1716"/>
                    <a:pt x="1783" y="1607"/>
                    <a:pt x="1786" y="1607"/>
                  </a:cubicBezTo>
                  <a:lnTo>
                    <a:pt x="1804" y="1600"/>
                  </a:lnTo>
                  <a:lnTo>
                    <a:pt x="1811" y="1600"/>
                  </a:lnTo>
                  <a:lnTo>
                    <a:pt x="1832" y="1607"/>
                  </a:lnTo>
                  <a:cubicBezTo>
                    <a:pt x="1905" y="1635"/>
                    <a:pt x="1979" y="1656"/>
                    <a:pt x="2056" y="1677"/>
                  </a:cubicBezTo>
                  <a:lnTo>
                    <a:pt x="2080" y="1681"/>
                  </a:lnTo>
                  <a:lnTo>
                    <a:pt x="2105" y="1681"/>
                  </a:lnTo>
                  <a:lnTo>
                    <a:pt x="2175" y="1691"/>
                  </a:lnTo>
                  <a:cubicBezTo>
                    <a:pt x="2196" y="1677"/>
                    <a:pt x="2220" y="1663"/>
                    <a:pt x="2245" y="1649"/>
                  </a:cubicBezTo>
                  <a:cubicBezTo>
                    <a:pt x="2329" y="1607"/>
                    <a:pt x="2406" y="1551"/>
                    <a:pt x="2473" y="1485"/>
                  </a:cubicBezTo>
                  <a:cubicBezTo>
                    <a:pt x="2536" y="1422"/>
                    <a:pt x="2620" y="1281"/>
                    <a:pt x="2693" y="1138"/>
                  </a:cubicBezTo>
                  <a:lnTo>
                    <a:pt x="2725" y="1082"/>
                  </a:lnTo>
                  <a:lnTo>
                    <a:pt x="2763" y="1008"/>
                  </a:lnTo>
                  <a:lnTo>
                    <a:pt x="2784" y="973"/>
                  </a:lnTo>
                  <a:cubicBezTo>
                    <a:pt x="2896" y="756"/>
                    <a:pt x="2938" y="679"/>
                    <a:pt x="2980" y="651"/>
                  </a:cubicBezTo>
                  <a:cubicBezTo>
                    <a:pt x="3008" y="634"/>
                    <a:pt x="3050" y="609"/>
                    <a:pt x="3099" y="578"/>
                  </a:cubicBezTo>
                  <a:cubicBezTo>
                    <a:pt x="3180" y="529"/>
                    <a:pt x="3281" y="469"/>
                    <a:pt x="3341" y="424"/>
                  </a:cubicBezTo>
                  <a:cubicBezTo>
                    <a:pt x="3348" y="420"/>
                    <a:pt x="3351" y="413"/>
                    <a:pt x="3358" y="410"/>
                  </a:cubicBezTo>
                  <a:lnTo>
                    <a:pt x="3362" y="406"/>
                  </a:lnTo>
                  <a:lnTo>
                    <a:pt x="3369" y="399"/>
                  </a:lnTo>
                  <a:cubicBezTo>
                    <a:pt x="3372" y="396"/>
                    <a:pt x="3372" y="392"/>
                    <a:pt x="3376" y="385"/>
                  </a:cubicBezTo>
                  <a:cubicBezTo>
                    <a:pt x="3365" y="375"/>
                    <a:pt x="3355" y="368"/>
                    <a:pt x="3341" y="364"/>
                  </a:cubicBezTo>
                  <a:lnTo>
                    <a:pt x="3327" y="357"/>
                  </a:lnTo>
                  <a:cubicBezTo>
                    <a:pt x="3316" y="354"/>
                    <a:pt x="3306" y="347"/>
                    <a:pt x="3295" y="343"/>
                  </a:cubicBezTo>
                  <a:lnTo>
                    <a:pt x="3288" y="340"/>
                  </a:lnTo>
                  <a:cubicBezTo>
                    <a:pt x="3253" y="326"/>
                    <a:pt x="3218" y="301"/>
                    <a:pt x="3187" y="277"/>
                  </a:cubicBezTo>
                  <a:lnTo>
                    <a:pt x="3176" y="273"/>
                  </a:lnTo>
                  <a:lnTo>
                    <a:pt x="3141" y="266"/>
                  </a:lnTo>
                  <a:lnTo>
                    <a:pt x="3124" y="263"/>
                  </a:lnTo>
                  <a:lnTo>
                    <a:pt x="3096" y="252"/>
                  </a:lnTo>
                  <a:lnTo>
                    <a:pt x="3078" y="249"/>
                  </a:lnTo>
                  <a:lnTo>
                    <a:pt x="3054" y="242"/>
                  </a:lnTo>
                  <a:lnTo>
                    <a:pt x="3036" y="238"/>
                  </a:lnTo>
                  <a:lnTo>
                    <a:pt x="3015" y="231"/>
                  </a:lnTo>
                  <a:lnTo>
                    <a:pt x="3001" y="224"/>
                  </a:lnTo>
                  <a:lnTo>
                    <a:pt x="2984" y="221"/>
                  </a:lnTo>
                  <a:lnTo>
                    <a:pt x="2970" y="214"/>
                  </a:lnTo>
                  <a:lnTo>
                    <a:pt x="2956" y="210"/>
                  </a:lnTo>
                  <a:lnTo>
                    <a:pt x="2942" y="203"/>
                  </a:lnTo>
                  <a:lnTo>
                    <a:pt x="2931" y="200"/>
                  </a:lnTo>
                  <a:lnTo>
                    <a:pt x="2917" y="193"/>
                  </a:lnTo>
                  <a:lnTo>
                    <a:pt x="2907" y="189"/>
                  </a:lnTo>
                  <a:lnTo>
                    <a:pt x="2896" y="186"/>
                  </a:lnTo>
                  <a:lnTo>
                    <a:pt x="2889" y="182"/>
                  </a:lnTo>
                  <a:lnTo>
                    <a:pt x="2879" y="175"/>
                  </a:lnTo>
                  <a:lnTo>
                    <a:pt x="2875" y="175"/>
                  </a:lnTo>
                  <a:lnTo>
                    <a:pt x="2865" y="168"/>
                  </a:lnTo>
                  <a:lnTo>
                    <a:pt x="2861" y="168"/>
                  </a:lnTo>
                  <a:lnTo>
                    <a:pt x="2854" y="161"/>
                  </a:lnTo>
                  <a:lnTo>
                    <a:pt x="2847" y="158"/>
                  </a:lnTo>
                  <a:cubicBezTo>
                    <a:pt x="2840" y="154"/>
                    <a:pt x="2833" y="147"/>
                    <a:pt x="2830" y="144"/>
                  </a:cubicBezTo>
                  <a:cubicBezTo>
                    <a:pt x="2774" y="88"/>
                    <a:pt x="2539" y="39"/>
                    <a:pt x="2438" y="18"/>
                  </a:cubicBezTo>
                  <a:cubicBezTo>
                    <a:pt x="2403" y="11"/>
                    <a:pt x="2382" y="4"/>
                    <a:pt x="236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4650;p59">
              <a:extLst>
                <a:ext uri="{FF2B5EF4-FFF2-40B4-BE49-F238E27FC236}">
                  <a16:creationId xmlns:a16="http://schemas.microsoft.com/office/drawing/2014/main" id="{47309933-ED07-E294-5D44-198CEDA73DDE}"/>
                </a:ext>
              </a:extLst>
            </p:cNvPr>
            <p:cNvSpPr/>
            <p:nvPr/>
          </p:nvSpPr>
          <p:spPr>
            <a:xfrm>
              <a:off x="2170215" y="1666817"/>
              <a:ext cx="54" cy="68"/>
            </a:xfrm>
            <a:custGeom>
              <a:avLst/>
              <a:gdLst/>
              <a:ahLst/>
              <a:cxnLst/>
              <a:rect l="l" t="t" r="r" b="b"/>
              <a:pathLst>
                <a:path w="4" h="5" extrusionOk="0">
                  <a:moveTo>
                    <a:pt x="4"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4651;p59">
              <a:extLst>
                <a:ext uri="{FF2B5EF4-FFF2-40B4-BE49-F238E27FC236}">
                  <a16:creationId xmlns:a16="http://schemas.microsoft.com/office/drawing/2014/main" id="{C9AB1BE7-5722-3EA8-BE56-DDCBE1E64961}"/>
                </a:ext>
              </a:extLst>
            </p:cNvPr>
            <p:cNvSpPr/>
            <p:nvPr/>
          </p:nvSpPr>
          <p:spPr>
            <a:xfrm>
              <a:off x="2170636" y="1667061"/>
              <a:ext cx="68" cy="54"/>
            </a:xfrm>
            <a:custGeom>
              <a:avLst/>
              <a:gdLst/>
              <a:ahLst/>
              <a:cxnLst/>
              <a:rect l="l" t="t" r="r" b="b"/>
              <a:pathLst>
                <a:path w="5" h="4" extrusionOk="0">
                  <a:moveTo>
                    <a:pt x="4"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4652;p59">
              <a:extLst>
                <a:ext uri="{FF2B5EF4-FFF2-40B4-BE49-F238E27FC236}">
                  <a16:creationId xmlns:a16="http://schemas.microsoft.com/office/drawing/2014/main" id="{92571229-30C4-9B42-A52D-CD60F831A744}"/>
                </a:ext>
              </a:extLst>
            </p:cNvPr>
            <p:cNvSpPr/>
            <p:nvPr/>
          </p:nvSpPr>
          <p:spPr>
            <a:xfrm>
              <a:off x="2175252" y="1670524"/>
              <a:ext cx="163" cy="109"/>
            </a:xfrm>
            <a:custGeom>
              <a:avLst/>
              <a:gdLst/>
              <a:ahLst/>
              <a:cxnLst/>
              <a:rect l="l" t="t" r="r" b="b"/>
              <a:pathLst>
                <a:path w="12" h="8" extrusionOk="0">
                  <a:moveTo>
                    <a:pt x="1"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4653;p59">
              <a:extLst>
                <a:ext uri="{FF2B5EF4-FFF2-40B4-BE49-F238E27FC236}">
                  <a16:creationId xmlns:a16="http://schemas.microsoft.com/office/drawing/2014/main" id="{F374383E-54BE-1404-3B60-1EC5CB3EE218}"/>
                </a:ext>
              </a:extLst>
            </p:cNvPr>
            <p:cNvSpPr/>
            <p:nvPr/>
          </p:nvSpPr>
          <p:spPr>
            <a:xfrm>
              <a:off x="2182571" y="1671854"/>
              <a:ext cx="2539" cy="733"/>
            </a:xfrm>
            <a:custGeom>
              <a:avLst/>
              <a:gdLst/>
              <a:ahLst/>
              <a:cxnLst/>
              <a:rect l="l" t="t" r="r" b="b"/>
              <a:pathLst>
                <a:path w="187" h="54" extrusionOk="0">
                  <a:moveTo>
                    <a:pt x="186" y="1"/>
                  </a:moveTo>
                  <a:cubicBezTo>
                    <a:pt x="95" y="29"/>
                    <a:pt x="32" y="43"/>
                    <a:pt x="1" y="53"/>
                  </a:cubicBezTo>
                  <a:cubicBezTo>
                    <a:pt x="29" y="46"/>
                    <a:pt x="78" y="36"/>
                    <a:pt x="134" y="18"/>
                  </a:cubicBezTo>
                  <a:lnTo>
                    <a:pt x="186"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4654;p59">
              <a:extLst>
                <a:ext uri="{FF2B5EF4-FFF2-40B4-BE49-F238E27FC236}">
                  <a16:creationId xmlns:a16="http://schemas.microsoft.com/office/drawing/2014/main" id="{56E567AC-F3F0-DCDE-3668-6EF460432A0C}"/>
                </a:ext>
              </a:extLst>
            </p:cNvPr>
            <p:cNvSpPr/>
            <p:nvPr/>
          </p:nvSpPr>
          <p:spPr>
            <a:xfrm>
              <a:off x="2175592" y="1670809"/>
              <a:ext cx="109" cy="109"/>
            </a:xfrm>
            <a:custGeom>
              <a:avLst/>
              <a:gdLst/>
              <a:ahLst/>
              <a:cxnLst/>
              <a:rect l="l" t="t" r="r" b="b"/>
              <a:pathLst>
                <a:path w="8" h="8" extrusionOk="0">
                  <a:moveTo>
                    <a:pt x="7"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4655;p59">
              <a:extLst>
                <a:ext uri="{FF2B5EF4-FFF2-40B4-BE49-F238E27FC236}">
                  <a16:creationId xmlns:a16="http://schemas.microsoft.com/office/drawing/2014/main" id="{435789E8-C30F-CFBD-C2D0-E78B075C0369}"/>
                </a:ext>
              </a:extLst>
            </p:cNvPr>
            <p:cNvSpPr/>
            <p:nvPr/>
          </p:nvSpPr>
          <p:spPr>
            <a:xfrm>
              <a:off x="2174587" y="1669858"/>
              <a:ext cx="163" cy="163"/>
            </a:xfrm>
            <a:custGeom>
              <a:avLst/>
              <a:gdLst/>
              <a:ahLst/>
              <a:cxnLst/>
              <a:rect l="l" t="t" r="r" b="b"/>
              <a:pathLst>
                <a:path w="12" h="12" extrusionOk="0">
                  <a:moveTo>
                    <a:pt x="1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4656;p59">
              <a:extLst>
                <a:ext uri="{FF2B5EF4-FFF2-40B4-BE49-F238E27FC236}">
                  <a16:creationId xmlns:a16="http://schemas.microsoft.com/office/drawing/2014/main" id="{B9D62F21-90BE-F264-AAAB-D8AA70D910B2}"/>
                </a:ext>
              </a:extLst>
            </p:cNvPr>
            <p:cNvSpPr/>
            <p:nvPr/>
          </p:nvSpPr>
          <p:spPr>
            <a:xfrm>
              <a:off x="2174207" y="1669573"/>
              <a:ext cx="109" cy="109"/>
            </a:xfrm>
            <a:custGeom>
              <a:avLst/>
              <a:gdLst/>
              <a:ahLst/>
              <a:cxnLst/>
              <a:rect l="l" t="t" r="r" b="b"/>
              <a:pathLst>
                <a:path w="8" h="8" extrusionOk="0">
                  <a:moveTo>
                    <a:pt x="8"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4657;p59">
              <a:extLst>
                <a:ext uri="{FF2B5EF4-FFF2-40B4-BE49-F238E27FC236}">
                  <a16:creationId xmlns:a16="http://schemas.microsoft.com/office/drawing/2014/main" id="{E17FE4A0-1251-4F6B-178B-866F3E956AC1}"/>
                </a:ext>
              </a:extLst>
            </p:cNvPr>
            <p:cNvSpPr/>
            <p:nvPr/>
          </p:nvSpPr>
          <p:spPr>
            <a:xfrm>
              <a:off x="2171070" y="1667346"/>
              <a:ext cx="54" cy="54"/>
            </a:xfrm>
            <a:custGeom>
              <a:avLst/>
              <a:gdLst/>
              <a:ahLst/>
              <a:cxnLst/>
              <a:rect l="l" t="t" r="r" b="b"/>
              <a:pathLst>
                <a:path w="4" h="4" extrusionOk="0">
                  <a:moveTo>
                    <a:pt x="4"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4658;p59">
              <a:extLst>
                <a:ext uri="{FF2B5EF4-FFF2-40B4-BE49-F238E27FC236}">
                  <a16:creationId xmlns:a16="http://schemas.microsoft.com/office/drawing/2014/main" id="{01F85AAB-DB43-4D34-F3EC-F982592B272C}"/>
                </a:ext>
              </a:extLst>
            </p:cNvPr>
            <p:cNvSpPr/>
            <p:nvPr/>
          </p:nvSpPr>
          <p:spPr>
            <a:xfrm>
              <a:off x="2173786" y="1669247"/>
              <a:ext cx="149" cy="109"/>
            </a:xfrm>
            <a:custGeom>
              <a:avLst/>
              <a:gdLst/>
              <a:ahLst/>
              <a:cxnLst/>
              <a:rect l="l" t="t" r="r" b="b"/>
              <a:pathLst>
                <a:path w="11" h="8" extrusionOk="0">
                  <a:moveTo>
                    <a:pt x="11"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4659;p59">
              <a:extLst>
                <a:ext uri="{FF2B5EF4-FFF2-40B4-BE49-F238E27FC236}">
                  <a16:creationId xmlns:a16="http://schemas.microsoft.com/office/drawing/2014/main" id="{750F5915-3FBB-88C7-A4F7-E5B90622C83E}"/>
                </a:ext>
              </a:extLst>
            </p:cNvPr>
            <p:cNvSpPr/>
            <p:nvPr/>
          </p:nvSpPr>
          <p:spPr>
            <a:xfrm>
              <a:off x="2174926" y="1670198"/>
              <a:ext cx="149" cy="109"/>
            </a:xfrm>
            <a:custGeom>
              <a:avLst/>
              <a:gdLst/>
              <a:ahLst/>
              <a:cxnLst/>
              <a:rect l="l" t="t" r="r" b="b"/>
              <a:pathLst>
                <a:path w="11" h="8" extrusionOk="0">
                  <a:moveTo>
                    <a:pt x="11"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4660;p59">
              <a:extLst>
                <a:ext uri="{FF2B5EF4-FFF2-40B4-BE49-F238E27FC236}">
                  <a16:creationId xmlns:a16="http://schemas.microsoft.com/office/drawing/2014/main" id="{24D5DAF5-1494-70F1-5D88-6536F5407735}"/>
                </a:ext>
              </a:extLst>
            </p:cNvPr>
            <p:cNvSpPr/>
            <p:nvPr/>
          </p:nvSpPr>
          <p:spPr>
            <a:xfrm>
              <a:off x="2171546" y="166767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4661;p59">
              <a:extLst>
                <a:ext uri="{FF2B5EF4-FFF2-40B4-BE49-F238E27FC236}">
                  <a16:creationId xmlns:a16="http://schemas.microsoft.com/office/drawing/2014/main" id="{ED32317B-884E-9145-1ECC-C82C7E0CE0CF}"/>
                </a:ext>
              </a:extLst>
            </p:cNvPr>
            <p:cNvSpPr/>
            <p:nvPr/>
          </p:nvSpPr>
          <p:spPr>
            <a:xfrm>
              <a:off x="2172971" y="1668623"/>
              <a:ext cx="54" cy="68"/>
            </a:xfrm>
            <a:custGeom>
              <a:avLst/>
              <a:gdLst/>
              <a:ahLst/>
              <a:cxnLst/>
              <a:rect l="l" t="t" r="r" b="b"/>
              <a:pathLst>
                <a:path w="4" h="5" extrusionOk="0">
                  <a:moveTo>
                    <a:pt x="4"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4662;p59">
              <a:extLst>
                <a:ext uri="{FF2B5EF4-FFF2-40B4-BE49-F238E27FC236}">
                  <a16:creationId xmlns:a16="http://schemas.microsoft.com/office/drawing/2014/main" id="{A5A7A54F-AF87-B30F-85E2-5BFD3D33F4DD}"/>
                </a:ext>
              </a:extLst>
            </p:cNvPr>
            <p:cNvSpPr/>
            <p:nvPr/>
          </p:nvSpPr>
          <p:spPr>
            <a:xfrm>
              <a:off x="2173351" y="1668908"/>
              <a:ext cx="163" cy="109"/>
            </a:xfrm>
            <a:custGeom>
              <a:avLst/>
              <a:gdLst/>
              <a:ahLst/>
              <a:cxnLst/>
              <a:rect l="l" t="t" r="r" b="b"/>
              <a:pathLst>
                <a:path w="12" h="8" extrusionOk="0">
                  <a:moveTo>
                    <a:pt x="11"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4663;p59">
              <a:extLst>
                <a:ext uri="{FF2B5EF4-FFF2-40B4-BE49-F238E27FC236}">
                  <a16:creationId xmlns:a16="http://schemas.microsoft.com/office/drawing/2014/main" id="{325CD488-4B74-E793-A072-D33E27412DEE}"/>
                </a:ext>
              </a:extLst>
            </p:cNvPr>
            <p:cNvSpPr/>
            <p:nvPr/>
          </p:nvSpPr>
          <p:spPr>
            <a:xfrm>
              <a:off x="2174831" y="1654081"/>
              <a:ext cx="54" cy="299"/>
            </a:xfrm>
            <a:custGeom>
              <a:avLst/>
              <a:gdLst/>
              <a:ahLst/>
              <a:cxnLst/>
              <a:rect l="l" t="t" r="r" b="b"/>
              <a:pathLst>
                <a:path w="4" h="22" extrusionOk="0">
                  <a:moveTo>
                    <a:pt x="4" y="0"/>
                  </a:moveTo>
                  <a:cubicBezTo>
                    <a:pt x="0" y="7"/>
                    <a:pt x="0" y="14"/>
                    <a:pt x="0" y="21"/>
                  </a:cubicBezTo>
                  <a:cubicBezTo>
                    <a:pt x="0" y="14"/>
                    <a:pt x="0"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4664;p59">
              <a:extLst>
                <a:ext uri="{FF2B5EF4-FFF2-40B4-BE49-F238E27FC236}">
                  <a16:creationId xmlns:a16="http://schemas.microsoft.com/office/drawing/2014/main" id="{93C7C3C3-B851-FD37-C44E-33F69D1EB45E}"/>
                </a:ext>
              </a:extLst>
            </p:cNvPr>
            <p:cNvSpPr/>
            <p:nvPr/>
          </p:nvSpPr>
          <p:spPr>
            <a:xfrm>
              <a:off x="2168599" y="1663436"/>
              <a:ext cx="54" cy="68"/>
            </a:xfrm>
            <a:custGeom>
              <a:avLst/>
              <a:gdLst/>
              <a:ahLst/>
              <a:cxnLst/>
              <a:rect l="l" t="t" r="r" b="b"/>
              <a:pathLst>
                <a:path w="4" h="5" extrusionOk="0">
                  <a:moveTo>
                    <a:pt x="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4665;p59">
              <a:extLst>
                <a:ext uri="{FF2B5EF4-FFF2-40B4-BE49-F238E27FC236}">
                  <a16:creationId xmlns:a16="http://schemas.microsoft.com/office/drawing/2014/main" id="{9A06D9A7-A11A-12D5-5FF8-2F286E9454C4}"/>
                </a:ext>
              </a:extLst>
            </p:cNvPr>
            <p:cNvSpPr/>
            <p:nvPr/>
          </p:nvSpPr>
          <p:spPr>
            <a:xfrm>
              <a:off x="2168409" y="1663871"/>
              <a:ext cx="14" cy="54"/>
            </a:xfrm>
            <a:custGeom>
              <a:avLst/>
              <a:gdLst/>
              <a:ahLst/>
              <a:cxnLst/>
              <a:rect l="l" t="t" r="r" b="b"/>
              <a:pathLst>
                <a:path w="1" h="4" extrusionOk="0">
                  <a:moveTo>
                    <a:pt x="0"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4666;p59">
              <a:extLst>
                <a:ext uri="{FF2B5EF4-FFF2-40B4-BE49-F238E27FC236}">
                  <a16:creationId xmlns:a16="http://schemas.microsoft.com/office/drawing/2014/main" id="{568F81BF-5E3E-2BD4-A848-74CD0DF22BCE}"/>
                </a:ext>
              </a:extLst>
            </p:cNvPr>
            <p:cNvSpPr/>
            <p:nvPr/>
          </p:nvSpPr>
          <p:spPr>
            <a:xfrm>
              <a:off x="2168450" y="1663680"/>
              <a:ext cx="68" cy="149"/>
            </a:xfrm>
            <a:custGeom>
              <a:avLst/>
              <a:gdLst/>
              <a:ahLst/>
              <a:cxnLst/>
              <a:rect l="l" t="t" r="r" b="b"/>
              <a:pathLst>
                <a:path w="5" h="11" extrusionOk="0">
                  <a:moveTo>
                    <a:pt x="4"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4667;p59">
              <a:extLst>
                <a:ext uri="{FF2B5EF4-FFF2-40B4-BE49-F238E27FC236}">
                  <a16:creationId xmlns:a16="http://schemas.microsoft.com/office/drawing/2014/main" id="{077B0DD4-DF20-F835-4C12-23AFE1F25FCD}"/>
                </a:ext>
              </a:extLst>
            </p:cNvPr>
            <p:cNvSpPr/>
            <p:nvPr/>
          </p:nvSpPr>
          <p:spPr>
            <a:xfrm>
              <a:off x="2168735" y="166334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4668;p59">
              <a:extLst>
                <a:ext uri="{FF2B5EF4-FFF2-40B4-BE49-F238E27FC236}">
                  <a16:creationId xmlns:a16="http://schemas.microsoft.com/office/drawing/2014/main" id="{46F697C0-574C-CB68-8CF9-7F96F792A291}"/>
                </a:ext>
              </a:extLst>
            </p:cNvPr>
            <p:cNvSpPr/>
            <p:nvPr/>
          </p:nvSpPr>
          <p:spPr>
            <a:xfrm>
              <a:off x="2168694" y="1663341"/>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4669;p59">
              <a:extLst>
                <a:ext uri="{FF2B5EF4-FFF2-40B4-BE49-F238E27FC236}">
                  <a16:creationId xmlns:a16="http://schemas.microsoft.com/office/drawing/2014/main" id="{C7E30DC5-0BFF-D560-DC59-1C99EE06DB2E}"/>
                </a:ext>
              </a:extLst>
            </p:cNvPr>
            <p:cNvSpPr/>
            <p:nvPr/>
          </p:nvSpPr>
          <p:spPr>
            <a:xfrm>
              <a:off x="2168640" y="1663395"/>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4670;p59">
              <a:extLst>
                <a:ext uri="{FF2B5EF4-FFF2-40B4-BE49-F238E27FC236}">
                  <a16:creationId xmlns:a16="http://schemas.microsoft.com/office/drawing/2014/main" id="{DB6F4233-0797-F842-606C-EA7982676B49}"/>
                </a:ext>
              </a:extLst>
            </p:cNvPr>
            <p:cNvSpPr/>
            <p:nvPr/>
          </p:nvSpPr>
          <p:spPr>
            <a:xfrm>
              <a:off x="2168504" y="1663531"/>
              <a:ext cx="54" cy="109"/>
            </a:xfrm>
            <a:custGeom>
              <a:avLst/>
              <a:gdLst/>
              <a:ahLst/>
              <a:cxnLst/>
              <a:rect l="l" t="t" r="r" b="b"/>
              <a:pathLst>
                <a:path w="4" h="8" extrusionOk="0">
                  <a:moveTo>
                    <a:pt x="4"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4671;p59">
              <a:extLst>
                <a:ext uri="{FF2B5EF4-FFF2-40B4-BE49-F238E27FC236}">
                  <a16:creationId xmlns:a16="http://schemas.microsoft.com/office/drawing/2014/main" id="{7F3B177A-4D5F-5945-F73F-31FF49627824}"/>
                </a:ext>
              </a:extLst>
            </p:cNvPr>
            <p:cNvSpPr/>
            <p:nvPr/>
          </p:nvSpPr>
          <p:spPr>
            <a:xfrm>
              <a:off x="2174872" y="1653891"/>
              <a:ext cx="68" cy="109"/>
            </a:xfrm>
            <a:custGeom>
              <a:avLst/>
              <a:gdLst/>
              <a:ahLst/>
              <a:cxnLst/>
              <a:rect l="l" t="t" r="r" b="b"/>
              <a:pathLst>
                <a:path w="5" h="8" extrusionOk="0">
                  <a:moveTo>
                    <a:pt x="4" y="0"/>
                  </a:moveTo>
                  <a:lnTo>
                    <a:pt x="4" y="0"/>
                  </a:lnTo>
                  <a:cubicBezTo>
                    <a:pt x="4" y="0"/>
                    <a:pt x="1" y="4"/>
                    <a:pt x="1" y="7"/>
                  </a:cubicBezTo>
                  <a:cubicBezTo>
                    <a:pt x="4" y="4"/>
                    <a:pt x="4" y="0"/>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4672;p59">
              <a:extLst>
                <a:ext uri="{FF2B5EF4-FFF2-40B4-BE49-F238E27FC236}">
                  <a16:creationId xmlns:a16="http://schemas.microsoft.com/office/drawing/2014/main" id="{E5428FA6-6FD7-6610-B842-815A5F09344A}"/>
                </a:ext>
              </a:extLst>
            </p:cNvPr>
            <p:cNvSpPr/>
            <p:nvPr/>
          </p:nvSpPr>
          <p:spPr>
            <a:xfrm>
              <a:off x="2141078" y="1625270"/>
              <a:ext cx="43597" cy="21317"/>
            </a:xfrm>
            <a:custGeom>
              <a:avLst/>
              <a:gdLst/>
              <a:ahLst/>
              <a:cxnLst/>
              <a:rect l="l" t="t" r="r" b="b"/>
              <a:pathLst>
                <a:path w="3211" h="1570" extrusionOk="0">
                  <a:moveTo>
                    <a:pt x="1369" y="1"/>
                  </a:moveTo>
                  <a:cubicBezTo>
                    <a:pt x="1366" y="4"/>
                    <a:pt x="1366" y="8"/>
                    <a:pt x="1359" y="11"/>
                  </a:cubicBezTo>
                  <a:cubicBezTo>
                    <a:pt x="1359" y="15"/>
                    <a:pt x="1355" y="18"/>
                    <a:pt x="1352" y="22"/>
                  </a:cubicBezTo>
                  <a:cubicBezTo>
                    <a:pt x="1348" y="25"/>
                    <a:pt x="1345" y="29"/>
                    <a:pt x="1338" y="29"/>
                  </a:cubicBezTo>
                  <a:cubicBezTo>
                    <a:pt x="1334" y="32"/>
                    <a:pt x="1331" y="36"/>
                    <a:pt x="1327" y="36"/>
                  </a:cubicBezTo>
                  <a:cubicBezTo>
                    <a:pt x="1324" y="39"/>
                    <a:pt x="1320" y="39"/>
                    <a:pt x="1313" y="39"/>
                  </a:cubicBezTo>
                  <a:cubicBezTo>
                    <a:pt x="1310" y="43"/>
                    <a:pt x="1306" y="43"/>
                    <a:pt x="1303" y="46"/>
                  </a:cubicBezTo>
                  <a:lnTo>
                    <a:pt x="1247" y="46"/>
                  </a:lnTo>
                  <a:lnTo>
                    <a:pt x="1229" y="43"/>
                  </a:lnTo>
                  <a:lnTo>
                    <a:pt x="1219" y="43"/>
                  </a:lnTo>
                  <a:lnTo>
                    <a:pt x="1198" y="36"/>
                  </a:lnTo>
                  <a:lnTo>
                    <a:pt x="1194" y="36"/>
                  </a:lnTo>
                  <a:lnTo>
                    <a:pt x="1170" y="32"/>
                  </a:lnTo>
                  <a:cubicBezTo>
                    <a:pt x="1149" y="24"/>
                    <a:pt x="1112" y="15"/>
                    <a:pt x="1090" y="15"/>
                  </a:cubicBezTo>
                  <a:cubicBezTo>
                    <a:pt x="1083" y="15"/>
                    <a:pt x="1078" y="16"/>
                    <a:pt x="1075" y="18"/>
                  </a:cubicBezTo>
                  <a:cubicBezTo>
                    <a:pt x="1030" y="64"/>
                    <a:pt x="960" y="85"/>
                    <a:pt x="876" y="109"/>
                  </a:cubicBezTo>
                  <a:cubicBezTo>
                    <a:pt x="792" y="137"/>
                    <a:pt x="687" y="169"/>
                    <a:pt x="624" y="228"/>
                  </a:cubicBezTo>
                  <a:cubicBezTo>
                    <a:pt x="484" y="354"/>
                    <a:pt x="207" y="417"/>
                    <a:pt x="42" y="456"/>
                  </a:cubicBezTo>
                  <a:lnTo>
                    <a:pt x="25" y="459"/>
                  </a:lnTo>
                  <a:cubicBezTo>
                    <a:pt x="14" y="463"/>
                    <a:pt x="7" y="466"/>
                    <a:pt x="0" y="470"/>
                  </a:cubicBezTo>
                  <a:cubicBezTo>
                    <a:pt x="14" y="512"/>
                    <a:pt x="35" y="554"/>
                    <a:pt x="63" y="589"/>
                  </a:cubicBezTo>
                  <a:cubicBezTo>
                    <a:pt x="77" y="613"/>
                    <a:pt x="91" y="634"/>
                    <a:pt x="102" y="655"/>
                  </a:cubicBezTo>
                  <a:cubicBezTo>
                    <a:pt x="130" y="715"/>
                    <a:pt x="151" y="778"/>
                    <a:pt x="161" y="844"/>
                  </a:cubicBezTo>
                  <a:cubicBezTo>
                    <a:pt x="182" y="943"/>
                    <a:pt x="210" y="1058"/>
                    <a:pt x="267" y="1097"/>
                  </a:cubicBezTo>
                  <a:cubicBezTo>
                    <a:pt x="288" y="1114"/>
                    <a:pt x="326" y="1135"/>
                    <a:pt x="368" y="1163"/>
                  </a:cubicBezTo>
                  <a:cubicBezTo>
                    <a:pt x="652" y="1356"/>
                    <a:pt x="816" y="1471"/>
                    <a:pt x="855" y="1541"/>
                  </a:cubicBezTo>
                  <a:cubicBezTo>
                    <a:pt x="858" y="1545"/>
                    <a:pt x="858" y="1552"/>
                    <a:pt x="862" y="1555"/>
                  </a:cubicBezTo>
                  <a:cubicBezTo>
                    <a:pt x="862" y="1559"/>
                    <a:pt x="862" y="1562"/>
                    <a:pt x="865" y="1562"/>
                  </a:cubicBezTo>
                  <a:lnTo>
                    <a:pt x="869" y="1559"/>
                  </a:lnTo>
                  <a:lnTo>
                    <a:pt x="876" y="1559"/>
                  </a:lnTo>
                  <a:lnTo>
                    <a:pt x="900" y="1562"/>
                  </a:lnTo>
                  <a:lnTo>
                    <a:pt x="907" y="1562"/>
                  </a:lnTo>
                  <a:lnTo>
                    <a:pt x="932" y="1566"/>
                  </a:lnTo>
                  <a:lnTo>
                    <a:pt x="939" y="1566"/>
                  </a:lnTo>
                  <a:lnTo>
                    <a:pt x="963" y="1569"/>
                  </a:lnTo>
                  <a:lnTo>
                    <a:pt x="1142" y="1569"/>
                  </a:lnTo>
                  <a:lnTo>
                    <a:pt x="1152" y="1566"/>
                  </a:lnTo>
                  <a:lnTo>
                    <a:pt x="1177" y="1566"/>
                  </a:lnTo>
                  <a:lnTo>
                    <a:pt x="1187" y="1562"/>
                  </a:lnTo>
                  <a:lnTo>
                    <a:pt x="1191" y="1562"/>
                  </a:lnTo>
                  <a:lnTo>
                    <a:pt x="1198" y="1559"/>
                  </a:lnTo>
                  <a:lnTo>
                    <a:pt x="1201" y="1559"/>
                  </a:lnTo>
                  <a:cubicBezTo>
                    <a:pt x="1205" y="1555"/>
                    <a:pt x="1208" y="1555"/>
                    <a:pt x="1212" y="1552"/>
                  </a:cubicBezTo>
                  <a:cubicBezTo>
                    <a:pt x="1247" y="1478"/>
                    <a:pt x="1275" y="1401"/>
                    <a:pt x="1292" y="1321"/>
                  </a:cubicBezTo>
                  <a:lnTo>
                    <a:pt x="1303" y="1268"/>
                  </a:lnTo>
                  <a:lnTo>
                    <a:pt x="1376" y="1268"/>
                  </a:lnTo>
                  <a:cubicBezTo>
                    <a:pt x="1390" y="1268"/>
                    <a:pt x="1411" y="1268"/>
                    <a:pt x="1436" y="1272"/>
                  </a:cubicBezTo>
                  <a:cubicBezTo>
                    <a:pt x="1460" y="1275"/>
                    <a:pt x="1495" y="1279"/>
                    <a:pt x="1534" y="1282"/>
                  </a:cubicBezTo>
                  <a:lnTo>
                    <a:pt x="1551" y="1286"/>
                  </a:lnTo>
                  <a:cubicBezTo>
                    <a:pt x="1607" y="1296"/>
                    <a:pt x="1660" y="1310"/>
                    <a:pt x="1712" y="1331"/>
                  </a:cubicBezTo>
                  <a:lnTo>
                    <a:pt x="1723" y="1335"/>
                  </a:lnTo>
                  <a:cubicBezTo>
                    <a:pt x="1737" y="1338"/>
                    <a:pt x="1747" y="1342"/>
                    <a:pt x="1758" y="1349"/>
                  </a:cubicBezTo>
                  <a:lnTo>
                    <a:pt x="1765" y="1352"/>
                  </a:lnTo>
                  <a:cubicBezTo>
                    <a:pt x="1793" y="1363"/>
                    <a:pt x="1817" y="1377"/>
                    <a:pt x="1842" y="1394"/>
                  </a:cubicBezTo>
                  <a:cubicBezTo>
                    <a:pt x="1849" y="1401"/>
                    <a:pt x="1856" y="1408"/>
                    <a:pt x="1863" y="1412"/>
                  </a:cubicBezTo>
                  <a:cubicBezTo>
                    <a:pt x="1870" y="1419"/>
                    <a:pt x="1873" y="1419"/>
                    <a:pt x="1877" y="1422"/>
                  </a:cubicBezTo>
                  <a:cubicBezTo>
                    <a:pt x="1887" y="1433"/>
                    <a:pt x="1898" y="1443"/>
                    <a:pt x="1908" y="1454"/>
                  </a:cubicBezTo>
                  <a:lnTo>
                    <a:pt x="1908" y="1457"/>
                  </a:lnTo>
                  <a:cubicBezTo>
                    <a:pt x="1957" y="1500"/>
                    <a:pt x="2017" y="1524"/>
                    <a:pt x="2079" y="1524"/>
                  </a:cubicBezTo>
                  <a:cubicBezTo>
                    <a:pt x="2093" y="1524"/>
                    <a:pt x="2108" y="1523"/>
                    <a:pt x="2122" y="1520"/>
                  </a:cubicBezTo>
                  <a:cubicBezTo>
                    <a:pt x="2167" y="1517"/>
                    <a:pt x="2213" y="1506"/>
                    <a:pt x="2255" y="1492"/>
                  </a:cubicBezTo>
                  <a:lnTo>
                    <a:pt x="2318" y="1468"/>
                  </a:lnTo>
                  <a:lnTo>
                    <a:pt x="2332" y="1506"/>
                  </a:lnTo>
                  <a:lnTo>
                    <a:pt x="2339" y="1499"/>
                  </a:lnTo>
                  <a:cubicBezTo>
                    <a:pt x="2343" y="1492"/>
                    <a:pt x="2350" y="1485"/>
                    <a:pt x="2357" y="1478"/>
                  </a:cubicBezTo>
                  <a:lnTo>
                    <a:pt x="2367" y="1468"/>
                  </a:lnTo>
                  <a:cubicBezTo>
                    <a:pt x="2374" y="1461"/>
                    <a:pt x="2381" y="1457"/>
                    <a:pt x="2385" y="1454"/>
                  </a:cubicBezTo>
                  <a:lnTo>
                    <a:pt x="2399" y="1447"/>
                  </a:lnTo>
                  <a:cubicBezTo>
                    <a:pt x="2406" y="1440"/>
                    <a:pt x="2413" y="1436"/>
                    <a:pt x="2420" y="1433"/>
                  </a:cubicBezTo>
                  <a:lnTo>
                    <a:pt x="2427" y="1429"/>
                  </a:lnTo>
                  <a:cubicBezTo>
                    <a:pt x="2437" y="1426"/>
                    <a:pt x="2448" y="1422"/>
                    <a:pt x="2458" y="1422"/>
                  </a:cubicBezTo>
                  <a:lnTo>
                    <a:pt x="2479" y="1419"/>
                  </a:lnTo>
                  <a:cubicBezTo>
                    <a:pt x="2626" y="1398"/>
                    <a:pt x="2808" y="1377"/>
                    <a:pt x="2938" y="1188"/>
                  </a:cubicBezTo>
                  <a:cubicBezTo>
                    <a:pt x="2948" y="1174"/>
                    <a:pt x="2959" y="1160"/>
                    <a:pt x="2969" y="1146"/>
                  </a:cubicBezTo>
                  <a:lnTo>
                    <a:pt x="2980" y="1132"/>
                  </a:lnTo>
                  <a:cubicBezTo>
                    <a:pt x="2990" y="1121"/>
                    <a:pt x="2997" y="1114"/>
                    <a:pt x="3008" y="1104"/>
                  </a:cubicBezTo>
                  <a:lnTo>
                    <a:pt x="3022" y="1090"/>
                  </a:lnTo>
                  <a:lnTo>
                    <a:pt x="3046" y="1065"/>
                  </a:lnTo>
                  <a:lnTo>
                    <a:pt x="3060" y="1055"/>
                  </a:lnTo>
                  <a:lnTo>
                    <a:pt x="3092" y="1027"/>
                  </a:lnTo>
                  <a:lnTo>
                    <a:pt x="3102" y="1020"/>
                  </a:lnTo>
                  <a:cubicBezTo>
                    <a:pt x="3116" y="1009"/>
                    <a:pt x="3130" y="999"/>
                    <a:pt x="3144" y="988"/>
                  </a:cubicBezTo>
                  <a:lnTo>
                    <a:pt x="3155" y="981"/>
                  </a:lnTo>
                  <a:lnTo>
                    <a:pt x="3186" y="960"/>
                  </a:lnTo>
                  <a:lnTo>
                    <a:pt x="3200" y="950"/>
                  </a:lnTo>
                  <a:lnTo>
                    <a:pt x="3211" y="943"/>
                  </a:lnTo>
                  <a:cubicBezTo>
                    <a:pt x="3197" y="918"/>
                    <a:pt x="3183" y="893"/>
                    <a:pt x="3172" y="872"/>
                  </a:cubicBezTo>
                  <a:cubicBezTo>
                    <a:pt x="3155" y="834"/>
                    <a:pt x="3130" y="799"/>
                    <a:pt x="3102" y="767"/>
                  </a:cubicBezTo>
                  <a:lnTo>
                    <a:pt x="3095" y="760"/>
                  </a:lnTo>
                  <a:lnTo>
                    <a:pt x="3092" y="757"/>
                  </a:lnTo>
                  <a:cubicBezTo>
                    <a:pt x="3043" y="739"/>
                    <a:pt x="2990" y="732"/>
                    <a:pt x="2938" y="732"/>
                  </a:cubicBezTo>
                  <a:cubicBezTo>
                    <a:pt x="2826" y="722"/>
                    <a:pt x="2721" y="711"/>
                    <a:pt x="2700" y="627"/>
                  </a:cubicBezTo>
                  <a:lnTo>
                    <a:pt x="2696" y="606"/>
                  </a:lnTo>
                  <a:cubicBezTo>
                    <a:pt x="2672" y="508"/>
                    <a:pt x="2654" y="477"/>
                    <a:pt x="2619" y="477"/>
                  </a:cubicBezTo>
                  <a:cubicBezTo>
                    <a:pt x="2588" y="477"/>
                    <a:pt x="2553" y="473"/>
                    <a:pt x="2518" y="466"/>
                  </a:cubicBezTo>
                  <a:cubicBezTo>
                    <a:pt x="2483" y="462"/>
                    <a:pt x="2457" y="459"/>
                    <a:pt x="2438" y="459"/>
                  </a:cubicBezTo>
                  <a:cubicBezTo>
                    <a:pt x="2400" y="459"/>
                    <a:pt x="2386" y="469"/>
                    <a:pt x="2374" y="494"/>
                  </a:cubicBezTo>
                  <a:cubicBezTo>
                    <a:pt x="2352" y="547"/>
                    <a:pt x="2304" y="580"/>
                    <a:pt x="2249" y="580"/>
                  </a:cubicBezTo>
                  <a:cubicBezTo>
                    <a:pt x="2242" y="580"/>
                    <a:pt x="2234" y="580"/>
                    <a:pt x="2227" y="578"/>
                  </a:cubicBezTo>
                  <a:cubicBezTo>
                    <a:pt x="2118" y="568"/>
                    <a:pt x="1978" y="449"/>
                    <a:pt x="1961" y="354"/>
                  </a:cubicBezTo>
                  <a:cubicBezTo>
                    <a:pt x="1950" y="305"/>
                    <a:pt x="1905" y="242"/>
                    <a:pt x="1642" y="148"/>
                  </a:cubicBezTo>
                  <a:cubicBezTo>
                    <a:pt x="1625" y="144"/>
                    <a:pt x="1604" y="134"/>
                    <a:pt x="1586" y="127"/>
                  </a:cubicBezTo>
                  <a:lnTo>
                    <a:pt x="1576" y="123"/>
                  </a:lnTo>
                  <a:cubicBezTo>
                    <a:pt x="1558" y="113"/>
                    <a:pt x="1537" y="106"/>
                    <a:pt x="1520" y="95"/>
                  </a:cubicBezTo>
                  <a:lnTo>
                    <a:pt x="1506" y="88"/>
                  </a:lnTo>
                  <a:cubicBezTo>
                    <a:pt x="1488" y="78"/>
                    <a:pt x="1467" y="64"/>
                    <a:pt x="1446" y="53"/>
                  </a:cubicBezTo>
                  <a:lnTo>
                    <a:pt x="1443" y="50"/>
                  </a:lnTo>
                  <a:cubicBezTo>
                    <a:pt x="1422" y="36"/>
                    <a:pt x="1401" y="22"/>
                    <a:pt x="1380" y="4"/>
                  </a:cubicBezTo>
                  <a:lnTo>
                    <a:pt x="136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4673;p59">
              <a:extLst>
                <a:ext uri="{FF2B5EF4-FFF2-40B4-BE49-F238E27FC236}">
                  <a16:creationId xmlns:a16="http://schemas.microsoft.com/office/drawing/2014/main" id="{606E5AE5-28F2-6DC6-3427-666D70AE2D4B}"/>
                </a:ext>
              </a:extLst>
            </p:cNvPr>
            <p:cNvSpPr/>
            <p:nvPr/>
          </p:nvSpPr>
          <p:spPr>
            <a:xfrm>
              <a:off x="2183195" y="1635589"/>
              <a:ext cx="1534" cy="2390"/>
            </a:xfrm>
            <a:custGeom>
              <a:avLst/>
              <a:gdLst/>
              <a:ahLst/>
              <a:cxnLst/>
              <a:rect l="l" t="t" r="r" b="b"/>
              <a:pathLst>
                <a:path w="113" h="176" extrusionOk="0">
                  <a:moveTo>
                    <a:pt x="112" y="176"/>
                  </a:moveTo>
                  <a:lnTo>
                    <a:pt x="112" y="176"/>
                  </a:lnTo>
                  <a:cubicBezTo>
                    <a:pt x="95" y="151"/>
                    <a:pt x="84" y="126"/>
                    <a:pt x="70" y="105"/>
                  </a:cubicBezTo>
                  <a:cubicBezTo>
                    <a:pt x="53" y="67"/>
                    <a:pt x="28" y="32"/>
                    <a:pt x="0" y="0"/>
                  </a:cubicBezTo>
                  <a:cubicBezTo>
                    <a:pt x="28" y="32"/>
                    <a:pt x="53" y="67"/>
                    <a:pt x="70" y="105"/>
                  </a:cubicBezTo>
                  <a:cubicBezTo>
                    <a:pt x="84" y="126"/>
                    <a:pt x="95" y="151"/>
                    <a:pt x="112" y="17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4674;p59">
              <a:extLst>
                <a:ext uri="{FF2B5EF4-FFF2-40B4-BE49-F238E27FC236}">
                  <a16:creationId xmlns:a16="http://schemas.microsoft.com/office/drawing/2014/main" id="{EC703C77-525D-4F7D-7312-4554B8EEF43B}"/>
                </a:ext>
              </a:extLst>
            </p:cNvPr>
            <p:cNvSpPr/>
            <p:nvPr/>
          </p:nvSpPr>
          <p:spPr>
            <a:xfrm>
              <a:off x="2161756" y="1626465"/>
              <a:ext cx="774" cy="394"/>
            </a:xfrm>
            <a:custGeom>
              <a:avLst/>
              <a:gdLst/>
              <a:ahLst/>
              <a:cxnLst/>
              <a:rect l="l" t="t" r="r" b="b"/>
              <a:pathLst>
                <a:path w="57" h="29" extrusionOk="0">
                  <a:moveTo>
                    <a:pt x="0" y="0"/>
                  </a:moveTo>
                  <a:cubicBezTo>
                    <a:pt x="18" y="11"/>
                    <a:pt x="35" y="18"/>
                    <a:pt x="56" y="28"/>
                  </a:cubicBezTo>
                  <a:cubicBezTo>
                    <a:pt x="35" y="18"/>
                    <a:pt x="18"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4675;p59">
              <a:extLst>
                <a:ext uri="{FF2B5EF4-FFF2-40B4-BE49-F238E27FC236}">
                  <a16:creationId xmlns:a16="http://schemas.microsoft.com/office/drawing/2014/main" id="{427DA365-9549-514A-D791-5AC9E0C6EF7D}"/>
                </a:ext>
              </a:extLst>
            </p:cNvPr>
            <p:cNvSpPr/>
            <p:nvPr/>
          </p:nvSpPr>
          <p:spPr>
            <a:xfrm>
              <a:off x="2162612" y="1626885"/>
              <a:ext cx="720" cy="299"/>
            </a:xfrm>
            <a:custGeom>
              <a:avLst/>
              <a:gdLst/>
              <a:ahLst/>
              <a:cxnLst/>
              <a:rect l="l" t="t" r="r" b="b"/>
              <a:pathLst>
                <a:path w="53" h="22" extrusionOk="0">
                  <a:moveTo>
                    <a:pt x="0" y="1"/>
                  </a:moveTo>
                  <a:lnTo>
                    <a:pt x="0" y="1"/>
                  </a:lnTo>
                  <a:cubicBezTo>
                    <a:pt x="18" y="11"/>
                    <a:pt x="39" y="18"/>
                    <a:pt x="53" y="22"/>
                  </a:cubicBezTo>
                  <a:cubicBezTo>
                    <a:pt x="39" y="18"/>
                    <a:pt x="18"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4676;p59">
              <a:extLst>
                <a:ext uri="{FF2B5EF4-FFF2-40B4-BE49-F238E27FC236}">
                  <a16:creationId xmlns:a16="http://schemas.microsoft.com/office/drawing/2014/main" id="{FC68F686-1A7E-80CE-13BB-453130EDDC16}"/>
                </a:ext>
              </a:extLst>
            </p:cNvPr>
            <p:cNvSpPr/>
            <p:nvPr/>
          </p:nvSpPr>
          <p:spPr>
            <a:xfrm>
              <a:off x="2183046" y="1635439"/>
              <a:ext cx="68" cy="68"/>
            </a:xfrm>
            <a:custGeom>
              <a:avLst/>
              <a:gdLst/>
              <a:ahLst/>
              <a:cxnLst/>
              <a:rect l="l" t="t" r="r" b="b"/>
              <a:pathLst>
                <a:path w="5" h="5" extrusionOk="0">
                  <a:moveTo>
                    <a:pt x="1" y="1"/>
                  </a:moveTo>
                  <a:lnTo>
                    <a:pt x="1" y="1"/>
                  </a:ln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4677;p59">
              <a:extLst>
                <a:ext uri="{FF2B5EF4-FFF2-40B4-BE49-F238E27FC236}">
                  <a16:creationId xmlns:a16="http://schemas.microsoft.com/office/drawing/2014/main" id="{8C3F4415-85FB-91FA-1589-8BD63B7D385F}"/>
                </a:ext>
              </a:extLst>
            </p:cNvPr>
            <p:cNvSpPr/>
            <p:nvPr/>
          </p:nvSpPr>
          <p:spPr>
            <a:xfrm>
              <a:off x="2160711" y="1625894"/>
              <a:ext cx="815" cy="489"/>
            </a:xfrm>
            <a:custGeom>
              <a:avLst/>
              <a:gdLst/>
              <a:ahLst/>
              <a:cxnLst/>
              <a:rect l="l" t="t" r="r" b="b"/>
              <a:pathLst>
                <a:path w="60" h="36" extrusionOk="0">
                  <a:moveTo>
                    <a:pt x="0" y="0"/>
                  </a:moveTo>
                  <a:cubicBezTo>
                    <a:pt x="21" y="11"/>
                    <a:pt x="42" y="25"/>
                    <a:pt x="60" y="35"/>
                  </a:cubicBezTo>
                  <a:cubicBezTo>
                    <a:pt x="42" y="25"/>
                    <a:pt x="21"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4678;p59">
              <a:extLst>
                <a:ext uri="{FF2B5EF4-FFF2-40B4-BE49-F238E27FC236}">
                  <a16:creationId xmlns:a16="http://schemas.microsoft.com/office/drawing/2014/main" id="{0A1CC8F8-09A8-C00C-82E9-A3AF13D56FAF}"/>
                </a:ext>
              </a:extLst>
            </p:cNvPr>
            <p:cNvSpPr/>
            <p:nvPr/>
          </p:nvSpPr>
          <p:spPr>
            <a:xfrm>
              <a:off x="2159801" y="1625270"/>
              <a:ext cx="869" cy="584"/>
            </a:xfrm>
            <a:custGeom>
              <a:avLst/>
              <a:gdLst/>
              <a:ahLst/>
              <a:cxnLst/>
              <a:rect l="l" t="t" r="r" b="b"/>
              <a:pathLst>
                <a:path w="64" h="43" extrusionOk="0">
                  <a:moveTo>
                    <a:pt x="1" y="1"/>
                  </a:moveTo>
                  <a:cubicBezTo>
                    <a:pt x="22" y="15"/>
                    <a:pt x="43" y="29"/>
                    <a:pt x="64" y="43"/>
                  </a:cubicBezTo>
                  <a:cubicBezTo>
                    <a:pt x="43" y="29"/>
                    <a:pt x="22" y="1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4679;p59">
              <a:extLst>
                <a:ext uri="{FF2B5EF4-FFF2-40B4-BE49-F238E27FC236}">
                  <a16:creationId xmlns:a16="http://schemas.microsoft.com/office/drawing/2014/main" id="{4C33960B-083E-2509-37F2-FE2569259C25}"/>
                </a:ext>
              </a:extLst>
            </p:cNvPr>
            <p:cNvSpPr/>
            <p:nvPr/>
          </p:nvSpPr>
          <p:spPr>
            <a:xfrm>
              <a:off x="2166359" y="1644333"/>
              <a:ext cx="204" cy="163"/>
            </a:xfrm>
            <a:custGeom>
              <a:avLst/>
              <a:gdLst/>
              <a:ahLst/>
              <a:cxnLst/>
              <a:rect l="l" t="t" r="r" b="b"/>
              <a:pathLst>
                <a:path w="15" h="12" extrusionOk="0">
                  <a:moveTo>
                    <a:pt x="1" y="1"/>
                  </a:moveTo>
                  <a:cubicBezTo>
                    <a:pt x="8" y="4"/>
                    <a:pt x="11" y="8"/>
                    <a:pt x="15" y="11"/>
                  </a:cubicBezTo>
                  <a:cubicBezTo>
                    <a:pt x="11" y="8"/>
                    <a:pt x="8"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4680;p59">
              <a:extLst>
                <a:ext uri="{FF2B5EF4-FFF2-40B4-BE49-F238E27FC236}">
                  <a16:creationId xmlns:a16="http://schemas.microsoft.com/office/drawing/2014/main" id="{32A31C4C-8277-F676-7778-E0643751DA6B}"/>
                </a:ext>
              </a:extLst>
            </p:cNvPr>
            <p:cNvSpPr/>
            <p:nvPr/>
          </p:nvSpPr>
          <p:spPr>
            <a:xfrm>
              <a:off x="2156855" y="1646478"/>
              <a:ext cx="163" cy="54"/>
            </a:xfrm>
            <a:custGeom>
              <a:avLst/>
              <a:gdLst/>
              <a:ahLst/>
              <a:cxnLst/>
              <a:rect l="l" t="t" r="r" b="b"/>
              <a:pathLst>
                <a:path w="12" h="4" extrusionOk="0">
                  <a:moveTo>
                    <a:pt x="1"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4681;p59">
              <a:extLst>
                <a:ext uri="{FF2B5EF4-FFF2-40B4-BE49-F238E27FC236}">
                  <a16:creationId xmlns:a16="http://schemas.microsoft.com/office/drawing/2014/main" id="{94D44481-7A62-542D-910C-F2A2FF418EC5}"/>
                </a:ext>
              </a:extLst>
            </p:cNvPr>
            <p:cNvSpPr/>
            <p:nvPr/>
          </p:nvSpPr>
          <p:spPr>
            <a:xfrm>
              <a:off x="2157045" y="1646423"/>
              <a:ext cx="163" cy="68"/>
            </a:xfrm>
            <a:custGeom>
              <a:avLst/>
              <a:gdLst/>
              <a:ahLst/>
              <a:cxnLst/>
              <a:rect l="l" t="t" r="r" b="b"/>
              <a:pathLst>
                <a:path w="12" h="5" extrusionOk="0">
                  <a:moveTo>
                    <a:pt x="1" y="4"/>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4682;p59">
              <a:extLst>
                <a:ext uri="{FF2B5EF4-FFF2-40B4-BE49-F238E27FC236}">
                  <a16:creationId xmlns:a16="http://schemas.microsoft.com/office/drawing/2014/main" id="{05313B04-D1D1-004C-4253-FC32ABDA2E10}"/>
                </a:ext>
              </a:extLst>
            </p:cNvPr>
            <p:cNvSpPr/>
            <p:nvPr/>
          </p:nvSpPr>
          <p:spPr>
            <a:xfrm>
              <a:off x="2156570" y="1646518"/>
              <a:ext cx="204" cy="68"/>
            </a:xfrm>
            <a:custGeom>
              <a:avLst/>
              <a:gdLst/>
              <a:ahLst/>
              <a:cxnLst/>
              <a:rect l="l" t="t" r="r" b="b"/>
              <a:pathLst>
                <a:path w="15" h="5" extrusionOk="0">
                  <a:moveTo>
                    <a:pt x="1" y="4"/>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4683;p59">
              <a:extLst>
                <a:ext uri="{FF2B5EF4-FFF2-40B4-BE49-F238E27FC236}">
                  <a16:creationId xmlns:a16="http://schemas.microsoft.com/office/drawing/2014/main" id="{72D9BF43-FEC8-83B3-27F0-C061A312A7A7}"/>
                </a:ext>
              </a:extLst>
            </p:cNvPr>
            <p:cNvSpPr/>
            <p:nvPr/>
          </p:nvSpPr>
          <p:spPr>
            <a:xfrm>
              <a:off x="2157384" y="1646233"/>
              <a:ext cx="149" cy="109"/>
            </a:xfrm>
            <a:custGeom>
              <a:avLst/>
              <a:gdLst/>
              <a:ahLst/>
              <a:cxnLst/>
              <a:rect l="l" t="t" r="r" b="b"/>
              <a:pathLst>
                <a:path w="11" h="8" extrusionOk="0">
                  <a:moveTo>
                    <a:pt x="0" y="8"/>
                  </a:moveTo>
                  <a:cubicBezTo>
                    <a:pt x="4" y="4"/>
                    <a:pt x="7" y="4"/>
                    <a:pt x="11" y="1"/>
                  </a:cubicBezTo>
                  <a:cubicBezTo>
                    <a:pt x="7" y="4"/>
                    <a:pt x="4" y="4"/>
                    <a:pt x="0"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4684;p59">
              <a:extLst>
                <a:ext uri="{FF2B5EF4-FFF2-40B4-BE49-F238E27FC236}">
                  <a16:creationId xmlns:a16="http://schemas.microsoft.com/office/drawing/2014/main" id="{E10C218A-7494-6B7A-0BAA-75648EBBD7FC}"/>
                </a:ext>
              </a:extLst>
            </p:cNvPr>
            <p:cNvSpPr/>
            <p:nvPr/>
          </p:nvSpPr>
          <p:spPr>
            <a:xfrm>
              <a:off x="2165028" y="1643531"/>
              <a:ext cx="1059" cy="584"/>
            </a:xfrm>
            <a:custGeom>
              <a:avLst/>
              <a:gdLst/>
              <a:ahLst/>
              <a:cxnLst/>
              <a:rect l="l" t="t" r="r" b="b"/>
              <a:pathLst>
                <a:path w="78" h="43" extrusionOk="0">
                  <a:moveTo>
                    <a:pt x="1" y="0"/>
                  </a:moveTo>
                  <a:cubicBezTo>
                    <a:pt x="29" y="11"/>
                    <a:pt x="53" y="25"/>
                    <a:pt x="78" y="42"/>
                  </a:cubicBezTo>
                  <a:cubicBezTo>
                    <a:pt x="53" y="25"/>
                    <a:pt x="29"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4685;p59">
              <a:extLst>
                <a:ext uri="{FF2B5EF4-FFF2-40B4-BE49-F238E27FC236}">
                  <a16:creationId xmlns:a16="http://schemas.microsoft.com/office/drawing/2014/main" id="{5D50C768-A647-C703-FFD6-0B937209D3C0}"/>
                </a:ext>
              </a:extLst>
            </p:cNvPr>
            <p:cNvSpPr/>
            <p:nvPr/>
          </p:nvSpPr>
          <p:spPr>
            <a:xfrm>
              <a:off x="2157235" y="1646383"/>
              <a:ext cx="163" cy="54"/>
            </a:xfrm>
            <a:custGeom>
              <a:avLst/>
              <a:gdLst/>
              <a:ahLst/>
              <a:cxnLst/>
              <a:rect l="l" t="t" r="r" b="b"/>
              <a:pathLst>
                <a:path w="12" h="4" extrusionOk="0">
                  <a:moveTo>
                    <a:pt x="1"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4686;p59">
              <a:extLst>
                <a:ext uri="{FF2B5EF4-FFF2-40B4-BE49-F238E27FC236}">
                  <a16:creationId xmlns:a16="http://schemas.microsoft.com/office/drawing/2014/main" id="{F1C67145-E231-11DC-619A-EDCAD0F42FA4}"/>
                </a:ext>
              </a:extLst>
            </p:cNvPr>
            <p:cNvSpPr/>
            <p:nvPr/>
          </p:nvSpPr>
          <p:spPr>
            <a:xfrm>
              <a:off x="2160561" y="1642432"/>
              <a:ext cx="1303" cy="204"/>
            </a:xfrm>
            <a:custGeom>
              <a:avLst/>
              <a:gdLst/>
              <a:ahLst/>
              <a:cxnLst/>
              <a:rect l="l" t="t" r="r" b="b"/>
              <a:pathLst>
                <a:path w="96" h="15" extrusionOk="0">
                  <a:moveTo>
                    <a:pt x="1" y="1"/>
                  </a:moveTo>
                  <a:cubicBezTo>
                    <a:pt x="25" y="4"/>
                    <a:pt x="60" y="8"/>
                    <a:pt x="95" y="15"/>
                  </a:cubicBezTo>
                  <a:cubicBezTo>
                    <a:pt x="60" y="8"/>
                    <a:pt x="29"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4687;p59">
              <a:extLst>
                <a:ext uri="{FF2B5EF4-FFF2-40B4-BE49-F238E27FC236}">
                  <a16:creationId xmlns:a16="http://schemas.microsoft.com/office/drawing/2014/main" id="{FF3784A2-31F1-E8FD-D203-4AA28C4638C7}"/>
                </a:ext>
              </a:extLst>
            </p:cNvPr>
            <p:cNvSpPr/>
            <p:nvPr/>
          </p:nvSpPr>
          <p:spPr>
            <a:xfrm>
              <a:off x="2164458" y="1643287"/>
              <a:ext cx="489" cy="204"/>
            </a:xfrm>
            <a:custGeom>
              <a:avLst/>
              <a:gdLst/>
              <a:ahLst/>
              <a:cxnLst/>
              <a:rect l="l" t="t" r="r" b="b"/>
              <a:pathLst>
                <a:path w="36" h="15" extrusionOk="0">
                  <a:moveTo>
                    <a:pt x="1" y="1"/>
                  </a:moveTo>
                  <a:cubicBezTo>
                    <a:pt x="15" y="4"/>
                    <a:pt x="25" y="8"/>
                    <a:pt x="36" y="15"/>
                  </a:cubicBezTo>
                  <a:cubicBezTo>
                    <a:pt x="25" y="8"/>
                    <a:pt x="15"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4688;p59">
              <a:extLst>
                <a:ext uri="{FF2B5EF4-FFF2-40B4-BE49-F238E27FC236}">
                  <a16:creationId xmlns:a16="http://schemas.microsoft.com/office/drawing/2014/main" id="{5BCF6C75-CAF1-38FA-5A37-ABF2E913E906}"/>
                </a:ext>
              </a:extLst>
            </p:cNvPr>
            <p:cNvSpPr/>
            <p:nvPr/>
          </p:nvSpPr>
          <p:spPr>
            <a:xfrm>
              <a:off x="2162136" y="1642676"/>
              <a:ext cx="2200" cy="584"/>
            </a:xfrm>
            <a:custGeom>
              <a:avLst/>
              <a:gdLst/>
              <a:ahLst/>
              <a:cxnLst/>
              <a:rect l="l" t="t" r="r" b="b"/>
              <a:pathLst>
                <a:path w="162" h="43" extrusionOk="0">
                  <a:moveTo>
                    <a:pt x="0" y="0"/>
                  </a:moveTo>
                  <a:cubicBezTo>
                    <a:pt x="56" y="7"/>
                    <a:pt x="109" y="21"/>
                    <a:pt x="161" y="42"/>
                  </a:cubicBezTo>
                  <a:cubicBezTo>
                    <a:pt x="109" y="21"/>
                    <a:pt x="56"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4689;p59">
              <a:extLst>
                <a:ext uri="{FF2B5EF4-FFF2-40B4-BE49-F238E27FC236}">
                  <a16:creationId xmlns:a16="http://schemas.microsoft.com/office/drawing/2014/main" id="{15706144-6BEE-D1E5-511B-1182FE000F0E}"/>
                </a:ext>
              </a:extLst>
            </p:cNvPr>
            <p:cNvSpPr/>
            <p:nvPr/>
          </p:nvSpPr>
          <p:spPr>
            <a:xfrm>
              <a:off x="2156244" y="1646614"/>
              <a:ext cx="244" cy="14"/>
            </a:xfrm>
            <a:custGeom>
              <a:avLst/>
              <a:gdLst/>
              <a:ahLst/>
              <a:cxnLst/>
              <a:rect l="l" t="t" r="r" b="b"/>
              <a:pathLst>
                <a:path w="18" h="1" extrusionOk="0">
                  <a:moveTo>
                    <a:pt x="0" y="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4690;p59">
              <a:extLst>
                <a:ext uri="{FF2B5EF4-FFF2-40B4-BE49-F238E27FC236}">
                  <a16:creationId xmlns:a16="http://schemas.microsoft.com/office/drawing/2014/main" id="{220D033E-5925-C103-5339-5BA5FEAC3AB5}"/>
                </a:ext>
              </a:extLst>
            </p:cNvPr>
            <p:cNvSpPr/>
            <p:nvPr/>
          </p:nvSpPr>
          <p:spPr>
            <a:xfrm>
              <a:off x="2154628" y="1646614"/>
              <a:ext cx="1195" cy="54"/>
            </a:xfrm>
            <a:custGeom>
              <a:avLst/>
              <a:gdLst/>
              <a:ahLst/>
              <a:cxnLst/>
              <a:rect l="l" t="t" r="r" b="b"/>
              <a:pathLst>
                <a:path w="88" h="4" extrusionOk="0">
                  <a:moveTo>
                    <a:pt x="0" y="1"/>
                  </a:moveTo>
                  <a:cubicBezTo>
                    <a:pt x="16" y="2"/>
                    <a:pt x="32" y="3"/>
                    <a:pt x="47" y="3"/>
                  </a:cubicBezTo>
                  <a:cubicBezTo>
                    <a:pt x="61" y="3"/>
                    <a:pt x="75" y="2"/>
                    <a:pt x="8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4691;p59">
              <a:extLst>
                <a:ext uri="{FF2B5EF4-FFF2-40B4-BE49-F238E27FC236}">
                  <a16:creationId xmlns:a16="http://schemas.microsoft.com/office/drawing/2014/main" id="{D45B2F2D-A0E0-9A4C-371E-BFD3AA6359D9}"/>
                </a:ext>
              </a:extLst>
            </p:cNvPr>
            <p:cNvSpPr/>
            <p:nvPr/>
          </p:nvSpPr>
          <p:spPr>
            <a:xfrm>
              <a:off x="2166984" y="1644903"/>
              <a:ext cx="2906" cy="1113"/>
            </a:xfrm>
            <a:custGeom>
              <a:avLst/>
              <a:gdLst/>
              <a:ahLst/>
              <a:cxnLst/>
              <a:rect l="l" t="t" r="r" b="b"/>
              <a:pathLst>
                <a:path w="214" h="82" extrusionOk="0">
                  <a:moveTo>
                    <a:pt x="214" y="67"/>
                  </a:moveTo>
                  <a:cubicBezTo>
                    <a:pt x="137" y="81"/>
                    <a:pt x="60" y="57"/>
                    <a:pt x="4" y="1"/>
                  </a:cubicBezTo>
                  <a:lnTo>
                    <a:pt x="0" y="1"/>
                  </a:lnTo>
                  <a:lnTo>
                    <a:pt x="4" y="1"/>
                  </a:lnTo>
                  <a:cubicBezTo>
                    <a:pt x="60" y="57"/>
                    <a:pt x="137" y="81"/>
                    <a:pt x="214" y="6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4692;p59">
              <a:extLst>
                <a:ext uri="{FF2B5EF4-FFF2-40B4-BE49-F238E27FC236}">
                  <a16:creationId xmlns:a16="http://schemas.microsoft.com/office/drawing/2014/main" id="{31C03E2F-9ED7-DDAD-F9AD-0A2300208757}"/>
                </a:ext>
              </a:extLst>
            </p:cNvPr>
            <p:cNvSpPr/>
            <p:nvPr/>
          </p:nvSpPr>
          <p:spPr>
            <a:xfrm>
              <a:off x="2154248" y="1646614"/>
              <a:ext cx="394" cy="14"/>
            </a:xfrm>
            <a:custGeom>
              <a:avLst/>
              <a:gdLst/>
              <a:ahLst/>
              <a:cxnLst/>
              <a:rect l="l" t="t" r="r" b="b"/>
              <a:pathLst>
                <a:path w="29" h="1" extrusionOk="0">
                  <a:moveTo>
                    <a:pt x="0" y="1"/>
                  </a:moveTo>
                  <a:lnTo>
                    <a:pt x="2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4693;p59">
              <a:extLst>
                <a:ext uri="{FF2B5EF4-FFF2-40B4-BE49-F238E27FC236}">
                  <a16:creationId xmlns:a16="http://schemas.microsoft.com/office/drawing/2014/main" id="{D73F354C-A63B-FF96-A9DE-95DE1E06CB0D}"/>
                </a:ext>
              </a:extLst>
            </p:cNvPr>
            <p:cNvSpPr/>
            <p:nvPr/>
          </p:nvSpPr>
          <p:spPr>
            <a:xfrm>
              <a:off x="2153813" y="1646573"/>
              <a:ext cx="353" cy="54"/>
            </a:xfrm>
            <a:custGeom>
              <a:avLst/>
              <a:gdLst/>
              <a:ahLst/>
              <a:cxnLst/>
              <a:rect l="l" t="t" r="r" b="b"/>
              <a:pathLst>
                <a:path w="26" h="4" extrusionOk="0">
                  <a:moveTo>
                    <a:pt x="1" y="0"/>
                  </a:moveTo>
                  <a:lnTo>
                    <a:pt x="2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4694;p59">
              <a:extLst>
                <a:ext uri="{FF2B5EF4-FFF2-40B4-BE49-F238E27FC236}">
                  <a16:creationId xmlns:a16="http://schemas.microsoft.com/office/drawing/2014/main" id="{5B46EB5C-5F85-BB30-60B0-AAD9749A710D}"/>
                </a:ext>
              </a:extLst>
            </p:cNvPr>
            <p:cNvSpPr/>
            <p:nvPr/>
          </p:nvSpPr>
          <p:spPr>
            <a:xfrm>
              <a:off x="2153433" y="1646518"/>
              <a:ext cx="299" cy="68"/>
            </a:xfrm>
            <a:custGeom>
              <a:avLst/>
              <a:gdLst/>
              <a:ahLst/>
              <a:cxnLst/>
              <a:rect l="l" t="t" r="r" b="b"/>
              <a:pathLst>
                <a:path w="22" h="5" extrusionOk="0">
                  <a:moveTo>
                    <a:pt x="1" y="1"/>
                  </a:moveTo>
                  <a:lnTo>
                    <a:pt x="2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4695;p59">
              <a:extLst>
                <a:ext uri="{FF2B5EF4-FFF2-40B4-BE49-F238E27FC236}">
                  <a16:creationId xmlns:a16="http://schemas.microsoft.com/office/drawing/2014/main" id="{E722D43A-BA02-ABF1-11D1-726623CD608E}"/>
                </a:ext>
              </a:extLst>
            </p:cNvPr>
            <p:cNvSpPr/>
            <p:nvPr/>
          </p:nvSpPr>
          <p:spPr>
            <a:xfrm>
              <a:off x="2171641" y="1645052"/>
              <a:ext cx="1100" cy="530"/>
            </a:xfrm>
            <a:custGeom>
              <a:avLst/>
              <a:gdLst/>
              <a:ahLst/>
              <a:cxnLst/>
              <a:rect l="l" t="t" r="r" b="b"/>
              <a:pathLst>
                <a:path w="81" h="39" extrusionOk="0">
                  <a:moveTo>
                    <a:pt x="81" y="39"/>
                  </a:moveTo>
                  <a:lnTo>
                    <a:pt x="81" y="39"/>
                  </a:lnTo>
                  <a:lnTo>
                    <a:pt x="67" y="0"/>
                  </a:lnTo>
                  <a:lnTo>
                    <a:pt x="0" y="25"/>
                  </a:lnTo>
                  <a:lnTo>
                    <a:pt x="6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4696;p59">
              <a:extLst>
                <a:ext uri="{FF2B5EF4-FFF2-40B4-BE49-F238E27FC236}">
                  <a16:creationId xmlns:a16="http://schemas.microsoft.com/office/drawing/2014/main" id="{ECEA89E8-8000-B5E8-93DD-90CEF5501C70}"/>
                </a:ext>
              </a:extLst>
            </p:cNvPr>
            <p:cNvSpPr/>
            <p:nvPr/>
          </p:nvSpPr>
          <p:spPr>
            <a:xfrm>
              <a:off x="2152958" y="1646478"/>
              <a:ext cx="353" cy="54"/>
            </a:xfrm>
            <a:custGeom>
              <a:avLst/>
              <a:gdLst/>
              <a:ahLst/>
              <a:cxnLst/>
              <a:rect l="l" t="t" r="r" b="b"/>
              <a:pathLst>
                <a:path w="26" h="4" extrusionOk="0">
                  <a:moveTo>
                    <a:pt x="1" y="0"/>
                  </a:moveTo>
                  <a:lnTo>
                    <a:pt x="2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4697;p59">
              <a:extLst>
                <a:ext uri="{FF2B5EF4-FFF2-40B4-BE49-F238E27FC236}">
                  <a16:creationId xmlns:a16="http://schemas.microsoft.com/office/drawing/2014/main" id="{E3AFD826-5802-89DF-C200-07EA71FDE77D}"/>
                </a:ext>
              </a:extLst>
            </p:cNvPr>
            <p:cNvSpPr/>
            <p:nvPr/>
          </p:nvSpPr>
          <p:spPr>
            <a:xfrm>
              <a:off x="2155864" y="1646614"/>
              <a:ext cx="299" cy="14"/>
            </a:xfrm>
            <a:custGeom>
              <a:avLst/>
              <a:gdLst/>
              <a:ahLst/>
              <a:cxnLst/>
              <a:rect l="l" t="t" r="r" b="b"/>
              <a:pathLst>
                <a:path w="22" h="1" extrusionOk="0">
                  <a:moveTo>
                    <a:pt x="0" y="1"/>
                  </a:moveTo>
                  <a:lnTo>
                    <a:pt x="2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4698;p59">
              <a:extLst>
                <a:ext uri="{FF2B5EF4-FFF2-40B4-BE49-F238E27FC236}">
                  <a16:creationId xmlns:a16="http://schemas.microsoft.com/office/drawing/2014/main" id="{7BEBC892-4950-6143-6534-11F1D149692D}"/>
                </a:ext>
              </a:extLst>
            </p:cNvPr>
            <p:cNvSpPr/>
            <p:nvPr/>
          </p:nvSpPr>
          <p:spPr>
            <a:xfrm>
              <a:off x="2152768" y="1646423"/>
              <a:ext cx="109" cy="14"/>
            </a:xfrm>
            <a:custGeom>
              <a:avLst/>
              <a:gdLst/>
              <a:ahLst/>
              <a:cxnLst/>
              <a:rect l="l" t="t" r="r" b="b"/>
              <a:pathLst>
                <a:path w="8" h="1" extrusionOk="0">
                  <a:moveTo>
                    <a:pt x="1" y="1"/>
                  </a:moveTo>
                  <a:lnTo>
                    <a:pt x="1" y="1"/>
                  </a:ln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4699;p59">
              <a:extLst>
                <a:ext uri="{FF2B5EF4-FFF2-40B4-BE49-F238E27FC236}">
                  <a16:creationId xmlns:a16="http://schemas.microsoft.com/office/drawing/2014/main" id="{E8EB1044-DED2-0DFC-BEAD-D3BE3C0AE982}"/>
                </a:ext>
              </a:extLst>
            </p:cNvPr>
            <p:cNvSpPr/>
            <p:nvPr/>
          </p:nvSpPr>
          <p:spPr>
            <a:xfrm>
              <a:off x="2173637" y="1639417"/>
              <a:ext cx="38709" cy="14569"/>
            </a:xfrm>
            <a:custGeom>
              <a:avLst/>
              <a:gdLst/>
              <a:ahLst/>
              <a:cxnLst/>
              <a:rect l="l" t="t" r="r" b="b"/>
              <a:pathLst>
                <a:path w="2851" h="1073" extrusionOk="0">
                  <a:moveTo>
                    <a:pt x="1262" y="0"/>
                  </a:moveTo>
                  <a:cubicBezTo>
                    <a:pt x="1246" y="0"/>
                    <a:pt x="1220" y="12"/>
                    <a:pt x="1194" y="27"/>
                  </a:cubicBezTo>
                  <a:cubicBezTo>
                    <a:pt x="1154" y="44"/>
                    <a:pt x="1104" y="68"/>
                    <a:pt x="1047" y="68"/>
                  </a:cubicBezTo>
                  <a:cubicBezTo>
                    <a:pt x="1015" y="68"/>
                    <a:pt x="981" y="61"/>
                    <a:pt x="946" y="41"/>
                  </a:cubicBezTo>
                  <a:cubicBezTo>
                    <a:pt x="935" y="34"/>
                    <a:pt x="928" y="27"/>
                    <a:pt x="918" y="23"/>
                  </a:cubicBezTo>
                  <a:cubicBezTo>
                    <a:pt x="911" y="16"/>
                    <a:pt x="900" y="9"/>
                    <a:pt x="893" y="2"/>
                  </a:cubicBezTo>
                  <a:lnTo>
                    <a:pt x="876" y="9"/>
                  </a:lnTo>
                  <a:lnTo>
                    <a:pt x="865" y="16"/>
                  </a:lnTo>
                  <a:lnTo>
                    <a:pt x="830" y="41"/>
                  </a:lnTo>
                  <a:lnTo>
                    <a:pt x="816" y="48"/>
                  </a:lnTo>
                  <a:lnTo>
                    <a:pt x="792" y="69"/>
                  </a:lnTo>
                  <a:lnTo>
                    <a:pt x="778" y="79"/>
                  </a:lnTo>
                  <a:lnTo>
                    <a:pt x="753" y="97"/>
                  </a:lnTo>
                  <a:lnTo>
                    <a:pt x="743" y="111"/>
                  </a:lnTo>
                  <a:lnTo>
                    <a:pt x="718" y="128"/>
                  </a:lnTo>
                  <a:lnTo>
                    <a:pt x="708" y="142"/>
                  </a:lnTo>
                  <a:cubicBezTo>
                    <a:pt x="701" y="149"/>
                    <a:pt x="694" y="156"/>
                    <a:pt x="687" y="163"/>
                  </a:cubicBezTo>
                  <a:lnTo>
                    <a:pt x="676" y="177"/>
                  </a:lnTo>
                  <a:cubicBezTo>
                    <a:pt x="666" y="188"/>
                    <a:pt x="655" y="202"/>
                    <a:pt x="648" y="212"/>
                  </a:cubicBezTo>
                  <a:cubicBezTo>
                    <a:pt x="484" y="443"/>
                    <a:pt x="253" y="475"/>
                    <a:pt x="99" y="499"/>
                  </a:cubicBezTo>
                  <a:lnTo>
                    <a:pt x="78" y="499"/>
                  </a:lnTo>
                  <a:lnTo>
                    <a:pt x="74" y="503"/>
                  </a:lnTo>
                  <a:lnTo>
                    <a:pt x="67" y="506"/>
                  </a:lnTo>
                  <a:lnTo>
                    <a:pt x="57" y="517"/>
                  </a:lnTo>
                  <a:cubicBezTo>
                    <a:pt x="53" y="520"/>
                    <a:pt x="50" y="524"/>
                    <a:pt x="46" y="527"/>
                  </a:cubicBezTo>
                  <a:cubicBezTo>
                    <a:pt x="43" y="534"/>
                    <a:pt x="36" y="538"/>
                    <a:pt x="32" y="545"/>
                  </a:cubicBezTo>
                  <a:lnTo>
                    <a:pt x="32" y="548"/>
                  </a:lnTo>
                  <a:cubicBezTo>
                    <a:pt x="29" y="555"/>
                    <a:pt x="22" y="562"/>
                    <a:pt x="18" y="573"/>
                  </a:cubicBezTo>
                  <a:cubicBezTo>
                    <a:pt x="11" y="583"/>
                    <a:pt x="4" y="594"/>
                    <a:pt x="1" y="604"/>
                  </a:cubicBezTo>
                  <a:cubicBezTo>
                    <a:pt x="39" y="713"/>
                    <a:pt x="92" y="814"/>
                    <a:pt x="158" y="912"/>
                  </a:cubicBezTo>
                  <a:cubicBezTo>
                    <a:pt x="169" y="930"/>
                    <a:pt x="186" y="951"/>
                    <a:pt x="200" y="968"/>
                  </a:cubicBezTo>
                  <a:cubicBezTo>
                    <a:pt x="207" y="975"/>
                    <a:pt x="214" y="982"/>
                    <a:pt x="221" y="986"/>
                  </a:cubicBezTo>
                  <a:cubicBezTo>
                    <a:pt x="267" y="1028"/>
                    <a:pt x="375" y="1059"/>
                    <a:pt x="498" y="1070"/>
                  </a:cubicBezTo>
                  <a:cubicBezTo>
                    <a:pt x="526" y="1072"/>
                    <a:pt x="555" y="1072"/>
                    <a:pt x="583" y="1072"/>
                  </a:cubicBezTo>
                  <a:cubicBezTo>
                    <a:pt x="612" y="1072"/>
                    <a:pt x="641" y="1072"/>
                    <a:pt x="669" y="1070"/>
                  </a:cubicBezTo>
                  <a:cubicBezTo>
                    <a:pt x="785" y="1059"/>
                    <a:pt x="837" y="1038"/>
                    <a:pt x="851" y="1024"/>
                  </a:cubicBezTo>
                  <a:cubicBezTo>
                    <a:pt x="869" y="811"/>
                    <a:pt x="1488" y="790"/>
                    <a:pt x="1495" y="790"/>
                  </a:cubicBezTo>
                  <a:cubicBezTo>
                    <a:pt x="1537" y="786"/>
                    <a:pt x="1677" y="674"/>
                    <a:pt x="1754" y="615"/>
                  </a:cubicBezTo>
                  <a:cubicBezTo>
                    <a:pt x="1888" y="508"/>
                    <a:pt x="1949" y="464"/>
                    <a:pt x="1996" y="464"/>
                  </a:cubicBezTo>
                  <a:cubicBezTo>
                    <a:pt x="2005" y="464"/>
                    <a:pt x="2013" y="465"/>
                    <a:pt x="2021" y="468"/>
                  </a:cubicBezTo>
                  <a:cubicBezTo>
                    <a:pt x="2031" y="471"/>
                    <a:pt x="2066" y="478"/>
                    <a:pt x="2094" y="485"/>
                  </a:cubicBezTo>
                  <a:cubicBezTo>
                    <a:pt x="2283" y="527"/>
                    <a:pt x="2476" y="573"/>
                    <a:pt x="2553" y="646"/>
                  </a:cubicBezTo>
                  <a:lnTo>
                    <a:pt x="2556" y="650"/>
                  </a:lnTo>
                  <a:lnTo>
                    <a:pt x="2563" y="657"/>
                  </a:lnTo>
                  <a:lnTo>
                    <a:pt x="2574" y="660"/>
                  </a:lnTo>
                  <a:lnTo>
                    <a:pt x="2577" y="660"/>
                  </a:lnTo>
                  <a:lnTo>
                    <a:pt x="2591" y="667"/>
                  </a:lnTo>
                  <a:lnTo>
                    <a:pt x="2609" y="674"/>
                  </a:lnTo>
                  <a:lnTo>
                    <a:pt x="2616" y="678"/>
                  </a:lnTo>
                  <a:lnTo>
                    <a:pt x="2637" y="685"/>
                  </a:lnTo>
                  <a:lnTo>
                    <a:pt x="2644" y="688"/>
                  </a:lnTo>
                  <a:lnTo>
                    <a:pt x="2675" y="699"/>
                  </a:lnTo>
                  <a:lnTo>
                    <a:pt x="2679" y="699"/>
                  </a:lnTo>
                  <a:lnTo>
                    <a:pt x="2679" y="695"/>
                  </a:lnTo>
                  <a:cubicBezTo>
                    <a:pt x="2675" y="685"/>
                    <a:pt x="2672" y="674"/>
                    <a:pt x="2668" y="664"/>
                  </a:cubicBezTo>
                  <a:lnTo>
                    <a:pt x="2668" y="653"/>
                  </a:lnTo>
                  <a:cubicBezTo>
                    <a:pt x="2665" y="643"/>
                    <a:pt x="2665" y="632"/>
                    <a:pt x="2665" y="618"/>
                  </a:cubicBezTo>
                  <a:cubicBezTo>
                    <a:pt x="2665" y="611"/>
                    <a:pt x="2665" y="604"/>
                    <a:pt x="2665" y="597"/>
                  </a:cubicBezTo>
                  <a:lnTo>
                    <a:pt x="2665" y="590"/>
                  </a:lnTo>
                  <a:cubicBezTo>
                    <a:pt x="2665" y="587"/>
                    <a:pt x="2668" y="580"/>
                    <a:pt x="2668" y="573"/>
                  </a:cubicBezTo>
                  <a:lnTo>
                    <a:pt x="2668" y="562"/>
                  </a:lnTo>
                  <a:cubicBezTo>
                    <a:pt x="2672" y="555"/>
                    <a:pt x="2675" y="548"/>
                    <a:pt x="2679" y="538"/>
                  </a:cubicBezTo>
                  <a:cubicBezTo>
                    <a:pt x="2682" y="531"/>
                    <a:pt x="2686" y="520"/>
                    <a:pt x="2689" y="510"/>
                  </a:cubicBezTo>
                  <a:lnTo>
                    <a:pt x="2693" y="503"/>
                  </a:lnTo>
                  <a:lnTo>
                    <a:pt x="2703" y="478"/>
                  </a:lnTo>
                  <a:lnTo>
                    <a:pt x="2707" y="471"/>
                  </a:lnTo>
                  <a:lnTo>
                    <a:pt x="2724" y="443"/>
                  </a:lnTo>
                  <a:lnTo>
                    <a:pt x="2724" y="440"/>
                  </a:lnTo>
                  <a:lnTo>
                    <a:pt x="2742" y="412"/>
                  </a:lnTo>
                  <a:lnTo>
                    <a:pt x="2745" y="401"/>
                  </a:lnTo>
                  <a:lnTo>
                    <a:pt x="2759" y="380"/>
                  </a:lnTo>
                  <a:lnTo>
                    <a:pt x="2766" y="370"/>
                  </a:lnTo>
                  <a:lnTo>
                    <a:pt x="2784" y="345"/>
                  </a:lnTo>
                  <a:lnTo>
                    <a:pt x="2784" y="342"/>
                  </a:lnTo>
                  <a:lnTo>
                    <a:pt x="2805" y="314"/>
                  </a:lnTo>
                  <a:lnTo>
                    <a:pt x="2808" y="303"/>
                  </a:lnTo>
                  <a:lnTo>
                    <a:pt x="2826" y="286"/>
                  </a:lnTo>
                  <a:lnTo>
                    <a:pt x="2829" y="275"/>
                  </a:lnTo>
                  <a:lnTo>
                    <a:pt x="2847" y="258"/>
                  </a:lnTo>
                  <a:lnTo>
                    <a:pt x="2850" y="251"/>
                  </a:lnTo>
                  <a:lnTo>
                    <a:pt x="2833" y="247"/>
                  </a:lnTo>
                  <a:lnTo>
                    <a:pt x="2826" y="247"/>
                  </a:lnTo>
                  <a:lnTo>
                    <a:pt x="2798" y="244"/>
                  </a:lnTo>
                  <a:lnTo>
                    <a:pt x="2791" y="244"/>
                  </a:lnTo>
                  <a:lnTo>
                    <a:pt x="2735" y="230"/>
                  </a:lnTo>
                  <a:lnTo>
                    <a:pt x="2728" y="230"/>
                  </a:lnTo>
                  <a:lnTo>
                    <a:pt x="2714" y="226"/>
                  </a:lnTo>
                  <a:lnTo>
                    <a:pt x="2707" y="226"/>
                  </a:lnTo>
                  <a:lnTo>
                    <a:pt x="2693" y="223"/>
                  </a:lnTo>
                  <a:lnTo>
                    <a:pt x="2686" y="219"/>
                  </a:lnTo>
                  <a:lnTo>
                    <a:pt x="2675" y="216"/>
                  </a:lnTo>
                  <a:lnTo>
                    <a:pt x="2672" y="216"/>
                  </a:lnTo>
                  <a:lnTo>
                    <a:pt x="2661" y="212"/>
                  </a:lnTo>
                  <a:lnTo>
                    <a:pt x="2658" y="212"/>
                  </a:lnTo>
                  <a:lnTo>
                    <a:pt x="2647" y="205"/>
                  </a:lnTo>
                  <a:lnTo>
                    <a:pt x="2640" y="205"/>
                  </a:lnTo>
                  <a:lnTo>
                    <a:pt x="2637" y="202"/>
                  </a:lnTo>
                  <a:lnTo>
                    <a:pt x="2623" y="202"/>
                  </a:lnTo>
                  <a:lnTo>
                    <a:pt x="2619" y="198"/>
                  </a:lnTo>
                  <a:lnTo>
                    <a:pt x="2616" y="198"/>
                  </a:lnTo>
                  <a:lnTo>
                    <a:pt x="2612" y="195"/>
                  </a:lnTo>
                  <a:lnTo>
                    <a:pt x="2609" y="191"/>
                  </a:lnTo>
                  <a:cubicBezTo>
                    <a:pt x="2577" y="160"/>
                    <a:pt x="2407" y="101"/>
                    <a:pt x="2249" y="101"/>
                  </a:cubicBezTo>
                  <a:cubicBezTo>
                    <a:pt x="2230" y="101"/>
                    <a:pt x="2211" y="102"/>
                    <a:pt x="2192" y="104"/>
                  </a:cubicBezTo>
                  <a:lnTo>
                    <a:pt x="2182" y="104"/>
                  </a:lnTo>
                  <a:cubicBezTo>
                    <a:pt x="2172" y="104"/>
                    <a:pt x="2163" y="104"/>
                    <a:pt x="2154" y="104"/>
                  </a:cubicBezTo>
                  <a:cubicBezTo>
                    <a:pt x="2089" y="104"/>
                    <a:pt x="2022" y="93"/>
                    <a:pt x="1961" y="72"/>
                  </a:cubicBezTo>
                  <a:cubicBezTo>
                    <a:pt x="1921" y="61"/>
                    <a:pt x="1887" y="51"/>
                    <a:pt x="1854" y="51"/>
                  </a:cubicBezTo>
                  <a:cubicBezTo>
                    <a:pt x="1835" y="51"/>
                    <a:pt x="1816" y="54"/>
                    <a:pt x="1796" y="62"/>
                  </a:cubicBezTo>
                  <a:cubicBezTo>
                    <a:pt x="1746" y="81"/>
                    <a:pt x="1686" y="89"/>
                    <a:pt x="1626" y="89"/>
                  </a:cubicBezTo>
                  <a:cubicBezTo>
                    <a:pt x="1489" y="89"/>
                    <a:pt x="1344" y="48"/>
                    <a:pt x="1271" y="2"/>
                  </a:cubicBezTo>
                  <a:cubicBezTo>
                    <a:pt x="1269" y="1"/>
                    <a:pt x="1266" y="0"/>
                    <a:pt x="126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4700;p59">
              <a:extLst>
                <a:ext uri="{FF2B5EF4-FFF2-40B4-BE49-F238E27FC236}">
                  <a16:creationId xmlns:a16="http://schemas.microsoft.com/office/drawing/2014/main" id="{1B2439CC-BE3C-DFE4-249F-158013432065}"/>
                </a:ext>
              </a:extLst>
            </p:cNvPr>
            <p:cNvSpPr/>
            <p:nvPr/>
          </p:nvSpPr>
          <p:spPr>
            <a:xfrm>
              <a:off x="2211667" y="1642866"/>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4701;p59">
              <a:extLst>
                <a:ext uri="{FF2B5EF4-FFF2-40B4-BE49-F238E27FC236}">
                  <a16:creationId xmlns:a16="http://schemas.microsoft.com/office/drawing/2014/main" id="{BCD117B7-2DE0-BD55-3733-2D23263A9D5B}"/>
                </a:ext>
              </a:extLst>
            </p:cNvPr>
            <p:cNvSpPr/>
            <p:nvPr/>
          </p:nvSpPr>
          <p:spPr>
            <a:xfrm>
              <a:off x="2209332" y="1642147"/>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4702;p59">
              <a:extLst>
                <a:ext uri="{FF2B5EF4-FFF2-40B4-BE49-F238E27FC236}">
                  <a16:creationId xmlns:a16="http://schemas.microsoft.com/office/drawing/2014/main" id="{D2B6EE7B-80EC-290A-EDB9-AE0087833DAE}"/>
                </a:ext>
              </a:extLst>
            </p:cNvPr>
            <p:cNvSpPr/>
            <p:nvPr/>
          </p:nvSpPr>
          <p:spPr>
            <a:xfrm>
              <a:off x="2200343" y="1640341"/>
              <a:ext cx="3014" cy="489"/>
            </a:xfrm>
            <a:custGeom>
              <a:avLst/>
              <a:gdLst/>
              <a:ahLst/>
              <a:cxnLst/>
              <a:rect l="l" t="t" r="r" b="b"/>
              <a:pathLst>
                <a:path w="222" h="36" extrusionOk="0">
                  <a:moveTo>
                    <a:pt x="222" y="32"/>
                  </a:moveTo>
                  <a:cubicBezTo>
                    <a:pt x="145" y="36"/>
                    <a:pt x="71" y="25"/>
                    <a:pt x="1" y="1"/>
                  </a:cubicBezTo>
                  <a:cubicBezTo>
                    <a:pt x="71" y="25"/>
                    <a:pt x="145" y="36"/>
                    <a:pt x="222"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4703;p59">
              <a:extLst>
                <a:ext uri="{FF2B5EF4-FFF2-40B4-BE49-F238E27FC236}">
                  <a16:creationId xmlns:a16="http://schemas.microsoft.com/office/drawing/2014/main" id="{39026B86-3424-398C-E5CC-A1D0F69E6D23}"/>
                </a:ext>
              </a:extLst>
            </p:cNvPr>
            <p:cNvSpPr/>
            <p:nvPr/>
          </p:nvSpPr>
          <p:spPr>
            <a:xfrm>
              <a:off x="2212088" y="1642961"/>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4704;p59">
              <a:extLst>
                <a:ext uri="{FF2B5EF4-FFF2-40B4-BE49-F238E27FC236}">
                  <a16:creationId xmlns:a16="http://schemas.microsoft.com/office/drawing/2014/main" id="{3EB82C54-18F7-3104-7C7B-23E77249AB33}"/>
                </a:ext>
              </a:extLst>
            </p:cNvPr>
            <p:cNvSpPr/>
            <p:nvPr/>
          </p:nvSpPr>
          <p:spPr>
            <a:xfrm>
              <a:off x="2209807" y="1642337"/>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4705;p59">
              <a:extLst>
                <a:ext uri="{FF2B5EF4-FFF2-40B4-BE49-F238E27FC236}">
                  <a16:creationId xmlns:a16="http://schemas.microsoft.com/office/drawing/2014/main" id="{4F24BF03-DD51-B388-1C39-A6DFEBAE3CD4}"/>
                </a:ext>
              </a:extLst>
            </p:cNvPr>
            <p:cNvSpPr/>
            <p:nvPr/>
          </p:nvSpPr>
          <p:spPr>
            <a:xfrm>
              <a:off x="2209481" y="1642201"/>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4706;p59">
              <a:extLst>
                <a:ext uri="{FF2B5EF4-FFF2-40B4-BE49-F238E27FC236}">
                  <a16:creationId xmlns:a16="http://schemas.microsoft.com/office/drawing/2014/main" id="{4E51A7A9-2AE6-5217-02DA-8F647AC6E5D3}"/>
                </a:ext>
              </a:extLst>
            </p:cNvPr>
            <p:cNvSpPr/>
            <p:nvPr/>
          </p:nvSpPr>
          <p:spPr>
            <a:xfrm>
              <a:off x="2209576" y="1642242"/>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4707;p59">
              <a:extLst>
                <a:ext uri="{FF2B5EF4-FFF2-40B4-BE49-F238E27FC236}">
                  <a16:creationId xmlns:a16="http://schemas.microsoft.com/office/drawing/2014/main" id="{C280F504-14C8-D462-EA40-B1083D778004}"/>
                </a:ext>
              </a:extLst>
            </p:cNvPr>
            <p:cNvSpPr/>
            <p:nvPr/>
          </p:nvSpPr>
          <p:spPr>
            <a:xfrm>
              <a:off x="2209291" y="1642051"/>
              <a:ext cx="14" cy="14"/>
            </a:xfrm>
            <a:custGeom>
              <a:avLst/>
              <a:gdLst/>
              <a:ahLst/>
              <a:cxnLst/>
              <a:rect l="l" t="t" r="r" b="b"/>
              <a:pathLst>
                <a:path w="1"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4708;p59">
              <a:extLst>
                <a:ext uri="{FF2B5EF4-FFF2-40B4-BE49-F238E27FC236}">
                  <a16:creationId xmlns:a16="http://schemas.microsoft.com/office/drawing/2014/main" id="{462E1D90-897F-FEBC-D6CD-866953D8C36A}"/>
                </a:ext>
              </a:extLst>
            </p:cNvPr>
            <p:cNvSpPr/>
            <p:nvPr/>
          </p:nvSpPr>
          <p:spPr>
            <a:xfrm>
              <a:off x="2209956" y="1642432"/>
              <a:ext cx="109" cy="68"/>
            </a:xfrm>
            <a:custGeom>
              <a:avLst/>
              <a:gdLst/>
              <a:ahLst/>
              <a:cxnLst/>
              <a:rect l="l" t="t" r="r" b="b"/>
              <a:pathLst>
                <a:path w="8" h="5" extrusionOk="0">
                  <a:moveTo>
                    <a:pt x="0" y="1"/>
                  </a:moveTo>
                  <a:lnTo>
                    <a:pt x="7"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4709;p59">
              <a:extLst>
                <a:ext uri="{FF2B5EF4-FFF2-40B4-BE49-F238E27FC236}">
                  <a16:creationId xmlns:a16="http://schemas.microsoft.com/office/drawing/2014/main" id="{499F474D-A4A2-DA24-122E-9C58D3DFCB9A}"/>
                </a:ext>
              </a:extLst>
            </p:cNvPr>
            <p:cNvSpPr/>
            <p:nvPr/>
          </p:nvSpPr>
          <p:spPr>
            <a:xfrm>
              <a:off x="2185802" y="1639390"/>
              <a:ext cx="353" cy="258"/>
            </a:xfrm>
            <a:custGeom>
              <a:avLst/>
              <a:gdLst/>
              <a:ahLst/>
              <a:cxnLst/>
              <a:rect l="l" t="t" r="r" b="b"/>
              <a:pathLst>
                <a:path w="26" h="19" extrusionOk="0">
                  <a:moveTo>
                    <a:pt x="25" y="18"/>
                  </a:moveTo>
                  <a:cubicBezTo>
                    <a:pt x="18" y="11"/>
                    <a:pt x="8" y="8"/>
                    <a:pt x="1" y="1"/>
                  </a:cubicBezTo>
                  <a:lnTo>
                    <a:pt x="1" y="1"/>
                  </a:lnTo>
                  <a:cubicBezTo>
                    <a:pt x="8" y="8"/>
                    <a:pt x="18" y="11"/>
                    <a:pt x="25"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4710;p59">
              <a:extLst>
                <a:ext uri="{FF2B5EF4-FFF2-40B4-BE49-F238E27FC236}">
                  <a16:creationId xmlns:a16="http://schemas.microsoft.com/office/drawing/2014/main" id="{95DDB36C-D87B-F916-6D25-DD4F30B144BD}"/>
                </a:ext>
              </a:extLst>
            </p:cNvPr>
            <p:cNvSpPr/>
            <p:nvPr/>
          </p:nvSpPr>
          <p:spPr>
            <a:xfrm>
              <a:off x="2209196" y="164201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4711;p59">
              <a:extLst>
                <a:ext uri="{FF2B5EF4-FFF2-40B4-BE49-F238E27FC236}">
                  <a16:creationId xmlns:a16="http://schemas.microsoft.com/office/drawing/2014/main" id="{F9A7D143-2081-4C8D-8B92-4CDCC01AA211}"/>
                </a:ext>
              </a:extLst>
            </p:cNvPr>
            <p:cNvSpPr/>
            <p:nvPr/>
          </p:nvSpPr>
          <p:spPr>
            <a:xfrm>
              <a:off x="2210187" y="1642486"/>
              <a:ext cx="109" cy="54"/>
            </a:xfrm>
            <a:custGeom>
              <a:avLst/>
              <a:gdLst/>
              <a:ahLst/>
              <a:cxnLst/>
              <a:rect l="l" t="t" r="r" b="b"/>
              <a:pathLst>
                <a:path w="8" h="4" extrusionOk="0">
                  <a:moveTo>
                    <a:pt x="1" y="0"/>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4712;p59">
              <a:extLst>
                <a:ext uri="{FF2B5EF4-FFF2-40B4-BE49-F238E27FC236}">
                  <a16:creationId xmlns:a16="http://schemas.microsoft.com/office/drawing/2014/main" id="{5F8D6734-6F66-2181-E79E-A06C5BBE41A4}"/>
                </a:ext>
              </a:extLst>
            </p:cNvPr>
            <p:cNvSpPr/>
            <p:nvPr/>
          </p:nvSpPr>
          <p:spPr>
            <a:xfrm>
              <a:off x="2210472" y="1642581"/>
              <a:ext cx="109" cy="54"/>
            </a:xfrm>
            <a:custGeom>
              <a:avLst/>
              <a:gdLst/>
              <a:ahLst/>
              <a:cxnLst/>
              <a:rect l="l" t="t" r="r" b="b"/>
              <a:pathLst>
                <a:path w="8" h="4" extrusionOk="0">
                  <a:moveTo>
                    <a:pt x="1" y="0"/>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4713;p59">
              <a:extLst>
                <a:ext uri="{FF2B5EF4-FFF2-40B4-BE49-F238E27FC236}">
                  <a16:creationId xmlns:a16="http://schemas.microsoft.com/office/drawing/2014/main" id="{CA86B835-EA2D-AE9A-0E92-D9659041AB5A}"/>
                </a:ext>
              </a:extLst>
            </p:cNvPr>
            <p:cNvSpPr/>
            <p:nvPr/>
          </p:nvSpPr>
          <p:spPr>
            <a:xfrm>
              <a:off x="2198062" y="1640056"/>
              <a:ext cx="2295" cy="299"/>
            </a:xfrm>
            <a:custGeom>
              <a:avLst/>
              <a:gdLst/>
              <a:ahLst/>
              <a:cxnLst/>
              <a:rect l="l" t="t" r="r" b="b"/>
              <a:pathLst>
                <a:path w="169" h="22" extrusionOk="0">
                  <a:moveTo>
                    <a:pt x="58" y="1"/>
                  </a:moveTo>
                  <a:cubicBezTo>
                    <a:pt x="40" y="1"/>
                    <a:pt x="21" y="4"/>
                    <a:pt x="1" y="11"/>
                  </a:cubicBezTo>
                  <a:cubicBezTo>
                    <a:pt x="22" y="4"/>
                    <a:pt x="41" y="1"/>
                    <a:pt x="60" y="1"/>
                  </a:cubicBezTo>
                  <a:lnTo>
                    <a:pt x="60" y="1"/>
                  </a:lnTo>
                  <a:cubicBezTo>
                    <a:pt x="93" y="1"/>
                    <a:pt x="127" y="10"/>
                    <a:pt x="169" y="22"/>
                  </a:cubicBezTo>
                  <a:cubicBezTo>
                    <a:pt x="129" y="10"/>
                    <a:pt x="95" y="1"/>
                    <a:pt x="61" y="1"/>
                  </a:cubicBezTo>
                  <a:cubicBezTo>
                    <a:pt x="60" y="1"/>
                    <a:pt x="60" y="1"/>
                    <a:pt x="60" y="1"/>
                  </a:cubicBezTo>
                  <a:lnTo>
                    <a:pt x="60" y="1"/>
                  </a:lnTo>
                  <a:cubicBezTo>
                    <a:pt x="59" y="1"/>
                    <a:pt x="59" y="1"/>
                    <a:pt x="5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4714;p59">
              <a:extLst>
                <a:ext uri="{FF2B5EF4-FFF2-40B4-BE49-F238E27FC236}">
                  <a16:creationId xmlns:a16="http://schemas.microsoft.com/office/drawing/2014/main" id="{2C36F348-A822-308E-BF78-E9DC9FBEB57B}"/>
                </a:ext>
              </a:extLst>
            </p:cNvPr>
            <p:cNvSpPr/>
            <p:nvPr/>
          </p:nvSpPr>
          <p:spPr>
            <a:xfrm>
              <a:off x="2210757" y="1642676"/>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4715;p59">
              <a:extLst>
                <a:ext uri="{FF2B5EF4-FFF2-40B4-BE49-F238E27FC236}">
                  <a16:creationId xmlns:a16="http://schemas.microsoft.com/office/drawing/2014/main" id="{04FE4F5E-B727-3C1C-4502-AFB00709F265}"/>
                </a:ext>
              </a:extLst>
            </p:cNvPr>
            <p:cNvSpPr/>
            <p:nvPr/>
          </p:nvSpPr>
          <p:spPr>
            <a:xfrm>
              <a:off x="2173501" y="1647713"/>
              <a:ext cx="2145" cy="4195"/>
            </a:xfrm>
            <a:custGeom>
              <a:avLst/>
              <a:gdLst/>
              <a:ahLst/>
              <a:cxnLst/>
              <a:rect l="l" t="t" r="r" b="b"/>
              <a:pathLst>
                <a:path w="158" h="309" extrusionOk="0">
                  <a:moveTo>
                    <a:pt x="0" y="0"/>
                  </a:moveTo>
                  <a:lnTo>
                    <a:pt x="0" y="0"/>
                  </a:lnTo>
                  <a:cubicBezTo>
                    <a:pt x="9" y="24"/>
                    <a:pt x="19" y="48"/>
                    <a:pt x="29" y="71"/>
                  </a:cubicBezTo>
                  <a:lnTo>
                    <a:pt x="29" y="71"/>
                  </a:lnTo>
                  <a:cubicBezTo>
                    <a:pt x="19" y="48"/>
                    <a:pt x="9" y="24"/>
                    <a:pt x="0" y="0"/>
                  </a:cubicBezTo>
                  <a:close/>
                  <a:moveTo>
                    <a:pt x="29" y="71"/>
                  </a:moveTo>
                  <a:cubicBezTo>
                    <a:pt x="61" y="144"/>
                    <a:pt x="97" y="214"/>
                    <a:pt x="137" y="280"/>
                  </a:cubicBezTo>
                  <a:lnTo>
                    <a:pt x="158" y="308"/>
                  </a:lnTo>
                  <a:cubicBezTo>
                    <a:pt x="108" y="232"/>
                    <a:pt x="66" y="153"/>
                    <a:pt x="29" y="7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4716;p59">
              <a:extLst>
                <a:ext uri="{FF2B5EF4-FFF2-40B4-BE49-F238E27FC236}">
                  <a16:creationId xmlns:a16="http://schemas.microsoft.com/office/drawing/2014/main" id="{5D65BD82-7125-A227-6009-1BB9A765A188}"/>
                </a:ext>
              </a:extLst>
            </p:cNvPr>
            <p:cNvSpPr/>
            <p:nvPr/>
          </p:nvSpPr>
          <p:spPr>
            <a:xfrm>
              <a:off x="2208286" y="1648379"/>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4717;p59">
              <a:extLst>
                <a:ext uri="{FF2B5EF4-FFF2-40B4-BE49-F238E27FC236}">
                  <a16:creationId xmlns:a16="http://schemas.microsoft.com/office/drawing/2014/main" id="{9D45DAF1-DC5E-6B4E-9CEE-1CF321D5902C}"/>
                </a:ext>
              </a:extLst>
            </p:cNvPr>
            <p:cNvSpPr/>
            <p:nvPr/>
          </p:nvSpPr>
          <p:spPr>
            <a:xfrm>
              <a:off x="2208191" y="164832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4718;p59">
              <a:extLst>
                <a:ext uri="{FF2B5EF4-FFF2-40B4-BE49-F238E27FC236}">
                  <a16:creationId xmlns:a16="http://schemas.microsoft.com/office/drawing/2014/main" id="{9B5BDD63-EEBE-461A-A02B-F8F7984090A5}"/>
                </a:ext>
              </a:extLst>
            </p:cNvPr>
            <p:cNvSpPr/>
            <p:nvPr/>
          </p:nvSpPr>
          <p:spPr>
            <a:xfrm>
              <a:off x="2209956" y="1649085"/>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4719;p59">
              <a:extLst>
                <a:ext uri="{FF2B5EF4-FFF2-40B4-BE49-F238E27FC236}">
                  <a16:creationId xmlns:a16="http://schemas.microsoft.com/office/drawing/2014/main" id="{F2DA7166-251D-36CE-0169-15BD7F327ABA}"/>
                </a:ext>
              </a:extLst>
            </p:cNvPr>
            <p:cNvSpPr/>
            <p:nvPr/>
          </p:nvSpPr>
          <p:spPr>
            <a:xfrm>
              <a:off x="2209427" y="1648895"/>
              <a:ext cx="109" cy="68"/>
            </a:xfrm>
            <a:custGeom>
              <a:avLst/>
              <a:gdLst/>
              <a:ahLst/>
              <a:cxnLst/>
              <a:rect l="l" t="t" r="r" b="b"/>
              <a:pathLst>
                <a:path w="8" h="5" extrusionOk="0">
                  <a:moveTo>
                    <a:pt x="1" y="1"/>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4720;p59">
              <a:extLst>
                <a:ext uri="{FF2B5EF4-FFF2-40B4-BE49-F238E27FC236}">
                  <a16:creationId xmlns:a16="http://schemas.microsoft.com/office/drawing/2014/main" id="{FFEA83C4-F9FA-56C1-4848-33EFE1015C75}"/>
                </a:ext>
              </a:extLst>
            </p:cNvPr>
            <p:cNvSpPr/>
            <p:nvPr/>
          </p:nvSpPr>
          <p:spPr>
            <a:xfrm>
              <a:off x="2208381" y="1648474"/>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4721;p59">
              <a:extLst>
                <a:ext uri="{FF2B5EF4-FFF2-40B4-BE49-F238E27FC236}">
                  <a16:creationId xmlns:a16="http://schemas.microsoft.com/office/drawing/2014/main" id="{1A63965C-1F9B-4D06-388C-7EEFCE740213}"/>
                </a:ext>
              </a:extLst>
            </p:cNvPr>
            <p:cNvSpPr/>
            <p:nvPr/>
          </p:nvSpPr>
          <p:spPr>
            <a:xfrm>
              <a:off x="2175632" y="1651895"/>
              <a:ext cx="638" cy="774"/>
            </a:xfrm>
            <a:custGeom>
              <a:avLst/>
              <a:gdLst/>
              <a:ahLst/>
              <a:cxnLst/>
              <a:rect l="l" t="t" r="r" b="b"/>
              <a:pathLst>
                <a:path w="47" h="57" extrusionOk="0">
                  <a:moveTo>
                    <a:pt x="1" y="0"/>
                  </a:moveTo>
                  <a:cubicBezTo>
                    <a:pt x="6" y="8"/>
                    <a:pt x="11" y="16"/>
                    <a:pt x="17" y="23"/>
                  </a:cubicBezTo>
                  <a:lnTo>
                    <a:pt x="17" y="23"/>
                  </a:lnTo>
                  <a:lnTo>
                    <a:pt x="1" y="0"/>
                  </a:lnTo>
                  <a:close/>
                  <a:moveTo>
                    <a:pt x="17" y="23"/>
                  </a:moveTo>
                  <a:lnTo>
                    <a:pt x="18" y="25"/>
                  </a:lnTo>
                  <a:cubicBezTo>
                    <a:pt x="18" y="25"/>
                    <a:pt x="18" y="25"/>
                    <a:pt x="19" y="25"/>
                  </a:cubicBezTo>
                  <a:lnTo>
                    <a:pt x="19" y="25"/>
                  </a:lnTo>
                  <a:cubicBezTo>
                    <a:pt x="18" y="25"/>
                    <a:pt x="17" y="24"/>
                    <a:pt x="17" y="23"/>
                  </a:cubicBezTo>
                  <a:close/>
                  <a:moveTo>
                    <a:pt x="19" y="25"/>
                  </a:moveTo>
                  <a:lnTo>
                    <a:pt x="19" y="25"/>
                  </a:lnTo>
                  <a:cubicBezTo>
                    <a:pt x="27" y="36"/>
                    <a:pt x="36" y="46"/>
                    <a:pt x="46" y="56"/>
                  </a:cubicBezTo>
                  <a:cubicBezTo>
                    <a:pt x="36" y="46"/>
                    <a:pt x="29" y="36"/>
                    <a:pt x="19"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4722;p59">
              <a:extLst>
                <a:ext uri="{FF2B5EF4-FFF2-40B4-BE49-F238E27FC236}">
                  <a16:creationId xmlns:a16="http://schemas.microsoft.com/office/drawing/2014/main" id="{B22D072E-7227-8AA0-004E-C98C0E51BEE9}"/>
                </a:ext>
              </a:extLst>
            </p:cNvPr>
            <p:cNvSpPr/>
            <p:nvPr/>
          </p:nvSpPr>
          <p:spPr>
            <a:xfrm>
              <a:off x="2208531" y="1648514"/>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4723;p59">
              <a:extLst>
                <a:ext uri="{FF2B5EF4-FFF2-40B4-BE49-F238E27FC236}">
                  <a16:creationId xmlns:a16="http://schemas.microsoft.com/office/drawing/2014/main" id="{262D97B3-FF95-DC12-5224-32DF1AA09BC1}"/>
                </a:ext>
              </a:extLst>
            </p:cNvPr>
            <p:cNvSpPr/>
            <p:nvPr/>
          </p:nvSpPr>
          <p:spPr>
            <a:xfrm>
              <a:off x="2208816" y="1648664"/>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4724;p59">
              <a:extLst>
                <a:ext uri="{FF2B5EF4-FFF2-40B4-BE49-F238E27FC236}">
                  <a16:creationId xmlns:a16="http://schemas.microsoft.com/office/drawing/2014/main" id="{29FCBBA4-B547-3AA6-F92F-DF936D47FD5E}"/>
                </a:ext>
              </a:extLst>
            </p:cNvPr>
            <p:cNvSpPr/>
            <p:nvPr/>
          </p:nvSpPr>
          <p:spPr>
            <a:xfrm>
              <a:off x="2209047" y="1648800"/>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4725;p59">
              <a:extLst>
                <a:ext uri="{FF2B5EF4-FFF2-40B4-BE49-F238E27FC236}">
                  <a16:creationId xmlns:a16="http://schemas.microsoft.com/office/drawing/2014/main" id="{14432DD5-E3D4-C567-41B8-FDB2C9384AE3}"/>
                </a:ext>
              </a:extLst>
            </p:cNvPr>
            <p:cNvSpPr/>
            <p:nvPr/>
          </p:nvSpPr>
          <p:spPr>
            <a:xfrm>
              <a:off x="2175402" y="1651515"/>
              <a:ext cx="530" cy="720"/>
            </a:xfrm>
            <a:custGeom>
              <a:avLst/>
              <a:gdLst/>
              <a:ahLst/>
              <a:cxnLst/>
              <a:rect l="l" t="t" r="r" b="b"/>
              <a:pathLst>
                <a:path w="39" h="53" extrusionOk="0">
                  <a:moveTo>
                    <a:pt x="0" y="0"/>
                  </a:moveTo>
                  <a:lnTo>
                    <a:pt x="0" y="0"/>
                  </a:lnTo>
                  <a:cubicBezTo>
                    <a:pt x="14" y="21"/>
                    <a:pt x="25" y="35"/>
                    <a:pt x="39" y="53"/>
                  </a:cubicBezTo>
                  <a:lnTo>
                    <a:pt x="21" y="28"/>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4726;p59">
              <a:extLst>
                <a:ext uri="{FF2B5EF4-FFF2-40B4-BE49-F238E27FC236}">
                  <a16:creationId xmlns:a16="http://schemas.microsoft.com/office/drawing/2014/main" id="{DE8C75CC-ADB7-4118-C662-18A14D1F5B2A}"/>
                </a:ext>
              </a:extLst>
            </p:cNvPr>
            <p:cNvSpPr/>
            <p:nvPr/>
          </p:nvSpPr>
          <p:spPr>
            <a:xfrm>
              <a:off x="2174492" y="1646328"/>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4727;p59">
              <a:extLst>
                <a:ext uri="{FF2B5EF4-FFF2-40B4-BE49-F238E27FC236}">
                  <a16:creationId xmlns:a16="http://schemas.microsoft.com/office/drawing/2014/main" id="{F7E6A6F9-CC02-6579-3F20-F67BD118730F}"/>
                </a:ext>
              </a:extLst>
            </p:cNvPr>
            <p:cNvSpPr/>
            <p:nvPr/>
          </p:nvSpPr>
          <p:spPr>
            <a:xfrm>
              <a:off x="2174356" y="164647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4728;p59">
              <a:extLst>
                <a:ext uri="{FF2B5EF4-FFF2-40B4-BE49-F238E27FC236}">
                  <a16:creationId xmlns:a16="http://schemas.microsoft.com/office/drawing/2014/main" id="{C8F1B1B4-DAD1-761D-6A40-AAB1AFB18324}"/>
                </a:ext>
              </a:extLst>
            </p:cNvPr>
            <p:cNvSpPr/>
            <p:nvPr/>
          </p:nvSpPr>
          <p:spPr>
            <a:xfrm>
              <a:off x="2174166" y="164666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4729;p59">
              <a:extLst>
                <a:ext uri="{FF2B5EF4-FFF2-40B4-BE49-F238E27FC236}">
                  <a16:creationId xmlns:a16="http://schemas.microsoft.com/office/drawing/2014/main" id="{F937DC8E-5AA9-6399-B09F-7F9C94C6202D}"/>
                </a:ext>
              </a:extLst>
            </p:cNvPr>
            <p:cNvSpPr/>
            <p:nvPr/>
          </p:nvSpPr>
          <p:spPr>
            <a:xfrm>
              <a:off x="2174587" y="164623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4730;p59">
              <a:extLst>
                <a:ext uri="{FF2B5EF4-FFF2-40B4-BE49-F238E27FC236}">
                  <a16:creationId xmlns:a16="http://schemas.microsoft.com/office/drawing/2014/main" id="{4BA2215C-F5B8-E9F4-7F27-91ED76A7D244}"/>
                </a:ext>
              </a:extLst>
            </p:cNvPr>
            <p:cNvSpPr/>
            <p:nvPr/>
          </p:nvSpPr>
          <p:spPr>
            <a:xfrm>
              <a:off x="2173732" y="164727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4731;p59">
              <a:extLst>
                <a:ext uri="{FF2B5EF4-FFF2-40B4-BE49-F238E27FC236}">
                  <a16:creationId xmlns:a16="http://schemas.microsoft.com/office/drawing/2014/main" id="{D7D88F67-26C7-5FEC-EDC0-48D049DC1042}"/>
                </a:ext>
              </a:extLst>
            </p:cNvPr>
            <p:cNvSpPr/>
            <p:nvPr/>
          </p:nvSpPr>
          <p:spPr>
            <a:xfrm>
              <a:off x="2173976" y="1646899"/>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4732;p59">
              <a:extLst>
                <a:ext uri="{FF2B5EF4-FFF2-40B4-BE49-F238E27FC236}">
                  <a16:creationId xmlns:a16="http://schemas.microsoft.com/office/drawing/2014/main" id="{33FCC854-87EA-75A0-415C-3E7505D0E6A1}"/>
                </a:ext>
              </a:extLst>
            </p:cNvPr>
            <p:cNvSpPr/>
            <p:nvPr/>
          </p:nvSpPr>
          <p:spPr>
            <a:xfrm>
              <a:off x="2182910" y="1641345"/>
              <a:ext cx="339" cy="339"/>
            </a:xfrm>
            <a:custGeom>
              <a:avLst/>
              <a:gdLst/>
              <a:ahLst/>
              <a:cxnLst/>
              <a:rect l="l" t="t" r="r" b="b"/>
              <a:pathLst>
                <a:path w="25" h="25" extrusionOk="0">
                  <a:moveTo>
                    <a:pt x="25" y="0"/>
                  </a:moveTo>
                  <a:cubicBezTo>
                    <a:pt x="14" y="7"/>
                    <a:pt x="7" y="14"/>
                    <a:pt x="0" y="25"/>
                  </a:cubicBezTo>
                  <a:cubicBezTo>
                    <a:pt x="7" y="14"/>
                    <a:pt x="18" y="7"/>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4733;p59">
              <a:extLst>
                <a:ext uri="{FF2B5EF4-FFF2-40B4-BE49-F238E27FC236}">
                  <a16:creationId xmlns:a16="http://schemas.microsoft.com/office/drawing/2014/main" id="{CAD80559-CC9B-6815-96DD-C8BE6D9C8D18}"/>
                </a:ext>
              </a:extLst>
            </p:cNvPr>
            <p:cNvSpPr/>
            <p:nvPr/>
          </p:nvSpPr>
          <p:spPr>
            <a:xfrm>
              <a:off x="2174682" y="164623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4734;p59">
              <a:extLst>
                <a:ext uri="{FF2B5EF4-FFF2-40B4-BE49-F238E27FC236}">
                  <a16:creationId xmlns:a16="http://schemas.microsoft.com/office/drawing/2014/main" id="{5E45D2D4-EF11-71B6-D6AA-2FC3B2D37979}"/>
                </a:ext>
              </a:extLst>
            </p:cNvPr>
            <p:cNvSpPr/>
            <p:nvPr/>
          </p:nvSpPr>
          <p:spPr>
            <a:xfrm>
              <a:off x="2185517" y="1639390"/>
              <a:ext cx="299" cy="163"/>
            </a:xfrm>
            <a:custGeom>
              <a:avLst/>
              <a:gdLst/>
              <a:ahLst/>
              <a:cxnLst/>
              <a:rect l="l" t="t" r="r" b="b"/>
              <a:pathLst>
                <a:path w="22" h="12" extrusionOk="0">
                  <a:moveTo>
                    <a:pt x="22" y="1"/>
                  </a:moveTo>
                  <a:lnTo>
                    <a:pt x="1" y="11"/>
                  </a:ln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4735;p59">
              <a:extLst>
                <a:ext uri="{FF2B5EF4-FFF2-40B4-BE49-F238E27FC236}">
                  <a16:creationId xmlns:a16="http://schemas.microsoft.com/office/drawing/2014/main" id="{0081FC9F-3A37-21E1-C3E7-7E31C6797ADE}"/>
                </a:ext>
              </a:extLst>
            </p:cNvPr>
            <p:cNvSpPr/>
            <p:nvPr/>
          </p:nvSpPr>
          <p:spPr>
            <a:xfrm>
              <a:off x="2184906" y="1639635"/>
              <a:ext cx="489" cy="339"/>
            </a:xfrm>
            <a:custGeom>
              <a:avLst/>
              <a:gdLst/>
              <a:ahLst/>
              <a:cxnLst/>
              <a:rect l="l" t="t" r="r" b="b"/>
              <a:pathLst>
                <a:path w="36" h="25" extrusionOk="0">
                  <a:moveTo>
                    <a:pt x="0" y="25"/>
                  </a:moveTo>
                  <a:lnTo>
                    <a:pt x="3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4736;p59">
              <a:extLst>
                <a:ext uri="{FF2B5EF4-FFF2-40B4-BE49-F238E27FC236}">
                  <a16:creationId xmlns:a16="http://schemas.microsoft.com/office/drawing/2014/main" id="{79943E92-E28A-620E-A459-06D802DBE1CA}"/>
                </a:ext>
              </a:extLst>
            </p:cNvPr>
            <p:cNvSpPr/>
            <p:nvPr/>
          </p:nvSpPr>
          <p:spPr>
            <a:xfrm>
              <a:off x="2173501" y="1647713"/>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4737;p59">
              <a:extLst>
                <a:ext uri="{FF2B5EF4-FFF2-40B4-BE49-F238E27FC236}">
                  <a16:creationId xmlns:a16="http://schemas.microsoft.com/office/drawing/2014/main" id="{57960732-17B7-30FC-C8CF-2E9F07DD72FB}"/>
                </a:ext>
              </a:extLst>
            </p:cNvPr>
            <p:cNvSpPr/>
            <p:nvPr/>
          </p:nvSpPr>
          <p:spPr>
            <a:xfrm>
              <a:off x="2184376" y="1640056"/>
              <a:ext cx="353" cy="299"/>
            </a:xfrm>
            <a:custGeom>
              <a:avLst/>
              <a:gdLst/>
              <a:ahLst/>
              <a:cxnLst/>
              <a:rect l="l" t="t" r="r" b="b"/>
              <a:pathLst>
                <a:path w="26" h="22" extrusionOk="0">
                  <a:moveTo>
                    <a:pt x="1" y="22"/>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4738;p59">
              <a:extLst>
                <a:ext uri="{FF2B5EF4-FFF2-40B4-BE49-F238E27FC236}">
                  <a16:creationId xmlns:a16="http://schemas.microsoft.com/office/drawing/2014/main" id="{23BD2720-D263-B2BA-C2F3-74F7F09CD611}"/>
                </a:ext>
              </a:extLst>
            </p:cNvPr>
            <p:cNvSpPr/>
            <p:nvPr/>
          </p:nvSpPr>
          <p:spPr>
            <a:xfrm>
              <a:off x="2182380" y="1641821"/>
              <a:ext cx="394" cy="489"/>
            </a:xfrm>
            <a:custGeom>
              <a:avLst/>
              <a:gdLst/>
              <a:ahLst/>
              <a:cxnLst/>
              <a:rect l="l" t="t" r="r" b="b"/>
              <a:pathLst>
                <a:path w="29" h="36" extrusionOk="0">
                  <a:moveTo>
                    <a:pt x="1" y="35"/>
                  </a:moveTo>
                  <a:cubicBezTo>
                    <a:pt x="11" y="25"/>
                    <a:pt x="22" y="11"/>
                    <a:pt x="29" y="0"/>
                  </a:cubicBezTo>
                  <a:cubicBezTo>
                    <a:pt x="22" y="11"/>
                    <a:pt x="11" y="25"/>
                    <a:pt x="1" y="3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4739;p59">
              <a:extLst>
                <a:ext uri="{FF2B5EF4-FFF2-40B4-BE49-F238E27FC236}">
                  <a16:creationId xmlns:a16="http://schemas.microsoft.com/office/drawing/2014/main" id="{F5324F60-9D63-3A20-A0D0-1E9AFA6B89AB}"/>
                </a:ext>
              </a:extLst>
            </p:cNvPr>
            <p:cNvSpPr/>
            <p:nvPr/>
          </p:nvSpPr>
          <p:spPr>
            <a:xfrm>
              <a:off x="2183860" y="1640490"/>
              <a:ext cx="339" cy="244"/>
            </a:xfrm>
            <a:custGeom>
              <a:avLst/>
              <a:gdLst/>
              <a:ahLst/>
              <a:cxnLst/>
              <a:rect l="l" t="t" r="r" b="b"/>
              <a:pathLst>
                <a:path w="25" h="18" extrusionOk="0">
                  <a:moveTo>
                    <a:pt x="0" y="18"/>
                  </a:move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4740;p59">
              <a:extLst>
                <a:ext uri="{FF2B5EF4-FFF2-40B4-BE49-F238E27FC236}">
                  <a16:creationId xmlns:a16="http://schemas.microsoft.com/office/drawing/2014/main" id="{F5D55A9C-E192-7AAE-68AC-3F7060013CE3}"/>
                </a:ext>
              </a:extLst>
            </p:cNvPr>
            <p:cNvSpPr/>
            <p:nvPr/>
          </p:nvSpPr>
          <p:spPr>
            <a:xfrm>
              <a:off x="2183385" y="1640911"/>
              <a:ext cx="339" cy="258"/>
            </a:xfrm>
            <a:custGeom>
              <a:avLst/>
              <a:gdLst/>
              <a:ahLst/>
              <a:cxnLst/>
              <a:rect l="l" t="t" r="r" b="b"/>
              <a:pathLst>
                <a:path w="25" h="19" extrusionOk="0">
                  <a:moveTo>
                    <a:pt x="0" y="18"/>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4741;p59">
              <a:extLst>
                <a:ext uri="{FF2B5EF4-FFF2-40B4-BE49-F238E27FC236}">
                  <a16:creationId xmlns:a16="http://schemas.microsoft.com/office/drawing/2014/main" id="{2C759390-734B-A4CB-75A8-AC1EAA58B853}"/>
                </a:ext>
              </a:extLst>
            </p:cNvPr>
            <p:cNvSpPr/>
            <p:nvPr/>
          </p:nvSpPr>
          <p:spPr>
            <a:xfrm>
              <a:off x="2173501" y="1647754"/>
              <a:ext cx="14" cy="14"/>
            </a:xfrm>
            <a:custGeom>
              <a:avLst/>
              <a:gdLst/>
              <a:ahLst/>
              <a:cxnLst/>
              <a:rect l="l" t="t" r="r" b="b"/>
              <a:pathLst>
                <a:path w="1"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4742;p59">
              <a:extLst>
                <a:ext uri="{FF2B5EF4-FFF2-40B4-BE49-F238E27FC236}">
                  <a16:creationId xmlns:a16="http://schemas.microsoft.com/office/drawing/2014/main" id="{FA0D31BC-5280-BCBD-F571-BDEA37B41965}"/>
                </a:ext>
              </a:extLst>
            </p:cNvPr>
            <p:cNvSpPr/>
            <p:nvPr/>
          </p:nvSpPr>
          <p:spPr>
            <a:xfrm>
              <a:off x="1977808" y="1708880"/>
              <a:ext cx="22865" cy="43584"/>
            </a:xfrm>
            <a:custGeom>
              <a:avLst/>
              <a:gdLst/>
              <a:ahLst/>
              <a:cxnLst/>
              <a:rect l="l" t="t" r="r" b="b"/>
              <a:pathLst>
                <a:path w="1684" h="3210" extrusionOk="0">
                  <a:moveTo>
                    <a:pt x="623" y="1"/>
                  </a:moveTo>
                  <a:cubicBezTo>
                    <a:pt x="592" y="11"/>
                    <a:pt x="567" y="32"/>
                    <a:pt x="550" y="60"/>
                  </a:cubicBezTo>
                  <a:cubicBezTo>
                    <a:pt x="543" y="67"/>
                    <a:pt x="536" y="74"/>
                    <a:pt x="525" y="81"/>
                  </a:cubicBezTo>
                  <a:lnTo>
                    <a:pt x="522" y="85"/>
                  </a:lnTo>
                  <a:cubicBezTo>
                    <a:pt x="511" y="92"/>
                    <a:pt x="504" y="99"/>
                    <a:pt x="494" y="106"/>
                  </a:cubicBezTo>
                  <a:lnTo>
                    <a:pt x="490" y="106"/>
                  </a:lnTo>
                  <a:cubicBezTo>
                    <a:pt x="480" y="113"/>
                    <a:pt x="469" y="116"/>
                    <a:pt x="459" y="120"/>
                  </a:cubicBezTo>
                  <a:lnTo>
                    <a:pt x="452" y="123"/>
                  </a:lnTo>
                  <a:cubicBezTo>
                    <a:pt x="441" y="127"/>
                    <a:pt x="427" y="130"/>
                    <a:pt x="417" y="134"/>
                  </a:cubicBezTo>
                  <a:lnTo>
                    <a:pt x="413" y="134"/>
                  </a:lnTo>
                  <a:cubicBezTo>
                    <a:pt x="403" y="246"/>
                    <a:pt x="392" y="368"/>
                    <a:pt x="420" y="414"/>
                  </a:cubicBezTo>
                  <a:cubicBezTo>
                    <a:pt x="553" y="624"/>
                    <a:pt x="294" y="1552"/>
                    <a:pt x="77" y="1800"/>
                  </a:cubicBezTo>
                  <a:cubicBezTo>
                    <a:pt x="25" y="1860"/>
                    <a:pt x="0" y="1909"/>
                    <a:pt x="4" y="1944"/>
                  </a:cubicBezTo>
                  <a:cubicBezTo>
                    <a:pt x="11" y="1993"/>
                    <a:pt x="84" y="2045"/>
                    <a:pt x="168" y="2105"/>
                  </a:cubicBezTo>
                  <a:cubicBezTo>
                    <a:pt x="203" y="2129"/>
                    <a:pt x="238" y="2154"/>
                    <a:pt x="277" y="2185"/>
                  </a:cubicBezTo>
                  <a:cubicBezTo>
                    <a:pt x="476" y="2339"/>
                    <a:pt x="424" y="2749"/>
                    <a:pt x="389" y="3022"/>
                  </a:cubicBezTo>
                  <a:cubicBezTo>
                    <a:pt x="382" y="3085"/>
                    <a:pt x="375" y="3138"/>
                    <a:pt x="375" y="3166"/>
                  </a:cubicBezTo>
                  <a:cubicBezTo>
                    <a:pt x="375" y="3183"/>
                    <a:pt x="378" y="3187"/>
                    <a:pt x="382" y="3190"/>
                  </a:cubicBezTo>
                  <a:cubicBezTo>
                    <a:pt x="397" y="3206"/>
                    <a:pt x="447" y="3210"/>
                    <a:pt x="505" y="3210"/>
                  </a:cubicBezTo>
                  <a:cubicBezTo>
                    <a:pt x="536" y="3210"/>
                    <a:pt x="570" y="3209"/>
                    <a:pt x="602" y="3208"/>
                  </a:cubicBezTo>
                  <a:cubicBezTo>
                    <a:pt x="644" y="3208"/>
                    <a:pt x="686" y="3204"/>
                    <a:pt x="728" y="3204"/>
                  </a:cubicBezTo>
                  <a:cubicBezTo>
                    <a:pt x="816" y="3201"/>
                    <a:pt x="900" y="3187"/>
                    <a:pt x="984" y="3162"/>
                  </a:cubicBezTo>
                  <a:lnTo>
                    <a:pt x="1061" y="3141"/>
                  </a:lnTo>
                  <a:lnTo>
                    <a:pt x="1061" y="3138"/>
                  </a:lnTo>
                  <a:cubicBezTo>
                    <a:pt x="1054" y="3127"/>
                    <a:pt x="1050" y="3117"/>
                    <a:pt x="1047" y="3106"/>
                  </a:cubicBezTo>
                  <a:lnTo>
                    <a:pt x="1043" y="3103"/>
                  </a:lnTo>
                  <a:cubicBezTo>
                    <a:pt x="1040" y="3092"/>
                    <a:pt x="1036" y="3082"/>
                    <a:pt x="1033" y="3071"/>
                  </a:cubicBezTo>
                  <a:lnTo>
                    <a:pt x="1029" y="3064"/>
                  </a:lnTo>
                  <a:cubicBezTo>
                    <a:pt x="1029" y="3057"/>
                    <a:pt x="1026" y="3050"/>
                    <a:pt x="1026" y="3043"/>
                  </a:cubicBezTo>
                  <a:lnTo>
                    <a:pt x="1026" y="3032"/>
                  </a:lnTo>
                  <a:cubicBezTo>
                    <a:pt x="1022" y="3025"/>
                    <a:pt x="1022" y="3015"/>
                    <a:pt x="1022" y="3008"/>
                  </a:cubicBezTo>
                  <a:cubicBezTo>
                    <a:pt x="1022" y="2896"/>
                    <a:pt x="1022" y="2658"/>
                    <a:pt x="1292" y="2609"/>
                  </a:cubicBezTo>
                  <a:cubicBezTo>
                    <a:pt x="1299" y="2609"/>
                    <a:pt x="1306" y="2605"/>
                    <a:pt x="1313" y="2605"/>
                  </a:cubicBezTo>
                  <a:cubicBezTo>
                    <a:pt x="1278" y="2563"/>
                    <a:pt x="1239" y="2525"/>
                    <a:pt x="1194" y="2490"/>
                  </a:cubicBezTo>
                  <a:cubicBezTo>
                    <a:pt x="1173" y="2472"/>
                    <a:pt x="1152" y="2458"/>
                    <a:pt x="1141" y="2444"/>
                  </a:cubicBezTo>
                  <a:cubicBezTo>
                    <a:pt x="1082" y="2388"/>
                    <a:pt x="1096" y="2276"/>
                    <a:pt x="1127" y="2203"/>
                  </a:cubicBezTo>
                  <a:cubicBezTo>
                    <a:pt x="1152" y="2126"/>
                    <a:pt x="1211" y="2066"/>
                    <a:pt x="1288" y="2042"/>
                  </a:cubicBezTo>
                  <a:cubicBezTo>
                    <a:pt x="1236" y="1975"/>
                    <a:pt x="1180" y="1912"/>
                    <a:pt x="1120" y="1853"/>
                  </a:cubicBezTo>
                  <a:cubicBezTo>
                    <a:pt x="1043" y="1779"/>
                    <a:pt x="1019" y="1706"/>
                    <a:pt x="1047" y="1643"/>
                  </a:cubicBezTo>
                  <a:cubicBezTo>
                    <a:pt x="1089" y="1541"/>
                    <a:pt x="1236" y="1527"/>
                    <a:pt x="1295" y="1527"/>
                  </a:cubicBezTo>
                  <a:cubicBezTo>
                    <a:pt x="1295" y="1510"/>
                    <a:pt x="1292" y="1489"/>
                    <a:pt x="1288" y="1471"/>
                  </a:cubicBezTo>
                  <a:lnTo>
                    <a:pt x="1288" y="1457"/>
                  </a:lnTo>
                  <a:cubicBezTo>
                    <a:pt x="1281" y="1373"/>
                    <a:pt x="1271" y="1261"/>
                    <a:pt x="1358" y="1170"/>
                  </a:cubicBezTo>
                  <a:cubicBezTo>
                    <a:pt x="1418" y="1111"/>
                    <a:pt x="1386" y="1006"/>
                    <a:pt x="1341" y="876"/>
                  </a:cubicBezTo>
                  <a:cubicBezTo>
                    <a:pt x="1320" y="823"/>
                    <a:pt x="1302" y="764"/>
                    <a:pt x="1299" y="708"/>
                  </a:cubicBezTo>
                  <a:cubicBezTo>
                    <a:pt x="1299" y="599"/>
                    <a:pt x="1390" y="543"/>
                    <a:pt x="1484" y="484"/>
                  </a:cubicBezTo>
                  <a:cubicBezTo>
                    <a:pt x="1551" y="445"/>
                    <a:pt x="1614" y="400"/>
                    <a:pt x="1673" y="344"/>
                  </a:cubicBezTo>
                  <a:lnTo>
                    <a:pt x="1684" y="330"/>
                  </a:lnTo>
                  <a:lnTo>
                    <a:pt x="1663" y="323"/>
                  </a:lnTo>
                  <a:cubicBezTo>
                    <a:pt x="1607" y="305"/>
                    <a:pt x="1516" y="274"/>
                    <a:pt x="1516" y="176"/>
                  </a:cubicBezTo>
                  <a:cubicBezTo>
                    <a:pt x="1516" y="169"/>
                    <a:pt x="1516" y="155"/>
                    <a:pt x="1488" y="141"/>
                  </a:cubicBezTo>
                  <a:cubicBezTo>
                    <a:pt x="1462" y="130"/>
                    <a:pt x="1435" y="125"/>
                    <a:pt x="1409" y="125"/>
                  </a:cubicBezTo>
                  <a:cubicBezTo>
                    <a:pt x="1364" y="125"/>
                    <a:pt x="1320" y="140"/>
                    <a:pt x="1285" y="169"/>
                  </a:cubicBezTo>
                  <a:cubicBezTo>
                    <a:pt x="1232" y="207"/>
                    <a:pt x="1192" y="226"/>
                    <a:pt x="1156" y="226"/>
                  </a:cubicBezTo>
                  <a:cubicBezTo>
                    <a:pt x="1130" y="226"/>
                    <a:pt x="1105" y="216"/>
                    <a:pt x="1078" y="197"/>
                  </a:cubicBezTo>
                  <a:cubicBezTo>
                    <a:pt x="1067" y="188"/>
                    <a:pt x="1053" y="182"/>
                    <a:pt x="1039" y="182"/>
                  </a:cubicBezTo>
                  <a:cubicBezTo>
                    <a:pt x="1035" y="182"/>
                    <a:pt x="1032" y="182"/>
                    <a:pt x="1029" y="183"/>
                  </a:cubicBezTo>
                  <a:lnTo>
                    <a:pt x="956" y="183"/>
                  </a:lnTo>
                  <a:cubicBezTo>
                    <a:pt x="923" y="185"/>
                    <a:pt x="888" y="187"/>
                    <a:pt x="854" y="187"/>
                  </a:cubicBezTo>
                  <a:cubicBezTo>
                    <a:pt x="783" y="187"/>
                    <a:pt x="714" y="178"/>
                    <a:pt x="669" y="137"/>
                  </a:cubicBezTo>
                  <a:cubicBezTo>
                    <a:pt x="644" y="109"/>
                    <a:pt x="627" y="74"/>
                    <a:pt x="630" y="36"/>
                  </a:cubicBezTo>
                  <a:cubicBezTo>
                    <a:pt x="630" y="25"/>
                    <a:pt x="627" y="11"/>
                    <a:pt x="62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4743;p59">
              <a:extLst>
                <a:ext uri="{FF2B5EF4-FFF2-40B4-BE49-F238E27FC236}">
                  <a16:creationId xmlns:a16="http://schemas.microsoft.com/office/drawing/2014/main" id="{8F782BD0-D117-E19F-932C-9A75A073B88F}"/>
                </a:ext>
              </a:extLst>
            </p:cNvPr>
            <p:cNvSpPr/>
            <p:nvPr/>
          </p:nvSpPr>
          <p:spPr>
            <a:xfrm>
              <a:off x="2073964" y="1600939"/>
              <a:ext cx="27440" cy="23163"/>
            </a:xfrm>
            <a:custGeom>
              <a:avLst/>
              <a:gdLst/>
              <a:ahLst/>
              <a:cxnLst/>
              <a:rect l="l" t="t" r="r" b="b"/>
              <a:pathLst>
                <a:path w="2021" h="1706" extrusionOk="0">
                  <a:moveTo>
                    <a:pt x="1736" y="0"/>
                  </a:moveTo>
                  <a:cubicBezTo>
                    <a:pt x="1645" y="0"/>
                    <a:pt x="1529" y="23"/>
                    <a:pt x="1397" y="49"/>
                  </a:cubicBezTo>
                  <a:lnTo>
                    <a:pt x="1373" y="56"/>
                  </a:lnTo>
                  <a:cubicBezTo>
                    <a:pt x="1282" y="70"/>
                    <a:pt x="1205" y="130"/>
                    <a:pt x="1173" y="217"/>
                  </a:cubicBezTo>
                  <a:cubicBezTo>
                    <a:pt x="1156" y="252"/>
                    <a:pt x="1159" y="294"/>
                    <a:pt x="1184" y="326"/>
                  </a:cubicBezTo>
                  <a:cubicBezTo>
                    <a:pt x="1215" y="357"/>
                    <a:pt x="1226" y="410"/>
                    <a:pt x="1205" y="452"/>
                  </a:cubicBezTo>
                  <a:cubicBezTo>
                    <a:pt x="1172" y="508"/>
                    <a:pt x="1088" y="532"/>
                    <a:pt x="1010" y="532"/>
                  </a:cubicBezTo>
                  <a:cubicBezTo>
                    <a:pt x="995" y="532"/>
                    <a:pt x="981" y="531"/>
                    <a:pt x="966" y="529"/>
                  </a:cubicBezTo>
                  <a:cubicBezTo>
                    <a:pt x="879" y="515"/>
                    <a:pt x="823" y="469"/>
                    <a:pt x="812" y="399"/>
                  </a:cubicBezTo>
                  <a:cubicBezTo>
                    <a:pt x="812" y="399"/>
                    <a:pt x="812" y="396"/>
                    <a:pt x="812" y="392"/>
                  </a:cubicBezTo>
                  <a:cubicBezTo>
                    <a:pt x="807" y="392"/>
                    <a:pt x="802" y="391"/>
                    <a:pt x="797" y="391"/>
                  </a:cubicBezTo>
                  <a:cubicBezTo>
                    <a:pt x="783" y="391"/>
                    <a:pt x="770" y="395"/>
                    <a:pt x="756" y="403"/>
                  </a:cubicBezTo>
                  <a:cubicBezTo>
                    <a:pt x="714" y="424"/>
                    <a:pt x="690" y="466"/>
                    <a:pt x="693" y="511"/>
                  </a:cubicBezTo>
                  <a:cubicBezTo>
                    <a:pt x="704" y="624"/>
                    <a:pt x="623" y="697"/>
                    <a:pt x="557" y="764"/>
                  </a:cubicBezTo>
                  <a:cubicBezTo>
                    <a:pt x="480" y="834"/>
                    <a:pt x="434" y="883"/>
                    <a:pt x="441" y="956"/>
                  </a:cubicBezTo>
                  <a:cubicBezTo>
                    <a:pt x="455" y="1138"/>
                    <a:pt x="308" y="1324"/>
                    <a:pt x="0" y="1509"/>
                  </a:cubicBezTo>
                  <a:lnTo>
                    <a:pt x="7" y="1509"/>
                  </a:lnTo>
                  <a:lnTo>
                    <a:pt x="18" y="1516"/>
                  </a:lnTo>
                  <a:lnTo>
                    <a:pt x="49" y="1516"/>
                  </a:lnTo>
                  <a:cubicBezTo>
                    <a:pt x="189" y="1516"/>
                    <a:pt x="441" y="1446"/>
                    <a:pt x="522" y="1362"/>
                  </a:cubicBezTo>
                  <a:cubicBezTo>
                    <a:pt x="532" y="1355"/>
                    <a:pt x="543" y="1345"/>
                    <a:pt x="557" y="1334"/>
                  </a:cubicBezTo>
                  <a:lnTo>
                    <a:pt x="564" y="1331"/>
                  </a:lnTo>
                  <a:cubicBezTo>
                    <a:pt x="578" y="1324"/>
                    <a:pt x="592" y="1317"/>
                    <a:pt x="602" y="1310"/>
                  </a:cubicBezTo>
                  <a:lnTo>
                    <a:pt x="609" y="1310"/>
                  </a:lnTo>
                  <a:cubicBezTo>
                    <a:pt x="623" y="1303"/>
                    <a:pt x="634" y="1299"/>
                    <a:pt x="648" y="1296"/>
                  </a:cubicBezTo>
                  <a:lnTo>
                    <a:pt x="658" y="1296"/>
                  </a:lnTo>
                  <a:cubicBezTo>
                    <a:pt x="672" y="1296"/>
                    <a:pt x="686" y="1292"/>
                    <a:pt x="700" y="1292"/>
                  </a:cubicBezTo>
                  <a:lnTo>
                    <a:pt x="732" y="1292"/>
                  </a:lnTo>
                  <a:cubicBezTo>
                    <a:pt x="742" y="1292"/>
                    <a:pt x="753" y="1296"/>
                    <a:pt x="763" y="1299"/>
                  </a:cubicBezTo>
                  <a:cubicBezTo>
                    <a:pt x="847" y="1313"/>
                    <a:pt x="924" y="1355"/>
                    <a:pt x="984" y="1415"/>
                  </a:cubicBezTo>
                  <a:cubicBezTo>
                    <a:pt x="1026" y="1453"/>
                    <a:pt x="1075" y="1485"/>
                    <a:pt x="1128" y="1509"/>
                  </a:cubicBezTo>
                  <a:cubicBezTo>
                    <a:pt x="1219" y="1555"/>
                    <a:pt x="1306" y="1614"/>
                    <a:pt x="1380" y="1684"/>
                  </a:cubicBezTo>
                  <a:lnTo>
                    <a:pt x="1397" y="1705"/>
                  </a:lnTo>
                  <a:cubicBezTo>
                    <a:pt x="1401" y="1670"/>
                    <a:pt x="1404" y="1635"/>
                    <a:pt x="1408" y="1597"/>
                  </a:cubicBezTo>
                  <a:lnTo>
                    <a:pt x="1418" y="1593"/>
                  </a:lnTo>
                  <a:cubicBezTo>
                    <a:pt x="1418" y="1583"/>
                    <a:pt x="1422" y="1572"/>
                    <a:pt x="1422" y="1562"/>
                  </a:cubicBezTo>
                  <a:lnTo>
                    <a:pt x="1422" y="1548"/>
                  </a:lnTo>
                  <a:cubicBezTo>
                    <a:pt x="1422" y="1541"/>
                    <a:pt x="1425" y="1530"/>
                    <a:pt x="1425" y="1523"/>
                  </a:cubicBezTo>
                  <a:lnTo>
                    <a:pt x="1429" y="1506"/>
                  </a:lnTo>
                  <a:cubicBezTo>
                    <a:pt x="1429" y="1499"/>
                    <a:pt x="1432" y="1488"/>
                    <a:pt x="1436" y="1481"/>
                  </a:cubicBezTo>
                  <a:cubicBezTo>
                    <a:pt x="1436" y="1474"/>
                    <a:pt x="1436" y="1471"/>
                    <a:pt x="1439" y="1467"/>
                  </a:cubicBezTo>
                  <a:cubicBezTo>
                    <a:pt x="1443" y="1460"/>
                    <a:pt x="1443" y="1450"/>
                    <a:pt x="1446" y="1439"/>
                  </a:cubicBezTo>
                  <a:cubicBezTo>
                    <a:pt x="1446" y="1432"/>
                    <a:pt x="1446" y="1432"/>
                    <a:pt x="1450" y="1429"/>
                  </a:cubicBezTo>
                  <a:cubicBezTo>
                    <a:pt x="1453" y="1415"/>
                    <a:pt x="1457" y="1404"/>
                    <a:pt x="1460" y="1394"/>
                  </a:cubicBezTo>
                  <a:cubicBezTo>
                    <a:pt x="1471" y="1362"/>
                    <a:pt x="1474" y="1331"/>
                    <a:pt x="1467" y="1299"/>
                  </a:cubicBezTo>
                  <a:cubicBezTo>
                    <a:pt x="1467" y="1289"/>
                    <a:pt x="1464" y="1278"/>
                    <a:pt x="1460" y="1268"/>
                  </a:cubicBezTo>
                  <a:cubicBezTo>
                    <a:pt x="1453" y="1215"/>
                    <a:pt x="1446" y="1166"/>
                    <a:pt x="1478" y="1128"/>
                  </a:cubicBezTo>
                  <a:cubicBezTo>
                    <a:pt x="1499" y="1107"/>
                    <a:pt x="1527" y="1096"/>
                    <a:pt x="1555" y="1096"/>
                  </a:cubicBezTo>
                  <a:cubicBezTo>
                    <a:pt x="1712" y="1096"/>
                    <a:pt x="1796" y="1068"/>
                    <a:pt x="1796" y="1016"/>
                  </a:cubicBezTo>
                  <a:cubicBezTo>
                    <a:pt x="1796" y="897"/>
                    <a:pt x="1838" y="862"/>
                    <a:pt x="1884" y="834"/>
                  </a:cubicBezTo>
                  <a:cubicBezTo>
                    <a:pt x="1898" y="830"/>
                    <a:pt x="1908" y="820"/>
                    <a:pt x="1915" y="806"/>
                  </a:cubicBezTo>
                  <a:cubicBezTo>
                    <a:pt x="1915" y="771"/>
                    <a:pt x="1824" y="676"/>
                    <a:pt x="1796" y="645"/>
                  </a:cubicBezTo>
                  <a:cubicBezTo>
                    <a:pt x="1775" y="627"/>
                    <a:pt x="1758" y="606"/>
                    <a:pt x="1740" y="585"/>
                  </a:cubicBezTo>
                  <a:cubicBezTo>
                    <a:pt x="1726" y="564"/>
                    <a:pt x="1723" y="539"/>
                    <a:pt x="1726" y="518"/>
                  </a:cubicBezTo>
                  <a:cubicBezTo>
                    <a:pt x="1737" y="473"/>
                    <a:pt x="1772" y="455"/>
                    <a:pt x="1814" y="431"/>
                  </a:cubicBezTo>
                  <a:cubicBezTo>
                    <a:pt x="1870" y="399"/>
                    <a:pt x="1919" y="361"/>
                    <a:pt x="1964" y="315"/>
                  </a:cubicBezTo>
                  <a:cubicBezTo>
                    <a:pt x="1971" y="308"/>
                    <a:pt x="1978" y="298"/>
                    <a:pt x="1989" y="287"/>
                  </a:cubicBezTo>
                  <a:lnTo>
                    <a:pt x="1996" y="277"/>
                  </a:lnTo>
                  <a:cubicBezTo>
                    <a:pt x="2003" y="270"/>
                    <a:pt x="2006" y="263"/>
                    <a:pt x="2013" y="256"/>
                  </a:cubicBezTo>
                  <a:lnTo>
                    <a:pt x="2017" y="249"/>
                  </a:lnTo>
                  <a:lnTo>
                    <a:pt x="2017" y="245"/>
                  </a:lnTo>
                  <a:cubicBezTo>
                    <a:pt x="2017" y="242"/>
                    <a:pt x="2017" y="238"/>
                    <a:pt x="2020" y="238"/>
                  </a:cubicBezTo>
                  <a:lnTo>
                    <a:pt x="2020" y="231"/>
                  </a:lnTo>
                  <a:cubicBezTo>
                    <a:pt x="2020" y="228"/>
                    <a:pt x="2020" y="228"/>
                    <a:pt x="2020" y="224"/>
                  </a:cubicBezTo>
                  <a:lnTo>
                    <a:pt x="2020" y="217"/>
                  </a:lnTo>
                  <a:lnTo>
                    <a:pt x="2020" y="200"/>
                  </a:lnTo>
                  <a:lnTo>
                    <a:pt x="2020" y="196"/>
                  </a:lnTo>
                  <a:lnTo>
                    <a:pt x="2020" y="172"/>
                  </a:lnTo>
                  <a:lnTo>
                    <a:pt x="2020" y="168"/>
                  </a:lnTo>
                  <a:lnTo>
                    <a:pt x="2020" y="144"/>
                  </a:lnTo>
                  <a:lnTo>
                    <a:pt x="2020" y="137"/>
                  </a:lnTo>
                  <a:cubicBezTo>
                    <a:pt x="2020" y="126"/>
                    <a:pt x="2020" y="112"/>
                    <a:pt x="2017" y="102"/>
                  </a:cubicBezTo>
                  <a:lnTo>
                    <a:pt x="2017" y="95"/>
                  </a:lnTo>
                  <a:cubicBezTo>
                    <a:pt x="2017" y="81"/>
                    <a:pt x="2013" y="67"/>
                    <a:pt x="2010" y="53"/>
                  </a:cubicBezTo>
                  <a:cubicBezTo>
                    <a:pt x="1996" y="58"/>
                    <a:pt x="1981" y="60"/>
                    <a:pt x="1965" y="60"/>
                  </a:cubicBezTo>
                  <a:cubicBezTo>
                    <a:pt x="1934" y="60"/>
                    <a:pt x="1902" y="51"/>
                    <a:pt x="1877" y="32"/>
                  </a:cubicBezTo>
                  <a:cubicBezTo>
                    <a:pt x="1841" y="9"/>
                    <a:pt x="1793" y="0"/>
                    <a:pt x="173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4744;p59">
              <a:extLst>
                <a:ext uri="{FF2B5EF4-FFF2-40B4-BE49-F238E27FC236}">
                  <a16:creationId xmlns:a16="http://schemas.microsoft.com/office/drawing/2014/main" id="{0716271D-E8CF-07F3-2444-033EEF48D2D2}"/>
                </a:ext>
              </a:extLst>
            </p:cNvPr>
            <p:cNvSpPr/>
            <p:nvPr/>
          </p:nvSpPr>
          <p:spPr>
            <a:xfrm>
              <a:off x="2092647" y="1634489"/>
              <a:ext cx="2865" cy="4114"/>
            </a:xfrm>
            <a:custGeom>
              <a:avLst/>
              <a:gdLst/>
              <a:ahLst/>
              <a:cxnLst/>
              <a:rect l="l" t="t" r="r" b="b"/>
              <a:pathLst>
                <a:path w="211" h="303" extrusionOk="0">
                  <a:moveTo>
                    <a:pt x="84" y="1"/>
                  </a:moveTo>
                  <a:lnTo>
                    <a:pt x="81" y="4"/>
                  </a:lnTo>
                  <a:cubicBezTo>
                    <a:pt x="70" y="15"/>
                    <a:pt x="63" y="25"/>
                    <a:pt x="56" y="36"/>
                  </a:cubicBezTo>
                  <a:lnTo>
                    <a:pt x="53" y="46"/>
                  </a:lnTo>
                  <a:cubicBezTo>
                    <a:pt x="46" y="60"/>
                    <a:pt x="39" y="74"/>
                    <a:pt x="32" y="88"/>
                  </a:cubicBezTo>
                  <a:lnTo>
                    <a:pt x="28" y="95"/>
                  </a:lnTo>
                  <a:cubicBezTo>
                    <a:pt x="25" y="109"/>
                    <a:pt x="21" y="123"/>
                    <a:pt x="14" y="137"/>
                  </a:cubicBezTo>
                  <a:lnTo>
                    <a:pt x="14" y="148"/>
                  </a:lnTo>
                  <a:cubicBezTo>
                    <a:pt x="11" y="165"/>
                    <a:pt x="7" y="183"/>
                    <a:pt x="4" y="200"/>
                  </a:cubicBezTo>
                  <a:lnTo>
                    <a:pt x="4" y="211"/>
                  </a:lnTo>
                  <a:cubicBezTo>
                    <a:pt x="0" y="229"/>
                    <a:pt x="0" y="246"/>
                    <a:pt x="0" y="264"/>
                  </a:cubicBezTo>
                  <a:lnTo>
                    <a:pt x="0" y="278"/>
                  </a:lnTo>
                  <a:lnTo>
                    <a:pt x="0" y="281"/>
                  </a:lnTo>
                  <a:cubicBezTo>
                    <a:pt x="70" y="285"/>
                    <a:pt x="140" y="292"/>
                    <a:pt x="210" y="302"/>
                  </a:cubicBezTo>
                  <a:lnTo>
                    <a:pt x="210" y="299"/>
                  </a:lnTo>
                  <a:cubicBezTo>
                    <a:pt x="207" y="281"/>
                    <a:pt x="203" y="267"/>
                    <a:pt x="200" y="250"/>
                  </a:cubicBezTo>
                  <a:lnTo>
                    <a:pt x="200" y="246"/>
                  </a:lnTo>
                  <a:cubicBezTo>
                    <a:pt x="196" y="232"/>
                    <a:pt x="193" y="218"/>
                    <a:pt x="189" y="204"/>
                  </a:cubicBezTo>
                  <a:lnTo>
                    <a:pt x="189" y="200"/>
                  </a:lnTo>
                  <a:cubicBezTo>
                    <a:pt x="186" y="186"/>
                    <a:pt x="182" y="176"/>
                    <a:pt x="175" y="162"/>
                  </a:cubicBezTo>
                  <a:lnTo>
                    <a:pt x="172" y="155"/>
                  </a:lnTo>
                  <a:cubicBezTo>
                    <a:pt x="168" y="144"/>
                    <a:pt x="165" y="134"/>
                    <a:pt x="158" y="123"/>
                  </a:cubicBezTo>
                  <a:lnTo>
                    <a:pt x="158" y="120"/>
                  </a:lnTo>
                  <a:cubicBezTo>
                    <a:pt x="151" y="109"/>
                    <a:pt x="147" y="102"/>
                    <a:pt x="144" y="95"/>
                  </a:cubicBezTo>
                  <a:lnTo>
                    <a:pt x="144" y="92"/>
                  </a:lnTo>
                  <a:cubicBezTo>
                    <a:pt x="140" y="81"/>
                    <a:pt x="133" y="74"/>
                    <a:pt x="130" y="67"/>
                  </a:cubicBezTo>
                  <a:lnTo>
                    <a:pt x="126" y="60"/>
                  </a:lnTo>
                  <a:lnTo>
                    <a:pt x="112" y="39"/>
                  </a:lnTo>
                  <a:lnTo>
                    <a:pt x="109" y="36"/>
                  </a:lnTo>
                  <a:lnTo>
                    <a:pt x="95" y="18"/>
                  </a:lnTo>
                  <a:lnTo>
                    <a:pt x="8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4745;p59">
              <a:extLst>
                <a:ext uri="{FF2B5EF4-FFF2-40B4-BE49-F238E27FC236}">
                  <a16:creationId xmlns:a16="http://schemas.microsoft.com/office/drawing/2014/main" id="{C9BD0970-45F6-6697-D808-E4B2E69ECF1F}"/>
                </a:ext>
              </a:extLst>
            </p:cNvPr>
            <p:cNvSpPr/>
            <p:nvPr/>
          </p:nvSpPr>
          <p:spPr>
            <a:xfrm>
              <a:off x="2068873" y="1620273"/>
              <a:ext cx="26014" cy="18194"/>
            </a:xfrm>
            <a:custGeom>
              <a:avLst/>
              <a:gdLst/>
              <a:ahLst/>
              <a:cxnLst/>
              <a:rect l="l" t="t" r="r" b="b"/>
              <a:pathLst>
                <a:path w="1916" h="1340" extrusionOk="0">
                  <a:moveTo>
                    <a:pt x="1092" y="1"/>
                  </a:moveTo>
                  <a:cubicBezTo>
                    <a:pt x="1059" y="1"/>
                    <a:pt x="1025" y="13"/>
                    <a:pt x="998" y="36"/>
                  </a:cubicBezTo>
                  <a:cubicBezTo>
                    <a:pt x="890" y="148"/>
                    <a:pt x="624" y="218"/>
                    <a:pt x="463" y="229"/>
                  </a:cubicBezTo>
                  <a:lnTo>
                    <a:pt x="400" y="229"/>
                  </a:lnTo>
                  <a:lnTo>
                    <a:pt x="389" y="225"/>
                  </a:lnTo>
                  <a:lnTo>
                    <a:pt x="382" y="222"/>
                  </a:lnTo>
                  <a:lnTo>
                    <a:pt x="368" y="218"/>
                  </a:lnTo>
                  <a:lnTo>
                    <a:pt x="358" y="215"/>
                  </a:lnTo>
                  <a:lnTo>
                    <a:pt x="344" y="211"/>
                  </a:lnTo>
                  <a:lnTo>
                    <a:pt x="326" y="204"/>
                  </a:lnTo>
                  <a:lnTo>
                    <a:pt x="309" y="201"/>
                  </a:lnTo>
                  <a:lnTo>
                    <a:pt x="291" y="194"/>
                  </a:lnTo>
                  <a:lnTo>
                    <a:pt x="270" y="183"/>
                  </a:lnTo>
                  <a:lnTo>
                    <a:pt x="253" y="176"/>
                  </a:lnTo>
                  <a:lnTo>
                    <a:pt x="242" y="169"/>
                  </a:lnTo>
                  <a:cubicBezTo>
                    <a:pt x="165" y="215"/>
                    <a:pt x="85" y="253"/>
                    <a:pt x="1" y="285"/>
                  </a:cubicBezTo>
                  <a:lnTo>
                    <a:pt x="1" y="288"/>
                  </a:lnTo>
                  <a:cubicBezTo>
                    <a:pt x="4" y="299"/>
                    <a:pt x="8" y="306"/>
                    <a:pt x="8" y="316"/>
                  </a:cubicBezTo>
                  <a:cubicBezTo>
                    <a:pt x="25" y="376"/>
                    <a:pt x="57" y="432"/>
                    <a:pt x="99" y="474"/>
                  </a:cubicBezTo>
                  <a:cubicBezTo>
                    <a:pt x="113" y="460"/>
                    <a:pt x="134" y="449"/>
                    <a:pt x="155" y="446"/>
                  </a:cubicBezTo>
                  <a:cubicBezTo>
                    <a:pt x="159" y="445"/>
                    <a:pt x="163" y="445"/>
                    <a:pt x="167" y="445"/>
                  </a:cubicBezTo>
                  <a:cubicBezTo>
                    <a:pt x="228" y="445"/>
                    <a:pt x="281" y="495"/>
                    <a:pt x="340" y="554"/>
                  </a:cubicBezTo>
                  <a:cubicBezTo>
                    <a:pt x="375" y="589"/>
                    <a:pt x="410" y="617"/>
                    <a:pt x="449" y="645"/>
                  </a:cubicBezTo>
                  <a:cubicBezTo>
                    <a:pt x="477" y="659"/>
                    <a:pt x="515" y="677"/>
                    <a:pt x="557" y="698"/>
                  </a:cubicBezTo>
                  <a:cubicBezTo>
                    <a:pt x="690" y="757"/>
                    <a:pt x="806" y="810"/>
                    <a:pt x="820" y="897"/>
                  </a:cubicBezTo>
                  <a:cubicBezTo>
                    <a:pt x="834" y="992"/>
                    <a:pt x="862" y="1027"/>
                    <a:pt x="872" y="1034"/>
                  </a:cubicBezTo>
                  <a:cubicBezTo>
                    <a:pt x="876" y="1034"/>
                    <a:pt x="883" y="1034"/>
                    <a:pt x="886" y="1030"/>
                  </a:cubicBezTo>
                  <a:cubicBezTo>
                    <a:pt x="928" y="1009"/>
                    <a:pt x="967" y="981"/>
                    <a:pt x="1002" y="950"/>
                  </a:cubicBezTo>
                  <a:cubicBezTo>
                    <a:pt x="1054" y="906"/>
                    <a:pt x="1096" y="872"/>
                    <a:pt x="1139" y="872"/>
                  </a:cubicBezTo>
                  <a:cubicBezTo>
                    <a:pt x="1150" y="872"/>
                    <a:pt x="1162" y="875"/>
                    <a:pt x="1173" y="880"/>
                  </a:cubicBezTo>
                  <a:cubicBezTo>
                    <a:pt x="1205" y="897"/>
                    <a:pt x="1226" y="932"/>
                    <a:pt x="1222" y="967"/>
                  </a:cubicBezTo>
                  <a:cubicBezTo>
                    <a:pt x="1222" y="1037"/>
                    <a:pt x="1240" y="1125"/>
                    <a:pt x="1275" y="1153"/>
                  </a:cubicBezTo>
                  <a:cubicBezTo>
                    <a:pt x="1280" y="1158"/>
                    <a:pt x="1287" y="1161"/>
                    <a:pt x="1293" y="1161"/>
                  </a:cubicBezTo>
                  <a:cubicBezTo>
                    <a:pt x="1295" y="1161"/>
                    <a:pt x="1298" y="1161"/>
                    <a:pt x="1299" y="1160"/>
                  </a:cubicBezTo>
                  <a:cubicBezTo>
                    <a:pt x="1310" y="1156"/>
                    <a:pt x="1320" y="1156"/>
                    <a:pt x="1331" y="1156"/>
                  </a:cubicBezTo>
                  <a:lnTo>
                    <a:pt x="1345" y="1156"/>
                  </a:lnTo>
                  <a:cubicBezTo>
                    <a:pt x="1352" y="1156"/>
                    <a:pt x="1359" y="1156"/>
                    <a:pt x="1366" y="1160"/>
                  </a:cubicBezTo>
                  <a:lnTo>
                    <a:pt x="1376" y="1163"/>
                  </a:lnTo>
                  <a:cubicBezTo>
                    <a:pt x="1383" y="1163"/>
                    <a:pt x="1387" y="1167"/>
                    <a:pt x="1394" y="1170"/>
                  </a:cubicBezTo>
                  <a:lnTo>
                    <a:pt x="1405" y="1174"/>
                  </a:lnTo>
                  <a:cubicBezTo>
                    <a:pt x="1408" y="1177"/>
                    <a:pt x="1415" y="1181"/>
                    <a:pt x="1422" y="1184"/>
                  </a:cubicBezTo>
                  <a:lnTo>
                    <a:pt x="1429" y="1191"/>
                  </a:lnTo>
                  <a:lnTo>
                    <a:pt x="1443" y="1202"/>
                  </a:lnTo>
                  <a:lnTo>
                    <a:pt x="1450" y="1209"/>
                  </a:lnTo>
                  <a:lnTo>
                    <a:pt x="1464" y="1223"/>
                  </a:lnTo>
                  <a:lnTo>
                    <a:pt x="1471" y="1230"/>
                  </a:lnTo>
                  <a:lnTo>
                    <a:pt x="1485" y="1247"/>
                  </a:lnTo>
                  <a:lnTo>
                    <a:pt x="1489" y="1254"/>
                  </a:lnTo>
                  <a:lnTo>
                    <a:pt x="1506" y="1272"/>
                  </a:lnTo>
                  <a:cubicBezTo>
                    <a:pt x="1534" y="1313"/>
                    <a:pt x="1557" y="1340"/>
                    <a:pt x="1574" y="1340"/>
                  </a:cubicBezTo>
                  <a:cubicBezTo>
                    <a:pt x="1576" y="1340"/>
                    <a:pt x="1578" y="1339"/>
                    <a:pt x="1580" y="1339"/>
                  </a:cubicBezTo>
                  <a:cubicBezTo>
                    <a:pt x="1590" y="1339"/>
                    <a:pt x="1601" y="1335"/>
                    <a:pt x="1611" y="1335"/>
                  </a:cubicBezTo>
                  <a:lnTo>
                    <a:pt x="1611" y="1293"/>
                  </a:lnTo>
                  <a:cubicBezTo>
                    <a:pt x="1611" y="1290"/>
                    <a:pt x="1611" y="1290"/>
                    <a:pt x="1611" y="1286"/>
                  </a:cubicBezTo>
                  <a:cubicBezTo>
                    <a:pt x="1611" y="1268"/>
                    <a:pt x="1615" y="1254"/>
                    <a:pt x="1618" y="1240"/>
                  </a:cubicBezTo>
                  <a:cubicBezTo>
                    <a:pt x="1618" y="1233"/>
                    <a:pt x="1618" y="1230"/>
                    <a:pt x="1618" y="1223"/>
                  </a:cubicBezTo>
                  <a:cubicBezTo>
                    <a:pt x="1622" y="1219"/>
                    <a:pt x="1622" y="1205"/>
                    <a:pt x="1625" y="1195"/>
                  </a:cubicBezTo>
                  <a:cubicBezTo>
                    <a:pt x="1625" y="1184"/>
                    <a:pt x="1625" y="1184"/>
                    <a:pt x="1629" y="1177"/>
                  </a:cubicBezTo>
                  <a:cubicBezTo>
                    <a:pt x="1629" y="1174"/>
                    <a:pt x="1632" y="1163"/>
                    <a:pt x="1632" y="1153"/>
                  </a:cubicBezTo>
                  <a:lnTo>
                    <a:pt x="1636" y="1139"/>
                  </a:lnTo>
                  <a:cubicBezTo>
                    <a:pt x="1636" y="1132"/>
                    <a:pt x="1643" y="1121"/>
                    <a:pt x="1643" y="1114"/>
                  </a:cubicBezTo>
                  <a:lnTo>
                    <a:pt x="1650" y="1100"/>
                  </a:lnTo>
                  <a:cubicBezTo>
                    <a:pt x="1653" y="1093"/>
                    <a:pt x="1653" y="1086"/>
                    <a:pt x="1657" y="1079"/>
                  </a:cubicBezTo>
                  <a:lnTo>
                    <a:pt x="1664" y="1069"/>
                  </a:lnTo>
                  <a:cubicBezTo>
                    <a:pt x="1667" y="1062"/>
                    <a:pt x="1671" y="1055"/>
                    <a:pt x="1671" y="1048"/>
                  </a:cubicBezTo>
                  <a:lnTo>
                    <a:pt x="1678" y="1037"/>
                  </a:lnTo>
                  <a:cubicBezTo>
                    <a:pt x="1681" y="1030"/>
                    <a:pt x="1685" y="1023"/>
                    <a:pt x="1688" y="1016"/>
                  </a:cubicBezTo>
                  <a:lnTo>
                    <a:pt x="1692" y="1009"/>
                  </a:lnTo>
                  <a:cubicBezTo>
                    <a:pt x="1699" y="999"/>
                    <a:pt x="1706" y="992"/>
                    <a:pt x="1713" y="985"/>
                  </a:cubicBezTo>
                  <a:lnTo>
                    <a:pt x="1713" y="981"/>
                  </a:lnTo>
                  <a:cubicBezTo>
                    <a:pt x="1720" y="974"/>
                    <a:pt x="1723" y="967"/>
                    <a:pt x="1730" y="960"/>
                  </a:cubicBezTo>
                  <a:lnTo>
                    <a:pt x="1737" y="953"/>
                  </a:lnTo>
                  <a:lnTo>
                    <a:pt x="1748" y="939"/>
                  </a:lnTo>
                  <a:lnTo>
                    <a:pt x="1755" y="932"/>
                  </a:lnTo>
                  <a:lnTo>
                    <a:pt x="1769" y="922"/>
                  </a:lnTo>
                  <a:lnTo>
                    <a:pt x="1776" y="915"/>
                  </a:lnTo>
                  <a:lnTo>
                    <a:pt x="1790" y="904"/>
                  </a:lnTo>
                  <a:lnTo>
                    <a:pt x="1797" y="901"/>
                  </a:lnTo>
                  <a:lnTo>
                    <a:pt x="1811" y="890"/>
                  </a:lnTo>
                  <a:lnTo>
                    <a:pt x="1818" y="887"/>
                  </a:lnTo>
                  <a:lnTo>
                    <a:pt x="1821" y="883"/>
                  </a:lnTo>
                  <a:cubicBezTo>
                    <a:pt x="1825" y="880"/>
                    <a:pt x="1828" y="876"/>
                    <a:pt x="1832" y="873"/>
                  </a:cubicBezTo>
                  <a:lnTo>
                    <a:pt x="1839" y="859"/>
                  </a:lnTo>
                  <a:lnTo>
                    <a:pt x="1849" y="848"/>
                  </a:lnTo>
                  <a:lnTo>
                    <a:pt x="1860" y="834"/>
                  </a:lnTo>
                  <a:lnTo>
                    <a:pt x="1867" y="827"/>
                  </a:lnTo>
                  <a:cubicBezTo>
                    <a:pt x="1888" y="810"/>
                    <a:pt x="1905" y="785"/>
                    <a:pt x="1916" y="761"/>
                  </a:cubicBezTo>
                  <a:cubicBezTo>
                    <a:pt x="1902" y="722"/>
                    <a:pt x="1881" y="684"/>
                    <a:pt x="1856" y="652"/>
                  </a:cubicBezTo>
                  <a:lnTo>
                    <a:pt x="1839" y="624"/>
                  </a:lnTo>
                  <a:lnTo>
                    <a:pt x="1835" y="617"/>
                  </a:lnTo>
                  <a:lnTo>
                    <a:pt x="1821" y="596"/>
                  </a:lnTo>
                  <a:lnTo>
                    <a:pt x="1818" y="586"/>
                  </a:lnTo>
                  <a:lnTo>
                    <a:pt x="1807" y="568"/>
                  </a:lnTo>
                  <a:lnTo>
                    <a:pt x="1800" y="558"/>
                  </a:lnTo>
                  <a:lnTo>
                    <a:pt x="1793" y="540"/>
                  </a:lnTo>
                  <a:lnTo>
                    <a:pt x="1786" y="530"/>
                  </a:lnTo>
                  <a:lnTo>
                    <a:pt x="1779" y="516"/>
                  </a:lnTo>
                  <a:lnTo>
                    <a:pt x="1776" y="502"/>
                  </a:lnTo>
                  <a:cubicBezTo>
                    <a:pt x="1776" y="498"/>
                    <a:pt x="1772" y="491"/>
                    <a:pt x="1772" y="488"/>
                  </a:cubicBezTo>
                  <a:cubicBezTo>
                    <a:pt x="1772" y="481"/>
                    <a:pt x="1772" y="477"/>
                    <a:pt x="1769" y="474"/>
                  </a:cubicBezTo>
                  <a:cubicBezTo>
                    <a:pt x="1769" y="470"/>
                    <a:pt x="1769" y="463"/>
                    <a:pt x="1769" y="460"/>
                  </a:cubicBezTo>
                  <a:lnTo>
                    <a:pt x="1769" y="449"/>
                  </a:lnTo>
                  <a:lnTo>
                    <a:pt x="1769" y="446"/>
                  </a:lnTo>
                  <a:lnTo>
                    <a:pt x="1769" y="442"/>
                  </a:lnTo>
                  <a:cubicBezTo>
                    <a:pt x="1751" y="428"/>
                    <a:pt x="1737" y="418"/>
                    <a:pt x="1723" y="404"/>
                  </a:cubicBezTo>
                  <a:lnTo>
                    <a:pt x="1713" y="397"/>
                  </a:lnTo>
                  <a:cubicBezTo>
                    <a:pt x="1699" y="383"/>
                    <a:pt x="1685" y="372"/>
                    <a:pt x="1674" y="358"/>
                  </a:cubicBezTo>
                  <a:cubicBezTo>
                    <a:pt x="1608" y="295"/>
                    <a:pt x="1534" y="243"/>
                    <a:pt x="1450" y="204"/>
                  </a:cubicBezTo>
                  <a:cubicBezTo>
                    <a:pt x="1387" y="173"/>
                    <a:pt x="1327" y="134"/>
                    <a:pt x="1275" y="85"/>
                  </a:cubicBezTo>
                  <a:cubicBezTo>
                    <a:pt x="1236" y="47"/>
                    <a:pt x="1184" y="19"/>
                    <a:pt x="1124" y="5"/>
                  </a:cubicBezTo>
                  <a:cubicBezTo>
                    <a:pt x="1114" y="2"/>
                    <a:pt x="1103" y="1"/>
                    <a:pt x="109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4746;p59">
              <a:extLst>
                <a:ext uri="{FF2B5EF4-FFF2-40B4-BE49-F238E27FC236}">
                  <a16:creationId xmlns:a16="http://schemas.microsoft.com/office/drawing/2014/main" id="{BFEFE3F7-AB80-0BA6-9F80-F196C87C8D0E}"/>
                </a:ext>
              </a:extLst>
            </p:cNvPr>
            <p:cNvSpPr/>
            <p:nvPr/>
          </p:nvSpPr>
          <p:spPr>
            <a:xfrm>
              <a:off x="2073244" y="1623043"/>
              <a:ext cx="258" cy="54"/>
            </a:xfrm>
            <a:custGeom>
              <a:avLst/>
              <a:gdLst/>
              <a:ahLst/>
              <a:cxnLst/>
              <a:rect l="l" t="t" r="r" b="b"/>
              <a:pathLst>
                <a:path w="19" h="4" extrusionOk="0">
                  <a:moveTo>
                    <a:pt x="1" y="0"/>
                  </a:moveTo>
                  <a:lnTo>
                    <a:pt x="1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4747;p59">
              <a:extLst>
                <a:ext uri="{FF2B5EF4-FFF2-40B4-BE49-F238E27FC236}">
                  <a16:creationId xmlns:a16="http://schemas.microsoft.com/office/drawing/2014/main" id="{C7CB5726-CF05-D903-EB96-F1A3ABADDE57}"/>
                </a:ext>
              </a:extLst>
            </p:cNvPr>
            <p:cNvSpPr/>
            <p:nvPr/>
          </p:nvSpPr>
          <p:spPr>
            <a:xfrm>
              <a:off x="2091547" y="1625134"/>
              <a:ext cx="543" cy="530"/>
            </a:xfrm>
            <a:custGeom>
              <a:avLst/>
              <a:gdLst/>
              <a:ahLst/>
              <a:cxnLst/>
              <a:rect l="l" t="t" r="r" b="b"/>
              <a:pathLst>
                <a:path w="40" h="39" extrusionOk="0">
                  <a:moveTo>
                    <a:pt x="1" y="0"/>
                  </a:moveTo>
                  <a:cubicBezTo>
                    <a:pt x="11" y="14"/>
                    <a:pt x="25" y="25"/>
                    <a:pt x="39" y="39"/>
                  </a:cubicBezTo>
                  <a:cubicBezTo>
                    <a:pt x="25" y="25"/>
                    <a:pt x="11"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4748;p59">
              <a:extLst>
                <a:ext uri="{FF2B5EF4-FFF2-40B4-BE49-F238E27FC236}">
                  <a16:creationId xmlns:a16="http://schemas.microsoft.com/office/drawing/2014/main" id="{298FEB97-F48E-C99E-20CB-1EF8847A82E1}"/>
                </a:ext>
              </a:extLst>
            </p:cNvPr>
            <p:cNvSpPr/>
            <p:nvPr/>
          </p:nvSpPr>
          <p:spPr>
            <a:xfrm>
              <a:off x="2074480" y="162336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4749;p59">
              <a:extLst>
                <a:ext uri="{FF2B5EF4-FFF2-40B4-BE49-F238E27FC236}">
                  <a16:creationId xmlns:a16="http://schemas.microsoft.com/office/drawing/2014/main" id="{B18178A9-D2C1-6F6D-73A3-B40C736C5A48}"/>
                </a:ext>
              </a:extLst>
            </p:cNvPr>
            <p:cNvSpPr/>
            <p:nvPr/>
          </p:nvSpPr>
          <p:spPr>
            <a:xfrm>
              <a:off x="2072769" y="1622853"/>
              <a:ext cx="258" cy="109"/>
            </a:xfrm>
            <a:custGeom>
              <a:avLst/>
              <a:gdLst/>
              <a:ahLst/>
              <a:cxnLst/>
              <a:rect l="l" t="t" r="r" b="b"/>
              <a:pathLst>
                <a:path w="19" h="8" extrusionOk="0">
                  <a:moveTo>
                    <a:pt x="1" y="0"/>
                  </a:moveTo>
                  <a:lnTo>
                    <a:pt x="18"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4750;p59">
              <a:extLst>
                <a:ext uri="{FF2B5EF4-FFF2-40B4-BE49-F238E27FC236}">
                  <a16:creationId xmlns:a16="http://schemas.microsoft.com/office/drawing/2014/main" id="{5BBFB57E-90D7-ACD8-2CD6-A2778893163B}"/>
                </a:ext>
              </a:extLst>
            </p:cNvPr>
            <p:cNvSpPr/>
            <p:nvPr/>
          </p:nvSpPr>
          <p:spPr>
            <a:xfrm>
              <a:off x="2072253" y="1622609"/>
              <a:ext cx="299" cy="109"/>
            </a:xfrm>
            <a:custGeom>
              <a:avLst/>
              <a:gdLst/>
              <a:ahLst/>
              <a:cxnLst/>
              <a:rect l="l" t="t" r="r" b="b"/>
              <a:pathLst>
                <a:path w="22" h="8" extrusionOk="0">
                  <a:moveTo>
                    <a:pt x="0" y="1"/>
                  </a:moveTo>
                  <a:lnTo>
                    <a:pt x="2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4751;p59">
              <a:extLst>
                <a:ext uri="{FF2B5EF4-FFF2-40B4-BE49-F238E27FC236}">
                  <a16:creationId xmlns:a16="http://schemas.microsoft.com/office/drawing/2014/main" id="{61EFC5EB-781F-EAE6-14FC-C380A45C1236}"/>
                </a:ext>
              </a:extLst>
            </p:cNvPr>
            <p:cNvSpPr/>
            <p:nvPr/>
          </p:nvSpPr>
          <p:spPr>
            <a:xfrm>
              <a:off x="2074005" y="1623274"/>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4752;p59">
              <a:extLst>
                <a:ext uri="{FF2B5EF4-FFF2-40B4-BE49-F238E27FC236}">
                  <a16:creationId xmlns:a16="http://schemas.microsoft.com/office/drawing/2014/main" id="{A26ED2A8-28D5-F9F4-0597-48DC0248EBEB}"/>
                </a:ext>
              </a:extLst>
            </p:cNvPr>
            <p:cNvSpPr/>
            <p:nvPr/>
          </p:nvSpPr>
          <p:spPr>
            <a:xfrm>
              <a:off x="2073679" y="1623179"/>
              <a:ext cx="149" cy="68"/>
            </a:xfrm>
            <a:custGeom>
              <a:avLst/>
              <a:gdLst/>
              <a:ahLst/>
              <a:cxnLst/>
              <a:rect l="l" t="t" r="r" b="b"/>
              <a:pathLst>
                <a:path w="11" h="5" extrusionOk="0">
                  <a:moveTo>
                    <a:pt x="0" y="1"/>
                  </a:move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4753;p59">
              <a:extLst>
                <a:ext uri="{FF2B5EF4-FFF2-40B4-BE49-F238E27FC236}">
                  <a16:creationId xmlns:a16="http://schemas.microsoft.com/office/drawing/2014/main" id="{495D9036-7537-0456-8DD5-F47A262DB9BE}"/>
                </a:ext>
              </a:extLst>
            </p:cNvPr>
            <p:cNvSpPr/>
            <p:nvPr/>
          </p:nvSpPr>
          <p:spPr>
            <a:xfrm>
              <a:off x="2074249" y="1623328"/>
              <a:ext cx="109" cy="14"/>
            </a:xfrm>
            <a:custGeom>
              <a:avLst/>
              <a:gdLst/>
              <a:ahLst/>
              <a:cxnLst/>
              <a:rect l="l" t="t" r="r" b="b"/>
              <a:pathLst>
                <a:path w="8" h="1" extrusionOk="0">
                  <a:moveTo>
                    <a:pt x="0" y="0"/>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4754;p59">
              <a:extLst>
                <a:ext uri="{FF2B5EF4-FFF2-40B4-BE49-F238E27FC236}">
                  <a16:creationId xmlns:a16="http://schemas.microsoft.com/office/drawing/2014/main" id="{9E3F2287-77F6-04D9-DE7F-79D747F4B42D}"/>
                </a:ext>
              </a:extLst>
            </p:cNvPr>
            <p:cNvSpPr/>
            <p:nvPr/>
          </p:nvSpPr>
          <p:spPr>
            <a:xfrm>
              <a:off x="2092212" y="1625745"/>
              <a:ext cx="638" cy="543"/>
            </a:xfrm>
            <a:custGeom>
              <a:avLst/>
              <a:gdLst/>
              <a:ahLst/>
              <a:cxnLst/>
              <a:rect l="l" t="t" r="r" b="b"/>
              <a:pathLst>
                <a:path w="47" h="40" extrusionOk="0">
                  <a:moveTo>
                    <a:pt x="1" y="1"/>
                  </a:moveTo>
                  <a:cubicBezTo>
                    <a:pt x="15" y="15"/>
                    <a:pt x="29" y="25"/>
                    <a:pt x="46" y="39"/>
                  </a:cubicBezTo>
                  <a:cubicBezTo>
                    <a:pt x="29" y="25"/>
                    <a:pt x="15" y="1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4755;p59">
              <a:extLst>
                <a:ext uri="{FF2B5EF4-FFF2-40B4-BE49-F238E27FC236}">
                  <a16:creationId xmlns:a16="http://schemas.microsoft.com/office/drawing/2014/main" id="{9F5FA1D0-D581-8216-E158-5A69CC9F2076}"/>
                </a:ext>
              </a:extLst>
            </p:cNvPr>
            <p:cNvSpPr/>
            <p:nvPr/>
          </p:nvSpPr>
          <p:spPr>
            <a:xfrm>
              <a:off x="2091031" y="1635724"/>
              <a:ext cx="54" cy="204"/>
            </a:xfrm>
            <a:custGeom>
              <a:avLst/>
              <a:gdLst/>
              <a:ahLst/>
              <a:cxnLst/>
              <a:rect l="l" t="t" r="r" b="b"/>
              <a:pathLst>
                <a:path w="4" h="15" extrusionOk="0">
                  <a:moveTo>
                    <a:pt x="4"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4756;p59">
              <a:extLst>
                <a:ext uri="{FF2B5EF4-FFF2-40B4-BE49-F238E27FC236}">
                  <a16:creationId xmlns:a16="http://schemas.microsoft.com/office/drawing/2014/main" id="{6828E2C2-0482-F503-94D3-CF0B46D81AE5}"/>
                </a:ext>
              </a:extLst>
            </p:cNvPr>
            <p:cNvSpPr/>
            <p:nvPr/>
          </p:nvSpPr>
          <p:spPr>
            <a:xfrm>
              <a:off x="2091167" y="1635208"/>
              <a:ext cx="109" cy="204"/>
            </a:xfrm>
            <a:custGeom>
              <a:avLst/>
              <a:gdLst/>
              <a:ahLst/>
              <a:cxnLst/>
              <a:rect l="l" t="t" r="r" b="b"/>
              <a:pathLst>
                <a:path w="8" h="15" extrusionOk="0">
                  <a:moveTo>
                    <a:pt x="8"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4757;p59">
              <a:extLst>
                <a:ext uri="{FF2B5EF4-FFF2-40B4-BE49-F238E27FC236}">
                  <a16:creationId xmlns:a16="http://schemas.microsoft.com/office/drawing/2014/main" id="{E4DD6878-F46B-AC45-330B-456CE97EC34E}"/>
                </a:ext>
              </a:extLst>
            </p:cNvPr>
            <p:cNvSpPr/>
            <p:nvPr/>
          </p:nvSpPr>
          <p:spPr>
            <a:xfrm>
              <a:off x="2091547" y="1634353"/>
              <a:ext cx="109" cy="149"/>
            </a:xfrm>
            <a:custGeom>
              <a:avLst/>
              <a:gdLst/>
              <a:ahLst/>
              <a:cxnLst/>
              <a:rect l="l" t="t" r="r" b="b"/>
              <a:pathLst>
                <a:path w="8" h="11" extrusionOk="0">
                  <a:moveTo>
                    <a:pt x="8"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4758;p59">
              <a:extLst>
                <a:ext uri="{FF2B5EF4-FFF2-40B4-BE49-F238E27FC236}">
                  <a16:creationId xmlns:a16="http://schemas.microsoft.com/office/drawing/2014/main" id="{DCE33CAD-31A5-B0ED-8F8B-F338C02DFD8A}"/>
                </a:ext>
              </a:extLst>
            </p:cNvPr>
            <p:cNvSpPr/>
            <p:nvPr/>
          </p:nvSpPr>
          <p:spPr>
            <a:xfrm>
              <a:off x="2092362" y="1633213"/>
              <a:ext cx="109" cy="109"/>
            </a:xfrm>
            <a:custGeom>
              <a:avLst/>
              <a:gdLst/>
              <a:ahLst/>
              <a:cxnLst/>
              <a:rect l="l" t="t" r="r" b="b"/>
              <a:pathLst>
                <a:path w="8" h="8" extrusionOk="0">
                  <a:moveTo>
                    <a:pt x="7"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4759;p59">
              <a:extLst>
                <a:ext uri="{FF2B5EF4-FFF2-40B4-BE49-F238E27FC236}">
                  <a16:creationId xmlns:a16="http://schemas.microsoft.com/office/drawing/2014/main" id="{85F62850-0C9A-0816-5E1C-40A6431F9647}"/>
                </a:ext>
              </a:extLst>
            </p:cNvPr>
            <p:cNvSpPr/>
            <p:nvPr/>
          </p:nvSpPr>
          <p:spPr>
            <a:xfrm>
              <a:off x="2092117" y="1633593"/>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4760;p59">
              <a:extLst>
                <a:ext uri="{FF2B5EF4-FFF2-40B4-BE49-F238E27FC236}">
                  <a16:creationId xmlns:a16="http://schemas.microsoft.com/office/drawing/2014/main" id="{F15C5813-6D5A-5AD6-6308-EECC6A88E08E}"/>
                </a:ext>
              </a:extLst>
            </p:cNvPr>
            <p:cNvSpPr/>
            <p:nvPr/>
          </p:nvSpPr>
          <p:spPr>
            <a:xfrm>
              <a:off x="2092647" y="1632927"/>
              <a:ext cx="109" cy="109"/>
            </a:xfrm>
            <a:custGeom>
              <a:avLst/>
              <a:gdLst/>
              <a:ahLst/>
              <a:cxnLst/>
              <a:rect l="l" t="t" r="r" b="b"/>
              <a:pathLst>
                <a:path w="8" h="8" extrusionOk="0">
                  <a:moveTo>
                    <a:pt x="0" y="7"/>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4761;p59">
              <a:extLst>
                <a:ext uri="{FF2B5EF4-FFF2-40B4-BE49-F238E27FC236}">
                  <a16:creationId xmlns:a16="http://schemas.microsoft.com/office/drawing/2014/main" id="{6104C118-52A1-C031-B1B8-9E841612AF8D}"/>
                </a:ext>
              </a:extLst>
            </p:cNvPr>
            <p:cNvSpPr/>
            <p:nvPr/>
          </p:nvSpPr>
          <p:spPr>
            <a:xfrm>
              <a:off x="2091832" y="1633973"/>
              <a:ext cx="68" cy="109"/>
            </a:xfrm>
            <a:custGeom>
              <a:avLst/>
              <a:gdLst/>
              <a:ahLst/>
              <a:cxnLst/>
              <a:rect l="l" t="t" r="r" b="b"/>
              <a:pathLst>
                <a:path w="5" h="8" extrusionOk="0">
                  <a:moveTo>
                    <a:pt x="4"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4762;p59">
              <a:extLst>
                <a:ext uri="{FF2B5EF4-FFF2-40B4-BE49-F238E27FC236}">
                  <a16:creationId xmlns:a16="http://schemas.microsoft.com/office/drawing/2014/main" id="{5833A2B1-1B6B-DA20-FC52-BC87BA06F364}"/>
                </a:ext>
              </a:extLst>
            </p:cNvPr>
            <p:cNvSpPr/>
            <p:nvPr/>
          </p:nvSpPr>
          <p:spPr>
            <a:xfrm>
              <a:off x="2090746" y="1637734"/>
              <a:ext cx="14" cy="95"/>
            </a:xfrm>
            <a:custGeom>
              <a:avLst/>
              <a:gdLst/>
              <a:ahLst/>
              <a:cxnLst/>
              <a:rect l="l" t="t" r="r" b="b"/>
              <a:pathLst>
                <a:path w="1" h="7"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4763;p59">
              <a:extLst>
                <a:ext uri="{FF2B5EF4-FFF2-40B4-BE49-F238E27FC236}">
                  <a16:creationId xmlns:a16="http://schemas.microsoft.com/office/drawing/2014/main" id="{358EF48E-FE47-ECE1-322E-683761E0001B}"/>
                </a:ext>
              </a:extLst>
            </p:cNvPr>
            <p:cNvSpPr/>
            <p:nvPr/>
          </p:nvSpPr>
          <p:spPr>
            <a:xfrm>
              <a:off x="2093448" y="1632262"/>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4764;p59">
              <a:extLst>
                <a:ext uri="{FF2B5EF4-FFF2-40B4-BE49-F238E27FC236}">
                  <a16:creationId xmlns:a16="http://schemas.microsoft.com/office/drawing/2014/main" id="{C1D2B98D-04B8-BFE2-8924-C48757511B62}"/>
                </a:ext>
              </a:extLst>
            </p:cNvPr>
            <p:cNvSpPr/>
            <p:nvPr/>
          </p:nvSpPr>
          <p:spPr>
            <a:xfrm>
              <a:off x="2090936" y="1636254"/>
              <a:ext cx="54" cy="244"/>
            </a:xfrm>
            <a:custGeom>
              <a:avLst/>
              <a:gdLst/>
              <a:ahLst/>
              <a:cxnLst/>
              <a:rect l="l" t="t" r="r" b="b"/>
              <a:pathLst>
                <a:path w="4" h="18" extrusionOk="0">
                  <a:moveTo>
                    <a:pt x="4" y="0"/>
                  </a:moveTo>
                  <a:lnTo>
                    <a:pt x="4" y="0"/>
                  </a:lnTo>
                  <a:cubicBezTo>
                    <a:pt x="0" y="7"/>
                    <a:pt x="0" y="11"/>
                    <a:pt x="0" y="18"/>
                  </a:cubicBezTo>
                  <a:cubicBezTo>
                    <a:pt x="0" y="11"/>
                    <a:pt x="4"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4765;p59">
              <a:extLst>
                <a:ext uri="{FF2B5EF4-FFF2-40B4-BE49-F238E27FC236}">
                  <a16:creationId xmlns:a16="http://schemas.microsoft.com/office/drawing/2014/main" id="{7085EB31-5133-8414-33BC-235EECBAC40C}"/>
                </a:ext>
              </a:extLst>
            </p:cNvPr>
            <p:cNvSpPr/>
            <p:nvPr/>
          </p:nvSpPr>
          <p:spPr>
            <a:xfrm>
              <a:off x="2090841" y="1636919"/>
              <a:ext cx="14" cy="204"/>
            </a:xfrm>
            <a:custGeom>
              <a:avLst/>
              <a:gdLst/>
              <a:ahLst/>
              <a:cxnLst/>
              <a:rect l="l" t="t" r="r" b="b"/>
              <a:pathLst>
                <a:path w="1" h="15" extrusionOk="0">
                  <a:moveTo>
                    <a:pt x="0" y="0"/>
                  </a:moveTo>
                  <a:cubicBezTo>
                    <a:pt x="0" y="4"/>
                    <a:pt x="0" y="7"/>
                    <a:pt x="0" y="14"/>
                  </a:cubicBezTo>
                  <a:cubicBezTo>
                    <a:pt x="0" y="7"/>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4766;p59">
              <a:extLst>
                <a:ext uri="{FF2B5EF4-FFF2-40B4-BE49-F238E27FC236}">
                  <a16:creationId xmlns:a16="http://schemas.microsoft.com/office/drawing/2014/main" id="{4CC02549-B4B9-B828-62E2-B6B57C5570FF}"/>
                </a:ext>
              </a:extLst>
            </p:cNvPr>
            <p:cNvSpPr/>
            <p:nvPr/>
          </p:nvSpPr>
          <p:spPr>
            <a:xfrm>
              <a:off x="2091357" y="1634774"/>
              <a:ext cx="109" cy="163"/>
            </a:xfrm>
            <a:custGeom>
              <a:avLst/>
              <a:gdLst/>
              <a:ahLst/>
              <a:cxnLst/>
              <a:rect l="l" t="t" r="r" b="b"/>
              <a:pathLst>
                <a:path w="8" h="12" extrusionOk="0">
                  <a:moveTo>
                    <a:pt x="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4767;p59">
              <a:extLst>
                <a:ext uri="{FF2B5EF4-FFF2-40B4-BE49-F238E27FC236}">
                  <a16:creationId xmlns:a16="http://schemas.microsoft.com/office/drawing/2014/main" id="{1924FE1B-DFDA-7E8C-130B-4DB6E72BAE86}"/>
                </a:ext>
              </a:extLst>
            </p:cNvPr>
            <p:cNvSpPr/>
            <p:nvPr/>
          </p:nvSpPr>
          <p:spPr>
            <a:xfrm>
              <a:off x="2093163" y="1632452"/>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4768;p59">
              <a:extLst>
                <a:ext uri="{FF2B5EF4-FFF2-40B4-BE49-F238E27FC236}">
                  <a16:creationId xmlns:a16="http://schemas.microsoft.com/office/drawing/2014/main" id="{AA22C8EB-8349-2EB7-D0CD-A647614CB574}"/>
                </a:ext>
              </a:extLst>
            </p:cNvPr>
            <p:cNvSpPr/>
            <p:nvPr/>
          </p:nvSpPr>
          <p:spPr>
            <a:xfrm>
              <a:off x="2092878" y="1632683"/>
              <a:ext cx="163" cy="109"/>
            </a:xfrm>
            <a:custGeom>
              <a:avLst/>
              <a:gdLst/>
              <a:ahLst/>
              <a:cxnLst/>
              <a:rect l="l" t="t" r="r" b="b"/>
              <a:pathLst>
                <a:path w="12" h="8" extrusionOk="0">
                  <a:moveTo>
                    <a:pt x="1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4769;p59">
              <a:extLst>
                <a:ext uri="{FF2B5EF4-FFF2-40B4-BE49-F238E27FC236}">
                  <a16:creationId xmlns:a16="http://schemas.microsoft.com/office/drawing/2014/main" id="{977D44E6-F666-7C47-764B-B6D0C17CDA26}"/>
                </a:ext>
              </a:extLst>
            </p:cNvPr>
            <p:cNvSpPr/>
            <p:nvPr/>
          </p:nvSpPr>
          <p:spPr>
            <a:xfrm>
              <a:off x="2199162" y="1650755"/>
              <a:ext cx="65131" cy="41439"/>
            </a:xfrm>
            <a:custGeom>
              <a:avLst/>
              <a:gdLst/>
              <a:ahLst/>
              <a:cxnLst/>
              <a:rect l="l" t="t" r="r" b="b"/>
              <a:pathLst>
                <a:path w="4797" h="3052" extrusionOk="0">
                  <a:moveTo>
                    <a:pt x="3319" y="0"/>
                  </a:moveTo>
                  <a:cubicBezTo>
                    <a:pt x="3260" y="18"/>
                    <a:pt x="3200" y="42"/>
                    <a:pt x="3148" y="77"/>
                  </a:cubicBezTo>
                  <a:cubicBezTo>
                    <a:pt x="3144" y="77"/>
                    <a:pt x="3144" y="81"/>
                    <a:pt x="3141" y="81"/>
                  </a:cubicBezTo>
                  <a:cubicBezTo>
                    <a:pt x="3134" y="95"/>
                    <a:pt x="3123" y="109"/>
                    <a:pt x="3109" y="119"/>
                  </a:cubicBezTo>
                  <a:cubicBezTo>
                    <a:pt x="3050" y="179"/>
                    <a:pt x="2980" y="224"/>
                    <a:pt x="2899" y="249"/>
                  </a:cubicBezTo>
                  <a:cubicBezTo>
                    <a:pt x="2882" y="256"/>
                    <a:pt x="2864" y="259"/>
                    <a:pt x="2847" y="263"/>
                  </a:cubicBezTo>
                  <a:cubicBezTo>
                    <a:pt x="2826" y="270"/>
                    <a:pt x="2801" y="273"/>
                    <a:pt x="2777" y="273"/>
                  </a:cubicBezTo>
                  <a:cubicBezTo>
                    <a:pt x="2749" y="273"/>
                    <a:pt x="2721" y="270"/>
                    <a:pt x="2689" y="266"/>
                  </a:cubicBezTo>
                  <a:cubicBezTo>
                    <a:pt x="2663" y="262"/>
                    <a:pt x="2641" y="259"/>
                    <a:pt x="2622" y="259"/>
                  </a:cubicBezTo>
                  <a:cubicBezTo>
                    <a:pt x="2593" y="259"/>
                    <a:pt x="2572" y="266"/>
                    <a:pt x="2553" y="287"/>
                  </a:cubicBezTo>
                  <a:cubicBezTo>
                    <a:pt x="2489" y="350"/>
                    <a:pt x="2403" y="393"/>
                    <a:pt x="2327" y="393"/>
                  </a:cubicBezTo>
                  <a:cubicBezTo>
                    <a:pt x="2285" y="393"/>
                    <a:pt x="2246" y="380"/>
                    <a:pt x="2217" y="350"/>
                  </a:cubicBezTo>
                  <a:cubicBezTo>
                    <a:pt x="2185" y="322"/>
                    <a:pt x="2048" y="273"/>
                    <a:pt x="1940" y="273"/>
                  </a:cubicBezTo>
                  <a:cubicBezTo>
                    <a:pt x="1828" y="263"/>
                    <a:pt x="1719" y="245"/>
                    <a:pt x="1611" y="217"/>
                  </a:cubicBezTo>
                  <a:cubicBezTo>
                    <a:pt x="1537" y="200"/>
                    <a:pt x="1464" y="186"/>
                    <a:pt x="1390" y="175"/>
                  </a:cubicBezTo>
                  <a:lnTo>
                    <a:pt x="1327" y="175"/>
                  </a:lnTo>
                  <a:lnTo>
                    <a:pt x="1296" y="179"/>
                  </a:lnTo>
                  <a:lnTo>
                    <a:pt x="1285" y="179"/>
                  </a:lnTo>
                  <a:lnTo>
                    <a:pt x="1254" y="182"/>
                  </a:lnTo>
                  <a:lnTo>
                    <a:pt x="1250" y="182"/>
                  </a:lnTo>
                  <a:cubicBezTo>
                    <a:pt x="1243" y="200"/>
                    <a:pt x="1236" y="217"/>
                    <a:pt x="1226" y="235"/>
                  </a:cubicBezTo>
                  <a:lnTo>
                    <a:pt x="1219" y="242"/>
                  </a:lnTo>
                  <a:lnTo>
                    <a:pt x="1212" y="252"/>
                  </a:lnTo>
                  <a:cubicBezTo>
                    <a:pt x="1208" y="259"/>
                    <a:pt x="1201" y="266"/>
                    <a:pt x="1198" y="270"/>
                  </a:cubicBezTo>
                  <a:lnTo>
                    <a:pt x="1191" y="277"/>
                  </a:lnTo>
                  <a:cubicBezTo>
                    <a:pt x="1184" y="284"/>
                    <a:pt x="1173" y="291"/>
                    <a:pt x="1166" y="294"/>
                  </a:cubicBezTo>
                  <a:lnTo>
                    <a:pt x="1142" y="315"/>
                  </a:lnTo>
                  <a:lnTo>
                    <a:pt x="1093" y="347"/>
                  </a:lnTo>
                  <a:cubicBezTo>
                    <a:pt x="1047" y="375"/>
                    <a:pt x="998" y="406"/>
                    <a:pt x="949" y="438"/>
                  </a:cubicBezTo>
                  <a:lnTo>
                    <a:pt x="914" y="455"/>
                  </a:lnTo>
                  <a:cubicBezTo>
                    <a:pt x="869" y="487"/>
                    <a:pt x="827" y="511"/>
                    <a:pt x="802" y="529"/>
                  </a:cubicBezTo>
                  <a:cubicBezTo>
                    <a:pt x="743" y="616"/>
                    <a:pt x="690" y="707"/>
                    <a:pt x="648" y="798"/>
                  </a:cubicBezTo>
                  <a:cubicBezTo>
                    <a:pt x="540" y="1005"/>
                    <a:pt x="417" y="1240"/>
                    <a:pt x="312" y="1345"/>
                  </a:cubicBezTo>
                  <a:cubicBezTo>
                    <a:pt x="235" y="1418"/>
                    <a:pt x="151" y="1481"/>
                    <a:pt x="56" y="1530"/>
                  </a:cubicBezTo>
                  <a:cubicBezTo>
                    <a:pt x="32" y="1544"/>
                    <a:pt x="11" y="1555"/>
                    <a:pt x="0" y="1565"/>
                  </a:cubicBezTo>
                  <a:lnTo>
                    <a:pt x="7" y="1576"/>
                  </a:lnTo>
                  <a:lnTo>
                    <a:pt x="11" y="1583"/>
                  </a:lnTo>
                  <a:lnTo>
                    <a:pt x="21" y="1597"/>
                  </a:lnTo>
                  <a:lnTo>
                    <a:pt x="25" y="1604"/>
                  </a:lnTo>
                  <a:lnTo>
                    <a:pt x="39" y="1618"/>
                  </a:lnTo>
                  <a:lnTo>
                    <a:pt x="42" y="1625"/>
                  </a:lnTo>
                  <a:lnTo>
                    <a:pt x="60" y="1642"/>
                  </a:lnTo>
                  <a:cubicBezTo>
                    <a:pt x="123" y="1716"/>
                    <a:pt x="186" y="1793"/>
                    <a:pt x="186" y="1866"/>
                  </a:cubicBezTo>
                  <a:cubicBezTo>
                    <a:pt x="186" y="1954"/>
                    <a:pt x="225" y="1996"/>
                    <a:pt x="302" y="1996"/>
                  </a:cubicBezTo>
                  <a:cubicBezTo>
                    <a:pt x="337" y="1996"/>
                    <a:pt x="368" y="2010"/>
                    <a:pt x="389" y="2034"/>
                  </a:cubicBezTo>
                  <a:cubicBezTo>
                    <a:pt x="438" y="2087"/>
                    <a:pt x="428" y="2174"/>
                    <a:pt x="417" y="2255"/>
                  </a:cubicBezTo>
                  <a:cubicBezTo>
                    <a:pt x="414" y="2286"/>
                    <a:pt x="410" y="2314"/>
                    <a:pt x="410" y="2342"/>
                  </a:cubicBezTo>
                  <a:cubicBezTo>
                    <a:pt x="435" y="2346"/>
                    <a:pt x="470" y="2353"/>
                    <a:pt x="505" y="2356"/>
                  </a:cubicBezTo>
                  <a:cubicBezTo>
                    <a:pt x="813" y="2402"/>
                    <a:pt x="1044" y="2444"/>
                    <a:pt x="1044" y="2584"/>
                  </a:cubicBezTo>
                  <a:cubicBezTo>
                    <a:pt x="1047" y="2619"/>
                    <a:pt x="1054" y="2650"/>
                    <a:pt x="1065" y="2682"/>
                  </a:cubicBezTo>
                  <a:cubicBezTo>
                    <a:pt x="1075" y="2713"/>
                    <a:pt x="1082" y="2745"/>
                    <a:pt x="1086" y="2776"/>
                  </a:cubicBezTo>
                  <a:lnTo>
                    <a:pt x="1093" y="2780"/>
                  </a:lnTo>
                  <a:lnTo>
                    <a:pt x="1103" y="2787"/>
                  </a:lnTo>
                  <a:lnTo>
                    <a:pt x="1124" y="2797"/>
                  </a:lnTo>
                  <a:lnTo>
                    <a:pt x="1131" y="2804"/>
                  </a:lnTo>
                  <a:cubicBezTo>
                    <a:pt x="1142" y="2808"/>
                    <a:pt x="1152" y="2815"/>
                    <a:pt x="1159" y="2822"/>
                  </a:cubicBezTo>
                  <a:lnTo>
                    <a:pt x="1163" y="2822"/>
                  </a:lnTo>
                  <a:cubicBezTo>
                    <a:pt x="1170" y="2829"/>
                    <a:pt x="1180" y="2836"/>
                    <a:pt x="1187" y="2843"/>
                  </a:cubicBezTo>
                  <a:lnTo>
                    <a:pt x="1198" y="2850"/>
                  </a:lnTo>
                  <a:lnTo>
                    <a:pt x="1215" y="2864"/>
                  </a:lnTo>
                  <a:lnTo>
                    <a:pt x="1222" y="2871"/>
                  </a:lnTo>
                  <a:lnTo>
                    <a:pt x="1240" y="2888"/>
                  </a:lnTo>
                  <a:lnTo>
                    <a:pt x="1247" y="2895"/>
                  </a:lnTo>
                  <a:lnTo>
                    <a:pt x="1268" y="2916"/>
                  </a:lnTo>
                  <a:cubicBezTo>
                    <a:pt x="1285" y="2934"/>
                    <a:pt x="1303" y="2951"/>
                    <a:pt x="1320" y="2965"/>
                  </a:cubicBezTo>
                  <a:cubicBezTo>
                    <a:pt x="1326" y="2965"/>
                    <a:pt x="1332" y="2965"/>
                    <a:pt x="1339" y="2965"/>
                  </a:cubicBezTo>
                  <a:cubicBezTo>
                    <a:pt x="1387" y="2965"/>
                    <a:pt x="1466" y="2976"/>
                    <a:pt x="1607" y="2997"/>
                  </a:cubicBezTo>
                  <a:cubicBezTo>
                    <a:pt x="1702" y="3018"/>
                    <a:pt x="1796" y="3028"/>
                    <a:pt x="1891" y="3032"/>
                  </a:cubicBezTo>
                  <a:lnTo>
                    <a:pt x="1915" y="3028"/>
                  </a:lnTo>
                  <a:lnTo>
                    <a:pt x="2038" y="3028"/>
                  </a:lnTo>
                  <a:cubicBezTo>
                    <a:pt x="2139" y="3028"/>
                    <a:pt x="2266" y="3035"/>
                    <a:pt x="2364" y="3042"/>
                  </a:cubicBezTo>
                  <a:lnTo>
                    <a:pt x="2402" y="3042"/>
                  </a:lnTo>
                  <a:lnTo>
                    <a:pt x="2437" y="3046"/>
                  </a:lnTo>
                  <a:lnTo>
                    <a:pt x="2441" y="3046"/>
                  </a:lnTo>
                  <a:lnTo>
                    <a:pt x="2465" y="3049"/>
                  </a:lnTo>
                  <a:lnTo>
                    <a:pt x="2493" y="3049"/>
                  </a:lnTo>
                  <a:cubicBezTo>
                    <a:pt x="2503" y="3051"/>
                    <a:pt x="2514" y="3052"/>
                    <a:pt x="2525" y="3052"/>
                  </a:cubicBezTo>
                  <a:cubicBezTo>
                    <a:pt x="2621" y="3052"/>
                    <a:pt x="2734" y="2997"/>
                    <a:pt x="2826" y="2909"/>
                  </a:cubicBezTo>
                  <a:cubicBezTo>
                    <a:pt x="2935" y="2797"/>
                    <a:pt x="3227" y="2771"/>
                    <a:pt x="3404" y="2771"/>
                  </a:cubicBezTo>
                  <a:cubicBezTo>
                    <a:pt x="3458" y="2771"/>
                    <a:pt x="3502" y="2773"/>
                    <a:pt x="3526" y="2776"/>
                  </a:cubicBezTo>
                  <a:lnTo>
                    <a:pt x="3529" y="2776"/>
                  </a:lnTo>
                  <a:cubicBezTo>
                    <a:pt x="3729" y="2801"/>
                    <a:pt x="3925" y="2832"/>
                    <a:pt x="3998" y="2920"/>
                  </a:cubicBezTo>
                  <a:cubicBezTo>
                    <a:pt x="4002" y="2923"/>
                    <a:pt x="4005" y="2930"/>
                    <a:pt x="4012" y="2937"/>
                  </a:cubicBezTo>
                  <a:cubicBezTo>
                    <a:pt x="4012" y="2941"/>
                    <a:pt x="4016" y="2941"/>
                    <a:pt x="4019" y="2944"/>
                  </a:cubicBezTo>
                  <a:lnTo>
                    <a:pt x="4023" y="2948"/>
                  </a:lnTo>
                  <a:lnTo>
                    <a:pt x="4033" y="2951"/>
                  </a:lnTo>
                  <a:lnTo>
                    <a:pt x="4040" y="2958"/>
                  </a:lnTo>
                  <a:lnTo>
                    <a:pt x="4054" y="2965"/>
                  </a:lnTo>
                  <a:lnTo>
                    <a:pt x="4065" y="2969"/>
                  </a:lnTo>
                  <a:lnTo>
                    <a:pt x="4086" y="2979"/>
                  </a:lnTo>
                  <a:lnTo>
                    <a:pt x="4096" y="2983"/>
                  </a:lnTo>
                  <a:lnTo>
                    <a:pt x="4124" y="2997"/>
                  </a:lnTo>
                  <a:lnTo>
                    <a:pt x="4135" y="3000"/>
                  </a:lnTo>
                  <a:lnTo>
                    <a:pt x="4180" y="3021"/>
                  </a:lnTo>
                  <a:lnTo>
                    <a:pt x="4187" y="3021"/>
                  </a:lnTo>
                  <a:lnTo>
                    <a:pt x="4229" y="3039"/>
                  </a:lnTo>
                  <a:cubicBezTo>
                    <a:pt x="4229" y="3018"/>
                    <a:pt x="4229" y="2993"/>
                    <a:pt x="4226" y="2972"/>
                  </a:cubicBezTo>
                  <a:cubicBezTo>
                    <a:pt x="4219" y="2927"/>
                    <a:pt x="4219" y="2885"/>
                    <a:pt x="4222" y="2839"/>
                  </a:cubicBezTo>
                  <a:cubicBezTo>
                    <a:pt x="4229" y="2647"/>
                    <a:pt x="4342" y="2353"/>
                    <a:pt x="4555" y="2332"/>
                  </a:cubicBezTo>
                  <a:lnTo>
                    <a:pt x="4576" y="2332"/>
                  </a:lnTo>
                  <a:cubicBezTo>
                    <a:pt x="4737" y="2318"/>
                    <a:pt x="4797" y="2314"/>
                    <a:pt x="4779" y="2108"/>
                  </a:cubicBezTo>
                  <a:lnTo>
                    <a:pt x="4769" y="2101"/>
                  </a:lnTo>
                  <a:lnTo>
                    <a:pt x="4758" y="2090"/>
                  </a:lnTo>
                  <a:lnTo>
                    <a:pt x="4741" y="2076"/>
                  </a:lnTo>
                  <a:lnTo>
                    <a:pt x="4730" y="2066"/>
                  </a:lnTo>
                  <a:lnTo>
                    <a:pt x="4716" y="2055"/>
                  </a:lnTo>
                  <a:lnTo>
                    <a:pt x="4706" y="2048"/>
                  </a:lnTo>
                  <a:lnTo>
                    <a:pt x="4695" y="2038"/>
                  </a:lnTo>
                  <a:lnTo>
                    <a:pt x="4688" y="2034"/>
                  </a:lnTo>
                  <a:lnTo>
                    <a:pt x="4678" y="2027"/>
                  </a:lnTo>
                  <a:lnTo>
                    <a:pt x="4671" y="2024"/>
                  </a:lnTo>
                  <a:lnTo>
                    <a:pt x="4664" y="2017"/>
                  </a:lnTo>
                  <a:lnTo>
                    <a:pt x="4660" y="2013"/>
                  </a:lnTo>
                  <a:lnTo>
                    <a:pt x="4653" y="2010"/>
                  </a:lnTo>
                  <a:lnTo>
                    <a:pt x="4646" y="2006"/>
                  </a:lnTo>
                  <a:cubicBezTo>
                    <a:pt x="4601" y="2024"/>
                    <a:pt x="4559" y="2045"/>
                    <a:pt x="4520" y="2066"/>
                  </a:cubicBezTo>
                  <a:cubicBezTo>
                    <a:pt x="4438" y="2112"/>
                    <a:pt x="4387" y="2136"/>
                    <a:pt x="4346" y="2136"/>
                  </a:cubicBezTo>
                  <a:cubicBezTo>
                    <a:pt x="4343" y="2136"/>
                    <a:pt x="4341" y="2136"/>
                    <a:pt x="4338" y="2136"/>
                  </a:cubicBezTo>
                  <a:lnTo>
                    <a:pt x="4335" y="2136"/>
                  </a:lnTo>
                  <a:cubicBezTo>
                    <a:pt x="4321" y="2136"/>
                    <a:pt x="4307" y="2132"/>
                    <a:pt x="4289" y="2129"/>
                  </a:cubicBezTo>
                  <a:cubicBezTo>
                    <a:pt x="4226" y="2118"/>
                    <a:pt x="4170" y="2097"/>
                    <a:pt x="4117" y="2062"/>
                  </a:cubicBezTo>
                  <a:lnTo>
                    <a:pt x="4110" y="2059"/>
                  </a:lnTo>
                  <a:cubicBezTo>
                    <a:pt x="4100" y="2052"/>
                    <a:pt x="4093" y="2045"/>
                    <a:pt x="4086" y="2034"/>
                  </a:cubicBezTo>
                  <a:cubicBezTo>
                    <a:pt x="4075" y="2027"/>
                    <a:pt x="4072" y="2017"/>
                    <a:pt x="4065" y="2006"/>
                  </a:cubicBezTo>
                  <a:cubicBezTo>
                    <a:pt x="4061" y="1999"/>
                    <a:pt x="4061" y="1989"/>
                    <a:pt x="4061" y="1982"/>
                  </a:cubicBezTo>
                  <a:lnTo>
                    <a:pt x="4061" y="1975"/>
                  </a:lnTo>
                  <a:cubicBezTo>
                    <a:pt x="4058" y="1968"/>
                    <a:pt x="4058" y="1961"/>
                    <a:pt x="4061" y="1957"/>
                  </a:cubicBezTo>
                  <a:lnTo>
                    <a:pt x="4061" y="1950"/>
                  </a:lnTo>
                  <a:cubicBezTo>
                    <a:pt x="4061" y="1947"/>
                    <a:pt x="4061" y="1940"/>
                    <a:pt x="4065" y="1933"/>
                  </a:cubicBezTo>
                  <a:cubicBezTo>
                    <a:pt x="4054" y="1919"/>
                    <a:pt x="4047" y="1901"/>
                    <a:pt x="4040" y="1887"/>
                  </a:cubicBezTo>
                  <a:cubicBezTo>
                    <a:pt x="4037" y="1884"/>
                    <a:pt x="4033" y="1880"/>
                    <a:pt x="4033" y="1873"/>
                  </a:cubicBezTo>
                  <a:cubicBezTo>
                    <a:pt x="4026" y="1863"/>
                    <a:pt x="4019" y="1852"/>
                    <a:pt x="4012" y="1838"/>
                  </a:cubicBezTo>
                  <a:cubicBezTo>
                    <a:pt x="4005" y="1824"/>
                    <a:pt x="4009" y="1824"/>
                    <a:pt x="4005" y="1817"/>
                  </a:cubicBezTo>
                  <a:cubicBezTo>
                    <a:pt x="4002" y="1814"/>
                    <a:pt x="3995" y="1796"/>
                    <a:pt x="3991" y="1786"/>
                  </a:cubicBezTo>
                  <a:cubicBezTo>
                    <a:pt x="3988" y="1772"/>
                    <a:pt x="3984" y="1772"/>
                    <a:pt x="3984" y="1761"/>
                  </a:cubicBezTo>
                  <a:cubicBezTo>
                    <a:pt x="3981" y="1754"/>
                    <a:pt x="3977" y="1740"/>
                    <a:pt x="3974" y="1730"/>
                  </a:cubicBezTo>
                  <a:cubicBezTo>
                    <a:pt x="3970" y="1716"/>
                    <a:pt x="3970" y="1712"/>
                    <a:pt x="3967" y="1705"/>
                  </a:cubicBezTo>
                  <a:cubicBezTo>
                    <a:pt x="3963" y="1698"/>
                    <a:pt x="3960" y="1684"/>
                    <a:pt x="3960" y="1670"/>
                  </a:cubicBezTo>
                  <a:cubicBezTo>
                    <a:pt x="3956" y="1660"/>
                    <a:pt x="3956" y="1656"/>
                    <a:pt x="3953" y="1649"/>
                  </a:cubicBezTo>
                  <a:cubicBezTo>
                    <a:pt x="3953" y="1642"/>
                    <a:pt x="3949" y="1625"/>
                    <a:pt x="3949" y="1614"/>
                  </a:cubicBezTo>
                  <a:cubicBezTo>
                    <a:pt x="3946" y="1600"/>
                    <a:pt x="3949" y="1600"/>
                    <a:pt x="3946" y="1597"/>
                  </a:cubicBezTo>
                  <a:cubicBezTo>
                    <a:pt x="3946" y="1579"/>
                    <a:pt x="3942" y="1562"/>
                    <a:pt x="3942" y="1544"/>
                  </a:cubicBezTo>
                  <a:cubicBezTo>
                    <a:pt x="3939" y="1467"/>
                    <a:pt x="3942" y="1327"/>
                    <a:pt x="4012" y="1257"/>
                  </a:cubicBezTo>
                  <a:cubicBezTo>
                    <a:pt x="4068" y="1201"/>
                    <a:pt x="3883" y="837"/>
                    <a:pt x="3662" y="581"/>
                  </a:cubicBezTo>
                  <a:lnTo>
                    <a:pt x="3648" y="564"/>
                  </a:lnTo>
                  <a:lnTo>
                    <a:pt x="3645" y="560"/>
                  </a:lnTo>
                  <a:lnTo>
                    <a:pt x="3638" y="546"/>
                  </a:lnTo>
                  <a:lnTo>
                    <a:pt x="3631" y="539"/>
                  </a:lnTo>
                  <a:lnTo>
                    <a:pt x="3620" y="525"/>
                  </a:lnTo>
                  <a:lnTo>
                    <a:pt x="3613" y="515"/>
                  </a:lnTo>
                  <a:lnTo>
                    <a:pt x="3606" y="501"/>
                  </a:lnTo>
                  <a:lnTo>
                    <a:pt x="3596" y="487"/>
                  </a:lnTo>
                  <a:lnTo>
                    <a:pt x="3589" y="476"/>
                  </a:lnTo>
                  <a:lnTo>
                    <a:pt x="3578" y="459"/>
                  </a:lnTo>
                  <a:lnTo>
                    <a:pt x="3568" y="445"/>
                  </a:lnTo>
                  <a:lnTo>
                    <a:pt x="3557" y="427"/>
                  </a:lnTo>
                  <a:lnTo>
                    <a:pt x="3547" y="413"/>
                  </a:lnTo>
                  <a:lnTo>
                    <a:pt x="3536" y="392"/>
                  </a:lnTo>
                  <a:lnTo>
                    <a:pt x="3526" y="375"/>
                  </a:lnTo>
                  <a:lnTo>
                    <a:pt x="3515" y="354"/>
                  </a:lnTo>
                  <a:lnTo>
                    <a:pt x="3505" y="336"/>
                  </a:lnTo>
                  <a:lnTo>
                    <a:pt x="3491" y="315"/>
                  </a:lnTo>
                  <a:lnTo>
                    <a:pt x="3480" y="294"/>
                  </a:lnTo>
                  <a:lnTo>
                    <a:pt x="3466" y="270"/>
                  </a:lnTo>
                  <a:lnTo>
                    <a:pt x="3452" y="249"/>
                  </a:lnTo>
                  <a:lnTo>
                    <a:pt x="3438" y="224"/>
                  </a:lnTo>
                  <a:lnTo>
                    <a:pt x="3428" y="200"/>
                  </a:lnTo>
                  <a:lnTo>
                    <a:pt x="3414" y="175"/>
                  </a:lnTo>
                  <a:lnTo>
                    <a:pt x="3396" y="144"/>
                  </a:lnTo>
                  <a:lnTo>
                    <a:pt x="3386" y="123"/>
                  </a:lnTo>
                  <a:lnTo>
                    <a:pt x="3365" y="84"/>
                  </a:lnTo>
                  <a:lnTo>
                    <a:pt x="3354" y="67"/>
                  </a:lnTo>
                  <a:lnTo>
                    <a:pt x="3330" y="21"/>
                  </a:lnTo>
                  <a:lnTo>
                    <a:pt x="3323" y="11"/>
                  </a:lnTo>
                  <a:lnTo>
                    <a:pt x="331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4770;p59">
              <a:extLst>
                <a:ext uri="{FF2B5EF4-FFF2-40B4-BE49-F238E27FC236}">
                  <a16:creationId xmlns:a16="http://schemas.microsoft.com/office/drawing/2014/main" id="{2EF19578-C3E6-DF2D-004F-1B8624DA0374}"/>
                </a:ext>
              </a:extLst>
            </p:cNvPr>
            <p:cNvSpPr/>
            <p:nvPr/>
          </p:nvSpPr>
          <p:spPr>
            <a:xfrm>
              <a:off x="2215795" y="1653321"/>
              <a:ext cx="353" cy="720"/>
            </a:xfrm>
            <a:custGeom>
              <a:avLst/>
              <a:gdLst/>
              <a:ahLst/>
              <a:cxnLst/>
              <a:rect l="l" t="t" r="r" b="b"/>
              <a:pathLst>
                <a:path w="26" h="53" extrusionOk="0">
                  <a:moveTo>
                    <a:pt x="1" y="53"/>
                  </a:moveTo>
                  <a:cubicBezTo>
                    <a:pt x="11" y="35"/>
                    <a:pt x="18" y="18"/>
                    <a:pt x="25" y="0"/>
                  </a:cubicBezTo>
                  <a:lnTo>
                    <a:pt x="25" y="0"/>
                  </a:lnTo>
                  <a:cubicBezTo>
                    <a:pt x="18" y="18"/>
                    <a:pt x="11" y="35"/>
                    <a:pt x="1" y="5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4771;p59">
              <a:extLst>
                <a:ext uri="{FF2B5EF4-FFF2-40B4-BE49-F238E27FC236}">
                  <a16:creationId xmlns:a16="http://schemas.microsoft.com/office/drawing/2014/main" id="{B735AA53-993D-EED5-C5EC-92DA0262B795}"/>
                </a:ext>
              </a:extLst>
            </p:cNvPr>
            <p:cNvSpPr/>
            <p:nvPr/>
          </p:nvSpPr>
          <p:spPr>
            <a:xfrm>
              <a:off x="2214654" y="1654841"/>
              <a:ext cx="353" cy="244"/>
            </a:xfrm>
            <a:custGeom>
              <a:avLst/>
              <a:gdLst/>
              <a:ahLst/>
              <a:cxnLst/>
              <a:rect l="l" t="t" r="r" b="b"/>
              <a:pathLst>
                <a:path w="26" h="18" extrusionOk="0">
                  <a:moveTo>
                    <a:pt x="1" y="18"/>
                  </a:moveTo>
                  <a:lnTo>
                    <a:pt x="25" y="0"/>
                  </a:ln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4772;p59">
              <a:extLst>
                <a:ext uri="{FF2B5EF4-FFF2-40B4-BE49-F238E27FC236}">
                  <a16:creationId xmlns:a16="http://schemas.microsoft.com/office/drawing/2014/main" id="{9D64915D-FC2C-CE22-AA48-91A26E8F49D3}"/>
                </a:ext>
              </a:extLst>
            </p:cNvPr>
            <p:cNvSpPr/>
            <p:nvPr/>
          </p:nvSpPr>
          <p:spPr>
            <a:xfrm>
              <a:off x="2199108" y="1671623"/>
              <a:ext cx="774" cy="489"/>
            </a:xfrm>
            <a:custGeom>
              <a:avLst/>
              <a:gdLst/>
              <a:ahLst/>
              <a:cxnLst/>
              <a:rect l="l" t="t" r="r" b="b"/>
              <a:pathLst>
                <a:path w="57" h="36" extrusionOk="0">
                  <a:moveTo>
                    <a:pt x="57" y="0"/>
                  </a:moveTo>
                  <a:cubicBezTo>
                    <a:pt x="36" y="14"/>
                    <a:pt x="15" y="25"/>
                    <a:pt x="1" y="35"/>
                  </a:cubicBezTo>
                  <a:cubicBezTo>
                    <a:pt x="15" y="25"/>
                    <a:pt x="39" y="14"/>
                    <a:pt x="5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4773;p59">
              <a:extLst>
                <a:ext uri="{FF2B5EF4-FFF2-40B4-BE49-F238E27FC236}">
                  <a16:creationId xmlns:a16="http://schemas.microsoft.com/office/drawing/2014/main" id="{7651DB9F-16D7-3DAC-4F95-994A3792B74E}"/>
                </a:ext>
              </a:extLst>
            </p:cNvPr>
            <p:cNvSpPr/>
            <p:nvPr/>
          </p:nvSpPr>
          <p:spPr>
            <a:xfrm>
              <a:off x="2215319" y="1654502"/>
              <a:ext cx="109" cy="68"/>
            </a:xfrm>
            <a:custGeom>
              <a:avLst/>
              <a:gdLst/>
              <a:ahLst/>
              <a:cxnLst/>
              <a:rect l="l" t="t" r="r" b="b"/>
              <a:pathLst>
                <a:path w="8" h="5" extrusionOk="0">
                  <a:moveTo>
                    <a:pt x="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4774;p59">
              <a:extLst>
                <a:ext uri="{FF2B5EF4-FFF2-40B4-BE49-F238E27FC236}">
                  <a16:creationId xmlns:a16="http://schemas.microsoft.com/office/drawing/2014/main" id="{4B5B28EA-F6E6-7A90-203C-48571673DC13}"/>
                </a:ext>
              </a:extLst>
            </p:cNvPr>
            <p:cNvSpPr/>
            <p:nvPr/>
          </p:nvSpPr>
          <p:spPr>
            <a:xfrm>
              <a:off x="2213948" y="1655127"/>
              <a:ext cx="679" cy="434"/>
            </a:xfrm>
            <a:custGeom>
              <a:avLst/>
              <a:gdLst/>
              <a:ahLst/>
              <a:cxnLst/>
              <a:rect l="l" t="t" r="r" b="b"/>
              <a:pathLst>
                <a:path w="50" h="32" extrusionOk="0">
                  <a:moveTo>
                    <a:pt x="49" y="0"/>
                  </a:moveTo>
                  <a:lnTo>
                    <a:pt x="0"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4775;p59">
              <a:extLst>
                <a:ext uri="{FF2B5EF4-FFF2-40B4-BE49-F238E27FC236}">
                  <a16:creationId xmlns:a16="http://schemas.microsoft.com/office/drawing/2014/main" id="{2D598A99-3E55-22B1-225F-A4DC2EEEC208}"/>
                </a:ext>
              </a:extLst>
            </p:cNvPr>
            <p:cNvSpPr/>
            <p:nvPr/>
          </p:nvSpPr>
          <p:spPr>
            <a:xfrm>
              <a:off x="2215659" y="1654122"/>
              <a:ext cx="109" cy="163"/>
            </a:xfrm>
            <a:custGeom>
              <a:avLst/>
              <a:gdLst/>
              <a:ahLst/>
              <a:cxnLst/>
              <a:rect l="l" t="t" r="r" b="b"/>
              <a:pathLst>
                <a:path w="8" h="12" extrusionOk="0">
                  <a:moveTo>
                    <a:pt x="7"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4776;p59">
              <a:extLst>
                <a:ext uri="{FF2B5EF4-FFF2-40B4-BE49-F238E27FC236}">
                  <a16:creationId xmlns:a16="http://schemas.microsoft.com/office/drawing/2014/main" id="{FAC79AEA-4482-96AC-CF97-BE800969FC91}"/>
                </a:ext>
              </a:extLst>
            </p:cNvPr>
            <p:cNvSpPr/>
            <p:nvPr/>
          </p:nvSpPr>
          <p:spPr>
            <a:xfrm>
              <a:off x="2245977" y="1649234"/>
              <a:ext cx="20746" cy="26205"/>
            </a:xfrm>
            <a:custGeom>
              <a:avLst/>
              <a:gdLst/>
              <a:ahLst/>
              <a:cxnLst/>
              <a:rect l="l" t="t" r="r" b="b"/>
              <a:pathLst>
                <a:path w="1528" h="1930" extrusionOk="0">
                  <a:moveTo>
                    <a:pt x="316" y="0"/>
                  </a:moveTo>
                  <a:cubicBezTo>
                    <a:pt x="315" y="0"/>
                    <a:pt x="313" y="0"/>
                    <a:pt x="312" y="0"/>
                  </a:cubicBezTo>
                  <a:cubicBezTo>
                    <a:pt x="207" y="18"/>
                    <a:pt x="102" y="42"/>
                    <a:pt x="1" y="77"/>
                  </a:cubicBezTo>
                  <a:lnTo>
                    <a:pt x="11" y="98"/>
                  </a:lnTo>
                  <a:lnTo>
                    <a:pt x="25" y="126"/>
                  </a:lnTo>
                  <a:lnTo>
                    <a:pt x="43" y="158"/>
                  </a:lnTo>
                  <a:lnTo>
                    <a:pt x="57" y="179"/>
                  </a:lnTo>
                  <a:lnTo>
                    <a:pt x="81" y="228"/>
                  </a:lnTo>
                  <a:lnTo>
                    <a:pt x="95" y="252"/>
                  </a:lnTo>
                  <a:lnTo>
                    <a:pt x="109" y="273"/>
                  </a:lnTo>
                  <a:lnTo>
                    <a:pt x="120" y="298"/>
                  </a:lnTo>
                  <a:lnTo>
                    <a:pt x="134" y="319"/>
                  </a:lnTo>
                  <a:lnTo>
                    <a:pt x="144" y="340"/>
                  </a:lnTo>
                  <a:lnTo>
                    <a:pt x="158" y="361"/>
                  </a:lnTo>
                  <a:lnTo>
                    <a:pt x="169" y="382"/>
                  </a:lnTo>
                  <a:lnTo>
                    <a:pt x="179" y="399"/>
                  </a:lnTo>
                  <a:lnTo>
                    <a:pt x="190" y="417"/>
                  </a:lnTo>
                  <a:lnTo>
                    <a:pt x="200" y="434"/>
                  </a:lnTo>
                  <a:lnTo>
                    <a:pt x="211" y="452"/>
                  </a:lnTo>
                  <a:lnTo>
                    <a:pt x="218" y="469"/>
                  </a:lnTo>
                  <a:lnTo>
                    <a:pt x="228" y="483"/>
                  </a:lnTo>
                  <a:lnTo>
                    <a:pt x="239" y="497"/>
                  </a:lnTo>
                  <a:lnTo>
                    <a:pt x="246" y="511"/>
                  </a:lnTo>
                  <a:lnTo>
                    <a:pt x="256" y="525"/>
                  </a:lnTo>
                  <a:lnTo>
                    <a:pt x="263" y="539"/>
                  </a:lnTo>
                  <a:lnTo>
                    <a:pt x="270" y="550"/>
                  </a:lnTo>
                  <a:lnTo>
                    <a:pt x="277" y="560"/>
                  </a:lnTo>
                  <a:lnTo>
                    <a:pt x="284" y="574"/>
                  </a:lnTo>
                  <a:lnTo>
                    <a:pt x="291" y="581"/>
                  </a:lnTo>
                  <a:lnTo>
                    <a:pt x="298" y="592"/>
                  </a:lnTo>
                  <a:lnTo>
                    <a:pt x="302" y="599"/>
                  </a:lnTo>
                  <a:lnTo>
                    <a:pt x="312" y="609"/>
                  </a:lnTo>
                  <a:cubicBezTo>
                    <a:pt x="319" y="616"/>
                    <a:pt x="859" y="1261"/>
                    <a:pt x="655" y="1467"/>
                  </a:cubicBezTo>
                  <a:cubicBezTo>
                    <a:pt x="638" y="1485"/>
                    <a:pt x="617" y="1555"/>
                    <a:pt x="624" y="1653"/>
                  </a:cubicBezTo>
                  <a:cubicBezTo>
                    <a:pt x="624" y="1670"/>
                    <a:pt x="627" y="1684"/>
                    <a:pt x="627" y="1702"/>
                  </a:cubicBezTo>
                  <a:lnTo>
                    <a:pt x="627" y="1716"/>
                  </a:lnTo>
                  <a:cubicBezTo>
                    <a:pt x="631" y="1726"/>
                    <a:pt x="631" y="1737"/>
                    <a:pt x="634" y="1751"/>
                  </a:cubicBezTo>
                  <a:lnTo>
                    <a:pt x="634" y="1765"/>
                  </a:lnTo>
                  <a:cubicBezTo>
                    <a:pt x="638" y="1779"/>
                    <a:pt x="641" y="1793"/>
                    <a:pt x="645" y="1807"/>
                  </a:cubicBezTo>
                  <a:cubicBezTo>
                    <a:pt x="652" y="1821"/>
                    <a:pt x="655" y="1835"/>
                    <a:pt x="659" y="1852"/>
                  </a:cubicBezTo>
                  <a:lnTo>
                    <a:pt x="666" y="1863"/>
                  </a:lnTo>
                  <a:cubicBezTo>
                    <a:pt x="669" y="1870"/>
                    <a:pt x="673" y="1880"/>
                    <a:pt x="676" y="1891"/>
                  </a:cubicBezTo>
                  <a:lnTo>
                    <a:pt x="680" y="1901"/>
                  </a:lnTo>
                  <a:cubicBezTo>
                    <a:pt x="687" y="1912"/>
                    <a:pt x="690" y="1922"/>
                    <a:pt x="697" y="1929"/>
                  </a:cubicBezTo>
                  <a:cubicBezTo>
                    <a:pt x="911" y="1656"/>
                    <a:pt x="946" y="1572"/>
                    <a:pt x="950" y="1551"/>
                  </a:cubicBezTo>
                  <a:cubicBezTo>
                    <a:pt x="943" y="1471"/>
                    <a:pt x="964" y="1390"/>
                    <a:pt x="1002" y="1320"/>
                  </a:cubicBezTo>
                  <a:cubicBezTo>
                    <a:pt x="1016" y="1303"/>
                    <a:pt x="1030" y="1289"/>
                    <a:pt x="1048" y="1275"/>
                  </a:cubicBezTo>
                  <a:cubicBezTo>
                    <a:pt x="1085" y="1249"/>
                    <a:pt x="1128" y="1236"/>
                    <a:pt x="1172" y="1236"/>
                  </a:cubicBezTo>
                  <a:cubicBezTo>
                    <a:pt x="1195" y="1236"/>
                    <a:pt x="1218" y="1239"/>
                    <a:pt x="1240" y="1247"/>
                  </a:cubicBezTo>
                  <a:cubicBezTo>
                    <a:pt x="1300" y="1261"/>
                    <a:pt x="1356" y="1278"/>
                    <a:pt x="1405" y="1292"/>
                  </a:cubicBezTo>
                  <a:cubicBezTo>
                    <a:pt x="1443" y="1306"/>
                    <a:pt x="1492" y="1320"/>
                    <a:pt x="1527" y="1327"/>
                  </a:cubicBezTo>
                  <a:cubicBezTo>
                    <a:pt x="1513" y="1247"/>
                    <a:pt x="1471" y="1113"/>
                    <a:pt x="1422" y="1064"/>
                  </a:cubicBezTo>
                  <a:cubicBezTo>
                    <a:pt x="1335" y="977"/>
                    <a:pt x="1135" y="711"/>
                    <a:pt x="1065" y="487"/>
                  </a:cubicBezTo>
                  <a:cubicBezTo>
                    <a:pt x="1020" y="354"/>
                    <a:pt x="897" y="256"/>
                    <a:pt x="757" y="245"/>
                  </a:cubicBezTo>
                  <a:lnTo>
                    <a:pt x="739" y="245"/>
                  </a:lnTo>
                  <a:cubicBezTo>
                    <a:pt x="662" y="245"/>
                    <a:pt x="585" y="182"/>
                    <a:pt x="501" y="116"/>
                  </a:cubicBezTo>
                  <a:cubicBezTo>
                    <a:pt x="440" y="65"/>
                    <a:pt x="359" y="0"/>
                    <a:pt x="31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4777;p59">
              <a:extLst>
                <a:ext uri="{FF2B5EF4-FFF2-40B4-BE49-F238E27FC236}">
                  <a16:creationId xmlns:a16="http://schemas.microsoft.com/office/drawing/2014/main" id="{B8B6223F-5F7B-E928-F613-5CA013950787}"/>
                </a:ext>
              </a:extLst>
            </p:cNvPr>
            <p:cNvSpPr/>
            <p:nvPr/>
          </p:nvSpPr>
          <p:spPr>
            <a:xfrm>
              <a:off x="2249548" y="1656498"/>
              <a:ext cx="149" cy="204"/>
            </a:xfrm>
            <a:custGeom>
              <a:avLst/>
              <a:gdLst/>
              <a:ahLst/>
              <a:cxnLst/>
              <a:rect l="l" t="t" r="r" b="b"/>
              <a:pathLst>
                <a:path w="11" h="15" extrusionOk="0">
                  <a:moveTo>
                    <a:pt x="11"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4778;p59">
              <a:extLst>
                <a:ext uri="{FF2B5EF4-FFF2-40B4-BE49-F238E27FC236}">
                  <a16:creationId xmlns:a16="http://schemas.microsoft.com/office/drawing/2014/main" id="{519C8417-772D-688C-46EF-0656CAC44E3C}"/>
                </a:ext>
              </a:extLst>
            </p:cNvPr>
            <p:cNvSpPr/>
            <p:nvPr/>
          </p:nvSpPr>
          <p:spPr>
            <a:xfrm>
              <a:off x="2249304" y="1656172"/>
              <a:ext cx="163" cy="204"/>
            </a:xfrm>
            <a:custGeom>
              <a:avLst/>
              <a:gdLst/>
              <a:ahLst/>
              <a:cxnLst/>
              <a:rect l="l" t="t" r="r" b="b"/>
              <a:pathLst>
                <a:path w="12" h="15" extrusionOk="0">
                  <a:moveTo>
                    <a:pt x="11"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4779;p59">
              <a:extLst>
                <a:ext uri="{FF2B5EF4-FFF2-40B4-BE49-F238E27FC236}">
                  <a16:creationId xmlns:a16="http://schemas.microsoft.com/office/drawing/2014/main" id="{4AFF8884-5BF5-C1E4-F837-FF320620F0DC}"/>
                </a:ext>
              </a:extLst>
            </p:cNvPr>
            <p:cNvSpPr/>
            <p:nvPr/>
          </p:nvSpPr>
          <p:spPr>
            <a:xfrm>
              <a:off x="2254776" y="1673714"/>
              <a:ext cx="204" cy="584"/>
            </a:xfrm>
            <a:custGeom>
              <a:avLst/>
              <a:gdLst/>
              <a:ahLst/>
              <a:cxnLst/>
              <a:rect l="l" t="t" r="r" b="b"/>
              <a:pathLst>
                <a:path w="15" h="43" extrusionOk="0">
                  <a:moveTo>
                    <a:pt x="0" y="0"/>
                  </a:moveTo>
                  <a:cubicBezTo>
                    <a:pt x="4" y="18"/>
                    <a:pt x="11" y="32"/>
                    <a:pt x="14" y="42"/>
                  </a:cubicBezTo>
                  <a:cubicBezTo>
                    <a:pt x="11" y="28"/>
                    <a:pt x="7" y="18"/>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4780;p59">
              <a:extLst>
                <a:ext uri="{FF2B5EF4-FFF2-40B4-BE49-F238E27FC236}">
                  <a16:creationId xmlns:a16="http://schemas.microsoft.com/office/drawing/2014/main" id="{9828AC8F-7E3E-AB8A-8EC1-030F7B6B1A07}"/>
                </a:ext>
              </a:extLst>
            </p:cNvPr>
            <p:cNvSpPr/>
            <p:nvPr/>
          </p:nvSpPr>
          <p:spPr>
            <a:xfrm>
              <a:off x="2254626" y="1673144"/>
              <a:ext cx="163" cy="625"/>
            </a:xfrm>
            <a:custGeom>
              <a:avLst/>
              <a:gdLst/>
              <a:ahLst/>
              <a:cxnLst/>
              <a:rect l="l" t="t" r="r" b="b"/>
              <a:pathLst>
                <a:path w="12" h="46" extrusionOk="0">
                  <a:moveTo>
                    <a:pt x="1" y="0"/>
                  </a:moveTo>
                  <a:lnTo>
                    <a:pt x="1" y="0"/>
                  </a:lnTo>
                  <a:cubicBezTo>
                    <a:pt x="4" y="14"/>
                    <a:pt x="8" y="32"/>
                    <a:pt x="11" y="46"/>
                  </a:cubicBezTo>
                  <a:cubicBezTo>
                    <a:pt x="8" y="28"/>
                    <a:pt x="4"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4781;p59">
              <a:extLst>
                <a:ext uri="{FF2B5EF4-FFF2-40B4-BE49-F238E27FC236}">
                  <a16:creationId xmlns:a16="http://schemas.microsoft.com/office/drawing/2014/main" id="{A23D2CA0-F2EE-E5CD-4A0F-B3BDC6EFCCE3}"/>
                </a:ext>
              </a:extLst>
            </p:cNvPr>
            <p:cNvSpPr/>
            <p:nvPr/>
          </p:nvSpPr>
          <p:spPr>
            <a:xfrm>
              <a:off x="2255251" y="1674950"/>
              <a:ext cx="244" cy="434"/>
            </a:xfrm>
            <a:custGeom>
              <a:avLst/>
              <a:gdLst/>
              <a:ahLst/>
              <a:cxnLst/>
              <a:rect l="l" t="t" r="r" b="b"/>
              <a:pathLst>
                <a:path w="18" h="32" extrusionOk="0">
                  <a:moveTo>
                    <a:pt x="1" y="0"/>
                  </a:moveTo>
                  <a:lnTo>
                    <a:pt x="1" y="0"/>
                  </a:lnTo>
                  <a:cubicBezTo>
                    <a:pt x="7" y="14"/>
                    <a:pt x="11" y="25"/>
                    <a:pt x="18" y="32"/>
                  </a:cubicBezTo>
                  <a:cubicBezTo>
                    <a:pt x="11" y="21"/>
                    <a:pt x="7"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4782;p59">
              <a:extLst>
                <a:ext uri="{FF2B5EF4-FFF2-40B4-BE49-F238E27FC236}">
                  <a16:creationId xmlns:a16="http://schemas.microsoft.com/office/drawing/2014/main" id="{B64144C0-CF0E-77CA-B96D-FF2159E40E4F}"/>
                </a:ext>
              </a:extLst>
            </p:cNvPr>
            <p:cNvSpPr/>
            <p:nvPr/>
          </p:nvSpPr>
          <p:spPr>
            <a:xfrm>
              <a:off x="2254531" y="1672479"/>
              <a:ext cx="109" cy="489"/>
            </a:xfrm>
            <a:custGeom>
              <a:avLst/>
              <a:gdLst/>
              <a:ahLst/>
              <a:cxnLst/>
              <a:rect l="l" t="t" r="r" b="b"/>
              <a:pathLst>
                <a:path w="8" h="36" extrusionOk="0">
                  <a:moveTo>
                    <a:pt x="1" y="0"/>
                  </a:moveTo>
                  <a:cubicBezTo>
                    <a:pt x="1" y="11"/>
                    <a:pt x="4" y="25"/>
                    <a:pt x="8" y="35"/>
                  </a:cubicBezTo>
                  <a:cubicBezTo>
                    <a:pt x="4" y="25"/>
                    <a:pt x="4"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4783;p59">
              <a:extLst>
                <a:ext uri="{FF2B5EF4-FFF2-40B4-BE49-F238E27FC236}">
                  <a16:creationId xmlns:a16="http://schemas.microsoft.com/office/drawing/2014/main" id="{9CD0C02B-F9A4-BE8E-4809-4D84113E1903}"/>
                </a:ext>
              </a:extLst>
            </p:cNvPr>
            <p:cNvSpPr/>
            <p:nvPr/>
          </p:nvSpPr>
          <p:spPr>
            <a:xfrm>
              <a:off x="2250119" y="1657313"/>
              <a:ext cx="149" cy="204"/>
            </a:xfrm>
            <a:custGeom>
              <a:avLst/>
              <a:gdLst/>
              <a:ahLst/>
              <a:cxnLst/>
              <a:rect l="l" t="t" r="r" b="b"/>
              <a:pathLst>
                <a:path w="11" h="15" extrusionOk="0">
                  <a:moveTo>
                    <a:pt x="11"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4784;p59">
              <a:extLst>
                <a:ext uri="{FF2B5EF4-FFF2-40B4-BE49-F238E27FC236}">
                  <a16:creationId xmlns:a16="http://schemas.microsoft.com/office/drawing/2014/main" id="{AFC06610-89DF-C73B-536B-B8811AA8FE7A}"/>
                </a:ext>
              </a:extLst>
            </p:cNvPr>
            <p:cNvSpPr/>
            <p:nvPr/>
          </p:nvSpPr>
          <p:spPr>
            <a:xfrm>
              <a:off x="2249928" y="1657068"/>
              <a:ext cx="109" cy="163"/>
            </a:xfrm>
            <a:custGeom>
              <a:avLst/>
              <a:gdLst/>
              <a:ahLst/>
              <a:cxnLst/>
              <a:rect l="l" t="t" r="r" b="b"/>
              <a:pathLst>
                <a:path w="8" h="12" extrusionOk="0">
                  <a:moveTo>
                    <a:pt x="7"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4785;p59">
              <a:extLst>
                <a:ext uri="{FF2B5EF4-FFF2-40B4-BE49-F238E27FC236}">
                  <a16:creationId xmlns:a16="http://schemas.microsoft.com/office/drawing/2014/main" id="{D3586989-E6B4-D7D9-0578-7CC2FBDACC31}"/>
                </a:ext>
              </a:extLst>
            </p:cNvPr>
            <p:cNvSpPr/>
            <p:nvPr/>
          </p:nvSpPr>
          <p:spPr>
            <a:xfrm>
              <a:off x="2254436" y="1671623"/>
              <a:ext cx="109" cy="679"/>
            </a:xfrm>
            <a:custGeom>
              <a:avLst/>
              <a:gdLst/>
              <a:ahLst/>
              <a:cxnLst/>
              <a:rect l="l" t="t" r="r" b="b"/>
              <a:pathLst>
                <a:path w="8" h="50" extrusionOk="0">
                  <a:moveTo>
                    <a:pt x="1" y="0"/>
                  </a:moveTo>
                  <a:cubicBezTo>
                    <a:pt x="4" y="18"/>
                    <a:pt x="4" y="35"/>
                    <a:pt x="8" y="49"/>
                  </a:cubicBezTo>
                  <a:cubicBezTo>
                    <a:pt x="8" y="35"/>
                    <a:pt x="4" y="1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4786;p59">
              <a:extLst>
                <a:ext uri="{FF2B5EF4-FFF2-40B4-BE49-F238E27FC236}">
                  <a16:creationId xmlns:a16="http://schemas.microsoft.com/office/drawing/2014/main" id="{1450ECAB-5F9E-0C7B-26E8-C7B82E50DCB5}"/>
                </a:ext>
              </a:extLst>
            </p:cNvPr>
            <p:cNvSpPr/>
            <p:nvPr/>
          </p:nvSpPr>
          <p:spPr>
            <a:xfrm>
              <a:off x="2249738" y="1656837"/>
              <a:ext cx="149" cy="149"/>
            </a:xfrm>
            <a:custGeom>
              <a:avLst/>
              <a:gdLst/>
              <a:ahLst/>
              <a:cxnLst/>
              <a:rect l="l" t="t" r="r" b="b"/>
              <a:pathLst>
                <a:path w="11" h="11" extrusionOk="0">
                  <a:moveTo>
                    <a:pt x="11"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4787;p59">
              <a:extLst>
                <a:ext uri="{FF2B5EF4-FFF2-40B4-BE49-F238E27FC236}">
                  <a16:creationId xmlns:a16="http://schemas.microsoft.com/office/drawing/2014/main" id="{4574A716-9533-DD06-7429-F9906AD88E53}"/>
                </a:ext>
              </a:extLst>
            </p:cNvPr>
            <p:cNvSpPr/>
            <p:nvPr/>
          </p:nvSpPr>
          <p:spPr>
            <a:xfrm>
              <a:off x="2255006" y="167442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4788;p59">
              <a:extLst>
                <a:ext uri="{FF2B5EF4-FFF2-40B4-BE49-F238E27FC236}">
                  <a16:creationId xmlns:a16="http://schemas.microsoft.com/office/drawing/2014/main" id="{3BB158B5-900D-D065-44D8-A567697F883B}"/>
                </a:ext>
              </a:extLst>
            </p:cNvPr>
            <p:cNvSpPr/>
            <p:nvPr/>
          </p:nvSpPr>
          <p:spPr>
            <a:xfrm>
              <a:off x="2247933" y="1653796"/>
              <a:ext cx="149" cy="299"/>
            </a:xfrm>
            <a:custGeom>
              <a:avLst/>
              <a:gdLst/>
              <a:ahLst/>
              <a:cxnLst/>
              <a:rect l="l" t="t" r="r" b="b"/>
              <a:pathLst>
                <a:path w="11" h="22" extrusionOk="0">
                  <a:moveTo>
                    <a:pt x="11" y="2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4789;p59">
              <a:extLst>
                <a:ext uri="{FF2B5EF4-FFF2-40B4-BE49-F238E27FC236}">
                  <a16:creationId xmlns:a16="http://schemas.microsoft.com/office/drawing/2014/main" id="{95006600-4C8E-8DB6-D29B-8CF0A9BF5F04}"/>
                </a:ext>
              </a:extLst>
            </p:cNvPr>
            <p:cNvSpPr/>
            <p:nvPr/>
          </p:nvSpPr>
          <p:spPr>
            <a:xfrm>
              <a:off x="2255482" y="167542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4790;p59">
              <a:extLst>
                <a:ext uri="{FF2B5EF4-FFF2-40B4-BE49-F238E27FC236}">
                  <a16:creationId xmlns:a16="http://schemas.microsoft.com/office/drawing/2014/main" id="{3FBA8B8B-36D0-87C3-E6C3-6A9EF5D0CC87}"/>
                </a:ext>
              </a:extLst>
            </p:cNvPr>
            <p:cNvSpPr/>
            <p:nvPr/>
          </p:nvSpPr>
          <p:spPr>
            <a:xfrm>
              <a:off x="2248258" y="1654366"/>
              <a:ext cx="163" cy="244"/>
            </a:xfrm>
            <a:custGeom>
              <a:avLst/>
              <a:gdLst/>
              <a:ahLst/>
              <a:cxnLst/>
              <a:rect l="l" t="t" r="r" b="b"/>
              <a:pathLst>
                <a:path w="12" h="18" extrusionOk="0">
                  <a:moveTo>
                    <a:pt x="11" y="1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4791;p59">
              <a:extLst>
                <a:ext uri="{FF2B5EF4-FFF2-40B4-BE49-F238E27FC236}">
                  <a16:creationId xmlns:a16="http://schemas.microsoft.com/office/drawing/2014/main" id="{7914B26F-B7A9-2730-6540-9014BFD8CEE8}"/>
                </a:ext>
              </a:extLst>
            </p:cNvPr>
            <p:cNvSpPr/>
            <p:nvPr/>
          </p:nvSpPr>
          <p:spPr>
            <a:xfrm>
              <a:off x="2245977" y="1650225"/>
              <a:ext cx="163" cy="353"/>
            </a:xfrm>
            <a:custGeom>
              <a:avLst/>
              <a:gdLst/>
              <a:ahLst/>
              <a:cxnLst/>
              <a:rect l="l" t="t" r="r" b="b"/>
              <a:pathLst>
                <a:path w="12" h="26" extrusionOk="0">
                  <a:moveTo>
                    <a:pt x="1" y="1"/>
                  </a:moveTo>
                  <a:lnTo>
                    <a:pt x="11" y="25"/>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4792;p59">
              <a:extLst>
                <a:ext uri="{FF2B5EF4-FFF2-40B4-BE49-F238E27FC236}">
                  <a16:creationId xmlns:a16="http://schemas.microsoft.com/office/drawing/2014/main" id="{A72EE9C6-B8E2-A081-E288-7029CEF7C9FC}"/>
                </a:ext>
              </a:extLst>
            </p:cNvPr>
            <p:cNvSpPr/>
            <p:nvPr/>
          </p:nvSpPr>
          <p:spPr>
            <a:xfrm>
              <a:off x="2247593" y="1653226"/>
              <a:ext cx="204" cy="339"/>
            </a:xfrm>
            <a:custGeom>
              <a:avLst/>
              <a:gdLst/>
              <a:ahLst/>
              <a:cxnLst/>
              <a:rect l="l" t="t" r="r" b="b"/>
              <a:pathLst>
                <a:path w="15" h="25" extrusionOk="0">
                  <a:moveTo>
                    <a:pt x="15"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4793;p59">
              <a:extLst>
                <a:ext uri="{FF2B5EF4-FFF2-40B4-BE49-F238E27FC236}">
                  <a16:creationId xmlns:a16="http://schemas.microsoft.com/office/drawing/2014/main" id="{1825873A-2329-E9B6-31EE-9B5A739089DD}"/>
                </a:ext>
              </a:extLst>
            </p:cNvPr>
            <p:cNvSpPr/>
            <p:nvPr/>
          </p:nvSpPr>
          <p:spPr>
            <a:xfrm>
              <a:off x="2247267" y="1652601"/>
              <a:ext cx="149" cy="353"/>
            </a:xfrm>
            <a:custGeom>
              <a:avLst/>
              <a:gdLst/>
              <a:ahLst/>
              <a:cxnLst/>
              <a:rect l="l" t="t" r="r" b="b"/>
              <a:pathLst>
                <a:path w="11" h="26" extrusionOk="0">
                  <a:moveTo>
                    <a:pt x="11"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4794;p59">
              <a:extLst>
                <a:ext uri="{FF2B5EF4-FFF2-40B4-BE49-F238E27FC236}">
                  <a16:creationId xmlns:a16="http://schemas.microsoft.com/office/drawing/2014/main" id="{328C0886-6A28-7C0E-35C8-FAB304EEA04F}"/>
                </a:ext>
              </a:extLst>
            </p:cNvPr>
            <p:cNvSpPr/>
            <p:nvPr/>
          </p:nvSpPr>
          <p:spPr>
            <a:xfrm>
              <a:off x="2246697" y="1651610"/>
              <a:ext cx="394" cy="679"/>
            </a:xfrm>
            <a:custGeom>
              <a:avLst/>
              <a:gdLst/>
              <a:ahLst/>
              <a:cxnLst/>
              <a:rect l="l" t="t" r="r" b="b"/>
              <a:pathLst>
                <a:path w="29" h="50" extrusionOk="0">
                  <a:moveTo>
                    <a:pt x="28" y="49"/>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4795;p59">
              <a:extLst>
                <a:ext uri="{FF2B5EF4-FFF2-40B4-BE49-F238E27FC236}">
                  <a16:creationId xmlns:a16="http://schemas.microsoft.com/office/drawing/2014/main" id="{F8038623-0172-55D6-D3A9-F12849397EA9}"/>
                </a:ext>
              </a:extLst>
            </p:cNvPr>
            <p:cNvSpPr/>
            <p:nvPr/>
          </p:nvSpPr>
          <p:spPr>
            <a:xfrm>
              <a:off x="2246317" y="1650890"/>
              <a:ext cx="244" cy="448"/>
            </a:xfrm>
            <a:custGeom>
              <a:avLst/>
              <a:gdLst/>
              <a:ahLst/>
              <a:cxnLst/>
              <a:rect l="l" t="t" r="r" b="b"/>
              <a:pathLst>
                <a:path w="18" h="33" extrusionOk="0">
                  <a:moveTo>
                    <a:pt x="18" y="32"/>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4796;p59">
              <a:extLst>
                <a:ext uri="{FF2B5EF4-FFF2-40B4-BE49-F238E27FC236}">
                  <a16:creationId xmlns:a16="http://schemas.microsoft.com/office/drawing/2014/main" id="{C570CDB2-59E1-E0B2-56E8-5DEEF0D2B3E8}"/>
                </a:ext>
              </a:extLst>
            </p:cNvPr>
            <p:cNvSpPr/>
            <p:nvPr/>
          </p:nvSpPr>
          <p:spPr>
            <a:xfrm>
              <a:off x="2249073" y="1655792"/>
              <a:ext cx="149" cy="204"/>
            </a:xfrm>
            <a:custGeom>
              <a:avLst/>
              <a:gdLst/>
              <a:ahLst/>
              <a:cxnLst/>
              <a:rect l="l" t="t" r="r" b="b"/>
              <a:pathLst>
                <a:path w="11" h="15" extrusionOk="0">
                  <a:moveTo>
                    <a:pt x="11"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4797;p59">
              <a:extLst>
                <a:ext uri="{FF2B5EF4-FFF2-40B4-BE49-F238E27FC236}">
                  <a16:creationId xmlns:a16="http://schemas.microsoft.com/office/drawing/2014/main" id="{DF89455F-4ECE-78F3-6B21-FE0A616BCE03}"/>
                </a:ext>
              </a:extLst>
            </p:cNvPr>
            <p:cNvSpPr/>
            <p:nvPr/>
          </p:nvSpPr>
          <p:spPr>
            <a:xfrm>
              <a:off x="2248829" y="1655357"/>
              <a:ext cx="163" cy="204"/>
            </a:xfrm>
            <a:custGeom>
              <a:avLst/>
              <a:gdLst/>
              <a:ahLst/>
              <a:cxnLst/>
              <a:rect l="l" t="t" r="r" b="b"/>
              <a:pathLst>
                <a:path w="12" h="15" extrusionOk="0">
                  <a:moveTo>
                    <a:pt x="11"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4798;p59">
              <a:extLst>
                <a:ext uri="{FF2B5EF4-FFF2-40B4-BE49-F238E27FC236}">
                  <a16:creationId xmlns:a16="http://schemas.microsoft.com/office/drawing/2014/main" id="{2D419ADD-D437-AE2F-D3E1-152DCD9CF371}"/>
                </a:ext>
              </a:extLst>
            </p:cNvPr>
            <p:cNvSpPr/>
            <p:nvPr/>
          </p:nvSpPr>
          <p:spPr>
            <a:xfrm>
              <a:off x="2248544" y="1654882"/>
              <a:ext cx="163" cy="258"/>
            </a:xfrm>
            <a:custGeom>
              <a:avLst/>
              <a:gdLst/>
              <a:ahLst/>
              <a:cxnLst/>
              <a:rect l="l" t="t" r="r" b="b"/>
              <a:pathLst>
                <a:path w="12" h="19" extrusionOk="0">
                  <a:moveTo>
                    <a:pt x="11" y="1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4799;p59">
              <a:extLst>
                <a:ext uri="{FF2B5EF4-FFF2-40B4-BE49-F238E27FC236}">
                  <a16:creationId xmlns:a16="http://schemas.microsoft.com/office/drawing/2014/main" id="{E0B17CB4-BDE1-5C04-CA27-2DF470CB9B16}"/>
                </a:ext>
              </a:extLst>
            </p:cNvPr>
            <p:cNvSpPr/>
            <p:nvPr/>
          </p:nvSpPr>
          <p:spPr>
            <a:xfrm>
              <a:off x="2212047" y="1690224"/>
              <a:ext cx="44073" cy="23516"/>
            </a:xfrm>
            <a:custGeom>
              <a:avLst/>
              <a:gdLst/>
              <a:ahLst/>
              <a:cxnLst/>
              <a:rect l="l" t="t" r="r" b="b"/>
              <a:pathLst>
                <a:path w="3246" h="1732" extrusionOk="0">
                  <a:moveTo>
                    <a:pt x="2473" y="1"/>
                  </a:moveTo>
                  <a:cubicBezTo>
                    <a:pt x="2300" y="1"/>
                    <a:pt x="2049" y="32"/>
                    <a:pt x="1978" y="100"/>
                  </a:cubicBezTo>
                  <a:cubicBezTo>
                    <a:pt x="1864" y="215"/>
                    <a:pt x="1722" y="283"/>
                    <a:pt x="1590" y="283"/>
                  </a:cubicBezTo>
                  <a:cubicBezTo>
                    <a:pt x="1572" y="283"/>
                    <a:pt x="1554" y="281"/>
                    <a:pt x="1537" y="279"/>
                  </a:cubicBezTo>
                  <a:cubicBezTo>
                    <a:pt x="1441" y="269"/>
                    <a:pt x="1234" y="259"/>
                    <a:pt x="1097" y="259"/>
                  </a:cubicBezTo>
                  <a:cubicBezTo>
                    <a:pt x="1041" y="259"/>
                    <a:pt x="996" y="261"/>
                    <a:pt x="977" y="265"/>
                  </a:cubicBezTo>
                  <a:cubicBezTo>
                    <a:pt x="968" y="266"/>
                    <a:pt x="957" y="267"/>
                    <a:pt x="945" y="267"/>
                  </a:cubicBezTo>
                  <a:cubicBezTo>
                    <a:pt x="886" y="267"/>
                    <a:pt x="790" y="253"/>
                    <a:pt x="648" y="230"/>
                  </a:cubicBezTo>
                  <a:cubicBezTo>
                    <a:pt x="564" y="212"/>
                    <a:pt x="480" y="202"/>
                    <a:pt x="396" y="198"/>
                  </a:cubicBezTo>
                  <a:cubicBezTo>
                    <a:pt x="388" y="200"/>
                    <a:pt x="381" y="201"/>
                    <a:pt x="374" y="201"/>
                  </a:cubicBezTo>
                  <a:cubicBezTo>
                    <a:pt x="324" y="201"/>
                    <a:pt x="280" y="160"/>
                    <a:pt x="231" y="111"/>
                  </a:cubicBezTo>
                  <a:lnTo>
                    <a:pt x="207" y="86"/>
                  </a:lnTo>
                  <a:lnTo>
                    <a:pt x="200" y="79"/>
                  </a:lnTo>
                  <a:cubicBezTo>
                    <a:pt x="189" y="69"/>
                    <a:pt x="179" y="62"/>
                    <a:pt x="168" y="51"/>
                  </a:cubicBezTo>
                  <a:lnTo>
                    <a:pt x="165" y="48"/>
                  </a:lnTo>
                  <a:cubicBezTo>
                    <a:pt x="158" y="41"/>
                    <a:pt x="147" y="34"/>
                    <a:pt x="137" y="27"/>
                  </a:cubicBezTo>
                  <a:lnTo>
                    <a:pt x="130" y="23"/>
                  </a:lnTo>
                  <a:cubicBezTo>
                    <a:pt x="123" y="16"/>
                    <a:pt x="112" y="9"/>
                    <a:pt x="102" y="6"/>
                  </a:cubicBezTo>
                  <a:lnTo>
                    <a:pt x="98" y="6"/>
                  </a:lnTo>
                  <a:cubicBezTo>
                    <a:pt x="91" y="9"/>
                    <a:pt x="88" y="13"/>
                    <a:pt x="81" y="20"/>
                  </a:cubicBezTo>
                  <a:cubicBezTo>
                    <a:pt x="77" y="23"/>
                    <a:pt x="70" y="27"/>
                    <a:pt x="63" y="30"/>
                  </a:cubicBezTo>
                  <a:cubicBezTo>
                    <a:pt x="28" y="58"/>
                    <a:pt x="7" y="97"/>
                    <a:pt x="4" y="142"/>
                  </a:cubicBezTo>
                  <a:cubicBezTo>
                    <a:pt x="0" y="202"/>
                    <a:pt x="25" y="261"/>
                    <a:pt x="70" y="304"/>
                  </a:cubicBezTo>
                  <a:cubicBezTo>
                    <a:pt x="140" y="370"/>
                    <a:pt x="333" y="594"/>
                    <a:pt x="291" y="710"/>
                  </a:cubicBezTo>
                  <a:cubicBezTo>
                    <a:pt x="274" y="746"/>
                    <a:pt x="243" y="769"/>
                    <a:pt x="204" y="769"/>
                  </a:cubicBezTo>
                  <a:cubicBezTo>
                    <a:pt x="202" y="769"/>
                    <a:pt x="199" y="769"/>
                    <a:pt x="196" y="769"/>
                  </a:cubicBezTo>
                  <a:cubicBezTo>
                    <a:pt x="165" y="773"/>
                    <a:pt x="137" y="790"/>
                    <a:pt x="119" y="815"/>
                  </a:cubicBezTo>
                  <a:cubicBezTo>
                    <a:pt x="95" y="839"/>
                    <a:pt x="77" y="874"/>
                    <a:pt x="77" y="909"/>
                  </a:cubicBezTo>
                  <a:cubicBezTo>
                    <a:pt x="81" y="958"/>
                    <a:pt x="77" y="1004"/>
                    <a:pt x="70" y="1049"/>
                  </a:cubicBezTo>
                  <a:cubicBezTo>
                    <a:pt x="70" y="1063"/>
                    <a:pt x="67" y="1081"/>
                    <a:pt x="67" y="1095"/>
                  </a:cubicBezTo>
                  <a:cubicBezTo>
                    <a:pt x="63" y="1109"/>
                    <a:pt x="63" y="1126"/>
                    <a:pt x="67" y="1140"/>
                  </a:cubicBezTo>
                  <a:lnTo>
                    <a:pt x="67" y="1147"/>
                  </a:lnTo>
                  <a:lnTo>
                    <a:pt x="67" y="1151"/>
                  </a:lnTo>
                  <a:lnTo>
                    <a:pt x="74" y="1154"/>
                  </a:lnTo>
                  <a:cubicBezTo>
                    <a:pt x="329" y="1406"/>
                    <a:pt x="371" y="1483"/>
                    <a:pt x="378" y="1529"/>
                  </a:cubicBezTo>
                  <a:cubicBezTo>
                    <a:pt x="378" y="1539"/>
                    <a:pt x="403" y="1557"/>
                    <a:pt x="417" y="1567"/>
                  </a:cubicBezTo>
                  <a:cubicBezTo>
                    <a:pt x="427" y="1578"/>
                    <a:pt x="434" y="1585"/>
                    <a:pt x="441" y="1592"/>
                  </a:cubicBezTo>
                  <a:cubicBezTo>
                    <a:pt x="452" y="1602"/>
                    <a:pt x="459" y="1613"/>
                    <a:pt x="466" y="1623"/>
                  </a:cubicBezTo>
                  <a:lnTo>
                    <a:pt x="557" y="1616"/>
                  </a:lnTo>
                  <a:lnTo>
                    <a:pt x="571" y="1616"/>
                  </a:lnTo>
                  <a:lnTo>
                    <a:pt x="662" y="1613"/>
                  </a:lnTo>
                  <a:lnTo>
                    <a:pt x="676" y="1613"/>
                  </a:lnTo>
                  <a:lnTo>
                    <a:pt x="767" y="1609"/>
                  </a:lnTo>
                  <a:lnTo>
                    <a:pt x="774" y="1609"/>
                  </a:lnTo>
                  <a:cubicBezTo>
                    <a:pt x="801" y="1609"/>
                    <a:pt x="829" y="1609"/>
                    <a:pt x="855" y="1609"/>
                  </a:cubicBezTo>
                  <a:cubicBezTo>
                    <a:pt x="1003" y="1609"/>
                    <a:pt x="1127" y="1618"/>
                    <a:pt x="1183" y="1644"/>
                  </a:cubicBezTo>
                  <a:lnTo>
                    <a:pt x="1201" y="1651"/>
                  </a:lnTo>
                  <a:cubicBezTo>
                    <a:pt x="1313" y="1683"/>
                    <a:pt x="1429" y="1704"/>
                    <a:pt x="1544" y="1714"/>
                  </a:cubicBezTo>
                  <a:lnTo>
                    <a:pt x="1565" y="1718"/>
                  </a:lnTo>
                  <a:lnTo>
                    <a:pt x="1576" y="1718"/>
                  </a:lnTo>
                  <a:cubicBezTo>
                    <a:pt x="1628" y="1725"/>
                    <a:pt x="1674" y="1728"/>
                    <a:pt x="1712" y="1732"/>
                  </a:cubicBezTo>
                  <a:lnTo>
                    <a:pt x="1737" y="1732"/>
                  </a:lnTo>
                  <a:cubicBezTo>
                    <a:pt x="1782" y="1732"/>
                    <a:pt x="1831" y="1721"/>
                    <a:pt x="1873" y="1700"/>
                  </a:cubicBezTo>
                  <a:cubicBezTo>
                    <a:pt x="1877" y="1700"/>
                    <a:pt x="1880" y="1697"/>
                    <a:pt x="1884" y="1690"/>
                  </a:cubicBezTo>
                  <a:cubicBezTo>
                    <a:pt x="1873" y="1662"/>
                    <a:pt x="1873" y="1627"/>
                    <a:pt x="1891" y="1599"/>
                  </a:cubicBezTo>
                  <a:cubicBezTo>
                    <a:pt x="1898" y="1592"/>
                    <a:pt x="1901" y="1585"/>
                    <a:pt x="1908" y="1578"/>
                  </a:cubicBezTo>
                  <a:lnTo>
                    <a:pt x="1912" y="1571"/>
                  </a:lnTo>
                  <a:cubicBezTo>
                    <a:pt x="1919" y="1567"/>
                    <a:pt x="1926" y="1560"/>
                    <a:pt x="1933" y="1557"/>
                  </a:cubicBezTo>
                  <a:lnTo>
                    <a:pt x="1936" y="1553"/>
                  </a:lnTo>
                  <a:cubicBezTo>
                    <a:pt x="1943" y="1550"/>
                    <a:pt x="1950" y="1543"/>
                    <a:pt x="1961" y="1539"/>
                  </a:cubicBezTo>
                  <a:lnTo>
                    <a:pt x="1968" y="1536"/>
                  </a:lnTo>
                  <a:lnTo>
                    <a:pt x="1989" y="1525"/>
                  </a:lnTo>
                  <a:lnTo>
                    <a:pt x="1996" y="1522"/>
                  </a:lnTo>
                  <a:lnTo>
                    <a:pt x="2024" y="1511"/>
                  </a:lnTo>
                  <a:lnTo>
                    <a:pt x="2031" y="1511"/>
                  </a:lnTo>
                  <a:lnTo>
                    <a:pt x="2055" y="1504"/>
                  </a:lnTo>
                  <a:lnTo>
                    <a:pt x="2062" y="1504"/>
                  </a:lnTo>
                  <a:lnTo>
                    <a:pt x="2094" y="1497"/>
                  </a:lnTo>
                  <a:lnTo>
                    <a:pt x="2097" y="1497"/>
                  </a:lnTo>
                  <a:lnTo>
                    <a:pt x="2122" y="1490"/>
                  </a:lnTo>
                  <a:lnTo>
                    <a:pt x="2125" y="1490"/>
                  </a:lnTo>
                  <a:cubicBezTo>
                    <a:pt x="2122" y="1473"/>
                    <a:pt x="2122" y="1455"/>
                    <a:pt x="2122" y="1434"/>
                  </a:cubicBezTo>
                  <a:lnTo>
                    <a:pt x="2122" y="1420"/>
                  </a:lnTo>
                  <a:cubicBezTo>
                    <a:pt x="2122" y="1413"/>
                    <a:pt x="2122" y="1406"/>
                    <a:pt x="2122" y="1399"/>
                  </a:cubicBezTo>
                  <a:cubicBezTo>
                    <a:pt x="2125" y="1392"/>
                    <a:pt x="2125" y="1385"/>
                    <a:pt x="2129" y="1382"/>
                  </a:cubicBezTo>
                  <a:cubicBezTo>
                    <a:pt x="2136" y="1368"/>
                    <a:pt x="2143" y="1357"/>
                    <a:pt x="2153" y="1350"/>
                  </a:cubicBezTo>
                  <a:lnTo>
                    <a:pt x="2157" y="1350"/>
                  </a:lnTo>
                  <a:cubicBezTo>
                    <a:pt x="2164" y="1347"/>
                    <a:pt x="2167" y="1343"/>
                    <a:pt x="2174" y="1340"/>
                  </a:cubicBezTo>
                  <a:cubicBezTo>
                    <a:pt x="2291" y="1308"/>
                    <a:pt x="2413" y="1294"/>
                    <a:pt x="2534" y="1294"/>
                  </a:cubicBezTo>
                  <a:cubicBezTo>
                    <a:pt x="2547" y="1294"/>
                    <a:pt x="2560" y="1294"/>
                    <a:pt x="2573" y="1294"/>
                  </a:cubicBezTo>
                  <a:cubicBezTo>
                    <a:pt x="2647" y="1298"/>
                    <a:pt x="2720" y="1312"/>
                    <a:pt x="2787" y="1340"/>
                  </a:cubicBezTo>
                  <a:cubicBezTo>
                    <a:pt x="2790" y="1343"/>
                    <a:pt x="2797" y="1343"/>
                    <a:pt x="2804" y="1347"/>
                  </a:cubicBezTo>
                  <a:lnTo>
                    <a:pt x="2846" y="1347"/>
                  </a:lnTo>
                  <a:lnTo>
                    <a:pt x="2864" y="1340"/>
                  </a:lnTo>
                  <a:lnTo>
                    <a:pt x="2867" y="1340"/>
                  </a:lnTo>
                  <a:lnTo>
                    <a:pt x="2885" y="1336"/>
                  </a:lnTo>
                  <a:lnTo>
                    <a:pt x="2899" y="1329"/>
                  </a:lnTo>
                  <a:cubicBezTo>
                    <a:pt x="2895" y="1315"/>
                    <a:pt x="2892" y="1305"/>
                    <a:pt x="2885" y="1291"/>
                  </a:cubicBezTo>
                  <a:cubicBezTo>
                    <a:pt x="2769" y="1263"/>
                    <a:pt x="2685" y="1021"/>
                    <a:pt x="2682" y="902"/>
                  </a:cubicBezTo>
                  <a:cubicBezTo>
                    <a:pt x="2678" y="787"/>
                    <a:pt x="2748" y="759"/>
                    <a:pt x="2776" y="752"/>
                  </a:cubicBezTo>
                  <a:cubicBezTo>
                    <a:pt x="2804" y="745"/>
                    <a:pt x="2867" y="650"/>
                    <a:pt x="2909" y="587"/>
                  </a:cubicBezTo>
                  <a:cubicBezTo>
                    <a:pt x="2993" y="465"/>
                    <a:pt x="3088" y="325"/>
                    <a:pt x="3207" y="286"/>
                  </a:cubicBezTo>
                  <a:cubicBezTo>
                    <a:pt x="3221" y="283"/>
                    <a:pt x="3235" y="276"/>
                    <a:pt x="3245" y="268"/>
                  </a:cubicBezTo>
                  <a:lnTo>
                    <a:pt x="3228" y="261"/>
                  </a:lnTo>
                  <a:lnTo>
                    <a:pt x="3207" y="251"/>
                  </a:lnTo>
                  <a:lnTo>
                    <a:pt x="3186" y="237"/>
                  </a:lnTo>
                  <a:lnTo>
                    <a:pt x="3168" y="230"/>
                  </a:lnTo>
                  <a:lnTo>
                    <a:pt x="3144" y="219"/>
                  </a:lnTo>
                  <a:lnTo>
                    <a:pt x="3130" y="216"/>
                  </a:lnTo>
                  <a:lnTo>
                    <a:pt x="3105" y="202"/>
                  </a:lnTo>
                  <a:lnTo>
                    <a:pt x="3095" y="198"/>
                  </a:lnTo>
                  <a:lnTo>
                    <a:pt x="3070" y="188"/>
                  </a:lnTo>
                  <a:lnTo>
                    <a:pt x="3060" y="184"/>
                  </a:lnTo>
                  <a:lnTo>
                    <a:pt x="3046" y="174"/>
                  </a:lnTo>
                  <a:lnTo>
                    <a:pt x="3035" y="170"/>
                  </a:lnTo>
                  <a:lnTo>
                    <a:pt x="3025" y="163"/>
                  </a:lnTo>
                  <a:lnTo>
                    <a:pt x="3018" y="160"/>
                  </a:lnTo>
                  <a:lnTo>
                    <a:pt x="3011" y="153"/>
                  </a:lnTo>
                  <a:lnTo>
                    <a:pt x="3004" y="149"/>
                  </a:lnTo>
                  <a:lnTo>
                    <a:pt x="2997" y="142"/>
                  </a:lnTo>
                  <a:lnTo>
                    <a:pt x="2990" y="139"/>
                  </a:lnTo>
                  <a:lnTo>
                    <a:pt x="2983" y="135"/>
                  </a:lnTo>
                  <a:lnTo>
                    <a:pt x="2979" y="132"/>
                  </a:lnTo>
                  <a:lnTo>
                    <a:pt x="2976" y="128"/>
                  </a:lnTo>
                  <a:lnTo>
                    <a:pt x="2972" y="125"/>
                  </a:lnTo>
                  <a:lnTo>
                    <a:pt x="2969" y="121"/>
                  </a:lnTo>
                  <a:lnTo>
                    <a:pt x="2965" y="118"/>
                  </a:lnTo>
                  <a:lnTo>
                    <a:pt x="2962" y="114"/>
                  </a:lnTo>
                  <a:lnTo>
                    <a:pt x="2962" y="111"/>
                  </a:lnTo>
                  <a:lnTo>
                    <a:pt x="2962" y="107"/>
                  </a:lnTo>
                  <a:lnTo>
                    <a:pt x="2962" y="104"/>
                  </a:lnTo>
                  <a:cubicBezTo>
                    <a:pt x="2948" y="83"/>
                    <a:pt x="2881" y="44"/>
                    <a:pt x="2577" y="6"/>
                  </a:cubicBezTo>
                  <a:cubicBezTo>
                    <a:pt x="2548" y="3"/>
                    <a:pt x="2513" y="1"/>
                    <a:pt x="247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4800;p59">
              <a:extLst>
                <a:ext uri="{FF2B5EF4-FFF2-40B4-BE49-F238E27FC236}">
                  <a16:creationId xmlns:a16="http://schemas.microsoft.com/office/drawing/2014/main" id="{989643EC-CB5D-56A3-6FB6-4EED6E6EE40A}"/>
                </a:ext>
              </a:extLst>
            </p:cNvPr>
            <p:cNvSpPr/>
            <p:nvPr/>
          </p:nvSpPr>
          <p:spPr>
            <a:xfrm>
              <a:off x="2240994" y="1708500"/>
              <a:ext cx="339" cy="394"/>
            </a:xfrm>
            <a:custGeom>
              <a:avLst/>
              <a:gdLst/>
              <a:ahLst/>
              <a:cxnLst/>
              <a:rect l="l" t="t" r="r" b="b"/>
              <a:pathLst>
                <a:path w="25" h="29" extrusionOk="0">
                  <a:moveTo>
                    <a:pt x="0" y="29"/>
                  </a:moveTo>
                  <a:cubicBezTo>
                    <a:pt x="4" y="18"/>
                    <a:pt x="14" y="8"/>
                    <a:pt x="25" y="1"/>
                  </a:cubicBezTo>
                  <a:cubicBezTo>
                    <a:pt x="14" y="8"/>
                    <a:pt x="4" y="18"/>
                    <a:pt x="0"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4801;p59">
              <a:extLst>
                <a:ext uri="{FF2B5EF4-FFF2-40B4-BE49-F238E27FC236}">
                  <a16:creationId xmlns:a16="http://schemas.microsoft.com/office/drawing/2014/main" id="{47308953-3F8C-BD18-EAFB-F0158B294410}"/>
                </a:ext>
              </a:extLst>
            </p:cNvPr>
            <p:cNvSpPr/>
            <p:nvPr/>
          </p:nvSpPr>
          <p:spPr>
            <a:xfrm>
              <a:off x="2250784" y="1708364"/>
              <a:ext cx="204" cy="54"/>
            </a:xfrm>
            <a:custGeom>
              <a:avLst/>
              <a:gdLst/>
              <a:ahLst/>
              <a:cxnLst/>
              <a:rect l="l" t="t" r="r" b="b"/>
              <a:pathLst>
                <a:path w="15" h="4" extrusionOk="0">
                  <a:moveTo>
                    <a:pt x="14"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4802;p59">
              <a:extLst>
                <a:ext uri="{FF2B5EF4-FFF2-40B4-BE49-F238E27FC236}">
                  <a16:creationId xmlns:a16="http://schemas.microsoft.com/office/drawing/2014/main" id="{2EA2DB68-3097-F75A-C875-0FD012387951}"/>
                </a:ext>
              </a:extLst>
            </p:cNvPr>
            <p:cNvSpPr/>
            <p:nvPr/>
          </p:nvSpPr>
          <p:spPr>
            <a:xfrm>
              <a:off x="2240845" y="1709600"/>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4803;p59">
              <a:extLst>
                <a:ext uri="{FF2B5EF4-FFF2-40B4-BE49-F238E27FC236}">
                  <a16:creationId xmlns:a16="http://schemas.microsoft.com/office/drawing/2014/main" id="{9B1F4BBA-4FFE-0843-B3B7-12CF5946E6C0}"/>
                </a:ext>
              </a:extLst>
            </p:cNvPr>
            <p:cNvSpPr/>
            <p:nvPr/>
          </p:nvSpPr>
          <p:spPr>
            <a:xfrm>
              <a:off x="2251015" y="1708269"/>
              <a:ext cx="258" cy="109"/>
            </a:xfrm>
            <a:custGeom>
              <a:avLst/>
              <a:gdLst/>
              <a:ahLst/>
              <a:cxnLst/>
              <a:rect l="l" t="t" r="r" b="b"/>
              <a:pathLst>
                <a:path w="19" h="8" extrusionOk="0">
                  <a:moveTo>
                    <a:pt x="1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4804;p59">
              <a:extLst>
                <a:ext uri="{FF2B5EF4-FFF2-40B4-BE49-F238E27FC236}">
                  <a16:creationId xmlns:a16="http://schemas.microsoft.com/office/drawing/2014/main" id="{531A7827-36E4-574D-5785-E5F7436C5CB0}"/>
                </a:ext>
              </a:extLst>
            </p:cNvPr>
            <p:cNvSpPr/>
            <p:nvPr/>
          </p:nvSpPr>
          <p:spPr>
            <a:xfrm>
              <a:off x="2251259" y="1708215"/>
              <a:ext cx="204" cy="109"/>
            </a:xfrm>
            <a:custGeom>
              <a:avLst/>
              <a:gdLst/>
              <a:ahLst/>
              <a:cxnLst/>
              <a:rect l="l" t="t" r="r" b="b"/>
              <a:pathLst>
                <a:path w="15" h="8" extrusionOk="0">
                  <a:moveTo>
                    <a:pt x="14" y="1"/>
                  </a:moveTo>
                  <a:lnTo>
                    <a:pt x="14" y="1"/>
                  </a:ln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4805;p59">
              <a:extLst>
                <a:ext uri="{FF2B5EF4-FFF2-40B4-BE49-F238E27FC236}">
                  <a16:creationId xmlns:a16="http://schemas.microsoft.com/office/drawing/2014/main" id="{BA7D1A52-F908-B59E-0C4E-74F2AA9DE96A}"/>
                </a:ext>
              </a:extLst>
            </p:cNvPr>
            <p:cNvSpPr/>
            <p:nvPr/>
          </p:nvSpPr>
          <p:spPr>
            <a:xfrm>
              <a:off x="2241605" y="1707644"/>
              <a:ext cx="5485" cy="679"/>
            </a:xfrm>
            <a:custGeom>
              <a:avLst/>
              <a:gdLst/>
              <a:ahLst/>
              <a:cxnLst/>
              <a:rect l="l" t="t" r="r" b="b"/>
              <a:pathLst>
                <a:path w="404" h="50" extrusionOk="0">
                  <a:moveTo>
                    <a:pt x="1" y="50"/>
                  </a:moveTo>
                  <a:lnTo>
                    <a:pt x="1" y="50"/>
                  </a:lnTo>
                  <a:cubicBezTo>
                    <a:pt x="134" y="15"/>
                    <a:pt x="267" y="1"/>
                    <a:pt x="403" y="4"/>
                  </a:cubicBezTo>
                  <a:cubicBezTo>
                    <a:pt x="267" y="1"/>
                    <a:pt x="134" y="15"/>
                    <a:pt x="1" y="5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4806;p59">
              <a:extLst>
                <a:ext uri="{FF2B5EF4-FFF2-40B4-BE49-F238E27FC236}">
                  <a16:creationId xmlns:a16="http://schemas.microsoft.com/office/drawing/2014/main" id="{B874DB60-7F57-4DE4-49C9-7990C496B59A}"/>
                </a:ext>
              </a:extLst>
            </p:cNvPr>
            <p:cNvSpPr/>
            <p:nvPr/>
          </p:nvSpPr>
          <p:spPr>
            <a:xfrm>
              <a:off x="2241375" y="1708310"/>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4807;p59">
              <a:extLst>
                <a:ext uri="{FF2B5EF4-FFF2-40B4-BE49-F238E27FC236}">
                  <a16:creationId xmlns:a16="http://schemas.microsoft.com/office/drawing/2014/main" id="{8D32E874-D45A-A1DB-3433-C5C1A729356C}"/>
                </a:ext>
              </a:extLst>
            </p:cNvPr>
            <p:cNvSpPr/>
            <p:nvPr/>
          </p:nvSpPr>
          <p:spPr>
            <a:xfrm>
              <a:off x="2250444" y="1708405"/>
              <a:ext cx="299" cy="68"/>
            </a:xfrm>
            <a:custGeom>
              <a:avLst/>
              <a:gdLst/>
              <a:ahLst/>
              <a:cxnLst/>
              <a:rect l="l" t="t" r="r" b="b"/>
              <a:pathLst>
                <a:path w="22" h="5" extrusionOk="0">
                  <a:moveTo>
                    <a:pt x="22" y="1"/>
                  </a:moveTo>
                  <a:cubicBezTo>
                    <a:pt x="15" y="4"/>
                    <a:pt x="8" y="4"/>
                    <a:pt x="1" y="1"/>
                  </a:cubicBezTo>
                  <a:cubicBezTo>
                    <a:pt x="8" y="4"/>
                    <a:pt x="15" y="4"/>
                    <a:pt x="2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4808;p59">
              <a:extLst>
                <a:ext uri="{FF2B5EF4-FFF2-40B4-BE49-F238E27FC236}">
                  <a16:creationId xmlns:a16="http://schemas.microsoft.com/office/drawing/2014/main" id="{424877D9-84D0-0DEB-8130-182CA6FF02A5}"/>
                </a:ext>
              </a:extLst>
            </p:cNvPr>
            <p:cNvSpPr/>
            <p:nvPr/>
          </p:nvSpPr>
          <p:spPr>
            <a:xfrm>
              <a:off x="2250214" y="1708459"/>
              <a:ext cx="204" cy="14"/>
            </a:xfrm>
            <a:custGeom>
              <a:avLst/>
              <a:gdLst/>
              <a:ahLst/>
              <a:cxnLst/>
              <a:rect l="l" t="t" r="r" b="b"/>
              <a:pathLst>
                <a:path w="15" h="1" extrusionOk="0">
                  <a:moveTo>
                    <a:pt x="1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4809;p59">
              <a:extLst>
                <a:ext uri="{FF2B5EF4-FFF2-40B4-BE49-F238E27FC236}">
                  <a16:creationId xmlns:a16="http://schemas.microsoft.com/office/drawing/2014/main" id="{785DF017-740E-88CE-0693-51B18F54BD3C}"/>
                </a:ext>
              </a:extLst>
            </p:cNvPr>
            <p:cNvSpPr/>
            <p:nvPr/>
          </p:nvSpPr>
          <p:spPr>
            <a:xfrm>
              <a:off x="2240899" y="1708934"/>
              <a:ext cx="109" cy="244"/>
            </a:xfrm>
            <a:custGeom>
              <a:avLst/>
              <a:gdLst/>
              <a:ahLst/>
              <a:cxnLst/>
              <a:rect l="l" t="t" r="r" b="b"/>
              <a:pathLst>
                <a:path w="8" h="18" extrusionOk="0">
                  <a:moveTo>
                    <a:pt x="7" y="0"/>
                  </a:moveTo>
                  <a:cubicBezTo>
                    <a:pt x="4" y="4"/>
                    <a:pt x="0" y="11"/>
                    <a:pt x="0" y="18"/>
                  </a:cubicBezTo>
                  <a:cubicBezTo>
                    <a:pt x="0" y="11"/>
                    <a:pt x="4" y="4"/>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4810;p59">
              <a:extLst>
                <a:ext uri="{FF2B5EF4-FFF2-40B4-BE49-F238E27FC236}">
                  <a16:creationId xmlns:a16="http://schemas.microsoft.com/office/drawing/2014/main" id="{FBA5FD84-7CF7-B98C-1BCC-9F13F89D2873}"/>
                </a:ext>
              </a:extLst>
            </p:cNvPr>
            <p:cNvSpPr/>
            <p:nvPr/>
          </p:nvSpPr>
          <p:spPr>
            <a:xfrm>
              <a:off x="2249928" y="1708364"/>
              <a:ext cx="244" cy="54"/>
            </a:xfrm>
            <a:custGeom>
              <a:avLst/>
              <a:gdLst/>
              <a:ahLst/>
              <a:cxnLst/>
              <a:rect l="l" t="t" r="r" b="b"/>
              <a:pathLst>
                <a:path w="18" h="4" extrusionOk="0">
                  <a:moveTo>
                    <a:pt x="18" y="4"/>
                  </a:moveTo>
                  <a:cubicBezTo>
                    <a:pt x="11" y="4"/>
                    <a:pt x="7" y="0"/>
                    <a:pt x="0" y="0"/>
                  </a:cubicBezTo>
                  <a:cubicBezTo>
                    <a:pt x="7" y="0"/>
                    <a:pt x="11" y="4"/>
                    <a:pt x="18"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4811;p59">
              <a:extLst>
                <a:ext uri="{FF2B5EF4-FFF2-40B4-BE49-F238E27FC236}">
                  <a16:creationId xmlns:a16="http://schemas.microsoft.com/office/drawing/2014/main" id="{C2FC3B23-B597-B4EB-21D8-39512D8654F2}"/>
                </a:ext>
              </a:extLst>
            </p:cNvPr>
            <p:cNvSpPr/>
            <p:nvPr/>
          </p:nvSpPr>
          <p:spPr>
            <a:xfrm>
              <a:off x="2240845" y="1709165"/>
              <a:ext cx="14" cy="299"/>
            </a:xfrm>
            <a:custGeom>
              <a:avLst/>
              <a:gdLst/>
              <a:ahLst/>
              <a:cxnLst/>
              <a:rect l="l" t="t" r="r" b="b"/>
              <a:pathLst>
                <a:path w="1" h="22" extrusionOk="0">
                  <a:moveTo>
                    <a:pt x="1" y="1"/>
                  </a:moveTo>
                  <a:cubicBezTo>
                    <a:pt x="1" y="8"/>
                    <a:pt x="1" y="15"/>
                    <a:pt x="1" y="22"/>
                  </a:cubicBezTo>
                  <a:cubicBezTo>
                    <a:pt x="1" y="15"/>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4812;p59">
              <a:extLst>
                <a:ext uri="{FF2B5EF4-FFF2-40B4-BE49-F238E27FC236}">
                  <a16:creationId xmlns:a16="http://schemas.microsoft.com/office/drawing/2014/main" id="{ECC44C1D-C47E-BCE5-F475-BB26D61BCEF4}"/>
                </a:ext>
              </a:extLst>
            </p:cNvPr>
            <p:cNvSpPr/>
            <p:nvPr/>
          </p:nvSpPr>
          <p:spPr>
            <a:xfrm>
              <a:off x="2255631" y="1693578"/>
              <a:ext cx="299" cy="109"/>
            </a:xfrm>
            <a:custGeom>
              <a:avLst/>
              <a:gdLst/>
              <a:ahLst/>
              <a:cxnLst/>
              <a:rect l="l" t="t" r="r" b="b"/>
              <a:pathLst>
                <a:path w="22" h="8" extrusionOk="0">
                  <a:moveTo>
                    <a:pt x="21"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4813;p59">
              <a:extLst>
                <a:ext uri="{FF2B5EF4-FFF2-40B4-BE49-F238E27FC236}">
                  <a16:creationId xmlns:a16="http://schemas.microsoft.com/office/drawing/2014/main" id="{93DF20CD-976C-192D-8125-42377CDFA10E}"/>
                </a:ext>
              </a:extLst>
            </p:cNvPr>
            <p:cNvSpPr/>
            <p:nvPr/>
          </p:nvSpPr>
          <p:spPr>
            <a:xfrm>
              <a:off x="2238849" y="1689396"/>
              <a:ext cx="8187" cy="2200"/>
            </a:xfrm>
            <a:custGeom>
              <a:avLst/>
              <a:gdLst/>
              <a:ahLst/>
              <a:cxnLst/>
              <a:rect l="l" t="t" r="r" b="b"/>
              <a:pathLst>
                <a:path w="603" h="162" extrusionOk="0">
                  <a:moveTo>
                    <a:pt x="603" y="0"/>
                  </a:moveTo>
                  <a:lnTo>
                    <a:pt x="592" y="63"/>
                  </a:lnTo>
                  <a:cubicBezTo>
                    <a:pt x="565" y="60"/>
                    <a:pt x="531" y="58"/>
                    <a:pt x="492" y="58"/>
                  </a:cubicBezTo>
                  <a:cubicBezTo>
                    <a:pt x="395" y="58"/>
                    <a:pt x="271" y="69"/>
                    <a:pt x="169" y="91"/>
                  </a:cubicBezTo>
                  <a:lnTo>
                    <a:pt x="169" y="91"/>
                  </a:lnTo>
                  <a:cubicBezTo>
                    <a:pt x="265" y="70"/>
                    <a:pt x="382" y="60"/>
                    <a:pt x="478" y="60"/>
                  </a:cubicBezTo>
                  <a:cubicBezTo>
                    <a:pt x="523" y="60"/>
                    <a:pt x="564" y="63"/>
                    <a:pt x="596" y="67"/>
                  </a:cubicBezTo>
                  <a:lnTo>
                    <a:pt x="603" y="0"/>
                  </a:lnTo>
                  <a:close/>
                  <a:moveTo>
                    <a:pt x="169" y="91"/>
                  </a:moveTo>
                  <a:cubicBezTo>
                    <a:pt x="93" y="108"/>
                    <a:pt x="30" y="131"/>
                    <a:pt x="1" y="161"/>
                  </a:cubicBezTo>
                  <a:cubicBezTo>
                    <a:pt x="30" y="131"/>
                    <a:pt x="93" y="108"/>
                    <a:pt x="169" y="9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4814;p59">
              <a:extLst>
                <a:ext uri="{FF2B5EF4-FFF2-40B4-BE49-F238E27FC236}">
                  <a16:creationId xmlns:a16="http://schemas.microsoft.com/office/drawing/2014/main" id="{FB3E3C32-DE2E-89DD-02BF-1A345C97BC57}"/>
                </a:ext>
              </a:extLst>
            </p:cNvPr>
            <p:cNvSpPr/>
            <p:nvPr/>
          </p:nvSpPr>
          <p:spPr>
            <a:xfrm>
              <a:off x="2247023" y="1689396"/>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4815;p59">
              <a:extLst>
                <a:ext uri="{FF2B5EF4-FFF2-40B4-BE49-F238E27FC236}">
                  <a16:creationId xmlns:a16="http://schemas.microsoft.com/office/drawing/2014/main" id="{36336B86-89F3-6089-BA6D-0B833DABFAD4}"/>
                </a:ext>
              </a:extLst>
            </p:cNvPr>
            <p:cNvSpPr/>
            <p:nvPr/>
          </p:nvSpPr>
          <p:spPr>
            <a:xfrm>
              <a:off x="2213283" y="1690197"/>
              <a:ext cx="54" cy="14"/>
            </a:xfrm>
            <a:custGeom>
              <a:avLst/>
              <a:gdLst/>
              <a:ahLst/>
              <a:cxnLst/>
              <a:rect l="l" t="t" r="r" b="b"/>
              <a:pathLst>
                <a:path w="4" h="1" extrusionOk="0">
                  <a:moveTo>
                    <a:pt x="0" y="1"/>
                  </a:moveTo>
                  <a:lnTo>
                    <a:pt x="4" y="1"/>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4816;p59">
              <a:extLst>
                <a:ext uri="{FF2B5EF4-FFF2-40B4-BE49-F238E27FC236}">
                  <a16:creationId xmlns:a16="http://schemas.microsoft.com/office/drawing/2014/main" id="{C32BC27C-3256-CEE2-1EC6-51D9CF19D371}"/>
                </a:ext>
              </a:extLst>
            </p:cNvPr>
            <p:cNvSpPr/>
            <p:nvPr/>
          </p:nvSpPr>
          <p:spPr>
            <a:xfrm>
              <a:off x="2253581" y="1692668"/>
              <a:ext cx="163" cy="109"/>
            </a:xfrm>
            <a:custGeom>
              <a:avLst/>
              <a:gdLst/>
              <a:ahLst/>
              <a:cxnLst/>
              <a:rect l="l" t="t" r="r" b="b"/>
              <a:pathLst>
                <a:path w="12" h="8" extrusionOk="0">
                  <a:moveTo>
                    <a:pt x="1"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4817;p59">
              <a:extLst>
                <a:ext uri="{FF2B5EF4-FFF2-40B4-BE49-F238E27FC236}">
                  <a16:creationId xmlns:a16="http://schemas.microsoft.com/office/drawing/2014/main" id="{519863DA-4574-9F85-D07B-45AE610572C2}"/>
                </a:ext>
              </a:extLst>
            </p:cNvPr>
            <p:cNvSpPr/>
            <p:nvPr/>
          </p:nvSpPr>
          <p:spPr>
            <a:xfrm>
              <a:off x="2214233" y="1690822"/>
              <a:ext cx="54" cy="54"/>
            </a:xfrm>
            <a:custGeom>
              <a:avLst/>
              <a:gdLst/>
              <a:ahLst/>
              <a:cxnLst/>
              <a:rect l="l" t="t" r="r" b="b"/>
              <a:pathLst>
                <a:path w="4" h="4" extrusionOk="0">
                  <a:moveTo>
                    <a:pt x="4"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4818;p59">
              <a:extLst>
                <a:ext uri="{FF2B5EF4-FFF2-40B4-BE49-F238E27FC236}">
                  <a16:creationId xmlns:a16="http://schemas.microsoft.com/office/drawing/2014/main" id="{47E4A54E-1F7E-0CD9-5C11-46D0EB1C5579}"/>
                </a:ext>
              </a:extLst>
            </p:cNvPr>
            <p:cNvSpPr/>
            <p:nvPr/>
          </p:nvSpPr>
          <p:spPr>
            <a:xfrm>
              <a:off x="2253296" y="1692533"/>
              <a:ext cx="109" cy="54"/>
            </a:xfrm>
            <a:custGeom>
              <a:avLst/>
              <a:gdLst/>
              <a:ahLst/>
              <a:cxnLst/>
              <a:rect l="l" t="t" r="r" b="b"/>
              <a:pathLst>
                <a:path w="8" h="4" extrusionOk="0">
                  <a:moveTo>
                    <a:pt x="1" y="0"/>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4819;p59">
              <a:extLst>
                <a:ext uri="{FF2B5EF4-FFF2-40B4-BE49-F238E27FC236}">
                  <a16:creationId xmlns:a16="http://schemas.microsoft.com/office/drawing/2014/main" id="{374B1023-299D-8781-06D2-74BF7C31F6FC}"/>
                </a:ext>
              </a:extLst>
            </p:cNvPr>
            <p:cNvSpPr/>
            <p:nvPr/>
          </p:nvSpPr>
          <p:spPr>
            <a:xfrm>
              <a:off x="2254056" y="1692913"/>
              <a:ext cx="163" cy="54"/>
            </a:xfrm>
            <a:custGeom>
              <a:avLst/>
              <a:gdLst/>
              <a:ahLst/>
              <a:cxnLst/>
              <a:rect l="l" t="t" r="r" b="b"/>
              <a:pathLst>
                <a:path w="12" h="4" extrusionOk="0">
                  <a:moveTo>
                    <a:pt x="1" y="0"/>
                  </a:move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4820;p59">
              <a:extLst>
                <a:ext uri="{FF2B5EF4-FFF2-40B4-BE49-F238E27FC236}">
                  <a16:creationId xmlns:a16="http://schemas.microsoft.com/office/drawing/2014/main" id="{F6D414AB-779E-885D-FA13-363F6B9B3781}"/>
                </a:ext>
              </a:extLst>
            </p:cNvPr>
            <p:cNvSpPr/>
            <p:nvPr/>
          </p:nvSpPr>
          <p:spPr>
            <a:xfrm>
              <a:off x="2253011" y="1692383"/>
              <a:ext cx="163" cy="68"/>
            </a:xfrm>
            <a:custGeom>
              <a:avLst/>
              <a:gdLst/>
              <a:ahLst/>
              <a:cxnLst/>
              <a:rect l="l" t="t" r="r" b="b"/>
              <a:pathLst>
                <a:path w="12" h="5" extrusionOk="0">
                  <a:moveTo>
                    <a:pt x="1" y="1"/>
                  </a:move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4821;p59">
              <a:extLst>
                <a:ext uri="{FF2B5EF4-FFF2-40B4-BE49-F238E27FC236}">
                  <a16:creationId xmlns:a16="http://schemas.microsoft.com/office/drawing/2014/main" id="{70F7B812-1E94-1A02-68FC-0ACB2220B4B2}"/>
                </a:ext>
              </a:extLst>
            </p:cNvPr>
            <p:cNvSpPr/>
            <p:nvPr/>
          </p:nvSpPr>
          <p:spPr>
            <a:xfrm>
              <a:off x="2213758" y="1690482"/>
              <a:ext cx="109" cy="68"/>
            </a:xfrm>
            <a:custGeom>
              <a:avLst/>
              <a:gdLst/>
              <a:ahLst/>
              <a:cxnLst/>
              <a:rect l="l" t="t" r="r" b="b"/>
              <a:pathLst>
                <a:path w="8" h="5" extrusionOk="0">
                  <a:moveTo>
                    <a:pt x="7"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4822;p59">
              <a:extLst>
                <a:ext uri="{FF2B5EF4-FFF2-40B4-BE49-F238E27FC236}">
                  <a16:creationId xmlns:a16="http://schemas.microsoft.com/office/drawing/2014/main" id="{B166A3AE-2652-174B-5094-B7CC7952889D}"/>
                </a:ext>
              </a:extLst>
            </p:cNvPr>
            <p:cNvSpPr/>
            <p:nvPr/>
          </p:nvSpPr>
          <p:spPr>
            <a:xfrm>
              <a:off x="2214708" y="1691243"/>
              <a:ext cx="109" cy="109"/>
            </a:xfrm>
            <a:custGeom>
              <a:avLst/>
              <a:gdLst/>
              <a:ahLst/>
              <a:cxnLst/>
              <a:rect l="l" t="t" r="r" b="b"/>
              <a:pathLst>
                <a:path w="8" h="8" extrusionOk="0">
                  <a:moveTo>
                    <a:pt x="7"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4823;p59">
              <a:extLst>
                <a:ext uri="{FF2B5EF4-FFF2-40B4-BE49-F238E27FC236}">
                  <a16:creationId xmlns:a16="http://schemas.microsoft.com/office/drawing/2014/main" id="{7F04515D-A7DC-3F7E-156F-F1E6733170A4}"/>
                </a:ext>
              </a:extLst>
            </p:cNvPr>
            <p:cNvSpPr/>
            <p:nvPr/>
          </p:nvSpPr>
          <p:spPr>
            <a:xfrm>
              <a:off x="2252820" y="1692247"/>
              <a:ext cx="109" cy="54"/>
            </a:xfrm>
            <a:custGeom>
              <a:avLst/>
              <a:gdLst/>
              <a:ahLst/>
              <a:cxnLst/>
              <a:rect l="l" t="t" r="r" b="b"/>
              <a:pathLst>
                <a:path w="8" h="4" extrusionOk="0">
                  <a:moveTo>
                    <a:pt x="1" y="0"/>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4824;p59">
              <a:extLst>
                <a:ext uri="{FF2B5EF4-FFF2-40B4-BE49-F238E27FC236}">
                  <a16:creationId xmlns:a16="http://schemas.microsoft.com/office/drawing/2014/main" id="{A92E3688-58F8-08BA-AB49-3ECA31D5823C}"/>
                </a:ext>
              </a:extLst>
            </p:cNvPr>
            <p:cNvSpPr/>
            <p:nvPr/>
          </p:nvSpPr>
          <p:spPr>
            <a:xfrm>
              <a:off x="2254531" y="1693144"/>
              <a:ext cx="204" cy="68"/>
            </a:xfrm>
            <a:custGeom>
              <a:avLst/>
              <a:gdLst/>
              <a:ahLst/>
              <a:cxnLst/>
              <a:rect l="l" t="t" r="r" b="b"/>
              <a:pathLst>
                <a:path w="15" h="5" extrusionOk="0">
                  <a:moveTo>
                    <a:pt x="1" y="1"/>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4825;p59">
              <a:extLst>
                <a:ext uri="{FF2B5EF4-FFF2-40B4-BE49-F238E27FC236}">
                  <a16:creationId xmlns:a16="http://schemas.microsoft.com/office/drawing/2014/main" id="{A03F3BF5-8ED8-CEE0-2E2D-875D2F5DD24C}"/>
                </a:ext>
              </a:extLst>
            </p:cNvPr>
            <p:cNvSpPr/>
            <p:nvPr/>
          </p:nvSpPr>
          <p:spPr>
            <a:xfrm>
              <a:off x="2255061" y="1693334"/>
              <a:ext cx="244" cy="109"/>
            </a:xfrm>
            <a:custGeom>
              <a:avLst/>
              <a:gdLst/>
              <a:ahLst/>
              <a:cxnLst/>
              <a:rect l="l" t="t" r="r" b="b"/>
              <a:pathLst>
                <a:path w="18" h="8" extrusionOk="0">
                  <a:moveTo>
                    <a:pt x="0" y="1"/>
                  </a:moveTo>
                  <a:lnTo>
                    <a:pt x="1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4826;p59">
              <a:extLst>
                <a:ext uri="{FF2B5EF4-FFF2-40B4-BE49-F238E27FC236}">
                  <a16:creationId xmlns:a16="http://schemas.microsoft.com/office/drawing/2014/main" id="{0F7D5936-C5FC-3FF0-D45F-1F4A76FAD0AE}"/>
                </a:ext>
              </a:extLst>
            </p:cNvPr>
            <p:cNvSpPr/>
            <p:nvPr/>
          </p:nvSpPr>
          <p:spPr>
            <a:xfrm>
              <a:off x="2252400" y="1691867"/>
              <a:ext cx="54" cy="54"/>
            </a:xfrm>
            <a:custGeom>
              <a:avLst/>
              <a:gdLst/>
              <a:ahLst/>
              <a:cxnLst/>
              <a:rect l="l" t="t" r="r" b="b"/>
              <a:pathLst>
                <a:path w="4" h="4" extrusionOk="0">
                  <a:moveTo>
                    <a:pt x="4"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4827;p59">
              <a:extLst>
                <a:ext uri="{FF2B5EF4-FFF2-40B4-BE49-F238E27FC236}">
                  <a16:creationId xmlns:a16="http://schemas.microsoft.com/office/drawing/2014/main" id="{77780397-4835-21DC-04EE-FDFCCEACA2EB}"/>
                </a:ext>
              </a:extLst>
            </p:cNvPr>
            <p:cNvSpPr/>
            <p:nvPr/>
          </p:nvSpPr>
          <p:spPr>
            <a:xfrm>
              <a:off x="2252495" y="1692003"/>
              <a:ext cx="109" cy="68"/>
            </a:xfrm>
            <a:custGeom>
              <a:avLst/>
              <a:gdLst/>
              <a:ahLst/>
              <a:cxnLst/>
              <a:rect l="l" t="t" r="r" b="b"/>
              <a:pathLst>
                <a:path w="8" h="5" extrusionOk="0">
                  <a:moveTo>
                    <a:pt x="0" y="1"/>
                  </a:moveTo>
                  <a:lnTo>
                    <a:pt x="7"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4828;p59">
              <a:extLst>
                <a:ext uri="{FF2B5EF4-FFF2-40B4-BE49-F238E27FC236}">
                  <a16:creationId xmlns:a16="http://schemas.microsoft.com/office/drawing/2014/main" id="{850D72AB-C9E8-8FEA-CD10-773A3CB25960}"/>
                </a:ext>
              </a:extLst>
            </p:cNvPr>
            <p:cNvSpPr/>
            <p:nvPr/>
          </p:nvSpPr>
          <p:spPr>
            <a:xfrm>
              <a:off x="2252305" y="1691813"/>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4829;p59">
              <a:extLst>
                <a:ext uri="{FF2B5EF4-FFF2-40B4-BE49-F238E27FC236}">
                  <a16:creationId xmlns:a16="http://schemas.microsoft.com/office/drawing/2014/main" id="{89B79F3F-3B36-BAF6-47B6-CF69FA712E57}"/>
                </a:ext>
              </a:extLst>
            </p:cNvPr>
            <p:cNvSpPr/>
            <p:nvPr/>
          </p:nvSpPr>
          <p:spPr>
            <a:xfrm>
              <a:off x="2252250" y="1691718"/>
              <a:ext cx="14" cy="68"/>
            </a:xfrm>
            <a:custGeom>
              <a:avLst/>
              <a:gdLst/>
              <a:ahLst/>
              <a:cxnLst/>
              <a:rect l="l" t="t" r="r" b="b"/>
              <a:pathLst>
                <a:path w="1" h="5" extrusionOk="0">
                  <a:moveTo>
                    <a:pt x="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4830;p59">
              <a:extLst>
                <a:ext uri="{FF2B5EF4-FFF2-40B4-BE49-F238E27FC236}">
                  <a16:creationId xmlns:a16="http://schemas.microsoft.com/office/drawing/2014/main" id="{ACED5876-4FB2-4C92-0271-85572C5FD8CD}"/>
                </a:ext>
              </a:extLst>
            </p:cNvPr>
            <p:cNvSpPr/>
            <p:nvPr/>
          </p:nvSpPr>
          <p:spPr>
            <a:xfrm>
              <a:off x="2252209" y="169167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4831;p59">
              <a:extLst>
                <a:ext uri="{FF2B5EF4-FFF2-40B4-BE49-F238E27FC236}">
                  <a16:creationId xmlns:a16="http://schemas.microsoft.com/office/drawing/2014/main" id="{9B0E73C2-E059-5870-CD58-6E176DF7ECBF}"/>
                </a:ext>
              </a:extLst>
            </p:cNvPr>
            <p:cNvSpPr/>
            <p:nvPr/>
          </p:nvSpPr>
          <p:spPr>
            <a:xfrm>
              <a:off x="2252630" y="1692098"/>
              <a:ext cx="109" cy="68"/>
            </a:xfrm>
            <a:custGeom>
              <a:avLst/>
              <a:gdLst/>
              <a:ahLst/>
              <a:cxnLst/>
              <a:rect l="l" t="t" r="r" b="b"/>
              <a:pathLst>
                <a:path w="8" h="5" extrusionOk="0">
                  <a:moveTo>
                    <a:pt x="1" y="1"/>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4832;p59">
              <a:extLst>
                <a:ext uri="{FF2B5EF4-FFF2-40B4-BE49-F238E27FC236}">
                  <a16:creationId xmlns:a16="http://schemas.microsoft.com/office/drawing/2014/main" id="{8C600A95-D6E6-766F-2000-C6A13841CC45}"/>
                </a:ext>
              </a:extLst>
            </p:cNvPr>
            <p:cNvSpPr/>
            <p:nvPr/>
          </p:nvSpPr>
          <p:spPr>
            <a:xfrm>
              <a:off x="2198782" y="1705988"/>
              <a:ext cx="18031" cy="12274"/>
            </a:xfrm>
            <a:custGeom>
              <a:avLst/>
              <a:gdLst/>
              <a:ahLst/>
              <a:cxnLst/>
              <a:rect l="l" t="t" r="r" b="b"/>
              <a:pathLst>
                <a:path w="1328" h="904" extrusionOk="0">
                  <a:moveTo>
                    <a:pt x="904" y="0"/>
                  </a:moveTo>
                  <a:cubicBezTo>
                    <a:pt x="837" y="11"/>
                    <a:pt x="764" y="25"/>
                    <a:pt x="694" y="35"/>
                  </a:cubicBezTo>
                  <a:lnTo>
                    <a:pt x="690" y="35"/>
                  </a:lnTo>
                  <a:lnTo>
                    <a:pt x="655" y="42"/>
                  </a:lnTo>
                  <a:lnTo>
                    <a:pt x="652" y="42"/>
                  </a:lnTo>
                  <a:lnTo>
                    <a:pt x="617" y="49"/>
                  </a:lnTo>
                  <a:lnTo>
                    <a:pt x="582" y="56"/>
                  </a:lnTo>
                  <a:cubicBezTo>
                    <a:pt x="305" y="105"/>
                    <a:pt x="49" y="158"/>
                    <a:pt x="46" y="158"/>
                  </a:cubicBezTo>
                  <a:lnTo>
                    <a:pt x="46" y="161"/>
                  </a:lnTo>
                  <a:cubicBezTo>
                    <a:pt x="39" y="182"/>
                    <a:pt x="35" y="203"/>
                    <a:pt x="28" y="221"/>
                  </a:cubicBezTo>
                  <a:lnTo>
                    <a:pt x="28" y="231"/>
                  </a:lnTo>
                  <a:cubicBezTo>
                    <a:pt x="25" y="252"/>
                    <a:pt x="21" y="273"/>
                    <a:pt x="18" y="291"/>
                  </a:cubicBezTo>
                  <a:lnTo>
                    <a:pt x="18" y="301"/>
                  </a:lnTo>
                  <a:cubicBezTo>
                    <a:pt x="14" y="319"/>
                    <a:pt x="11" y="340"/>
                    <a:pt x="7" y="361"/>
                  </a:cubicBezTo>
                  <a:lnTo>
                    <a:pt x="7" y="364"/>
                  </a:lnTo>
                  <a:cubicBezTo>
                    <a:pt x="7" y="382"/>
                    <a:pt x="4" y="403"/>
                    <a:pt x="0" y="424"/>
                  </a:cubicBezTo>
                  <a:cubicBezTo>
                    <a:pt x="0" y="445"/>
                    <a:pt x="0" y="462"/>
                    <a:pt x="0" y="480"/>
                  </a:cubicBezTo>
                  <a:lnTo>
                    <a:pt x="0" y="487"/>
                  </a:lnTo>
                  <a:lnTo>
                    <a:pt x="0" y="532"/>
                  </a:lnTo>
                  <a:lnTo>
                    <a:pt x="0" y="539"/>
                  </a:lnTo>
                  <a:cubicBezTo>
                    <a:pt x="0" y="553"/>
                    <a:pt x="0" y="567"/>
                    <a:pt x="4" y="581"/>
                  </a:cubicBezTo>
                  <a:lnTo>
                    <a:pt x="4" y="585"/>
                  </a:lnTo>
                  <a:cubicBezTo>
                    <a:pt x="4" y="599"/>
                    <a:pt x="7" y="609"/>
                    <a:pt x="11" y="620"/>
                  </a:cubicBezTo>
                  <a:cubicBezTo>
                    <a:pt x="14" y="634"/>
                    <a:pt x="18" y="644"/>
                    <a:pt x="25" y="658"/>
                  </a:cubicBezTo>
                  <a:cubicBezTo>
                    <a:pt x="25" y="662"/>
                    <a:pt x="28" y="665"/>
                    <a:pt x="32" y="669"/>
                  </a:cubicBezTo>
                  <a:cubicBezTo>
                    <a:pt x="32" y="676"/>
                    <a:pt x="39" y="686"/>
                    <a:pt x="42" y="693"/>
                  </a:cubicBezTo>
                  <a:cubicBezTo>
                    <a:pt x="49" y="700"/>
                    <a:pt x="49" y="704"/>
                    <a:pt x="53" y="707"/>
                  </a:cubicBezTo>
                  <a:cubicBezTo>
                    <a:pt x="56" y="711"/>
                    <a:pt x="63" y="721"/>
                    <a:pt x="70" y="728"/>
                  </a:cubicBezTo>
                  <a:lnTo>
                    <a:pt x="84" y="742"/>
                  </a:lnTo>
                  <a:lnTo>
                    <a:pt x="102" y="763"/>
                  </a:lnTo>
                  <a:lnTo>
                    <a:pt x="119" y="777"/>
                  </a:lnTo>
                  <a:lnTo>
                    <a:pt x="141" y="798"/>
                  </a:lnTo>
                  <a:lnTo>
                    <a:pt x="162" y="816"/>
                  </a:lnTo>
                  <a:lnTo>
                    <a:pt x="186" y="837"/>
                  </a:lnTo>
                  <a:lnTo>
                    <a:pt x="207" y="854"/>
                  </a:lnTo>
                  <a:lnTo>
                    <a:pt x="235" y="875"/>
                  </a:lnTo>
                  <a:lnTo>
                    <a:pt x="260" y="893"/>
                  </a:lnTo>
                  <a:lnTo>
                    <a:pt x="274" y="903"/>
                  </a:lnTo>
                  <a:cubicBezTo>
                    <a:pt x="288" y="900"/>
                    <a:pt x="302" y="900"/>
                    <a:pt x="316" y="896"/>
                  </a:cubicBezTo>
                  <a:lnTo>
                    <a:pt x="519" y="896"/>
                  </a:lnTo>
                  <a:cubicBezTo>
                    <a:pt x="536" y="896"/>
                    <a:pt x="550" y="896"/>
                    <a:pt x="564" y="893"/>
                  </a:cubicBezTo>
                  <a:cubicBezTo>
                    <a:pt x="578" y="889"/>
                    <a:pt x="592" y="886"/>
                    <a:pt x="606" y="882"/>
                  </a:cubicBezTo>
                  <a:cubicBezTo>
                    <a:pt x="655" y="868"/>
                    <a:pt x="701" y="837"/>
                    <a:pt x="732" y="795"/>
                  </a:cubicBezTo>
                  <a:cubicBezTo>
                    <a:pt x="760" y="764"/>
                    <a:pt x="803" y="718"/>
                    <a:pt x="859" y="718"/>
                  </a:cubicBezTo>
                  <a:cubicBezTo>
                    <a:pt x="873" y="718"/>
                    <a:pt x="888" y="721"/>
                    <a:pt x="904" y="728"/>
                  </a:cubicBezTo>
                  <a:lnTo>
                    <a:pt x="918" y="728"/>
                  </a:lnTo>
                  <a:cubicBezTo>
                    <a:pt x="995" y="718"/>
                    <a:pt x="1187" y="627"/>
                    <a:pt x="1282" y="560"/>
                  </a:cubicBezTo>
                  <a:lnTo>
                    <a:pt x="1285" y="560"/>
                  </a:lnTo>
                  <a:lnTo>
                    <a:pt x="1303" y="546"/>
                  </a:lnTo>
                  <a:lnTo>
                    <a:pt x="1306" y="543"/>
                  </a:lnTo>
                  <a:lnTo>
                    <a:pt x="1317" y="536"/>
                  </a:lnTo>
                  <a:lnTo>
                    <a:pt x="1324" y="529"/>
                  </a:lnTo>
                  <a:lnTo>
                    <a:pt x="1327" y="525"/>
                  </a:lnTo>
                  <a:lnTo>
                    <a:pt x="1324" y="525"/>
                  </a:lnTo>
                  <a:lnTo>
                    <a:pt x="1317" y="515"/>
                  </a:lnTo>
                  <a:lnTo>
                    <a:pt x="1313" y="511"/>
                  </a:lnTo>
                  <a:lnTo>
                    <a:pt x="1303" y="504"/>
                  </a:lnTo>
                  <a:cubicBezTo>
                    <a:pt x="1264" y="476"/>
                    <a:pt x="1236" y="434"/>
                    <a:pt x="1222" y="389"/>
                  </a:cubicBezTo>
                  <a:cubicBezTo>
                    <a:pt x="1219" y="378"/>
                    <a:pt x="1187" y="315"/>
                    <a:pt x="953" y="88"/>
                  </a:cubicBezTo>
                  <a:lnTo>
                    <a:pt x="939" y="74"/>
                  </a:lnTo>
                  <a:cubicBezTo>
                    <a:pt x="921" y="53"/>
                    <a:pt x="911" y="28"/>
                    <a:pt x="90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4833;p59">
              <a:extLst>
                <a:ext uri="{FF2B5EF4-FFF2-40B4-BE49-F238E27FC236}">
                  <a16:creationId xmlns:a16="http://schemas.microsoft.com/office/drawing/2014/main" id="{0D922BE2-54B7-7719-AF0F-E6E3B3DD1392}"/>
                </a:ext>
              </a:extLst>
            </p:cNvPr>
            <p:cNvSpPr/>
            <p:nvPr/>
          </p:nvSpPr>
          <p:spPr>
            <a:xfrm>
              <a:off x="2198823" y="171097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4834;p59">
              <a:extLst>
                <a:ext uri="{FF2B5EF4-FFF2-40B4-BE49-F238E27FC236}">
                  <a16:creationId xmlns:a16="http://schemas.microsoft.com/office/drawing/2014/main" id="{4AB9F5A7-314A-EC74-DA6B-887D07BBED47}"/>
                </a:ext>
              </a:extLst>
            </p:cNvPr>
            <p:cNvSpPr/>
            <p:nvPr/>
          </p:nvSpPr>
          <p:spPr>
            <a:xfrm>
              <a:off x="2198728" y="171178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4835;p59">
              <a:extLst>
                <a:ext uri="{FF2B5EF4-FFF2-40B4-BE49-F238E27FC236}">
                  <a16:creationId xmlns:a16="http://schemas.microsoft.com/office/drawing/2014/main" id="{5BF2CCE4-12A1-239E-61CD-76B5E20E2907}"/>
                </a:ext>
              </a:extLst>
            </p:cNvPr>
            <p:cNvSpPr/>
            <p:nvPr/>
          </p:nvSpPr>
          <p:spPr>
            <a:xfrm>
              <a:off x="2198728" y="1713917"/>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4836;p59">
              <a:extLst>
                <a:ext uri="{FF2B5EF4-FFF2-40B4-BE49-F238E27FC236}">
                  <a16:creationId xmlns:a16="http://schemas.microsoft.com/office/drawing/2014/main" id="{CCC33D89-6DE4-60A9-46FA-DB23233B7A38}"/>
                </a:ext>
              </a:extLst>
            </p:cNvPr>
            <p:cNvSpPr/>
            <p:nvPr/>
          </p:nvSpPr>
          <p:spPr>
            <a:xfrm>
              <a:off x="2202204" y="1718153"/>
              <a:ext cx="204" cy="149"/>
            </a:xfrm>
            <a:custGeom>
              <a:avLst/>
              <a:gdLst/>
              <a:ahLst/>
              <a:cxnLst/>
              <a:rect l="l" t="t" r="r" b="b"/>
              <a:pathLst>
                <a:path w="15" h="11" extrusionOk="0">
                  <a:moveTo>
                    <a:pt x="15" y="11"/>
                  </a:moveTo>
                  <a:lnTo>
                    <a:pt x="15" y="11"/>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4837;p59">
              <a:extLst>
                <a:ext uri="{FF2B5EF4-FFF2-40B4-BE49-F238E27FC236}">
                  <a16:creationId xmlns:a16="http://schemas.microsoft.com/office/drawing/2014/main" id="{E7B2D0FC-F78B-7015-AEE2-1B02CB035F04}"/>
                </a:ext>
              </a:extLst>
            </p:cNvPr>
            <p:cNvSpPr/>
            <p:nvPr/>
          </p:nvSpPr>
          <p:spPr>
            <a:xfrm>
              <a:off x="2199447" y="1715628"/>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4838;p59">
              <a:extLst>
                <a:ext uri="{FF2B5EF4-FFF2-40B4-BE49-F238E27FC236}">
                  <a16:creationId xmlns:a16="http://schemas.microsoft.com/office/drawing/2014/main" id="{F8F56EF0-EE1F-6F11-9035-5C14C0E9FBB5}"/>
                </a:ext>
              </a:extLst>
            </p:cNvPr>
            <p:cNvSpPr/>
            <p:nvPr/>
          </p:nvSpPr>
          <p:spPr>
            <a:xfrm>
              <a:off x="2198687" y="1712492"/>
              <a:ext cx="14" cy="109"/>
            </a:xfrm>
            <a:custGeom>
              <a:avLst/>
              <a:gdLst/>
              <a:ahLst/>
              <a:cxnLst/>
              <a:rect l="l" t="t" r="r" b="b"/>
              <a:pathLst>
                <a:path w="1" h="8" extrusionOk="0">
                  <a:moveTo>
                    <a:pt x="0" y="8"/>
                  </a:moveTo>
                  <a:lnTo>
                    <a:pt x="0" y="1"/>
                  </a:lnTo>
                  <a:cubicBezTo>
                    <a:pt x="0" y="1"/>
                    <a:pt x="0" y="8"/>
                    <a:pt x="0"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4839;p59">
              <a:extLst>
                <a:ext uri="{FF2B5EF4-FFF2-40B4-BE49-F238E27FC236}">
                  <a16:creationId xmlns:a16="http://schemas.microsoft.com/office/drawing/2014/main" id="{FBCEAE4F-C094-A0D5-383F-05F5C6DA581F}"/>
                </a:ext>
              </a:extLst>
            </p:cNvPr>
            <p:cNvSpPr/>
            <p:nvPr/>
          </p:nvSpPr>
          <p:spPr>
            <a:xfrm>
              <a:off x="2199828" y="1716103"/>
              <a:ext cx="299" cy="258"/>
            </a:xfrm>
            <a:custGeom>
              <a:avLst/>
              <a:gdLst/>
              <a:ahLst/>
              <a:cxnLst/>
              <a:rect l="l" t="t" r="r" b="b"/>
              <a:pathLst>
                <a:path w="22" h="19" extrusionOk="0">
                  <a:moveTo>
                    <a:pt x="21"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4840;p59">
              <a:extLst>
                <a:ext uri="{FF2B5EF4-FFF2-40B4-BE49-F238E27FC236}">
                  <a16:creationId xmlns:a16="http://schemas.microsoft.com/office/drawing/2014/main" id="{F1FA5836-11DA-6FFB-240B-70B377601A77}"/>
                </a:ext>
              </a:extLst>
            </p:cNvPr>
            <p:cNvSpPr/>
            <p:nvPr/>
          </p:nvSpPr>
          <p:spPr>
            <a:xfrm>
              <a:off x="2198687" y="171334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4841;p59">
              <a:extLst>
                <a:ext uri="{FF2B5EF4-FFF2-40B4-BE49-F238E27FC236}">
                  <a16:creationId xmlns:a16="http://schemas.microsoft.com/office/drawing/2014/main" id="{F018BF7D-E8A2-7CD7-41A6-C430B8508A97}"/>
                </a:ext>
              </a:extLst>
            </p:cNvPr>
            <p:cNvSpPr/>
            <p:nvPr/>
          </p:nvSpPr>
          <p:spPr>
            <a:xfrm>
              <a:off x="2201538" y="1717583"/>
              <a:ext cx="394" cy="339"/>
            </a:xfrm>
            <a:custGeom>
              <a:avLst/>
              <a:gdLst/>
              <a:ahLst/>
              <a:cxnLst/>
              <a:rect l="l" t="t" r="r" b="b"/>
              <a:pathLst>
                <a:path w="29" h="25" extrusionOk="0">
                  <a:moveTo>
                    <a:pt x="29"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4842;p59">
              <a:extLst>
                <a:ext uri="{FF2B5EF4-FFF2-40B4-BE49-F238E27FC236}">
                  <a16:creationId xmlns:a16="http://schemas.microsoft.com/office/drawing/2014/main" id="{9A707573-D937-E96E-4400-3D7F5B178D7C}"/>
                </a:ext>
              </a:extLst>
            </p:cNvPr>
            <p:cNvSpPr/>
            <p:nvPr/>
          </p:nvSpPr>
          <p:spPr>
            <a:xfrm>
              <a:off x="2198918" y="1709980"/>
              <a:ext cx="14" cy="109"/>
            </a:xfrm>
            <a:custGeom>
              <a:avLst/>
              <a:gdLst/>
              <a:ahLst/>
              <a:cxnLst/>
              <a:rect l="l" t="t" r="r" b="b"/>
              <a:pathLst>
                <a:path w="1" h="8" extrusionOk="0">
                  <a:moveTo>
                    <a:pt x="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4843;p59">
              <a:extLst>
                <a:ext uri="{FF2B5EF4-FFF2-40B4-BE49-F238E27FC236}">
                  <a16:creationId xmlns:a16="http://schemas.microsoft.com/office/drawing/2014/main" id="{980365E3-680A-4290-FB13-8FD052CB688D}"/>
                </a:ext>
              </a:extLst>
            </p:cNvPr>
            <p:cNvSpPr/>
            <p:nvPr/>
          </p:nvSpPr>
          <p:spPr>
            <a:xfrm>
              <a:off x="2200873" y="1717108"/>
              <a:ext cx="339" cy="244"/>
            </a:xfrm>
            <a:custGeom>
              <a:avLst/>
              <a:gdLst/>
              <a:ahLst/>
              <a:cxnLst/>
              <a:rect l="l" t="t" r="r" b="b"/>
              <a:pathLst>
                <a:path w="25" h="18" extrusionOk="0">
                  <a:moveTo>
                    <a:pt x="25" y="1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4844;p59">
              <a:extLst>
                <a:ext uri="{FF2B5EF4-FFF2-40B4-BE49-F238E27FC236}">
                  <a16:creationId xmlns:a16="http://schemas.microsoft.com/office/drawing/2014/main" id="{A23CBD8A-5983-5424-AB44-792FAB9ABE24}"/>
                </a:ext>
              </a:extLst>
            </p:cNvPr>
            <p:cNvSpPr/>
            <p:nvPr/>
          </p:nvSpPr>
          <p:spPr>
            <a:xfrm>
              <a:off x="2198823" y="1714447"/>
              <a:ext cx="204" cy="530"/>
            </a:xfrm>
            <a:custGeom>
              <a:avLst/>
              <a:gdLst/>
              <a:ahLst/>
              <a:cxnLst/>
              <a:rect l="l" t="t" r="r" b="b"/>
              <a:pathLst>
                <a:path w="15" h="39" extrusionOk="0">
                  <a:moveTo>
                    <a:pt x="15" y="39"/>
                  </a:moveTo>
                  <a:cubicBezTo>
                    <a:pt x="8" y="25"/>
                    <a:pt x="4" y="14"/>
                    <a:pt x="1" y="0"/>
                  </a:cubicBezTo>
                  <a:cubicBezTo>
                    <a:pt x="4" y="14"/>
                    <a:pt x="8" y="25"/>
                    <a:pt x="15"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4845;p59">
              <a:extLst>
                <a:ext uri="{FF2B5EF4-FFF2-40B4-BE49-F238E27FC236}">
                  <a16:creationId xmlns:a16="http://schemas.microsoft.com/office/drawing/2014/main" id="{3CBE3EAC-E404-FB5F-C2E1-E48F18D478FC}"/>
                </a:ext>
              </a:extLst>
            </p:cNvPr>
            <p:cNvSpPr/>
            <p:nvPr/>
          </p:nvSpPr>
          <p:spPr>
            <a:xfrm>
              <a:off x="2200343" y="1716578"/>
              <a:ext cx="258" cy="299"/>
            </a:xfrm>
            <a:custGeom>
              <a:avLst/>
              <a:gdLst/>
              <a:ahLst/>
              <a:cxnLst/>
              <a:rect l="l" t="t" r="r" b="b"/>
              <a:pathLst>
                <a:path w="19" h="22" extrusionOk="0">
                  <a:moveTo>
                    <a:pt x="18"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4846;p59">
              <a:extLst>
                <a:ext uri="{FF2B5EF4-FFF2-40B4-BE49-F238E27FC236}">
                  <a16:creationId xmlns:a16="http://schemas.microsoft.com/office/drawing/2014/main" id="{7D713478-5D3F-DEEA-F76A-CEB8C26B036B}"/>
                </a:ext>
              </a:extLst>
            </p:cNvPr>
            <p:cNvSpPr/>
            <p:nvPr/>
          </p:nvSpPr>
          <p:spPr>
            <a:xfrm>
              <a:off x="2199108" y="1709029"/>
              <a:ext cx="14" cy="149"/>
            </a:xfrm>
            <a:custGeom>
              <a:avLst/>
              <a:gdLst/>
              <a:ahLst/>
              <a:cxnLst/>
              <a:rect l="l" t="t" r="r" b="b"/>
              <a:pathLst>
                <a:path w="1" h="11" extrusionOk="0">
                  <a:moveTo>
                    <a:pt x="1"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4847;p59">
              <a:extLst>
                <a:ext uri="{FF2B5EF4-FFF2-40B4-BE49-F238E27FC236}">
                  <a16:creationId xmlns:a16="http://schemas.microsoft.com/office/drawing/2014/main" id="{B7100C34-9C95-5E1F-0E1D-3FB4F0115B38}"/>
                </a:ext>
              </a:extLst>
            </p:cNvPr>
            <p:cNvSpPr/>
            <p:nvPr/>
          </p:nvSpPr>
          <p:spPr>
            <a:xfrm>
              <a:off x="2199108" y="1715112"/>
              <a:ext cx="204" cy="339"/>
            </a:xfrm>
            <a:custGeom>
              <a:avLst/>
              <a:gdLst/>
              <a:ahLst/>
              <a:cxnLst/>
              <a:rect l="l" t="t" r="r" b="b"/>
              <a:pathLst>
                <a:path w="15" h="25" extrusionOk="0">
                  <a:moveTo>
                    <a:pt x="15" y="25"/>
                  </a:moveTo>
                  <a:cubicBezTo>
                    <a:pt x="8" y="18"/>
                    <a:pt x="4" y="7"/>
                    <a:pt x="1" y="0"/>
                  </a:cubicBezTo>
                  <a:cubicBezTo>
                    <a:pt x="4" y="7"/>
                    <a:pt x="8" y="18"/>
                    <a:pt x="15"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4848;p59">
              <a:extLst>
                <a:ext uri="{FF2B5EF4-FFF2-40B4-BE49-F238E27FC236}">
                  <a16:creationId xmlns:a16="http://schemas.microsoft.com/office/drawing/2014/main" id="{C3D28A9E-CA12-9BCE-8E0E-6098B99A3345}"/>
                </a:ext>
              </a:extLst>
            </p:cNvPr>
            <p:cNvSpPr/>
            <p:nvPr/>
          </p:nvSpPr>
          <p:spPr>
            <a:xfrm>
              <a:off x="2199352" y="1708215"/>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4849;p59">
              <a:extLst>
                <a:ext uri="{FF2B5EF4-FFF2-40B4-BE49-F238E27FC236}">
                  <a16:creationId xmlns:a16="http://schemas.microsoft.com/office/drawing/2014/main" id="{99C9E892-C01D-B00D-CCE0-5C637CBB6F4A}"/>
                </a:ext>
              </a:extLst>
            </p:cNvPr>
            <p:cNvSpPr/>
            <p:nvPr/>
          </p:nvSpPr>
          <p:spPr>
            <a:xfrm>
              <a:off x="2216609" y="1712967"/>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4850;p59">
              <a:extLst>
                <a:ext uri="{FF2B5EF4-FFF2-40B4-BE49-F238E27FC236}">
                  <a16:creationId xmlns:a16="http://schemas.microsoft.com/office/drawing/2014/main" id="{15035D80-D5ED-E153-C3DC-8F3EEAC017D1}"/>
                </a:ext>
              </a:extLst>
            </p:cNvPr>
            <p:cNvSpPr/>
            <p:nvPr/>
          </p:nvSpPr>
          <p:spPr>
            <a:xfrm>
              <a:off x="2216745" y="171311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4851;p59">
              <a:extLst>
                <a:ext uri="{FF2B5EF4-FFF2-40B4-BE49-F238E27FC236}">
                  <a16:creationId xmlns:a16="http://schemas.microsoft.com/office/drawing/2014/main" id="{72AAB736-8F38-E3F1-5064-21445AF36AFC}"/>
                </a:ext>
              </a:extLst>
            </p:cNvPr>
            <p:cNvSpPr/>
            <p:nvPr/>
          </p:nvSpPr>
          <p:spPr>
            <a:xfrm>
              <a:off x="2211097" y="1705988"/>
              <a:ext cx="434" cy="1005"/>
            </a:xfrm>
            <a:custGeom>
              <a:avLst/>
              <a:gdLst/>
              <a:ahLst/>
              <a:cxnLst/>
              <a:rect l="l" t="t" r="r" b="b"/>
              <a:pathLst>
                <a:path w="32" h="74" extrusionOk="0">
                  <a:moveTo>
                    <a:pt x="32" y="74"/>
                  </a:moveTo>
                  <a:cubicBezTo>
                    <a:pt x="14" y="53"/>
                    <a:pt x="4" y="28"/>
                    <a:pt x="0" y="0"/>
                  </a:cubicBezTo>
                  <a:lnTo>
                    <a:pt x="0" y="0"/>
                  </a:lnTo>
                  <a:cubicBezTo>
                    <a:pt x="4" y="28"/>
                    <a:pt x="14" y="53"/>
                    <a:pt x="32" y="7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4852;p59">
              <a:extLst>
                <a:ext uri="{FF2B5EF4-FFF2-40B4-BE49-F238E27FC236}">
                  <a16:creationId xmlns:a16="http://schemas.microsoft.com/office/drawing/2014/main" id="{B3A69694-9610-D2C5-35A9-83B8E6FBF178}"/>
                </a:ext>
              </a:extLst>
            </p:cNvPr>
            <p:cNvSpPr/>
            <p:nvPr/>
          </p:nvSpPr>
          <p:spPr>
            <a:xfrm>
              <a:off x="2211572" y="1611095"/>
              <a:ext cx="130385" cy="74283"/>
            </a:xfrm>
            <a:custGeom>
              <a:avLst/>
              <a:gdLst/>
              <a:ahLst/>
              <a:cxnLst/>
              <a:rect l="l" t="t" r="r" b="b"/>
              <a:pathLst>
                <a:path w="9603" h="5471" extrusionOk="0">
                  <a:moveTo>
                    <a:pt x="6047" y="1"/>
                  </a:moveTo>
                  <a:cubicBezTo>
                    <a:pt x="5989" y="1"/>
                    <a:pt x="5932" y="7"/>
                    <a:pt x="5896" y="19"/>
                  </a:cubicBezTo>
                  <a:lnTo>
                    <a:pt x="5885" y="23"/>
                  </a:lnTo>
                  <a:cubicBezTo>
                    <a:pt x="5868" y="30"/>
                    <a:pt x="5850" y="33"/>
                    <a:pt x="5833" y="37"/>
                  </a:cubicBezTo>
                  <a:cubicBezTo>
                    <a:pt x="5819" y="37"/>
                    <a:pt x="5805" y="38"/>
                    <a:pt x="5791" y="38"/>
                  </a:cubicBezTo>
                  <a:cubicBezTo>
                    <a:pt x="5754" y="38"/>
                    <a:pt x="5718" y="35"/>
                    <a:pt x="5682" y="30"/>
                  </a:cubicBezTo>
                  <a:cubicBezTo>
                    <a:pt x="5652" y="25"/>
                    <a:pt x="5613" y="21"/>
                    <a:pt x="5581" y="21"/>
                  </a:cubicBezTo>
                  <a:cubicBezTo>
                    <a:pt x="5558" y="21"/>
                    <a:pt x="5538" y="24"/>
                    <a:pt x="5528" y="30"/>
                  </a:cubicBezTo>
                  <a:cubicBezTo>
                    <a:pt x="5504" y="44"/>
                    <a:pt x="5483" y="58"/>
                    <a:pt x="5465" y="75"/>
                  </a:cubicBezTo>
                  <a:cubicBezTo>
                    <a:pt x="5405" y="135"/>
                    <a:pt x="5325" y="170"/>
                    <a:pt x="5241" y="173"/>
                  </a:cubicBezTo>
                  <a:cubicBezTo>
                    <a:pt x="5206" y="173"/>
                    <a:pt x="5174" y="170"/>
                    <a:pt x="5139" y="159"/>
                  </a:cubicBezTo>
                  <a:cubicBezTo>
                    <a:pt x="5115" y="152"/>
                    <a:pt x="5090" y="138"/>
                    <a:pt x="5069" y="121"/>
                  </a:cubicBezTo>
                  <a:lnTo>
                    <a:pt x="5038" y="142"/>
                  </a:lnTo>
                  <a:lnTo>
                    <a:pt x="5031" y="142"/>
                  </a:lnTo>
                  <a:lnTo>
                    <a:pt x="4992" y="152"/>
                  </a:lnTo>
                  <a:lnTo>
                    <a:pt x="4985" y="152"/>
                  </a:lnTo>
                  <a:lnTo>
                    <a:pt x="4947" y="159"/>
                  </a:lnTo>
                  <a:lnTo>
                    <a:pt x="4940" y="159"/>
                  </a:lnTo>
                  <a:lnTo>
                    <a:pt x="4901" y="166"/>
                  </a:lnTo>
                  <a:lnTo>
                    <a:pt x="4863" y="173"/>
                  </a:lnTo>
                  <a:lnTo>
                    <a:pt x="4859" y="173"/>
                  </a:lnTo>
                  <a:lnTo>
                    <a:pt x="4828" y="177"/>
                  </a:lnTo>
                  <a:lnTo>
                    <a:pt x="4821" y="177"/>
                  </a:lnTo>
                  <a:lnTo>
                    <a:pt x="4796" y="180"/>
                  </a:lnTo>
                  <a:lnTo>
                    <a:pt x="4772" y="180"/>
                  </a:lnTo>
                  <a:cubicBezTo>
                    <a:pt x="4625" y="299"/>
                    <a:pt x="4495" y="432"/>
                    <a:pt x="4488" y="474"/>
                  </a:cubicBezTo>
                  <a:cubicBezTo>
                    <a:pt x="4488" y="670"/>
                    <a:pt x="4436" y="712"/>
                    <a:pt x="4401" y="730"/>
                  </a:cubicBezTo>
                  <a:lnTo>
                    <a:pt x="4387" y="733"/>
                  </a:lnTo>
                  <a:lnTo>
                    <a:pt x="4341" y="733"/>
                  </a:lnTo>
                  <a:lnTo>
                    <a:pt x="4331" y="730"/>
                  </a:lnTo>
                  <a:lnTo>
                    <a:pt x="4324" y="726"/>
                  </a:lnTo>
                  <a:lnTo>
                    <a:pt x="4306" y="719"/>
                  </a:lnTo>
                  <a:lnTo>
                    <a:pt x="4303" y="712"/>
                  </a:lnTo>
                  <a:cubicBezTo>
                    <a:pt x="4292" y="709"/>
                    <a:pt x="4285" y="702"/>
                    <a:pt x="4278" y="695"/>
                  </a:cubicBezTo>
                  <a:cubicBezTo>
                    <a:pt x="4248" y="664"/>
                    <a:pt x="4134" y="649"/>
                    <a:pt x="4030" y="649"/>
                  </a:cubicBezTo>
                  <a:cubicBezTo>
                    <a:pt x="3955" y="649"/>
                    <a:pt x="3885" y="657"/>
                    <a:pt x="3858" y="674"/>
                  </a:cubicBezTo>
                  <a:cubicBezTo>
                    <a:pt x="3839" y="685"/>
                    <a:pt x="3820" y="689"/>
                    <a:pt x="3802" y="689"/>
                  </a:cubicBezTo>
                  <a:cubicBezTo>
                    <a:pt x="3749" y="689"/>
                    <a:pt x="3699" y="651"/>
                    <a:pt x="3655" y="618"/>
                  </a:cubicBezTo>
                  <a:cubicBezTo>
                    <a:pt x="3599" y="575"/>
                    <a:pt x="3564" y="552"/>
                    <a:pt x="3534" y="552"/>
                  </a:cubicBezTo>
                  <a:cubicBezTo>
                    <a:pt x="3522" y="552"/>
                    <a:pt x="3512" y="555"/>
                    <a:pt x="3501" y="562"/>
                  </a:cubicBezTo>
                  <a:cubicBezTo>
                    <a:pt x="3465" y="581"/>
                    <a:pt x="3428" y="589"/>
                    <a:pt x="3391" y="589"/>
                  </a:cubicBezTo>
                  <a:cubicBezTo>
                    <a:pt x="3316" y="589"/>
                    <a:pt x="3245" y="558"/>
                    <a:pt x="3193" y="537"/>
                  </a:cubicBezTo>
                  <a:lnTo>
                    <a:pt x="3161" y="523"/>
                  </a:lnTo>
                  <a:cubicBezTo>
                    <a:pt x="3151" y="537"/>
                    <a:pt x="3137" y="548"/>
                    <a:pt x="3123" y="558"/>
                  </a:cubicBezTo>
                  <a:cubicBezTo>
                    <a:pt x="3102" y="569"/>
                    <a:pt x="3075" y="574"/>
                    <a:pt x="3045" y="574"/>
                  </a:cubicBezTo>
                  <a:cubicBezTo>
                    <a:pt x="2942" y="574"/>
                    <a:pt x="2801" y="519"/>
                    <a:pt x="2717" y="481"/>
                  </a:cubicBezTo>
                  <a:cubicBezTo>
                    <a:pt x="2668" y="468"/>
                    <a:pt x="2616" y="461"/>
                    <a:pt x="2566" y="461"/>
                  </a:cubicBezTo>
                  <a:cubicBezTo>
                    <a:pt x="2548" y="461"/>
                    <a:pt x="2531" y="462"/>
                    <a:pt x="2514" y="464"/>
                  </a:cubicBezTo>
                  <a:cubicBezTo>
                    <a:pt x="2490" y="464"/>
                    <a:pt x="2466" y="465"/>
                    <a:pt x="2442" y="465"/>
                  </a:cubicBezTo>
                  <a:cubicBezTo>
                    <a:pt x="2344" y="465"/>
                    <a:pt x="2251" y="453"/>
                    <a:pt x="2192" y="383"/>
                  </a:cubicBezTo>
                  <a:cubicBezTo>
                    <a:pt x="2178" y="369"/>
                    <a:pt x="2118" y="331"/>
                    <a:pt x="1842" y="310"/>
                  </a:cubicBezTo>
                  <a:lnTo>
                    <a:pt x="1758" y="303"/>
                  </a:lnTo>
                  <a:cubicBezTo>
                    <a:pt x="1642" y="296"/>
                    <a:pt x="1495" y="292"/>
                    <a:pt x="1306" y="292"/>
                  </a:cubicBezTo>
                  <a:cubicBezTo>
                    <a:pt x="1166" y="292"/>
                    <a:pt x="1117" y="348"/>
                    <a:pt x="1050" y="425"/>
                  </a:cubicBezTo>
                  <a:cubicBezTo>
                    <a:pt x="1033" y="446"/>
                    <a:pt x="1015" y="464"/>
                    <a:pt x="998" y="485"/>
                  </a:cubicBezTo>
                  <a:cubicBezTo>
                    <a:pt x="984" y="495"/>
                    <a:pt x="973" y="506"/>
                    <a:pt x="959" y="516"/>
                  </a:cubicBezTo>
                  <a:lnTo>
                    <a:pt x="949" y="523"/>
                  </a:lnTo>
                  <a:cubicBezTo>
                    <a:pt x="942" y="527"/>
                    <a:pt x="931" y="534"/>
                    <a:pt x="924" y="537"/>
                  </a:cubicBezTo>
                  <a:lnTo>
                    <a:pt x="910" y="544"/>
                  </a:lnTo>
                  <a:lnTo>
                    <a:pt x="886" y="555"/>
                  </a:lnTo>
                  <a:lnTo>
                    <a:pt x="872" y="558"/>
                  </a:lnTo>
                  <a:lnTo>
                    <a:pt x="851" y="565"/>
                  </a:lnTo>
                  <a:lnTo>
                    <a:pt x="837" y="569"/>
                  </a:lnTo>
                  <a:lnTo>
                    <a:pt x="809" y="572"/>
                  </a:lnTo>
                  <a:lnTo>
                    <a:pt x="732" y="572"/>
                  </a:lnTo>
                  <a:cubicBezTo>
                    <a:pt x="735" y="597"/>
                    <a:pt x="746" y="625"/>
                    <a:pt x="756" y="649"/>
                  </a:cubicBezTo>
                  <a:cubicBezTo>
                    <a:pt x="795" y="705"/>
                    <a:pt x="826" y="758"/>
                    <a:pt x="854" y="803"/>
                  </a:cubicBezTo>
                  <a:cubicBezTo>
                    <a:pt x="1015" y="1083"/>
                    <a:pt x="1005" y="1188"/>
                    <a:pt x="984" y="1234"/>
                  </a:cubicBezTo>
                  <a:cubicBezTo>
                    <a:pt x="980" y="1237"/>
                    <a:pt x="980" y="1244"/>
                    <a:pt x="977" y="1251"/>
                  </a:cubicBezTo>
                  <a:cubicBezTo>
                    <a:pt x="938" y="1314"/>
                    <a:pt x="882" y="1363"/>
                    <a:pt x="816" y="1391"/>
                  </a:cubicBezTo>
                  <a:cubicBezTo>
                    <a:pt x="781" y="1405"/>
                    <a:pt x="753" y="1430"/>
                    <a:pt x="725" y="1454"/>
                  </a:cubicBezTo>
                  <a:cubicBezTo>
                    <a:pt x="697" y="1489"/>
                    <a:pt x="627" y="1556"/>
                    <a:pt x="539" y="1636"/>
                  </a:cubicBezTo>
                  <a:cubicBezTo>
                    <a:pt x="434" y="1738"/>
                    <a:pt x="259" y="1902"/>
                    <a:pt x="231" y="1952"/>
                  </a:cubicBezTo>
                  <a:cubicBezTo>
                    <a:pt x="235" y="1983"/>
                    <a:pt x="238" y="2018"/>
                    <a:pt x="245" y="2050"/>
                  </a:cubicBezTo>
                  <a:cubicBezTo>
                    <a:pt x="256" y="2113"/>
                    <a:pt x="263" y="2176"/>
                    <a:pt x="266" y="2239"/>
                  </a:cubicBezTo>
                  <a:lnTo>
                    <a:pt x="294" y="2242"/>
                  </a:lnTo>
                  <a:lnTo>
                    <a:pt x="249" y="2316"/>
                  </a:lnTo>
                  <a:cubicBezTo>
                    <a:pt x="245" y="2323"/>
                    <a:pt x="242" y="2330"/>
                    <a:pt x="238" y="2340"/>
                  </a:cubicBezTo>
                  <a:lnTo>
                    <a:pt x="224" y="2365"/>
                  </a:lnTo>
                  <a:lnTo>
                    <a:pt x="214" y="2365"/>
                  </a:lnTo>
                  <a:cubicBezTo>
                    <a:pt x="158" y="2410"/>
                    <a:pt x="18" y="2620"/>
                    <a:pt x="0" y="2697"/>
                  </a:cubicBezTo>
                  <a:cubicBezTo>
                    <a:pt x="0" y="2701"/>
                    <a:pt x="0" y="2708"/>
                    <a:pt x="0" y="2711"/>
                  </a:cubicBezTo>
                  <a:cubicBezTo>
                    <a:pt x="0" y="2718"/>
                    <a:pt x="4" y="2725"/>
                    <a:pt x="4" y="2732"/>
                  </a:cubicBezTo>
                  <a:lnTo>
                    <a:pt x="4" y="2739"/>
                  </a:lnTo>
                  <a:cubicBezTo>
                    <a:pt x="7" y="2746"/>
                    <a:pt x="11" y="2750"/>
                    <a:pt x="14" y="2757"/>
                  </a:cubicBezTo>
                  <a:lnTo>
                    <a:pt x="21" y="2767"/>
                  </a:lnTo>
                  <a:cubicBezTo>
                    <a:pt x="25" y="2774"/>
                    <a:pt x="28" y="2781"/>
                    <a:pt x="35" y="2792"/>
                  </a:cubicBezTo>
                  <a:lnTo>
                    <a:pt x="42" y="2802"/>
                  </a:lnTo>
                  <a:lnTo>
                    <a:pt x="56" y="2816"/>
                  </a:lnTo>
                  <a:lnTo>
                    <a:pt x="67" y="2830"/>
                  </a:lnTo>
                  <a:lnTo>
                    <a:pt x="70" y="2834"/>
                  </a:lnTo>
                  <a:lnTo>
                    <a:pt x="91" y="2851"/>
                  </a:lnTo>
                  <a:cubicBezTo>
                    <a:pt x="105" y="2865"/>
                    <a:pt x="123" y="2876"/>
                    <a:pt x="140" y="2886"/>
                  </a:cubicBezTo>
                  <a:lnTo>
                    <a:pt x="147" y="2893"/>
                  </a:lnTo>
                  <a:lnTo>
                    <a:pt x="165" y="2904"/>
                  </a:lnTo>
                  <a:cubicBezTo>
                    <a:pt x="175" y="2907"/>
                    <a:pt x="186" y="2911"/>
                    <a:pt x="196" y="2918"/>
                  </a:cubicBezTo>
                  <a:cubicBezTo>
                    <a:pt x="207" y="2921"/>
                    <a:pt x="217" y="2925"/>
                    <a:pt x="228" y="2928"/>
                  </a:cubicBezTo>
                  <a:lnTo>
                    <a:pt x="245" y="2939"/>
                  </a:lnTo>
                  <a:lnTo>
                    <a:pt x="252" y="2942"/>
                  </a:lnTo>
                  <a:cubicBezTo>
                    <a:pt x="266" y="2949"/>
                    <a:pt x="280" y="2960"/>
                    <a:pt x="294" y="2970"/>
                  </a:cubicBezTo>
                  <a:lnTo>
                    <a:pt x="340" y="2967"/>
                  </a:lnTo>
                  <a:lnTo>
                    <a:pt x="343" y="2967"/>
                  </a:lnTo>
                  <a:lnTo>
                    <a:pt x="389" y="2963"/>
                  </a:lnTo>
                  <a:lnTo>
                    <a:pt x="396" y="2963"/>
                  </a:lnTo>
                  <a:lnTo>
                    <a:pt x="434" y="2960"/>
                  </a:lnTo>
                  <a:lnTo>
                    <a:pt x="473" y="2960"/>
                  </a:lnTo>
                  <a:cubicBezTo>
                    <a:pt x="557" y="2967"/>
                    <a:pt x="641" y="2984"/>
                    <a:pt x="721" y="3005"/>
                  </a:cubicBezTo>
                  <a:cubicBezTo>
                    <a:pt x="819" y="3030"/>
                    <a:pt x="921" y="3047"/>
                    <a:pt x="1022" y="3058"/>
                  </a:cubicBezTo>
                  <a:cubicBezTo>
                    <a:pt x="1141" y="3058"/>
                    <a:pt x="1327" y="3107"/>
                    <a:pt x="1394" y="3173"/>
                  </a:cubicBezTo>
                  <a:cubicBezTo>
                    <a:pt x="1396" y="3176"/>
                    <a:pt x="1402" y="3177"/>
                    <a:pt x="1410" y="3177"/>
                  </a:cubicBezTo>
                  <a:cubicBezTo>
                    <a:pt x="1436" y="3177"/>
                    <a:pt x="1490" y="3161"/>
                    <a:pt x="1544" y="3107"/>
                  </a:cubicBezTo>
                  <a:cubicBezTo>
                    <a:pt x="1576" y="3075"/>
                    <a:pt x="1614" y="3054"/>
                    <a:pt x="1660" y="3047"/>
                  </a:cubicBezTo>
                  <a:cubicBezTo>
                    <a:pt x="1680" y="3044"/>
                    <a:pt x="1700" y="3042"/>
                    <a:pt x="1719" y="3042"/>
                  </a:cubicBezTo>
                  <a:cubicBezTo>
                    <a:pt x="1744" y="3042"/>
                    <a:pt x="1768" y="3045"/>
                    <a:pt x="1793" y="3051"/>
                  </a:cubicBezTo>
                  <a:cubicBezTo>
                    <a:pt x="1814" y="3054"/>
                    <a:pt x="1838" y="3054"/>
                    <a:pt x="1863" y="3058"/>
                  </a:cubicBezTo>
                  <a:cubicBezTo>
                    <a:pt x="1940" y="3058"/>
                    <a:pt x="2080" y="2984"/>
                    <a:pt x="2115" y="2925"/>
                  </a:cubicBezTo>
                  <a:cubicBezTo>
                    <a:pt x="2132" y="2897"/>
                    <a:pt x="2167" y="2865"/>
                    <a:pt x="2293" y="2813"/>
                  </a:cubicBezTo>
                  <a:lnTo>
                    <a:pt x="2304" y="2809"/>
                  </a:lnTo>
                  <a:lnTo>
                    <a:pt x="2339" y="2799"/>
                  </a:lnTo>
                  <a:lnTo>
                    <a:pt x="2374" y="2785"/>
                  </a:lnTo>
                  <a:cubicBezTo>
                    <a:pt x="2398" y="2778"/>
                    <a:pt x="2426" y="2771"/>
                    <a:pt x="2451" y="2760"/>
                  </a:cubicBezTo>
                  <a:lnTo>
                    <a:pt x="2468" y="2757"/>
                  </a:lnTo>
                  <a:lnTo>
                    <a:pt x="2521" y="2739"/>
                  </a:lnTo>
                  <a:cubicBezTo>
                    <a:pt x="2615" y="2711"/>
                    <a:pt x="2713" y="2690"/>
                    <a:pt x="2811" y="2673"/>
                  </a:cubicBezTo>
                  <a:lnTo>
                    <a:pt x="2825" y="2673"/>
                  </a:lnTo>
                  <a:cubicBezTo>
                    <a:pt x="2833" y="2672"/>
                    <a:pt x="2841" y="2671"/>
                    <a:pt x="2848" y="2671"/>
                  </a:cubicBezTo>
                  <a:cubicBezTo>
                    <a:pt x="2938" y="2671"/>
                    <a:pt x="3025" y="2745"/>
                    <a:pt x="3116" y="2813"/>
                  </a:cubicBezTo>
                  <a:cubicBezTo>
                    <a:pt x="3165" y="2855"/>
                    <a:pt x="3238" y="2914"/>
                    <a:pt x="3270" y="2914"/>
                  </a:cubicBezTo>
                  <a:cubicBezTo>
                    <a:pt x="3480" y="2918"/>
                    <a:pt x="3662" y="3058"/>
                    <a:pt x="3725" y="3257"/>
                  </a:cubicBezTo>
                  <a:cubicBezTo>
                    <a:pt x="3739" y="3299"/>
                    <a:pt x="3757" y="3341"/>
                    <a:pt x="3778" y="3383"/>
                  </a:cubicBezTo>
                  <a:cubicBezTo>
                    <a:pt x="3816" y="3460"/>
                    <a:pt x="3858" y="3534"/>
                    <a:pt x="3907" y="3604"/>
                  </a:cubicBezTo>
                  <a:cubicBezTo>
                    <a:pt x="3928" y="3635"/>
                    <a:pt x="3953" y="3663"/>
                    <a:pt x="3974" y="3691"/>
                  </a:cubicBezTo>
                  <a:lnTo>
                    <a:pt x="3995" y="3716"/>
                  </a:lnTo>
                  <a:cubicBezTo>
                    <a:pt x="4009" y="3733"/>
                    <a:pt x="4019" y="3751"/>
                    <a:pt x="4033" y="3761"/>
                  </a:cubicBezTo>
                  <a:lnTo>
                    <a:pt x="4047" y="3779"/>
                  </a:lnTo>
                  <a:cubicBezTo>
                    <a:pt x="4145" y="3877"/>
                    <a:pt x="4198" y="4105"/>
                    <a:pt x="4198" y="4182"/>
                  </a:cubicBezTo>
                  <a:cubicBezTo>
                    <a:pt x="4198" y="4210"/>
                    <a:pt x="4184" y="4234"/>
                    <a:pt x="4163" y="4252"/>
                  </a:cubicBezTo>
                  <a:cubicBezTo>
                    <a:pt x="4144" y="4265"/>
                    <a:pt x="4123" y="4271"/>
                    <a:pt x="4098" y="4271"/>
                  </a:cubicBezTo>
                  <a:cubicBezTo>
                    <a:pt x="4051" y="4271"/>
                    <a:pt x="3989" y="4251"/>
                    <a:pt x="3900" y="4224"/>
                  </a:cubicBezTo>
                  <a:cubicBezTo>
                    <a:pt x="3851" y="4210"/>
                    <a:pt x="3795" y="4192"/>
                    <a:pt x="3743" y="4182"/>
                  </a:cubicBezTo>
                  <a:cubicBezTo>
                    <a:pt x="3730" y="4177"/>
                    <a:pt x="3717" y="4174"/>
                    <a:pt x="3705" y="4174"/>
                  </a:cubicBezTo>
                  <a:cubicBezTo>
                    <a:pt x="3688" y="4174"/>
                    <a:pt x="3672" y="4179"/>
                    <a:pt x="3659" y="4189"/>
                  </a:cubicBezTo>
                  <a:cubicBezTo>
                    <a:pt x="3641" y="4203"/>
                    <a:pt x="3617" y="4241"/>
                    <a:pt x="3617" y="4360"/>
                  </a:cubicBezTo>
                  <a:cubicBezTo>
                    <a:pt x="3617" y="4437"/>
                    <a:pt x="3533" y="4574"/>
                    <a:pt x="3312" y="4857"/>
                  </a:cubicBezTo>
                  <a:lnTo>
                    <a:pt x="3294" y="4882"/>
                  </a:lnTo>
                  <a:lnTo>
                    <a:pt x="3308" y="4889"/>
                  </a:lnTo>
                  <a:lnTo>
                    <a:pt x="3315" y="4892"/>
                  </a:lnTo>
                  <a:cubicBezTo>
                    <a:pt x="3340" y="4903"/>
                    <a:pt x="3365" y="4910"/>
                    <a:pt x="3386" y="4913"/>
                  </a:cubicBezTo>
                  <a:lnTo>
                    <a:pt x="3389" y="4913"/>
                  </a:lnTo>
                  <a:cubicBezTo>
                    <a:pt x="3407" y="4917"/>
                    <a:pt x="3424" y="4920"/>
                    <a:pt x="3442" y="4924"/>
                  </a:cubicBezTo>
                  <a:cubicBezTo>
                    <a:pt x="3480" y="4910"/>
                    <a:pt x="3515" y="4892"/>
                    <a:pt x="3550" y="4871"/>
                  </a:cubicBezTo>
                  <a:cubicBezTo>
                    <a:pt x="3638" y="4822"/>
                    <a:pt x="3697" y="4794"/>
                    <a:pt x="3743" y="4794"/>
                  </a:cubicBezTo>
                  <a:lnTo>
                    <a:pt x="3760" y="4794"/>
                  </a:lnTo>
                  <a:lnTo>
                    <a:pt x="3771" y="4798"/>
                  </a:lnTo>
                  <a:lnTo>
                    <a:pt x="3774" y="4798"/>
                  </a:lnTo>
                  <a:lnTo>
                    <a:pt x="3785" y="4801"/>
                  </a:lnTo>
                  <a:lnTo>
                    <a:pt x="3799" y="4808"/>
                  </a:lnTo>
                  <a:lnTo>
                    <a:pt x="3802" y="4808"/>
                  </a:lnTo>
                  <a:lnTo>
                    <a:pt x="3820" y="4815"/>
                  </a:lnTo>
                  <a:lnTo>
                    <a:pt x="3823" y="4819"/>
                  </a:lnTo>
                  <a:lnTo>
                    <a:pt x="3841" y="4833"/>
                  </a:lnTo>
                  <a:lnTo>
                    <a:pt x="3844" y="4833"/>
                  </a:lnTo>
                  <a:lnTo>
                    <a:pt x="3865" y="4850"/>
                  </a:lnTo>
                  <a:lnTo>
                    <a:pt x="3869" y="4850"/>
                  </a:lnTo>
                  <a:cubicBezTo>
                    <a:pt x="3883" y="4728"/>
                    <a:pt x="3939" y="4682"/>
                    <a:pt x="4061" y="4595"/>
                  </a:cubicBezTo>
                  <a:cubicBezTo>
                    <a:pt x="4089" y="4574"/>
                    <a:pt x="4121" y="4553"/>
                    <a:pt x="4156" y="4525"/>
                  </a:cubicBezTo>
                  <a:cubicBezTo>
                    <a:pt x="4254" y="4451"/>
                    <a:pt x="4310" y="4346"/>
                    <a:pt x="4366" y="4245"/>
                  </a:cubicBezTo>
                  <a:cubicBezTo>
                    <a:pt x="4439" y="4115"/>
                    <a:pt x="4509" y="3992"/>
                    <a:pt x="4653" y="3964"/>
                  </a:cubicBezTo>
                  <a:cubicBezTo>
                    <a:pt x="4705" y="3950"/>
                    <a:pt x="4761" y="3936"/>
                    <a:pt x="4814" y="3919"/>
                  </a:cubicBezTo>
                  <a:cubicBezTo>
                    <a:pt x="4910" y="3880"/>
                    <a:pt x="5014" y="3861"/>
                    <a:pt x="5117" y="3861"/>
                  </a:cubicBezTo>
                  <a:cubicBezTo>
                    <a:pt x="5172" y="3861"/>
                    <a:pt x="5226" y="3866"/>
                    <a:pt x="5279" y="3877"/>
                  </a:cubicBezTo>
                  <a:cubicBezTo>
                    <a:pt x="5335" y="3884"/>
                    <a:pt x="5412" y="3901"/>
                    <a:pt x="5437" y="3964"/>
                  </a:cubicBezTo>
                  <a:cubicBezTo>
                    <a:pt x="5462" y="4028"/>
                    <a:pt x="5419" y="4091"/>
                    <a:pt x="5381" y="4140"/>
                  </a:cubicBezTo>
                  <a:cubicBezTo>
                    <a:pt x="5367" y="4161"/>
                    <a:pt x="5332" y="4206"/>
                    <a:pt x="5335" y="4220"/>
                  </a:cubicBezTo>
                  <a:cubicBezTo>
                    <a:pt x="5335" y="4220"/>
                    <a:pt x="5339" y="4227"/>
                    <a:pt x="5356" y="4238"/>
                  </a:cubicBezTo>
                  <a:cubicBezTo>
                    <a:pt x="5422" y="4270"/>
                    <a:pt x="5548" y="4277"/>
                    <a:pt x="5678" y="4277"/>
                  </a:cubicBezTo>
                  <a:cubicBezTo>
                    <a:pt x="5716" y="4277"/>
                    <a:pt x="5754" y="4277"/>
                    <a:pt x="5791" y="4276"/>
                  </a:cubicBezTo>
                  <a:cubicBezTo>
                    <a:pt x="5831" y="4276"/>
                    <a:pt x="5869" y="4275"/>
                    <a:pt x="5906" y="4275"/>
                  </a:cubicBezTo>
                  <a:cubicBezTo>
                    <a:pt x="6108" y="4275"/>
                    <a:pt x="6257" y="4291"/>
                    <a:pt x="6281" y="4413"/>
                  </a:cubicBezTo>
                  <a:cubicBezTo>
                    <a:pt x="6312" y="4563"/>
                    <a:pt x="6057" y="4654"/>
                    <a:pt x="5784" y="4756"/>
                  </a:cubicBezTo>
                  <a:cubicBezTo>
                    <a:pt x="5721" y="4777"/>
                    <a:pt x="5640" y="4808"/>
                    <a:pt x="5591" y="4829"/>
                  </a:cubicBezTo>
                  <a:cubicBezTo>
                    <a:pt x="5644" y="4854"/>
                    <a:pt x="5731" y="4885"/>
                    <a:pt x="5794" y="4906"/>
                  </a:cubicBezTo>
                  <a:cubicBezTo>
                    <a:pt x="5892" y="4938"/>
                    <a:pt x="5983" y="4976"/>
                    <a:pt x="6074" y="5025"/>
                  </a:cubicBezTo>
                  <a:cubicBezTo>
                    <a:pt x="6193" y="5102"/>
                    <a:pt x="6158" y="5242"/>
                    <a:pt x="6134" y="5347"/>
                  </a:cubicBezTo>
                  <a:cubicBezTo>
                    <a:pt x="6120" y="5382"/>
                    <a:pt x="6116" y="5421"/>
                    <a:pt x="6116" y="5459"/>
                  </a:cubicBezTo>
                  <a:cubicBezTo>
                    <a:pt x="6121" y="5466"/>
                    <a:pt x="6135" y="5470"/>
                    <a:pt x="6156" y="5470"/>
                  </a:cubicBezTo>
                  <a:cubicBezTo>
                    <a:pt x="6217" y="5470"/>
                    <a:pt x="6338" y="5435"/>
                    <a:pt x="6470" y="5340"/>
                  </a:cubicBezTo>
                  <a:cubicBezTo>
                    <a:pt x="6547" y="5288"/>
                    <a:pt x="6634" y="5249"/>
                    <a:pt x="6725" y="5228"/>
                  </a:cubicBezTo>
                  <a:cubicBezTo>
                    <a:pt x="6823" y="5207"/>
                    <a:pt x="6914" y="5165"/>
                    <a:pt x="6998" y="5113"/>
                  </a:cubicBezTo>
                  <a:cubicBezTo>
                    <a:pt x="7108" y="5039"/>
                    <a:pt x="7260" y="5027"/>
                    <a:pt x="7401" y="5027"/>
                  </a:cubicBezTo>
                  <a:cubicBezTo>
                    <a:pt x="7441" y="5027"/>
                    <a:pt x="7480" y="5028"/>
                    <a:pt x="7517" y="5029"/>
                  </a:cubicBezTo>
                  <a:cubicBezTo>
                    <a:pt x="7541" y="5030"/>
                    <a:pt x="7565" y="5031"/>
                    <a:pt x="7589" y="5031"/>
                  </a:cubicBezTo>
                  <a:cubicBezTo>
                    <a:pt x="7623" y="5031"/>
                    <a:pt x="7657" y="5029"/>
                    <a:pt x="7692" y="5025"/>
                  </a:cubicBezTo>
                  <a:cubicBezTo>
                    <a:pt x="7656" y="5006"/>
                    <a:pt x="7566" y="4976"/>
                    <a:pt x="7384" y="4976"/>
                  </a:cubicBezTo>
                  <a:cubicBezTo>
                    <a:pt x="7335" y="4976"/>
                    <a:pt x="7279" y="4978"/>
                    <a:pt x="7215" y="4983"/>
                  </a:cubicBezTo>
                  <a:cubicBezTo>
                    <a:pt x="7195" y="4986"/>
                    <a:pt x="7174" y="4987"/>
                    <a:pt x="7154" y="4987"/>
                  </a:cubicBezTo>
                  <a:cubicBezTo>
                    <a:pt x="7045" y="4987"/>
                    <a:pt x="6937" y="4948"/>
                    <a:pt x="6855" y="4875"/>
                  </a:cubicBezTo>
                  <a:cubicBezTo>
                    <a:pt x="6711" y="4745"/>
                    <a:pt x="6701" y="4532"/>
                    <a:pt x="6701" y="4472"/>
                  </a:cubicBezTo>
                  <a:cubicBezTo>
                    <a:pt x="6701" y="4332"/>
                    <a:pt x="7201" y="3992"/>
                    <a:pt x="7446" y="3971"/>
                  </a:cubicBezTo>
                  <a:cubicBezTo>
                    <a:pt x="7692" y="3947"/>
                    <a:pt x="7895" y="3873"/>
                    <a:pt x="8122" y="3765"/>
                  </a:cubicBezTo>
                  <a:cubicBezTo>
                    <a:pt x="8248" y="3712"/>
                    <a:pt x="8378" y="3674"/>
                    <a:pt x="8514" y="3649"/>
                  </a:cubicBezTo>
                  <a:lnTo>
                    <a:pt x="8511" y="3632"/>
                  </a:lnTo>
                  <a:lnTo>
                    <a:pt x="8507" y="3618"/>
                  </a:lnTo>
                  <a:cubicBezTo>
                    <a:pt x="8507" y="3607"/>
                    <a:pt x="8504" y="3593"/>
                    <a:pt x="8504" y="3583"/>
                  </a:cubicBezTo>
                  <a:lnTo>
                    <a:pt x="8504" y="3576"/>
                  </a:lnTo>
                  <a:cubicBezTo>
                    <a:pt x="8504" y="3569"/>
                    <a:pt x="8500" y="3558"/>
                    <a:pt x="8500" y="3548"/>
                  </a:cubicBezTo>
                  <a:cubicBezTo>
                    <a:pt x="8497" y="3541"/>
                    <a:pt x="8500" y="3541"/>
                    <a:pt x="8500" y="3537"/>
                  </a:cubicBezTo>
                  <a:lnTo>
                    <a:pt x="8500" y="3516"/>
                  </a:lnTo>
                  <a:lnTo>
                    <a:pt x="8500" y="3506"/>
                  </a:lnTo>
                  <a:lnTo>
                    <a:pt x="8500" y="3485"/>
                  </a:lnTo>
                  <a:lnTo>
                    <a:pt x="8500" y="3474"/>
                  </a:lnTo>
                  <a:cubicBezTo>
                    <a:pt x="8500" y="3467"/>
                    <a:pt x="8500" y="3460"/>
                    <a:pt x="8504" y="3457"/>
                  </a:cubicBezTo>
                  <a:cubicBezTo>
                    <a:pt x="8504" y="3453"/>
                    <a:pt x="8504" y="3450"/>
                    <a:pt x="8507" y="3446"/>
                  </a:cubicBezTo>
                  <a:cubicBezTo>
                    <a:pt x="8511" y="3439"/>
                    <a:pt x="8514" y="3429"/>
                    <a:pt x="8518" y="3422"/>
                  </a:cubicBezTo>
                  <a:cubicBezTo>
                    <a:pt x="8528" y="3411"/>
                    <a:pt x="8539" y="3401"/>
                    <a:pt x="8553" y="3390"/>
                  </a:cubicBezTo>
                  <a:lnTo>
                    <a:pt x="8556" y="3390"/>
                  </a:lnTo>
                  <a:cubicBezTo>
                    <a:pt x="8560" y="3387"/>
                    <a:pt x="8567" y="3383"/>
                    <a:pt x="8570" y="3383"/>
                  </a:cubicBezTo>
                  <a:lnTo>
                    <a:pt x="8581" y="3380"/>
                  </a:lnTo>
                  <a:lnTo>
                    <a:pt x="8595" y="3376"/>
                  </a:lnTo>
                  <a:cubicBezTo>
                    <a:pt x="8654" y="3341"/>
                    <a:pt x="8710" y="3299"/>
                    <a:pt x="8763" y="3250"/>
                  </a:cubicBezTo>
                  <a:cubicBezTo>
                    <a:pt x="8885" y="3149"/>
                    <a:pt x="8962" y="3086"/>
                    <a:pt x="9029" y="3086"/>
                  </a:cubicBezTo>
                  <a:lnTo>
                    <a:pt x="9053" y="3086"/>
                  </a:lnTo>
                  <a:cubicBezTo>
                    <a:pt x="9081" y="3086"/>
                    <a:pt x="9123" y="3093"/>
                    <a:pt x="9169" y="3096"/>
                  </a:cubicBezTo>
                  <a:cubicBezTo>
                    <a:pt x="9218" y="3103"/>
                    <a:pt x="9274" y="3110"/>
                    <a:pt x="9330" y="3117"/>
                  </a:cubicBezTo>
                  <a:cubicBezTo>
                    <a:pt x="9358" y="3121"/>
                    <a:pt x="9389" y="3121"/>
                    <a:pt x="9417" y="3121"/>
                  </a:cubicBezTo>
                  <a:cubicBezTo>
                    <a:pt x="9428" y="3082"/>
                    <a:pt x="9442" y="3044"/>
                    <a:pt x="9459" y="3005"/>
                  </a:cubicBezTo>
                  <a:cubicBezTo>
                    <a:pt x="9484" y="2960"/>
                    <a:pt x="9501" y="2907"/>
                    <a:pt x="9512" y="2855"/>
                  </a:cubicBezTo>
                  <a:cubicBezTo>
                    <a:pt x="9505" y="2844"/>
                    <a:pt x="9498" y="2834"/>
                    <a:pt x="9487" y="2823"/>
                  </a:cubicBezTo>
                  <a:lnTo>
                    <a:pt x="9470" y="2802"/>
                  </a:lnTo>
                  <a:cubicBezTo>
                    <a:pt x="9428" y="2764"/>
                    <a:pt x="9400" y="2715"/>
                    <a:pt x="9386" y="2659"/>
                  </a:cubicBezTo>
                  <a:cubicBezTo>
                    <a:pt x="9382" y="2648"/>
                    <a:pt x="9382" y="2641"/>
                    <a:pt x="9386" y="2631"/>
                  </a:cubicBezTo>
                  <a:cubicBezTo>
                    <a:pt x="9386" y="2624"/>
                    <a:pt x="9389" y="2613"/>
                    <a:pt x="9393" y="2603"/>
                  </a:cubicBezTo>
                  <a:cubicBezTo>
                    <a:pt x="9414" y="2550"/>
                    <a:pt x="9473" y="2529"/>
                    <a:pt x="9522" y="2508"/>
                  </a:cubicBezTo>
                  <a:cubicBezTo>
                    <a:pt x="9540" y="2501"/>
                    <a:pt x="9557" y="2494"/>
                    <a:pt x="9575" y="2487"/>
                  </a:cubicBezTo>
                  <a:cubicBezTo>
                    <a:pt x="9561" y="2477"/>
                    <a:pt x="9547" y="2463"/>
                    <a:pt x="9533" y="2452"/>
                  </a:cubicBezTo>
                  <a:cubicBezTo>
                    <a:pt x="9494" y="2424"/>
                    <a:pt x="9449" y="2393"/>
                    <a:pt x="9449" y="2337"/>
                  </a:cubicBezTo>
                  <a:cubicBezTo>
                    <a:pt x="9452" y="2295"/>
                    <a:pt x="9477" y="2256"/>
                    <a:pt x="9512" y="2228"/>
                  </a:cubicBezTo>
                  <a:lnTo>
                    <a:pt x="9526" y="2214"/>
                  </a:lnTo>
                  <a:cubicBezTo>
                    <a:pt x="9557" y="2190"/>
                    <a:pt x="9586" y="2162"/>
                    <a:pt x="9603" y="2127"/>
                  </a:cubicBezTo>
                  <a:cubicBezTo>
                    <a:pt x="9603" y="2123"/>
                    <a:pt x="9603" y="2120"/>
                    <a:pt x="9603" y="2116"/>
                  </a:cubicBezTo>
                  <a:cubicBezTo>
                    <a:pt x="9600" y="2088"/>
                    <a:pt x="9543" y="2067"/>
                    <a:pt x="9477" y="2043"/>
                  </a:cubicBezTo>
                  <a:cubicBezTo>
                    <a:pt x="9424" y="2022"/>
                    <a:pt x="9372" y="1997"/>
                    <a:pt x="9323" y="1973"/>
                  </a:cubicBezTo>
                  <a:cubicBezTo>
                    <a:pt x="9253" y="1937"/>
                    <a:pt x="9176" y="1916"/>
                    <a:pt x="9099" y="1913"/>
                  </a:cubicBezTo>
                  <a:cubicBezTo>
                    <a:pt x="9018" y="1906"/>
                    <a:pt x="8938" y="1885"/>
                    <a:pt x="8864" y="1850"/>
                  </a:cubicBezTo>
                  <a:cubicBezTo>
                    <a:pt x="8798" y="1818"/>
                    <a:pt x="8675" y="1815"/>
                    <a:pt x="8588" y="1811"/>
                  </a:cubicBezTo>
                  <a:cubicBezTo>
                    <a:pt x="8476" y="1808"/>
                    <a:pt x="8385" y="1804"/>
                    <a:pt x="8378" y="1731"/>
                  </a:cubicBezTo>
                  <a:cubicBezTo>
                    <a:pt x="8350" y="1692"/>
                    <a:pt x="8315" y="1654"/>
                    <a:pt x="8280" y="1619"/>
                  </a:cubicBezTo>
                  <a:cubicBezTo>
                    <a:pt x="8231" y="1573"/>
                    <a:pt x="8185" y="1517"/>
                    <a:pt x="8143" y="1461"/>
                  </a:cubicBezTo>
                  <a:cubicBezTo>
                    <a:pt x="8143" y="1458"/>
                    <a:pt x="8140" y="1454"/>
                    <a:pt x="8129" y="1451"/>
                  </a:cubicBezTo>
                  <a:cubicBezTo>
                    <a:pt x="8122" y="1449"/>
                    <a:pt x="8114" y="1448"/>
                    <a:pt x="8105" y="1448"/>
                  </a:cubicBezTo>
                  <a:cubicBezTo>
                    <a:pt x="8059" y="1448"/>
                    <a:pt x="7992" y="1471"/>
                    <a:pt x="7933" y="1507"/>
                  </a:cubicBezTo>
                  <a:cubicBezTo>
                    <a:pt x="7877" y="1544"/>
                    <a:pt x="7810" y="1578"/>
                    <a:pt x="7734" y="1578"/>
                  </a:cubicBezTo>
                  <a:cubicBezTo>
                    <a:pt x="7687" y="1578"/>
                    <a:pt x="7636" y="1565"/>
                    <a:pt x="7583" y="1531"/>
                  </a:cubicBezTo>
                  <a:cubicBezTo>
                    <a:pt x="7555" y="1517"/>
                    <a:pt x="7531" y="1496"/>
                    <a:pt x="7506" y="1479"/>
                  </a:cubicBezTo>
                  <a:cubicBezTo>
                    <a:pt x="7464" y="1444"/>
                    <a:pt x="7418" y="1412"/>
                    <a:pt x="7390" y="1412"/>
                  </a:cubicBezTo>
                  <a:cubicBezTo>
                    <a:pt x="7383" y="1412"/>
                    <a:pt x="7380" y="1416"/>
                    <a:pt x="7376" y="1416"/>
                  </a:cubicBezTo>
                  <a:cubicBezTo>
                    <a:pt x="7346" y="1429"/>
                    <a:pt x="7307" y="1437"/>
                    <a:pt x="7268" y="1437"/>
                  </a:cubicBezTo>
                  <a:cubicBezTo>
                    <a:pt x="7214" y="1437"/>
                    <a:pt x="7159" y="1422"/>
                    <a:pt x="7121" y="1388"/>
                  </a:cubicBezTo>
                  <a:cubicBezTo>
                    <a:pt x="7075" y="1349"/>
                    <a:pt x="7061" y="1286"/>
                    <a:pt x="7082" y="1227"/>
                  </a:cubicBezTo>
                  <a:cubicBezTo>
                    <a:pt x="7103" y="1150"/>
                    <a:pt x="6942" y="912"/>
                    <a:pt x="6876" y="884"/>
                  </a:cubicBezTo>
                  <a:cubicBezTo>
                    <a:pt x="6869" y="880"/>
                    <a:pt x="6862" y="880"/>
                    <a:pt x="6858" y="880"/>
                  </a:cubicBezTo>
                  <a:cubicBezTo>
                    <a:pt x="6827" y="877"/>
                    <a:pt x="6795" y="873"/>
                    <a:pt x="6764" y="873"/>
                  </a:cubicBezTo>
                  <a:cubicBezTo>
                    <a:pt x="6683" y="873"/>
                    <a:pt x="6589" y="870"/>
                    <a:pt x="6519" y="831"/>
                  </a:cubicBezTo>
                  <a:cubicBezTo>
                    <a:pt x="6501" y="821"/>
                    <a:pt x="6484" y="810"/>
                    <a:pt x="6470" y="793"/>
                  </a:cubicBezTo>
                  <a:cubicBezTo>
                    <a:pt x="6459" y="782"/>
                    <a:pt x="6449" y="768"/>
                    <a:pt x="6442" y="754"/>
                  </a:cubicBezTo>
                  <a:cubicBezTo>
                    <a:pt x="6424" y="723"/>
                    <a:pt x="6407" y="691"/>
                    <a:pt x="6386" y="660"/>
                  </a:cubicBezTo>
                  <a:cubicBezTo>
                    <a:pt x="6375" y="642"/>
                    <a:pt x="6365" y="628"/>
                    <a:pt x="6354" y="611"/>
                  </a:cubicBezTo>
                  <a:cubicBezTo>
                    <a:pt x="6309" y="541"/>
                    <a:pt x="6281" y="467"/>
                    <a:pt x="6323" y="390"/>
                  </a:cubicBezTo>
                  <a:cubicBezTo>
                    <a:pt x="6347" y="348"/>
                    <a:pt x="6323" y="208"/>
                    <a:pt x="6284" y="107"/>
                  </a:cubicBezTo>
                  <a:cubicBezTo>
                    <a:pt x="6274" y="86"/>
                    <a:pt x="6263" y="65"/>
                    <a:pt x="6253" y="44"/>
                  </a:cubicBezTo>
                  <a:cubicBezTo>
                    <a:pt x="6233" y="16"/>
                    <a:pt x="6139" y="1"/>
                    <a:pt x="604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4853;p59">
              <a:extLst>
                <a:ext uri="{FF2B5EF4-FFF2-40B4-BE49-F238E27FC236}">
                  <a16:creationId xmlns:a16="http://schemas.microsoft.com/office/drawing/2014/main" id="{B03A5226-6D9C-FF62-C921-F424F772CBCC}"/>
                </a:ext>
              </a:extLst>
            </p:cNvPr>
            <p:cNvSpPr/>
            <p:nvPr/>
          </p:nvSpPr>
          <p:spPr>
            <a:xfrm>
              <a:off x="2221782" y="162004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4854;p59">
              <a:extLst>
                <a:ext uri="{FF2B5EF4-FFF2-40B4-BE49-F238E27FC236}">
                  <a16:creationId xmlns:a16="http://schemas.microsoft.com/office/drawing/2014/main" id="{4D225EED-F4B6-E2D6-1B4F-630449DA03D1}"/>
                </a:ext>
              </a:extLst>
            </p:cNvPr>
            <p:cNvSpPr/>
            <p:nvPr/>
          </p:nvSpPr>
          <p:spPr>
            <a:xfrm>
              <a:off x="2214518" y="1642961"/>
              <a:ext cx="299" cy="394"/>
            </a:xfrm>
            <a:custGeom>
              <a:avLst/>
              <a:gdLst/>
              <a:ahLst/>
              <a:cxnLst/>
              <a:rect l="l" t="t" r="r" b="b"/>
              <a:pathLst>
                <a:path w="22" h="29" extrusionOk="0">
                  <a:moveTo>
                    <a:pt x="21" y="0"/>
                  </a:moveTo>
                  <a:lnTo>
                    <a:pt x="18" y="4"/>
                  </a:lnTo>
                  <a:cubicBezTo>
                    <a:pt x="14" y="11"/>
                    <a:pt x="7" y="18"/>
                    <a:pt x="0" y="25"/>
                  </a:cubicBezTo>
                  <a:lnTo>
                    <a:pt x="0" y="28"/>
                  </a:lnTo>
                  <a:lnTo>
                    <a:pt x="11" y="28"/>
                  </a:ln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4855;p59">
              <a:extLst>
                <a:ext uri="{FF2B5EF4-FFF2-40B4-BE49-F238E27FC236}">
                  <a16:creationId xmlns:a16="http://schemas.microsoft.com/office/drawing/2014/main" id="{4B9FDD42-BB5C-E120-4471-C665E05E446F}"/>
                </a:ext>
              </a:extLst>
            </p:cNvPr>
            <p:cNvSpPr/>
            <p:nvPr/>
          </p:nvSpPr>
          <p:spPr>
            <a:xfrm>
              <a:off x="2223113" y="1622133"/>
              <a:ext cx="2200" cy="5865"/>
            </a:xfrm>
            <a:custGeom>
              <a:avLst/>
              <a:gdLst/>
              <a:ahLst/>
              <a:cxnLst/>
              <a:rect l="l" t="t" r="r" b="b"/>
              <a:pathLst>
                <a:path w="162" h="432" extrusionOk="0">
                  <a:moveTo>
                    <a:pt x="134" y="431"/>
                  </a:moveTo>
                  <a:cubicBezTo>
                    <a:pt x="151" y="389"/>
                    <a:pt x="162" y="281"/>
                    <a:pt x="1" y="1"/>
                  </a:cubicBezTo>
                  <a:cubicBezTo>
                    <a:pt x="162" y="281"/>
                    <a:pt x="151" y="389"/>
                    <a:pt x="134" y="43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4856;p59">
              <a:extLst>
                <a:ext uri="{FF2B5EF4-FFF2-40B4-BE49-F238E27FC236}">
                  <a16:creationId xmlns:a16="http://schemas.microsoft.com/office/drawing/2014/main" id="{3EDF2074-464F-CD40-B1C8-B306C0F3F4B9}"/>
                </a:ext>
              </a:extLst>
            </p:cNvPr>
            <p:cNvSpPr/>
            <p:nvPr/>
          </p:nvSpPr>
          <p:spPr>
            <a:xfrm>
              <a:off x="2213609" y="1650510"/>
              <a:ext cx="258" cy="163"/>
            </a:xfrm>
            <a:custGeom>
              <a:avLst/>
              <a:gdLst/>
              <a:ahLst/>
              <a:cxnLst/>
              <a:rect l="l" t="t" r="r" b="b"/>
              <a:pathLst>
                <a:path w="19" h="12" extrusionOk="0">
                  <a:moveTo>
                    <a:pt x="1" y="1"/>
                  </a:moveTo>
                  <a:lnTo>
                    <a:pt x="1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4857;p59">
              <a:extLst>
                <a:ext uri="{FF2B5EF4-FFF2-40B4-BE49-F238E27FC236}">
                  <a16:creationId xmlns:a16="http://schemas.microsoft.com/office/drawing/2014/main" id="{82A0F1EA-0CC7-BF98-FF02-142D70D9B7E4}"/>
                </a:ext>
              </a:extLst>
            </p:cNvPr>
            <p:cNvSpPr/>
            <p:nvPr/>
          </p:nvSpPr>
          <p:spPr>
            <a:xfrm>
              <a:off x="2212808" y="1649940"/>
              <a:ext cx="679" cy="489"/>
            </a:xfrm>
            <a:custGeom>
              <a:avLst/>
              <a:gdLst/>
              <a:ahLst/>
              <a:cxnLst/>
              <a:rect l="l" t="t" r="r" b="b"/>
              <a:pathLst>
                <a:path w="50" h="36" extrusionOk="0">
                  <a:moveTo>
                    <a:pt x="0" y="1"/>
                  </a:moveTo>
                  <a:lnTo>
                    <a:pt x="7" y="8"/>
                  </a:lnTo>
                  <a:cubicBezTo>
                    <a:pt x="21" y="18"/>
                    <a:pt x="35" y="29"/>
                    <a:pt x="49" y="36"/>
                  </a:cubicBezTo>
                  <a:cubicBezTo>
                    <a:pt x="32" y="25"/>
                    <a:pt x="18"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4858;p59">
              <a:extLst>
                <a:ext uri="{FF2B5EF4-FFF2-40B4-BE49-F238E27FC236}">
                  <a16:creationId xmlns:a16="http://schemas.microsoft.com/office/drawing/2014/main" id="{385CCC88-3953-84D7-B807-47F801EF2F7D}"/>
                </a:ext>
              </a:extLst>
            </p:cNvPr>
            <p:cNvSpPr/>
            <p:nvPr/>
          </p:nvSpPr>
          <p:spPr>
            <a:xfrm>
              <a:off x="2214654" y="1650985"/>
              <a:ext cx="299" cy="163"/>
            </a:xfrm>
            <a:custGeom>
              <a:avLst/>
              <a:gdLst/>
              <a:ahLst/>
              <a:cxnLst/>
              <a:rect l="l" t="t" r="r" b="b"/>
              <a:pathLst>
                <a:path w="22" h="12" extrusionOk="0">
                  <a:moveTo>
                    <a:pt x="1" y="1"/>
                  </a:moveTo>
                  <a:lnTo>
                    <a:pt x="22"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4859;p59">
              <a:extLst>
                <a:ext uri="{FF2B5EF4-FFF2-40B4-BE49-F238E27FC236}">
                  <a16:creationId xmlns:a16="http://schemas.microsoft.com/office/drawing/2014/main" id="{15EA82FA-3717-6EA1-1AAC-0F712840E627}"/>
                </a:ext>
              </a:extLst>
            </p:cNvPr>
            <p:cNvSpPr/>
            <p:nvPr/>
          </p:nvSpPr>
          <p:spPr>
            <a:xfrm>
              <a:off x="2214994" y="1651176"/>
              <a:ext cx="584" cy="394"/>
            </a:xfrm>
            <a:custGeom>
              <a:avLst/>
              <a:gdLst/>
              <a:ahLst/>
              <a:cxnLst/>
              <a:rect l="l" t="t" r="r" b="b"/>
              <a:pathLst>
                <a:path w="43" h="29" extrusionOk="0">
                  <a:moveTo>
                    <a:pt x="0" y="1"/>
                  </a:moveTo>
                  <a:lnTo>
                    <a:pt x="0" y="1"/>
                  </a:lnTo>
                  <a:cubicBezTo>
                    <a:pt x="18" y="8"/>
                    <a:pt x="28" y="18"/>
                    <a:pt x="42" y="29"/>
                  </a:cubicBezTo>
                  <a:cubicBezTo>
                    <a:pt x="32" y="18"/>
                    <a:pt x="18"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4860;p59">
              <a:extLst>
                <a:ext uri="{FF2B5EF4-FFF2-40B4-BE49-F238E27FC236}">
                  <a16:creationId xmlns:a16="http://schemas.microsoft.com/office/drawing/2014/main" id="{C6B952D7-0857-6FA3-651B-FAC531C2E119}"/>
                </a:ext>
              </a:extLst>
            </p:cNvPr>
            <p:cNvSpPr/>
            <p:nvPr/>
          </p:nvSpPr>
          <p:spPr>
            <a:xfrm>
              <a:off x="2212563" y="1649655"/>
              <a:ext cx="204" cy="204"/>
            </a:xfrm>
            <a:custGeom>
              <a:avLst/>
              <a:gdLst/>
              <a:ahLst/>
              <a:cxnLst/>
              <a:rect l="l" t="t" r="r" b="b"/>
              <a:pathLst>
                <a:path w="15" h="15" extrusionOk="0">
                  <a:moveTo>
                    <a:pt x="1" y="1"/>
                  </a:moveTo>
                  <a:lnTo>
                    <a:pt x="15" y="15"/>
                  </a:lnTo>
                  <a:lnTo>
                    <a:pt x="15" y="15"/>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4861;p59">
              <a:extLst>
                <a:ext uri="{FF2B5EF4-FFF2-40B4-BE49-F238E27FC236}">
                  <a16:creationId xmlns:a16="http://schemas.microsoft.com/office/drawing/2014/main" id="{7A86C03C-2AA1-3360-6D50-9235A6EC50BB}"/>
                </a:ext>
              </a:extLst>
            </p:cNvPr>
            <p:cNvSpPr/>
            <p:nvPr/>
          </p:nvSpPr>
          <p:spPr>
            <a:xfrm>
              <a:off x="2211762" y="1648664"/>
              <a:ext cx="109" cy="149"/>
            </a:xfrm>
            <a:custGeom>
              <a:avLst/>
              <a:gdLst/>
              <a:ahLst/>
              <a:cxnLst/>
              <a:rect l="l" t="t" r="r" b="b"/>
              <a:pathLst>
                <a:path w="8" h="11" extrusionOk="0">
                  <a:moveTo>
                    <a:pt x="0" y="0"/>
                  </a:moveTo>
                  <a:lnTo>
                    <a:pt x="7"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4862;p59">
              <a:extLst>
                <a:ext uri="{FF2B5EF4-FFF2-40B4-BE49-F238E27FC236}">
                  <a16:creationId xmlns:a16="http://schemas.microsoft.com/office/drawing/2014/main" id="{1F7C7AA6-3E76-877F-57EE-515454575001}"/>
                </a:ext>
              </a:extLst>
            </p:cNvPr>
            <p:cNvSpPr/>
            <p:nvPr/>
          </p:nvSpPr>
          <p:spPr>
            <a:xfrm>
              <a:off x="2212332" y="1649465"/>
              <a:ext cx="204" cy="204"/>
            </a:xfrm>
            <a:custGeom>
              <a:avLst/>
              <a:gdLst/>
              <a:ahLst/>
              <a:cxnLst/>
              <a:rect l="l" t="t" r="r" b="b"/>
              <a:pathLst>
                <a:path w="15" h="15" extrusionOk="0">
                  <a:moveTo>
                    <a:pt x="14"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4863;p59">
              <a:extLst>
                <a:ext uri="{FF2B5EF4-FFF2-40B4-BE49-F238E27FC236}">
                  <a16:creationId xmlns:a16="http://schemas.microsoft.com/office/drawing/2014/main" id="{5DE192FE-174D-BA22-25E6-5994F7DDEEDF}"/>
                </a:ext>
              </a:extLst>
            </p:cNvPr>
            <p:cNvSpPr/>
            <p:nvPr/>
          </p:nvSpPr>
          <p:spPr>
            <a:xfrm>
              <a:off x="2212047" y="1649085"/>
              <a:ext cx="109" cy="163"/>
            </a:xfrm>
            <a:custGeom>
              <a:avLst/>
              <a:gdLst/>
              <a:ahLst/>
              <a:cxnLst/>
              <a:rect l="l" t="t" r="r" b="b"/>
              <a:pathLst>
                <a:path w="8" h="12" extrusionOk="0">
                  <a:moveTo>
                    <a:pt x="0" y="1"/>
                  </a:moveTo>
                  <a:lnTo>
                    <a:pt x="7"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4864;p59">
              <a:extLst>
                <a:ext uri="{FF2B5EF4-FFF2-40B4-BE49-F238E27FC236}">
                  <a16:creationId xmlns:a16="http://schemas.microsoft.com/office/drawing/2014/main" id="{C5E6B6B3-5B2D-7FD4-FDD2-815839E7CB6F}"/>
                </a:ext>
              </a:extLst>
            </p:cNvPr>
            <p:cNvSpPr/>
            <p:nvPr/>
          </p:nvSpPr>
          <p:spPr>
            <a:xfrm>
              <a:off x="2211667" y="1648324"/>
              <a:ext cx="14" cy="68"/>
            </a:xfrm>
            <a:custGeom>
              <a:avLst/>
              <a:gdLst/>
              <a:ahLst/>
              <a:cxnLst/>
              <a:rect l="l" t="t" r="r" b="b"/>
              <a:pathLst>
                <a:path w="1" h="5" extrusionOk="0">
                  <a:moveTo>
                    <a:pt x="0"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4865;p59">
              <a:extLst>
                <a:ext uri="{FF2B5EF4-FFF2-40B4-BE49-F238E27FC236}">
                  <a16:creationId xmlns:a16="http://schemas.microsoft.com/office/drawing/2014/main" id="{160CF384-00A4-7F68-CF4B-5429EC44A57D}"/>
                </a:ext>
              </a:extLst>
            </p:cNvPr>
            <p:cNvSpPr/>
            <p:nvPr/>
          </p:nvSpPr>
          <p:spPr>
            <a:xfrm>
              <a:off x="2214939" y="1641631"/>
              <a:ext cx="584" cy="1059"/>
            </a:xfrm>
            <a:custGeom>
              <a:avLst/>
              <a:gdLst/>
              <a:ahLst/>
              <a:cxnLst/>
              <a:rect l="l" t="t" r="r" b="b"/>
              <a:pathLst>
                <a:path w="43" h="78" extrusionOk="0">
                  <a:moveTo>
                    <a:pt x="15" y="0"/>
                  </a:moveTo>
                  <a:cubicBezTo>
                    <a:pt x="15" y="28"/>
                    <a:pt x="11" y="53"/>
                    <a:pt x="1" y="77"/>
                  </a:cubicBezTo>
                  <a:lnTo>
                    <a:pt x="43" y="4"/>
                  </a:ln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4866;p59">
              <a:extLst>
                <a:ext uri="{FF2B5EF4-FFF2-40B4-BE49-F238E27FC236}">
                  <a16:creationId xmlns:a16="http://schemas.microsoft.com/office/drawing/2014/main" id="{E7AE1C7F-2D32-77DB-6719-E3F3FFA10362}"/>
                </a:ext>
              </a:extLst>
            </p:cNvPr>
            <p:cNvSpPr/>
            <p:nvPr/>
          </p:nvSpPr>
          <p:spPr>
            <a:xfrm>
              <a:off x="2214518" y="1643056"/>
              <a:ext cx="244" cy="244"/>
            </a:xfrm>
            <a:custGeom>
              <a:avLst/>
              <a:gdLst/>
              <a:ahLst/>
              <a:cxnLst/>
              <a:rect l="l" t="t" r="r" b="b"/>
              <a:pathLst>
                <a:path w="18" h="18" extrusionOk="0">
                  <a:moveTo>
                    <a:pt x="18" y="0"/>
                  </a:moveTo>
                  <a:cubicBezTo>
                    <a:pt x="14" y="7"/>
                    <a:pt x="7" y="11"/>
                    <a:pt x="0" y="18"/>
                  </a:cubicBezTo>
                  <a:cubicBezTo>
                    <a:pt x="7" y="14"/>
                    <a:pt x="14" y="7"/>
                    <a:pt x="1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4867;p59">
              <a:extLst>
                <a:ext uri="{FF2B5EF4-FFF2-40B4-BE49-F238E27FC236}">
                  <a16:creationId xmlns:a16="http://schemas.microsoft.com/office/drawing/2014/main" id="{39C5D92A-BE5E-27D6-6907-75A35823F387}"/>
                </a:ext>
              </a:extLst>
            </p:cNvPr>
            <p:cNvSpPr/>
            <p:nvPr/>
          </p:nvSpPr>
          <p:spPr>
            <a:xfrm>
              <a:off x="2212713" y="1649845"/>
              <a:ext cx="136" cy="136"/>
            </a:xfrm>
            <a:custGeom>
              <a:avLst/>
              <a:gdLst/>
              <a:ahLst/>
              <a:cxnLst/>
              <a:rect l="l" t="t" r="r" b="b"/>
              <a:pathLst>
                <a:path w="10" h="10" extrusionOk="0">
                  <a:moveTo>
                    <a:pt x="0" y="1"/>
                  </a:moveTo>
                  <a:lnTo>
                    <a:pt x="10" y="10"/>
                  </a:lnTo>
                  <a:lnTo>
                    <a:pt x="10" y="10"/>
                  </a:lnTo>
                  <a:lnTo>
                    <a:pt x="7" y="8"/>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4868;p59">
              <a:extLst>
                <a:ext uri="{FF2B5EF4-FFF2-40B4-BE49-F238E27FC236}">
                  <a16:creationId xmlns:a16="http://schemas.microsoft.com/office/drawing/2014/main" id="{5B106A05-B666-1BC9-B2DE-21D8210D01BF}"/>
                </a:ext>
              </a:extLst>
            </p:cNvPr>
            <p:cNvSpPr/>
            <p:nvPr/>
          </p:nvSpPr>
          <p:spPr>
            <a:xfrm>
              <a:off x="2216270" y="1651420"/>
              <a:ext cx="638" cy="54"/>
            </a:xfrm>
            <a:custGeom>
              <a:avLst/>
              <a:gdLst/>
              <a:ahLst/>
              <a:cxnLst/>
              <a:rect l="l" t="t" r="r" b="b"/>
              <a:pathLst>
                <a:path w="47" h="4" extrusionOk="0">
                  <a:moveTo>
                    <a:pt x="1" y="4"/>
                  </a:moveTo>
                  <a:lnTo>
                    <a:pt x="46"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4869;p59">
              <a:extLst>
                <a:ext uri="{FF2B5EF4-FFF2-40B4-BE49-F238E27FC236}">
                  <a16:creationId xmlns:a16="http://schemas.microsoft.com/office/drawing/2014/main" id="{693F34A4-295D-E002-E104-71BD488B0A91}"/>
                </a:ext>
              </a:extLst>
            </p:cNvPr>
            <p:cNvSpPr/>
            <p:nvPr/>
          </p:nvSpPr>
          <p:spPr>
            <a:xfrm>
              <a:off x="2217600" y="1651366"/>
              <a:ext cx="448" cy="14"/>
            </a:xfrm>
            <a:custGeom>
              <a:avLst/>
              <a:gdLst/>
              <a:ahLst/>
              <a:cxnLst/>
              <a:rect l="l" t="t" r="r" b="b"/>
              <a:pathLst>
                <a:path w="33" h="1" extrusionOk="0">
                  <a:moveTo>
                    <a:pt x="1" y="1"/>
                  </a:moveTo>
                  <a:lnTo>
                    <a:pt x="3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4870;p59">
              <a:extLst>
                <a:ext uri="{FF2B5EF4-FFF2-40B4-BE49-F238E27FC236}">
                  <a16:creationId xmlns:a16="http://schemas.microsoft.com/office/drawing/2014/main" id="{C167717B-2AE6-CBAF-5740-E204D1263CCD}"/>
                </a:ext>
              </a:extLst>
            </p:cNvPr>
            <p:cNvSpPr/>
            <p:nvPr/>
          </p:nvSpPr>
          <p:spPr>
            <a:xfrm>
              <a:off x="2242895" y="1649370"/>
              <a:ext cx="14" cy="14"/>
            </a:xfrm>
            <a:custGeom>
              <a:avLst/>
              <a:gdLst/>
              <a:ahLst/>
              <a:cxnLst/>
              <a:rect l="l" t="t" r="r" b="b"/>
              <a:pathLst>
                <a:path w="1"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4871;p59">
              <a:extLst>
                <a:ext uri="{FF2B5EF4-FFF2-40B4-BE49-F238E27FC236}">
                  <a16:creationId xmlns:a16="http://schemas.microsoft.com/office/drawing/2014/main" id="{9CE22783-FEB2-D74B-65ED-116D500EE83E}"/>
                </a:ext>
              </a:extLst>
            </p:cNvPr>
            <p:cNvSpPr/>
            <p:nvPr/>
          </p:nvSpPr>
          <p:spPr>
            <a:xfrm>
              <a:off x="2244891" y="1648609"/>
              <a:ext cx="244" cy="68"/>
            </a:xfrm>
            <a:custGeom>
              <a:avLst/>
              <a:gdLst/>
              <a:ahLst/>
              <a:cxnLst/>
              <a:rect l="l" t="t" r="r" b="b"/>
              <a:pathLst>
                <a:path w="18" h="5" extrusionOk="0">
                  <a:moveTo>
                    <a:pt x="18" y="1"/>
                  </a:moveTo>
                  <a:lnTo>
                    <a:pt x="0" y="4"/>
                  </a:ln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4872;p59">
              <a:extLst>
                <a:ext uri="{FF2B5EF4-FFF2-40B4-BE49-F238E27FC236}">
                  <a16:creationId xmlns:a16="http://schemas.microsoft.com/office/drawing/2014/main" id="{1CDA6802-FE4A-4480-4E52-1217083A705C}"/>
                </a:ext>
              </a:extLst>
            </p:cNvPr>
            <p:cNvSpPr/>
            <p:nvPr/>
          </p:nvSpPr>
          <p:spPr>
            <a:xfrm>
              <a:off x="2216989" y="1651366"/>
              <a:ext cx="530" cy="68"/>
            </a:xfrm>
            <a:custGeom>
              <a:avLst/>
              <a:gdLst/>
              <a:ahLst/>
              <a:cxnLst/>
              <a:rect l="l" t="t" r="r" b="b"/>
              <a:pathLst>
                <a:path w="39" h="5" extrusionOk="0">
                  <a:moveTo>
                    <a:pt x="0" y="4"/>
                  </a:moveTo>
                  <a:lnTo>
                    <a:pt x="3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4873;p59">
              <a:extLst>
                <a:ext uri="{FF2B5EF4-FFF2-40B4-BE49-F238E27FC236}">
                  <a16:creationId xmlns:a16="http://schemas.microsoft.com/office/drawing/2014/main" id="{8B1598C3-89B8-5AF3-9D8B-AEC72ECE533B}"/>
                </a:ext>
              </a:extLst>
            </p:cNvPr>
            <p:cNvSpPr/>
            <p:nvPr/>
          </p:nvSpPr>
          <p:spPr>
            <a:xfrm>
              <a:off x="2240329" y="1649424"/>
              <a:ext cx="2430" cy="1534"/>
            </a:xfrm>
            <a:custGeom>
              <a:avLst/>
              <a:gdLst/>
              <a:ahLst/>
              <a:cxnLst/>
              <a:rect l="l" t="t" r="r" b="b"/>
              <a:pathLst>
                <a:path w="179" h="113" extrusionOk="0">
                  <a:moveTo>
                    <a:pt x="179" y="0"/>
                  </a:moveTo>
                  <a:lnTo>
                    <a:pt x="179" y="0"/>
                  </a:lnTo>
                  <a:cubicBezTo>
                    <a:pt x="53" y="49"/>
                    <a:pt x="18" y="84"/>
                    <a:pt x="0" y="112"/>
                  </a:cubicBezTo>
                  <a:cubicBezTo>
                    <a:pt x="25" y="74"/>
                    <a:pt x="91" y="35"/>
                    <a:pt x="17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4874;p59">
              <a:extLst>
                <a:ext uri="{FF2B5EF4-FFF2-40B4-BE49-F238E27FC236}">
                  <a16:creationId xmlns:a16="http://schemas.microsoft.com/office/drawing/2014/main" id="{8253AE2F-DB19-C140-1582-F2D4FDA7DBFE}"/>
                </a:ext>
              </a:extLst>
            </p:cNvPr>
            <p:cNvSpPr/>
            <p:nvPr/>
          </p:nvSpPr>
          <p:spPr>
            <a:xfrm>
              <a:off x="2215564" y="1651515"/>
              <a:ext cx="679" cy="54"/>
            </a:xfrm>
            <a:custGeom>
              <a:avLst/>
              <a:gdLst/>
              <a:ahLst/>
              <a:cxnLst/>
              <a:rect l="l" t="t" r="r" b="b"/>
              <a:pathLst>
                <a:path w="50" h="4" extrusionOk="0">
                  <a:moveTo>
                    <a:pt x="0" y="4"/>
                  </a:moveTo>
                  <a:lnTo>
                    <a:pt x="4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4875;p59">
              <a:extLst>
                <a:ext uri="{FF2B5EF4-FFF2-40B4-BE49-F238E27FC236}">
                  <a16:creationId xmlns:a16="http://schemas.microsoft.com/office/drawing/2014/main" id="{571AE03E-D021-A0C3-FB00-C54C59FE6517}"/>
                </a:ext>
              </a:extLst>
            </p:cNvPr>
            <p:cNvSpPr/>
            <p:nvPr/>
          </p:nvSpPr>
          <p:spPr>
            <a:xfrm>
              <a:off x="2234151" y="1652465"/>
              <a:ext cx="1819" cy="149"/>
            </a:xfrm>
            <a:custGeom>
              <a:avLst/>
              <a:gdLst/>
              <a:ahLst/>
              <a:cxnLst/>
              <a:rect l="l" t="t" r="r" b="b"/>
              <a:pathLst>
                <a:path w="134" h="11" extrusionOk="0">
                  <a:moveTo>
                    <a:pt x="133" y="11"/>
                  </a:moveTo>
                  <a:cubicBezTo>
                    <a:pt x="91" y="4"/>
                    <a:pt x="46" y="0"/>
                    <a:pt x="0" y="7"/>
                  </a:cubicBezTo>
                  <a:cubicBezTo>
                    <a:pt x="46" y="0"/>
                    <a:pt x="91" y="4"/>
                    <a:pt x="133"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4876;p59">
              <a:extLst>
                <a:ext uri="{FF2B5EF4-FFF2-40B4-BE49-F238E27FC236}">
                  <a16:creationId xmlns:a16="http://schemas.microsoft.com/office/drawing/2014/main" id="{6C83AE72-CCF3-14FC-89DD-6E2C4271DF78}"/>
                </a:ext>
              </a:extLst>
            </p:cNvPr>
            <p:cNvSpPr/>
            <p:nvPr/>
          </p:nvSpPr>
          <p:spPr>
            <a:xfrm>
              <a:off x="2263764" y="1676796"/>
              <a:ext cx="299" cy="258"/>
            </a:xfrm>
            <a:custGeom>
              <a:avLst/>
              <a:gdLst/>
              <a:ahLst/>
              <a:cxnLst/>
              <a:rect l="l" t="t" r="r" b="b"/>
              <a:pathLst>
                <a:path w="22" h="19" extrusionOk="0">
                  <a:moveTo>
                    <a:pt x="21"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4877;p59">
              <a:extLst>
                <a:ext uri="{FF2B5EF4-FFF2-40B4-BE49-F238E27FC236}">
                  <a16:creationId xmlns:a16="http://schemas.microsoft.com/office/drawing/2014/main" id="{E2DB9FCD-9546-A64C-B411-EC6AD8E6981C}"/>
                </a:ext>
              </a:extLst>
            </p:cNvPr>
            <p:cNvSpPr/>
            <p:nvPr/>
          </p:nvSpPr>
          <p:spPr>
            <a:xfrm>
              <a:off x="2263479" y="1676606"/>
              <a:ext cx="244" cy="204"/>
            </a:xfrm>
            <a:custGeom>
              <a:avLst/>
              <a:gdLst/>
              <a:ahLst/>
              <a:cxnLst/>
              <a:rect l="l" t="t" r="r" b="b"/>
              <a:pathLst>
                <a:path w="18" h="15" extrusionOk="0">
                  <a:moveTo>
                    <a:pt x="18"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4878;p59">
              <a:extLst>
                <a:ext uri="{FF2B5EF4-FFF2-40B4-BE49-F238E27FC236}">
                  <a16:creationId xmlns:a16="http://schemas.microsoft.com/office/drawing/2014/main" id="{A90B1077-F643-343F-6B38-879BFB7E6532}"/>
                </a:ext>
              </a:extLst>
            </p:cNvPr>
            <p:cNvSpPr/>
            <p:nvPr/>
          </p:nvSpPr>
          <p:spPr>
            <a:xfrm>
              <a:off x="2262528" y="1676226"/>
              <a:ext cx="109" cy="14"/>
            </a:xfrm>
            <a:custGeom>
              <a:avLst/>
              <a:gdLst/>
              <a:ahLst/>
              <a:cxnLst/>
              <a:rect l="l" t="t" r="r" b="b"/>
              <a:pathLst>
                <a:path w="8" h="1" extrusionOk="0">
                  <a:moveTo>
                    <a:pt x="7"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4879;p59">
              <a:extLst>
                <a:ext uri="{FF2B5EF4-FFF2-40B4-BE49-F238E27FC236}">
                  <a16:creationId xmlns:a16="http://schemas.microsoft.com/office/drawing/2014/main" id="{F700C877-AFC5-7C6C-EA7C-945D5EFC76FD}"/>
                </a:ext>
              </a:extLst>
            </p:cNvPr>
            <p:cNvSpPr/>
            <p:nvPr/>
          </p:nvSpPr>
          <p:spPr>
            <a:xfrm>
              <a:off x="2262623" y="1676226"/>
              <a:ext cx="149" cy="68"/>
            </a:xfrm>
            <a:custGeom>
              <a:avLst/>
              <a:gdLst/>
              <a:ahLst/>
              <a:cxnLst/>
              <a:rect l="l" t="t" r="r" b="b"/>
              <a:pathLst>
                <a:path w="11" h="5" extrusionOk="0">
                  <a:moveTo>
                    <a:pt x="1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4880;p59">
              <a:extLst>
                <a:ext uri="{FF2B5EF4-FFF2-40B4-BE49-F238E27FC236}">
                  <a16:creationId xmlns:a16="http://schemas.microsoft.com/office/drawing/2014/main" id="{15E0FD84-0EAA-B68C-EA9B-5B6E0F5B44BF}"/>
                </a:ext>
              </a:extLst>
            </p:cNvPr>
            <p:cNvSpPr/>
            <p:nvPr/>
          </p:nvSpPr>
          <p:spPr>
            <a:xfrm>
              <a:off x="2257532" y="1677801"/>
              <a:ext cx="54" cy="14"/>
            </a:xfrm>
            <a:custGeom>
              <a:avLst/>
              <a:gdLst/>
              <a:ahLst/>
              <a:cxnLst/>
              <a:rect l="l" t="t" r="r" b="b"/>
              <a:pathLst>
                <a:path w="4"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4881;p59">
              <a:extLst>
                <a:ext uri="{FF2B5EF4-FFF2-40B4-BE49-F238E27FC236}">
                  <a16:creationId xmlns:a16="http://schemas.microsoft.com/office/drawing/2014/main" id="{8ADC1102-6964-757E-4E7F-8CBCD9FCC542}"/>
                </a:ext>
              </a:extLst>
            </p:cNvPr>
            <p:cNvSpPr/>
            <p:nvPr/>
          </p:nvSpPr>
          <p:spPr>
            <a:xfrm>
              <a:off x="2262814" y="1676280"/>
              <a:ext cx="149" cy="54"/>
            </a:xfrm>
            <a:custGeom>
              <a:avLst/>
              <a:gdLst/>
              <a:ahLst/>
              <a:cxnLst/>
              <a:rect l="l" t="t" r="r" b="b"/>
              <a:pathLst>
                <a:path w="11" h="4" extrusionOk="0">
                  <a:moveTo>
                    <a:pt x="1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4882;p59">
              <a:extLst>
                <a:ext uri="{FF2B5EF4-FFF2-40B4-BE49-F238E27FC236}">
                  <a16:creationId xmlns:a16="http://schemas.microsoft.com/office/drawing/2014/main" id="{8EC28B8C-276C-4A7E-5379-7E5B5703601E}"/>
                </a:ext>
              </a:extLst>
            </p:cNvPr>
            <p:cNvSpPr/>
            <p:nvPr/>
          </p:nvSpPr>
          <p:spPr>
            <a:xfrm>
              <a:off x="2262949" y="1676321"/>
              <a:ext cx="204" cy="109"/>
            </a:xfrm>
            <a:custGeom>
              <a:avLst/>
              <a:gdLst/>
              <a:ahLst/>
              <a:cxnLst/>
              <a:rect l="l" t="t" r="r" b="b"/>
              <a:pathLst>
                <a:path w="15" h="8" extrusionOk="0">
                  <a:moveTo>
                    <a:pt x="15"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4883;p59">
              <a:extLst>
                <a:ext uri="{FF2B5EF4-FFF2-40B4-BE49-F238E27FC236}">
                  <a16:creationId xmlns:a16="http://schemas.microsoft.com/office/drawing/2014/main" id="{DA0F5D7B-C4E2-4AE0-9967-D8155A6AE12C}"/>
                </a:ext>
              </a:extLst>
            </p:cNvPr>
            <p:cNvSpPr/>
            <p:nvPr/>
          </p:nvSpPr>
          <p:spPr>
            <a:xfrm>
              <a:off x="2262474" y="167618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4884;p59">
              <a:extLst>
                <a:ext uri="{FF2B5EF4-FFF2-40B4-BE49-F238E27FC236}">
                  <a16:creationId xmlns:a16="http://schemas.microsoft.com/office/drawing/2014/main" id="{80294466-0FA9-E938-9FA3-748960CD1806}"/>
                </a:ext>
              </a:extLst>
            </p:cNvPr>
            <p:cNvSpPr/>
            <p:nvPr/>
          </p:nvSpPr>
          <p:spPr>
            <a:xfrm>
              <a:off x="2256486" y="1677462"/>
              <a:ext cx="109" cy="68"/>
            </a:xfrm>
            <a:custGeom>
              <a:avLst/>
              <a:gdLst/>
              <a:ahLst/>
              <a:cxnLst/>
              <a:rect l="l" t="t" r="r" b="b"/>
              <a:pathLst>
                <a:path w="8" h="5" extrusionOk="0">
                  <a:moveTo>
                    <a:pt x="7"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4885;p59">
              <a:extLst>
                <a:ext uri="{FF2B5EF4-FFF2-40B4-BE49-F238E27FC236}">
                  <a16:creationId xmlns:a16="http://schemas.microsoft.com/office/drawing/2014/main" id="{32F3C35E-2460-97CF-BF20-B19D37FD5CA7}"/>
                </a:ext>
              </a:extLst>
            </p:cNvPr>
            <p:cNvSpPr/>
            <p:nvPr/>
          </p:nvSpPr>
          <p:spPr>
            <a:xfrm>
              <a:off x="2263194" y="1676470"/>
              <a:ext cx="244" cy="109"/>
            </a:xfrm>
            <a:custGeom>
              <a:avLst/>
              <a:gdLst/>
              <a:ahLst/>
              <a:cxnLst/>
              <a:rect l="l" t="t" r="r" b="b"/>
              <a:pathLst>
                <a:path w="18" h="8" extrusionOk="0">
                  <a:moveTo>
                    <a:pt x="18"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4886;p59">
              <a:extLst>
                <a:ext uri="{FF2B5EF4-FFF2-40B4-BE49-F238E27FC236}">
                  <a16:creationId xmlns:a16="http://schemas.microsoft.com/office/drawing/2014/main" id="{8D4F2721-E292-B2E6-B7C9-7F5353441CA4}"/>
                </a:ext>
              </a:extLst>
            </p:cNvPr>
            <p:cNvSpPr/>
            <p:nvPr/>
          </p:nvSpPr>
          <p:spPr>
            <a:xfrm>
              <a:off x="2262148" y="1655317"/>
              <a:ext cx="720" cy="1724"/>
            </a:xfrm>
            <a:custGeom>
              <a:avLst/>
              <a:gdLst/>
              <a:ahLst/>
              <a:cxnLst/>
              <a:rect l="l" t="t" r="r" b="b"/>
              <a:pathLst>
                <a:path w="53" h="127" extrusionOk="0">
                  <a:moveTo>
                    <a:pt x="0" y="0"/>
                  </a:moveTo>
                  <a:lnTo>
                    <a:pt x="0" y="0"/>
                  </a:lnTo>
                  <a:cubicBezTo>
                    <a:pt x="14" y="42"/>
                    <a:pt x="32" y="84"/>
                    <a:pt x="53" y="126"/>
                  </a:cubicBezTo>
                  <a:cubicBezTo>
                    <a:pt x="32" y="84"/>
                    <a:pt x="14" y="42"/>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4887;p59">
              <a:extLst>
                <a:ext uri="{FF2B5EF4-FFF2-40B4-BE49-F238E27FC236}">
                  <a16:creationId xmlns:a16="http://schemas.microsoft.com/office/drawing/2014/main" id="{A993E92F-527E-92AE-2D70-7E618F469676}"/>
                </a:ext>
              </a:extLst>
            </p:cNvPr>
            <p:cNvSpPr/>
            <p:nvPr/>
          </p:nvSpPr>
          <p:spPr>
            <a:xfrm>
              <a:off x="2245842" y="1647469"/>
              <a:ext cx="3951" cy="964"/>
            </a:xfrm>
            <a:custGeom>
              <a:avLst/>
              <a:gdLst/>
              <a:ahLst/>
              <a:cxnLst/>
              <a:rect l="l" t="t" r="r" b="b"/>
              <a:pathLst>
                <a:path w="291" h="71" extrusionOk="0">
                  <a:moveTo>
                    <a:pt x="291" y="1"/>
                  </a:moveTo>
                  <a:lnTo>
                    <a:pt x="291" y="1"/>
                  </a:lnTo>
                  <a:cubicBezTo>
                    <a:pt x="276" y="3"/>
                    <a:pt x="252" y="7"/>
                    <a:pt x="223" y="13"/>
                  </a:cubicBezTo>
                  <a:lnTo>
                    <a:pt x="223" y="13"/>
                  </a:lnTo>
                  <a:cubicBezTo>
                    <a:pt x="246" y="9"/>
                    <a:pt x="268" y="5"/>
                    <a:pt x="291" y="1"/>
                  </a:cubicBezTo>
                  <a:close/>
                  <a:moveTo>
                    <a:pt x="223" y="13"/>
                  </a:moveTo>
                  <a:cubicBezTo>
                    <a:pt x="148" y="28"/>
                    <a:pt x="73" y="46"/>
                    <a:pt x="0" y="71"/>
                  </a:cubicBezTo>
                  <a:cubicBezTo>
                    <a:pt x="84" y="45"/>
                    <a:pt x="165" y="26"/>
                    <a:pt x="223" y="1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4888;p59">
              <a:extLst>
                <a:ext uri="{FF2B5EF4-FFF2-40B4-BE49-F238E27FC236}">
                  <a16:creationId xmlns:a16="http://schemas.microsoft.com/office/drawing/2014/main" id="{EFD070D8-804C-5001-192A-A125FCE4975B}"/>
                </a:ext>
              </a:extLst>
            </p:cNvPr>
            <p:cNvSpPr/>
            <p:nvPr/>
          </p:nvSpPr>
          <p:spPr>
            <a:xfrm>
              <a:off x="2264619" y="1659974"/>
              <a:ext cx="869" cy="1195"/>
            </a:xfrm>
            <a:custGeom>
              <a:avLst/>
              <a:gdLst/>
              <a:ahLst/>
              <a:cxnLst/>
              <a:rect l="l" t="t" r="r" b="b"/>
              <a:pathLst>
                <a:path w="64" h="88" extrusionOk="0">
                  <a:moveTo>
                    <a:pt x="0" y="0"/>
                  </a:moveTo>
                  <a:lnTo>
                    <a:pt x="0" y="0"/>
                  </a:lnTo>
                  <a:cubicBezTo>
                    <a:pt x="21" y="35"/>
                    <a:pt x="42" y="63"/>
                    <a:pt x="63" y="88"/>
                  </a:cubicBezTo>
                  <a:cubicBezTo>
                    <a:pt x="42" y="63"/>
                    <a:pt x="21" y="32"/>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4889;p59">
              <a:extLst>
                <a:ext uri="{FF2B5EF4-FFF2-40B4-BE49-F238E27FC236}">
                  <a16:creationId xmlns:a16="http://schemas.microsoft.com/office/drawing/2014/main" id="{98628B46-F62C-FEF7-CCD9-E5FA8F5EE9F1}"/>
                </a:ext>
              </a:extLst>
            </p:cNvPr>
            <p:cNvSpPr/>
            <p:nvPr/>
          </p:nvSpPr>
          <p:spPr>
            <a:xfrm>
              <a:off x="2243371" y="1648990"/>
              <a:ext cx="489" cy="204"/>
            </a:xfrm>
            <a:custGeom>
              <a:avLst/>
              <a:gdLst/>
              <a:ahLst/>
              <a:cxnLst/>
              <a:rect l="l" t="t" r="r" b="b"/>
              <a:pathLst>
                <a:path w="36" h="15" extrusionOk="0">
                  <a:moveTo>
                    <a:pt x="0" y="15"/>
                  </a:moveTo>
                  <a:lnTo>
                    <a:pt x="0" y="15"/>
                  </a:lnTo>
                  <a:lnTo>
                    <a:pt x="3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4890;p59">
              <a:extLst>
                <a:ext uri="{FF2B5EF4-FFF2-40B4-BE49-F238E27FC236}">
                  <a16:creationId xmlns:a16="http://schemas.microsoft.com/office/drawing/2014/main" id="{579C6502-E487-68F7-0FA6-FEF1236EE6B4}"/>
                </a:ext>
              </a:extLst>
            </p:cNvPr>
            <p:cNvSpPr/>
            <p:nvPr/>
          </p:nvSpPr>
          <p:spPr>
            <a:xfrm>
              <a:off x="2256242" y="1670238"/>
              <a:ext cx="4399" cy="7142"/>
            </a:xfrm>
            <a:custGeom>
              <a:avLst/>
              <a:gdLst/>
              <a:ahLst/>
              <a:cxnLst/>
              <a:rect l="l" t="t" r="r" b="b"/>
              <a:pathLst>
                <a:path w="324" h="526" extrusionOk="0">
                  <a:moveTo>
                    <a:pt x="323" y="1"/>
                  </a:moveTo>
                  <a:lnTo>
                    <a:pt x="323" y="1"/>
                  </a:lnTo>
                  <a:cubicBezTo>
                    <a:pt x="323" y="75"/>
                    <a:pt x="251" y="195"/>
                    <a:pt x="68" y="439"/>
                  </a:cubicBezTo>
                  <a:lnTo>
                    <a:pt x="68" y="439"/>
                  </a:lnTo>
                  <a:cubicBezTo>
                    <a:pt x="254" y="194"/>
                    <a:pt x="323" y="75"/>
                    <a:pt x="323" y="1"/>
                  </a:cubicBezTo>
                  <a:close/>
                  <a:moveTo>
                    <a:pt x="68" y="439"/>
                  </a:moveTo>
                  <a:lnTo>
                    <a:pt x="68" y="439"/>
                  </a:lnTo>
                  <a:cubicBezTo>
                    <a:pt x="53" y="460"/>
                    <a:pt x="36" y="482"/>
                    <a:pt x="18" y="505"/>
                  </a:cubicBezTo>
                  <a:lnTo>
                    <a:pt x="11" y="513"/>
                  </a:lnTo>
                  <a:lnTo>
                    <a:pt x="22" y="501"/>
                  </a:lnTo>
                  <a:cubicBezTo>
                    <a:pt x="38" y="480"/>
                    <a:pt x="54" y="459"/>
                    <a:pt x="68" y="439"/>
                  </a:cubicBezTo>
                  <a:close/>
                  <a:moveTo>
                    <a:pt x="11" y="513"/>
                  </a:moveTo>
                  <a:lnTo>
                    <a:pt x="1" y="526"/>
                  </a:lnTo>
                  <a:lnTo>
                    <a:pt x="4" y="522"/>
                  </a:lnTo>
                  <a:lnTo>
                    <a:pt x="11" y="51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4891;p59">
              <a:extLst>
                <a:ext uri="{FF2B5EF4-FFF2-40B4-BE49-F238E27FC236}">
                  <a16:creationId xmlns:a16="http://schemas.microsoft.com/office/drawing/2014/main" id="{575ABED0-19D5-A36A-A8F4-76953CAE84EF}"/>
                </a:ext>
              </a:extLst>
            </p:cNvPr>
            <p:cNvSpPr/>
            <p:nvPr/>
          </p:nvSpPr>
          <p:spPr>
            <a:xfrm>
              <a:off x="2256242" y="1677326"/>
              <a:ext cx="68" cy="54"/>
            </a:xfrm>
            <a:custGeom>
              <a:avLst/>
              <a:gdLst/>
              <a:ahLst/>
              <a:cxnLst/>
              <a:rect l="l" t="t" r="r" b="b"/>
              <a:pathLst>
                <a:path w="5" h="4" extrusionOk="0">
                  <a:moveTo>
                    <a:pt x="1" y="4"/>
                  </a:moveTo>
                  <a:lnTo>
                    <a:pt x="1" y="4"/>
                  </a:ln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4892;p59">
              <a:extLst>
                <a:ext uri="{FF2B5EF4-FFF2-40B4-BE49-F238E27FC236}">
                  <a16:creationId xmlns:a16="http://schemas.microsoft.com/office/drawing/2014/main" id="{B24299ED-13EE-DAD5-4CE7-4DDEA51DBDD1}"/>
                </a:ext>
              </a:extLst>
            </p:cNvPr>
            <p:cNvSpPr/>
            <p:nvPr/>
          </p:nvSpPr>
          <p:spPr>
            <a:xfrm>
              <a:off x="2218985" y="1572222"/>
              <a:ext cx="67847" cy="47032"/>
            </a:xfrm>
            <a:custGeom>
              <a:avLst/>
              <a:gdLst/>
              <a:ahLst/>
              <a:cxnLst/>
              <a:rect l="l" t="t" r="r" b="b"/>
              <a:pathLst>
                <a:path w="4997" h="3464" extrusionOk="0">
                  <a:moveTo>
                    <a:pt x="2643" y="1"/>
                  </a:moveTo>
                  <a:cubicBezTo>
                    <a:pt x="2633" y="4"/>
                    <a:pt x="2622" y="8"/>
                    <a:pt x="2612" y="11"/>
                  </a:cubicBezTo>
                  <a:lnTo>
                    <a:pt x="2601" y="15"/>
                  </a:lnTo>
                  <a:lnTo>
                    <a:pt x="2580" y="25"/>
                  </a:lnTo>
                  <a:lnTo>
                    <a:pt x="2573" y="29"/>
                  </a:lnTo>
                  <a:cubicBezTo>
                    <a:pt x="2563" y="32"/>
                    <a:pt x="2556" y="36"/>
                    <a:pt x="2549" y="43"/>
                  </a:cubicBezTo>
                  <a:cubicBezTo>
                    <a:pt x="2528" y="64"/>
                    <a:pt x="2507" y="88"/>
                    <a:pt x="2493" y="116"/>
                  </a:cubicBezTo>
                  <a:cubicBezTo>
                    <a:pt x="2454" y="172"/>
                    <a:pt x="2405" y="253"/>
                    <a:pt x="2297" y="253"/>
                  </a:cubicBezTo>
                  <a:cubicBezTo>
                    <a:pt x="2269" y="253"/>
                    <a:pt x="2237" y="249"/>
                    <a:pt x="2206" y="246"/>
                  </a:cubicBezTo>
                  <a:cubicBezTo>
                    <a:pt x="2175" y="242"/>
                    <a:pt x="2145" y="239"/>
                    <a:pt x="2117" y="239"/>
                  </a:cubicBezTo>
                  <a:cubicBezTo>
                    <a:pt x="2065" y="239"/>
                    <a:pt x="2016" y="250"/>
                    <a:pt x="1964" y="288"/>
                  </a:cubicBezTo>
                  <a:cubicBezTo>
                    <a:pt x="1929" y="316"/>
                    <a:pt x="1901" y="351"/>
                    <a:pt x="1877" y="389"/>
                  </a:cubicBezTo>
                  <a:cubicBezTo>
                    <a:pt x="1852" y="424"/>
                    <a:pt x="1842" y="470"/>
                    <a:pt x="1849" y="515"/>
                  </a:cubicBezTo>
                  <a:lnTo>
                    <a:pt x="1849" y="519"/>
                  </a:lnTo>
                  <a:cubicBezTo>
                    <a:pt x="1859" y="585"/>
                    <a:pt x="1870" y="670"/>
                    <a:pt x="1838" y="729"/>
                  </a:cubicBezTo>
                  <a:cubicBezTo>
                    <a:pt x="1835" y="740"/>
                    <a:pt x="1831" y="747"/>
                    <a:pt x="1824" y="757"/>
                  </a:cubicBezTo>
                  <a:cubicBezTo>
                    <a:pt x="1796" y="785"/>
                    <a:pt x="1758" y="803"/>
                    <a:pt x="1719" y="803"/>
                  </a:cubicBezTo>
                  <a:cubicBezTo>
                    <a:pt x="1705" y="803"/>
                    <a:pt x="1705" y="803"/>
                    <a:pt x="1681" y="838"/>
                  </a:cubicBezTo>
                  <a:cubicBezTo>
                    <a:pt x="1656" y="887"/>
                    <a:pt x="1614" y="925"/>
                    <a:pt x="1562" y="946"/>
                  </a:cubicBezTo>
                  <a:cubicBezTo>
                    <a:pt x="1478" y="974"/>
                    <a:pt x="1341" y="1104"/>
                    <a:pt x="1331" y="1153"/>
                  </a:cubicBezTo>
                  <a:cubicBezTo>
                    <a:pt x="1327" y="1170"/>
                    <a:pt x="1324" y="1195"/>
                    <a:pt x="1320" y="1219"/>
                  </a:cubicBezTo>
                  <a:cubicBezTo>
                    <a:pt x="1306" y="1331"/>
                    <a:pt x="1292" y="1464"/>
                    <a:pt x="1184" y="1464"/>
                  </a:cubicBezTo>
                  <a:cubicBezTo>
                    <a:pt x="1107" y="1464"/>
                    <a:pt x="921" y="1503"/>
                    <a:pt x="879" y="1552"/>
                  </a:cubicBezTo>
                  <a:lnTo>
                    <a:pt x="862" y="1573"/>
                  </a:lnTo>
                  <a:lnTo>
                    <a:pt x="851" y="1587"/>
                  </a:lnTo>
                  <a:lnTo>
                    <a:pt x="841" y="1597"/>
                  </a:lnTo>
                  <a:cubicBezTo>
                    <a:pt x="813" y="1625"/>
                    <a:pt x="781" y="1653"/>
                    <a:pt x="750" y="1674"/>
                  </a:cubicBezTo>
                  <a:lnTo>
                    <a:pt x="732" y="1681"/>
                  </a:lnTo>
                  <a:lnTo>
                    <a:pt x="729" y="1681"/>
                  </a:lnTo>
                  <a:lnTo>
                    <a:pt x="711" y="1692"/>
                  </a:lnTo>
                  <a:lnTo>
                    <a:pt x="704" y="1692"/>
                  </a:lnTo>
                  <a:lnTo>
                    <a:pt x="686" y="1695"/>
                  </a:lnTo>
                  <a:lnTo>
                    <a:pt x="683" y="1695"/>
                  </a:lnTo>
                  <a:cubicBezTo>
                    <a:pt x="662" y="1702"/>
                    <a:pt x="641" y="1706"/>
                    <a:pt x="623" y="1706"/>
                  </a:cubicBezTo>
                  <a:lnTo>
                    <a:pt x="564" y="1706"/>
                  </a:lnTo>
                  <a:cubicBezTo>
                    <a:pt x="550" y="1706"/>
                    <a:pt x="539" y="1702"/>
                    <a:pt x="529" y="1699"/>
                  </a:cubicBezTo>
                  <a:lnTo>
                    <a:pt x="375" y="1699"/>
                  </a:lnTo>
                  <a:lnTo>
                    <a:pt x="273" y="1695"/>
                  </a:lnTo>
                  <a:lnTo>
                    <a:pt x="200" y="1695"/>
                  </a:lnTo>
                  <a:lnTo>
                    <a:pt x="200" y="1699"/>
                  </a:lnTo>
                  <a:cubicBezTo>
                    <a:pt x="175" y="1779"/>
                    <a:pt x="186" y="1863"/>
                    <a:pt x="221" y="1937"/>
                  </a:cubicBezTo>
                  <a:cubicBezTo>
                    <a:pt x="228" y="1947"/>
                    <a:pt x="235" y="1958"/>
                    <a:pt x="245" y="1968"/>
                  </a:cubicBezTo>
                  <a:cubicBezTo>
                    <a:pt x="252" y="1979"/>
                    <a:pt x="259" y="1986"/>
                    <a:pt x="266" y="1993"/>
                  </a:cubicBezTo>
                  <a:cubicBezTo>
                    <a:pt x="354" y="2070"/>
                    <a:pt x="396" y="2276"/>
                    <a:pt x="375" y="2413"/>
                  </a:cubicBezTo>
                  <a:cubicBezTo>
                    <a:pt x="361" y="2518"/>
                    <a:pt x="312" y="2560"/>
                    <a:pt x="277" y="2574"/>
                  </a:cubicBezTo>
                  <a:cubicBezTo>
                    <a:pt x="158" y="2626"/>
                    <a:pt x="14" y="2749"/>
                    <a:pt x="0" y="2795"/>
                  </a:cubicBezTo>
                  <a:cubicBezTo>
                    <a:pt x="18" y="2816"/>
                    <a:pt x="35" y="2837"/>
                    <a:pt x="60" y="2854"/>
                  </a:cubicBezTo>
                  <a:cubicBezTo>
                    <a:pt x="123" y="2907"/>
                    <a:pt x="210" y="2984"/>
                    <a:pt x="179" y="3092"/>
                  </a:cubicBezTo>
                  <a:cubicBezTo>
                    <a:pt x="161" y="3166"/>
                    <a:pt x="158" y="3239"/>
                    <a:pt x="165" y="3313"/>
                  </a:cubicBezTo>
                  <a:lnTo>
                    <a:pt x="252" y="3313"/>
                  </a:lnTo>
                  <a:lnTo>
                    <a:pt x="270" y="3309"/>
                  </a:lnTo>
                  <a:lnTo>
                    <a:pt x="277" y="3306"/>
                  </a:lnTo>
                  <a:lnTo>
                    <a:pt x="291" y="3302"/>
                  </a:lnTo>
                  <a:lnTo>
                    <a:pt x="301" y="3299"/>
                  </a:lnTo>
                  <a:lnTo>
                    <a:pt x="312" y="3295"/>
                  </a:lnTo>
                  <a:lnTo>
                    <a:pt x="326" y="3288"/>
                  </a:lnTo>
                  <a:lnTo>
                    <a:pt x="333" y="3281"/>
                  </a:lnTo>
                  <a:cubicBezTo>
                    <a:pt x="340" y="3278"/>
                    <a:pt x="347" y="3271"/>
                    <a:pt x="354" y="3264"/>
                  </a:cubicBezTo>
                  <a:cubicBezTo>
                    <a:pt x="371" y="3246"/>
                    <a:pt x="385" y="3229"/>
                    <a:pt x="403" y="3211"/>
                  </a:cubicBezTo>
                  <a:cubicBezTo>
                    <a:pt x="473" y="3127"/>
                    <a:pt x="557" y="3036"/>
                    <a:pt x="757" y="3036"/>
                  </a:cubicBezTo>
                  <a:cubicBezTo>
                    <a:pt x="1369" y="3036"/>
                    <a:pt x="1660" y="3075"/>
                    <a:pt x="1744" y="3169"/>
                  </a:cubicBezTo>
                  <a:cubicBezTo>
                    <a:pt x="1769" y="3199"/>
                    <a:pt x="1824" y="3206"/>
                    <a:pt x="1886" y="3206"/>
                  </a:cubicBezTo>
                  <a:cubicBezTo>
                    <a:pt x="1910" y="3206"/>
                    <a:pt x="1936" y="3205"/>
                    <a:pt x="1961" y="3204"/>
                  </a:cubicBezTo>
                  <a:cubicBezTo>
                    <a:pt x="1978" y="3203"/>
                    <a:pt x="1996" y="3202"/>
                    <a:pt x="2014" y="3202"/>
                  </a:cubicBezTo>
                  <a:cubicBezTo>
                    <a:pt x="2084" y="3202"/>
                    <a:pt x="2155" y="3213"/>
                    <a:pt x="2220" y="3236"/>
                  </a:cubicBezTo>
                  <a:cubicBezTo>
                    <a:pt x="2357" y="3294"/>
                    <a:pt x="2457" y="3317"/>
                    <a:pt x="2499" y="3317"/>
                  </a:cubicBezTo>
                  <a:cubicBezTo>
                    <a:pt x="2502" y="3317"/>
                    <a:pt x="2504" y="3316"/>
                    <a:pt x="2507" y="3316"/>
                  </a:cubicBezTo>
                  <a:cubicBezTo>
                    <a:pt x="2514" y="3295"/>
                    <a:pt x="2528" y="3278"/>
                    <a:pt x="2549" y="3267"/>
                  </a:cubicBezTo>
                  <a:cubicBezTo>
                    <a:pt x="2562" y="3259"/>
                    <a:pt x="2576" y="3256"/>
                    <a:pt x="2591" y="3256"/>
                  </a:cubicBezTo>
                  <a:cubicBezTo>
                    <a:pt x="2623" y="3256"/>
                    <a:pt x="2659" y="3271"/>
                    <a:pt x="2699" y="3288"/>
                  </a:cubicBezTo>
                  <a:cubicBezTo>
                    <a:pt x="2727" y="3302"/>
                    <a:pt x="2755" y="3313"/>
                    <a:pt x="2787" y="3320"/>
                  </a:cubicBezTo>
                  <a:lnTo>
                    <a:pt x="2797" y="3323"/>
                  </a:lnTo>
                  <a:lnTo>
                    <a:pt x="2801" y="3323"/>
                  </a:lnTo>
                  <a:cubicBezTo>
                    <a:pt x="2815" y="3327"/>
                    <a:pt x="2833" y="3330"/>
                    <a:pt x="2847" y="3330"/>
                  </a:cubicBezTo>
                  <a:lnTo>
                    <a:pt x="2868" y="3330"/>
                  </a:lnTo>
                  <a:cubicBezTo>
                    <a:pt x="2875" y="3327"/>
                    <a:pt x="2882" y="3323"/>
                    <a:pt x="2889" y="3320"/>
                  </a:cubicBezTo>
                  <a:cubicBezTo>
                    <a:pt x="2921" y="3302"/>
                    <a:pt x="2953" y="3295"/>
                    <a:pt x="2983" y="3295"/>
                  </a:cubicBezTo>
                  <a:cubicBezTo>
                    <a:pt x="3065" y="3295"/>
                    <a:pt x="3135" y="3349"/>
                    <a:pt x="3186" y="3390"/>
                  </a:cubicBezTo>
                  <a:cubicBezTo>
                    <a:pt x="3207" y="3404"/>
                    <a:pt x="3228" y="3421"/>
                    <a:pt x="3249" y="3432"/>
                  </a:cubicBezTo>
                  <a:cubicBezTo>
                    <a:pt x="3256" y="3428"/>
                    <a:pt x="3263" y="3425"/>
                    <a:pt x="3274" y="3425"/>
                  </a:cubicBezTo>
                  <a:lnTo>
                    <a:pt x="3281" y="3421"/>
                  </a:lnTo>
                  <a:lnTo>
                    <a:pt x="3298" y="3414"/>
                  </a:lnTo>
                  <a:lnTo>
                    <a:pt x="3309" y="3411"/>
                  </a:lnTo>
                  <a:lnTo>
                    <a:pt x="3326" y="3407"/>
                  </a:lnTo>
                  <a:lnTo>
                    <a:pt x="3340" y="3407"/>
                  </a:lnTo>
                  <a:lnTo>
                    <a:pt x="3358" y="3404"/>
                  </a:lnTo>
                  <a:lnTo>
                    <a:pt x="3372" y="3404"/>
                  </a:lnTo>
                  <a:lnTo>
                    <a:pt x="3393" y="3400"/>
                  </a:lnTo>
                  <a:lnTo>
                    <a:pt x="3589" y="3400"/>
                  </a:lnTo>
                  <a:lnTo>
                    <a:pt x="3610" y="3404"/>
                  </a:lnTo>
                  <a:lnTo>
                    <a:pt x="3631" y="3404"/>
                  </a:lnTo>
                  <a:lnTo>
                    <a:pt x="3652" y="3407"/>
                  </a:lnTo>
                  <a:lnTo>
                    <a:pt x="3669" y="3411"/>
                  </a:lnTo>
                  <a:lnTo>
                    <a:pt x="3690" y="3418"/>
                  </a:lnTo>
                  <a:lnTo>
                    <a:pt x="3708" y="3421"/>
                  </a:lnTo>
                  <a:lnTo>
                    <a:pt x="3729" y="3428"/>
                  </a:lnTo>
                  <a:lnTo>
                    <a:pt x="3743" y="3432"/>
                  </a:lnTo>
                  <a:lnTo>
                    <a:pt x="3764" y="3442"/>
                  </a:lnTo>
                  <a:lnTo>
                    <a:pt x="3774" y="3446"/>
                  </a:lnTo>
                  <a:cubicBezTo>
                    <a:pt x="3785" y="3449"/>
                    <a:pt x="3792" y="3456"/>
                    <a:pt x="3802" y="3463"/>
                  </a:cubicBezTo>
                  <a:cubicBezTo>
                    <a:pt x="3806" y="3425"/>
                    <a:pt x="3809" y="3386"/>
                    <a:pt x="3809" y="3348"/>
                  </a:cubicBezTo>
                  <a:cubicBezTo>
                    <a:pt x="3809" y="3236"/>
                    <a:pt x="4030" y="3047"/>
                    <a:pt x="4159" y="2942"/>
                  </a:cubicBezTo>
                  <a:lnTo>
                    <a:pt x="4177" y="2928"/>
                  </a:lnTo>
                  <a:lnTo>
                    <a:pt x="4345" y="2928"/>
                  </a:lnTo>
                  <a:lnTo>
                    <a:pt x="4369" y="2924"/>
                  </a:lnTo>
                  <a:lnTo>
                    <a:pt x="4373" y="2924"/>
                  </a:lnTo>
                  <a:lnTo>
                    <a:pt x="4394" y="2917"/>
                  </a:lnTo>
                  <a:lnTo>
                    <a:pt x="4404" y="2917"/>
                  </a:lnTo>
                  <a:lnTo>
                    <a:pt x="4422" y="2914"/>
                  </a:lnTo>
                  <a:lnTo>
                    <a:pt x="4429" y="2914"/>
                  </a:lnTo>
                  <a:lnTo>
                    <a:pt x="4446" y="2910"/>
                  </a:lnTo>
                  <a:lnTo>
                    <a:pt x="4453" y="2907"/>
                  </a:lnTo>
                  <a:lnTo>
                    <a:pt x="4460" y="2907"/>
                  </a:lnTo>
                  <a:cubicBezTo>
                    <a:pt x="4439" y="2851"/>
                    <a:pt x="4422" y="2791"/>
                    <a:pt x="4408" y="2731"/>
                  </a:cubicBezTo>
                  <a:cubicBezTo>
                    <a:pt x="4404" y="2714"/>
                    <a:pt x="4401" y="2696"/>
                    <a:pt x="4397" y="2682"/>
                  </a:cubicBezTo>
                  <a:cubicBezTo>
                    <a:pt x="4380" y="2616"/>
                    <a:pt x="4362" y="2560"/>
                    <a:pt x="4345" y="2507"/>
                  </a:cubicBezTo>
                  <a:cubicBezTo>
                    <a:pt x="4303" y="2360"/>
                    <a:pt x="4264" y="2248"/>
                    <a:pt x="4338" y="2161"/>
                  </a:cubicBezTo>
                  <a:cubicBezTo>
                    <a:pt x="4367" y="2128"/>
                    <a:pt x="4401" y="2116"/>
                    <a:pt x="4437" y="2116"/>
                  </a:cubicBezTo>
                  <a:cubicBezTo>
                    <a:pt x="4492" y="2116"/>
                    <a:pt x="4551" y="2143"/>
                    <a:pt x="4604" y="2164"/>
                  </a:cubicBezTo>
                  <a:cubicBezTo>
                    <a:pt x="4642" y="2185"/>
                    <a:pt x="4681" y="2199"/>
                    <a:pt x="4723" y="2206"/>
                  </a:cubicBezTo>
                  <a:cubicBezTo>
                    <a:pt x="4726" y="2208"/>
                    <a:pt x="4731" y="2209"/>
                    <a:pt x="4735" y="2209"/>
                  </a:cubicBezTo>
                  <a:cubicBezTo>
                    <a:pt x="4740" y="2209"/>
                    <a:pt x="4744" y="2208"/>
                    <a:pt x="4747" y="2206"/>
                  </a:cubicBezTo>
                  <a:cubicBezTo>
                    <a:pt x="4789" y="2189"/>
                    <a:pt x="4828" y="2171"/>
                    <a:pt x="4866" y="2150"/>
                  </a:cubicBezTo>
                  <a:cubicBezTo>
                    <a:pt x="4996" y="2073"/>
                    <a:pt x="4989" y="2028"/>
                    <a:pt x="4989" y="2028"/>
                  </a:cubicBezTo>
                  <a:cubicBezTo>
                    <a:pt x="4972" y="1947"/>
                    <a:pt x="4817" y="1818"/>
                    <a:pt x="4737" y="1797"/>
                  </a:cubicBezTo>
                  <a:cubicBezTo>
                    <a:pt x="4667" y="1779"/>
                    <a:pt x="4621" y="1716"/>
                    <a:pt x="4576" y="1650"/>
                  </a:cubicBezTo>
                  <a:cubicBezTo>
                    <a:pt x="4527" y="1583"/>
                    <a:pt x="4481" y="1517"/>
                    <a:pt x="4411" y="1492"/>
                  </a:cubicBezTo>
                  <a:cubicBezTo>
                    <a:pt x="4331" y="1457"/>
                    <a:pt x="4271" y="1391"/>
                    <a:pt x="4243" y="1310"/>
                  </a:cubicBezTo>
                  <a:lnTo>
                    <a:pt x="4233" y="1279"/>
                  </a:lnTo>
                  <a:cubicBezTo>
                    <a:pt x="4219" y="1230"/>
                    <a:pt x="4187" y="1181"/>
                    <a:pt x="4145" y="1149"/>
                  </a:cubicBezTo>
                  <a:cubicBezTo>
                    <a:pt x="4019" y="1069"/>
                    <a:pt x="4033" y="936"/>
                    <a:pt x="4047" y="827"/>
                  </a:cubicBezTo>
                  <a:cubicBezTo>
                    <a:pt x="4054" y="789"/>
                    <a:pt x="4054" y="750"/>
                    <a:pt x="4054" y="712"/>
                  </a:cubicBezTo>
                  <a:cubicBezTo>
                    <a:pt x="4051" y="663"/>
                    <a:pt x="4051" y="617"/>
                    <a:pt x="4054" y="568"/>
                  </a:cubicBezTo>
                  <a:cubicBezTo>
                    <a:pt x="4054" y="508"/>
                    <a:pt x="4058" y="410"/>
                    <a:pt x="4040" y="386"/>
                  </a:cubicBezTo>
                  <a:lnTo>
                    <a:pt x="4016" y="375"/>
                  </a:lnTo>
                  <a:cubicBezTo>
                    <a:pt x="3806" y="265"/>
                    <a:pt x="3694" y="236"/>
                    <a:pt x="3634" y="236"/>
                  </a:cubicBezTo>
                  <a:cubicBezTo>
                    <a:pt x="3615" y="236"/>
                    <a:pt x="3602" y="238"/>
                    <a:pt x="3592" y="242"/>
                  </a:cubicBezTo>
                  <a:lnTo>
                    <a:pt x="3578" y="249"/>
                  </a:lnTo>
                  <a:cubicBezTo>
                    <a:pt x="3509" y="279"/>
                    <a:pt x="3437" y="312"/>
                    <a:pt x="3370" y="312"/>
                  </a:cubicBezTo>
                  <a:cubicBezTo>
                    <a:pt x="3336" y="312"/>
                    <a:pt x="3303" y="304"/>
                    <a:pt x="3274" y="281"/>
                  </a:cubicBezTo>
                  <a:cubicBezTo>
                    <a:pt x="3270" y="277"/>
                    <a:pt x="3263" y="274"/>
                    <a:pt x="3260" y="270"/>
                  </a:cubicBezTo>
                  <a:lnTo>
                    <a:pt x="3253" y="263"/>
                  </a:lnTo>
                  <a:cubicBezTo>
                    <a:pt x="3239" y="249"/>
                    <a:pt x="3228" y="232"/>
                    <a:pt x="3218" y="214"/>
                  </a:cubicBezTo>
                  <a:cubicBezTo>
                    <a:pt x="3176" y="141"/>
                    <a:pt x="3134" y="106"/>
                    <a:pt x="3078" y="106"/>
                  </a:cubicBezTo>
                  <a:cubicBezTo>
                    <a:pt x="3064" y="106"/>
                    <a:pt x="3050" y="106"/>
                    <a:pt x="3036" y="109"/>
                  </a:cubicBezTo>
                  <a:cubicBezTo>
                    <a:pt x="3029" y="109"/>
                    <a:pt x="3022" y="109"/>
                    <a:pt x="3015" y="113"/>
                  </a:cubicBezTo>
                  <a:cubicBezTo>
                    <a:pt x="2983" y="120"/>
                    <a:pt x="2952" y="127"/>
                    <a:pt x="2920" y="127"/>
                  </a:cubicBezTo>
                  <a:cubicBezTo>
                    <a:pt x="2857" y="127"/>
                    <a:pt x="2790" y="106"/>
                    <a:pt x="2734" y="71"/>
                  </a:cubicBezTo>
                  <a:cubicBezTo>
                    <a:pt x="2710" y="53"/>
                    <a:pt x="2685" y="36"/>
                    <a:pt x="2661" y="15"/>
                  </a:cubicBezTo>
                  <a:cubicBezTo>
                    <a:pt x="2657" y="11"/>
                    <a:pt x="2650" y="4"/>
                    <a:pt x="264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4893;p59">
              <a:extLst>
                <a:ext uri="{FF2B5EF4-FFF2-40B4-BE49-F238E27FC236}">
                  <a16:creationId xmlns:a16="http://schemas.microsoft.com/office/drawing/2014/main" id="{FC03134B-0EE2-AC5B-1838-D732DAAC7384}"/>
                </a:ext>
              </a:extLst>
            </p:cNvPr>
            <p:cNvSpPr/>
            <p:nvPr/>
          </p:nvSpPr>
          <p:spPr>
            <a:xfrm>
              <a:off x="2221972" y="1598508"/>
              <a:ext cx="353" cy="448"/>
            </a:xfrm>
            <a:custGeom>
              <a:avLst/>
              <a:gdLst/>
              <a:ahLst/>
              <a:cxnLst/>
              <a:rect l="l" t="t" r="r" b="b"/>
              <a:pathLst>
                <a:path w="26" h="33" extrusionOk="0">
                  <a:moveTo>
                    <a:pt x="25" y="32"/>
                  </a:moveTo>
                  <a:cubicBezTo>
                    <a:pt x="15" y="22"/>
                    <a:pt x="8" y="11"/>
                    <a:pt x="1" y="1"/>
                  </a:cubicBezTo>
                  <a:cubicBezTo>
                    <a:pt x="8" y="11"/>
                    <a:pt x="15" y="22"/>
                    <a:pt x="25"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4894;p59">
              <a:extLst>
                <a:ext uri="{FF2B5EF4-FFF2-40B4-BE49-F238E27FC236}">
                  <a16:creationId xmlns:a16="http://schemas.microsoft.com/office/drawing/2014/main" id="{641F42A2-AE6C-4799-D597-3F1849F0FA88}"/>
                </a:ext>
              </a:extLst>
            </p:cNvPr>
            <p:cNvSpPr/>
            <p:nvPr/>
          </p:nvSpPr>
          <p:spPr>
            <a:xfrm>
              <a:off x="2221212" y="1594666"/>
              <a:ext cx="828" cy="3856"/>
            </a:xfrm>
            <a:custGeom>
              <a:avLst/>
              <a:gdLst/>
              <a:ahLst/>
              <a:cxnLst/>
              <a:rect l="l" t="t" r="r" b="b"/>
              <a:pathLst>
                <a:path w="61" h="284" extrusionOk="0">
                  <a:moveTo>
                    <a:pt x="39" y="0"/>
                  </a:moveTo>
                  <a:lnTo>
                    <a:pt x="39" y="0"/>
                  </a:lnTo>
                  <a:cubicBezTo>
                    <a:pt x="1" y="91"/>
                    <a:pt x="8" y="200"/>
                    <a:pt x="60" y="284"/>
                  </a:cubicBezTo>
                  <a:cubicBezTo>
                    <a:pt x="8" y="200"/>
                    <a:pt x="1" y="91"/>
                    <a:pt x="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4895;p59">
              <a:extLst>
                <a:ext uri="{FF2B5EF4-FFF2-40B4-BE49-F238E27FC236}">
                  <a16:creationId xmlns:a16="http://schemas.microsoft.com/office/drawing/2014/main" id="{2DDB0E05-00C0-70EA-5D1A-723DD4C3188D}"/>
                </a:ext>
              </a:extLst>
            </p:cNvPr>
            <p:cNvSpPr/>
            <p:nvPr/>
          </p:nvSpPr>
          <p:spPr>
            <a:xfrm>
              <a:off x="2277355" y="1611733"/>
              <a:ext cx="149" cy="14"/>
            </a:xfrm>
            <a:custGeom>
              <a:avLst/>
              <a:gdLst/>
              <a:ahLst/>
              <a:cxnLst/>
              <a:rect l="l" t="t" r="r" b="b"/>
              <a:pathLst>
                <a:path w="11" h="1" extrusionOk="0">
                  <a:moveTo>
                    <a:pt x="0"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4896;p59">
              <a:extLst>
                <a:ext uri="{FF2B5EF4-FFF2-40B4-BE49-F238E27FC236}">
                  <a16:creationId xmlns:a16="http://schemas.microsoft.com/office/drawing/2014/main" id="{28601C31-65B6-9CE9-0BD7-0EEBBC7052B4}"/>
                </a:ext>
              </a:extLst>
            </p:cNvPr>
            <p:cNvSpPr/>
            <p:nvPr/>
          </p:nvSpPr>
          <p:spPr>
            <a:xfrm>
              <a:off x="2222923" y="1617001"/>
              <a:ext cx="163" cy="68"/>
            </a:xfrm>
            <a:custGeom>
              <a:avLst/>
              <a:gdLst/>
              <a:ahLst/>
              <a:cxnLst/>
              <a:rect l="l" t="t" r="r" b="b"/>
              <a:pathLst>
                <a:path w="12" h="5" extrusionOk="0">
                  <a:moveTo>
                    <a:pt x="1" y="4"/>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4897;p59">
              <a:extLst>
                <a:ext uri="{FF2B5EF4-FFF2-40B4-BE49-F238E27FC236}">
                  <a16:creationId xmlns:a16="http://schemas.microsoft.com/office/drawing/2014/main" id="{5FC8F584-202F-4F73-2293-DD0FEA4381B6}"/>
                </a:ext>
              </a:extLst>
            </p:cNvPr>
            <p:cNvSpPr/>
            <p:nvPr/>
          </p:nvSpPr>
          <p:spPr>
            <a:xfrm>
              <a:off x="2223547" y="1616526"/>
              <a:ext cx="244" cy="258"/>
            </a:xfrm>
            <a:custGeom>
              <a:avLst/>
              <a:gdLst/>
              <a:ahLst/>
              <a:cxnLst/>
              <a:rect l="l" t="t" r="r" b="b"/>
              <a:pathLst>
                <a:path w="18" h="19" extrusionOk="0">
                  <a:moveTo>
                    <a:pt x="0" y="18"/>
                  </a:moveTo>
                  <a:cubicBezTo>
                    <a:pt x="4" y="11"/>
                    <a:pt x="11" y="4"/>
                    <a:pt x="18" y="1"/>
                  </a:cubicBezTo>
                  <a:cubicBezTo>
                    <a:pt x="11" y="4"/>
                    <a:pt x="4" y="11"/>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4898;p59">
              <a:extLst>
                <a:ext uri="{FF2B5EF4-FFF2-40B4-BE49-F238E27FC236}">
                  <a16:creationId xmlns:a16="http://schemas.microsoft.com/office/drawing/2014/main" id="{9EF12423-DE21-4B1B-EA77-4BCEA690310F}"/>
                </a:ext>
              </a:extLst>
            </p:cNvPr>
            <p:cNvSpPr/>
            <p:nvPr/>
          </p:nvSpPr>
          <p:spPr>
            <a:xfrm>
              <a:off x="2223208" y="1616811"/>
              <a:ext cx="163" cy="109"/>
            </a:xfrm>
            <a:custGeom>
              <a:avLst/>
              <a:gdLst/>
              <a:ahLst/>
              <a:cxnLst/>
              <a:rect l="l" t="t" r="r" b="b"/>
              <a:pathLst>
                <a:path w="12" h="8" extrusionOk="0">
                  <a:moveTo>
                    <a:pt x="1" y="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4899;p59">
              <a:extLst>
                <a:ext uri="{FF2B5EF4-FFF2-40B4-BE49-F238E27FC236}">
                  <a16:creationId xmlns:a16="http://schemas.microsoft.com/office/drawing/2014/main" id="{9CAEBFC8-5E4F-478B-67EC-92BC947A874F}"/>
                </a:ext>
              </a:extLst>
            </p:cNvPr>
            <p:cNvSpPr/>
            <p:nvPr/>
          </p:nvSpPr>
          <p:spPr>
            <a:xfrm>
              <a:off x="2276785" y="1611774"/>
              <a:ext cx="149" cy="14"/>
            </a:xfrm>
            <a:custGeom>
              <a:avLst/>
              <a:gdLst/>
              <a:ahLst/>
              <a:cxnLst/>
              <a:rect l="l" t="t" r="r" b="b"/>
              <a:pathLst>
                <a:path w="11" h="1" extrusionOk="0">
                  <a:moveTo>
                    <a:pt x="0"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4900;p59">
              <a:extLst>
                <a:ext uri="{FF2B5EF4-FFF2-40B4-BE49-F238E27FC236}">
                  <a16:creationId xmlns:a16="http://schemas.microsoft.com/office/drawing/2014/main" id="{DA916E90-EB0E-98B5-6103-C8DE8B0510B5}"/>
                </a:ext>
              </a:extLst>
            </p:cNvPr>
            <p:cNvSpPr/>
            <p:nvPr/>
          </p:nvSpPr>
          <p:spPr>
            <a:xfrm>
              <a:off x="2277016" y="1611774"/>
              <a:ext cx="204" cy="14"/>
            </a:xfrm>
            <a:custGeom>
              <a:avLst/>
              <a:gdLst/>
              <a:ahLst/>
              <a:cxnLst/>
              <a:rect l="l" t="t" r="r" b="b"/>
              <a:pathLst>
                <a:path w="15" h="1" extrusionOk="0">
                  <a:moveTo>
                    <a:pt x="1"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4901;p59">
              <a:extLst>
                <a:ext uri="{FF2B5EF4-FFF2-40B4-BE49-F238E27FC236}">
                  <a16:creationId xmlns:a16="http://schemas.microsoft.com/office/drawing/2014/main" id="{14EA62F8-7643-25DA-A2DF-E6BD9BA965BE}"/>
                </a:ext>
              </a:extLst>
            </p:cNvPr>
            <p:cNvSpPr/>
            <p:nvPr/>
          </p:nvSpPr>
          <p:spPr>
            <a:xfrm>
              <a:off x="2263425" y="1618576"/>
              <a:ext cx="109" cy="54"/>
            </a:xfrm>
            <a:custGeom>
              <a:avLst/>
              <a:gdLst/>
              <a:ahLst/>
              <a:cxnLst/>
              <a:rect l="l" t="t" r="r" b="b"/>
              <a:pathLst>
                <a:path w="8" h="4" extrusionOk="0">
                  <a:moveTo>
                    <a:pt x="1" y="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4902;p59">
              <a:extLst>
                <a:ext uri="{FF2B5EF4-FFF2-40B4-BE49-F238E27FC236}">
                  <a16:creationId xmlns:a16="http://schemas.microsoft.com/office/drawing/2014/main" id="{CF320181-08FD-26BE-2BE6-BA2A94DE2FAA}"/>
                </a:ext>
              </a:extLst>
            </p:cNvPr>
            <p:cNvSpPr/>
            <p:nvPr/>
          </p:nvSpPr>
          <p:spPr>
            <a:xfrm>
              <a:off x="2257776" y="1617381"/>
              <a:ext cx="149" cy="14"/>
            </a:xfrm>
            <a:custGeom>
              <a:avLst/>
              <a:gdLst/>
              <a:ahLst/>
              <a:cxnLst/>
              <a:rect l="l" t="t" r="r" b="b"/>
              <a:pathLst>
                <a:path w="11" h="1" extrusionOk="0">
                  <a:moveTo>
                    <a:pt x="0" y="1"/>
                  </a:moveTo>
                  <a:cubicBezTo>
                    <a:pt x="4" y="1"/>
                    <a:pt x="7" y="1"/>
                    <a:pt x="11" y="1"/>
                  </a:cubicBezTo>
                  <a:cubicBezTo>
                    <a:pt x="7" y="1"/>
                    <a:pt x="4"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4903;p59">
              <a:extLst>
                <a:ext uri="{FF2B5EF4-FFF2-40B4-BE49-F238E27FC236}">
                  <a16:creationId xmlns:a16="http://schemas.microsoft.com/office/drawing/2014/main" id="{6888FFE9-F5DD-3D97-D9B5-AE95EEBF1B90}"/>
                </a:ext>
              </a:extLst>
            </p:cNvPr>
            <p:cNvSpPr/>
            <p:nvPr/>
          </p:nvSpPr>
          <p:spPr>
            <a:xfrm>
              <a:off x="2256812" y="1617286"/>
              <a:ext cx="163" cy="68"/>
            </a:xfrm>
            <a:custGeom>
              <a:avLst/>
              <a:gdLst/>
              <a:ahLst/>
              <a:cxnLst/>
              <a:rect l="l" t="t" r="r" b="b"/>
              <a:pathLst>
                <a:path w="12" h="5" extrusionOk="0">
                  <a:moveTo>
                    <a:pt x="1" y="1"/>
                  </a:move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4904;p59">
              <a:extLst>
                <a:ext uri="{FF2B5EF4-FFF2-40B4-BE49-F238E27FC236}">
                  <a16:creationId xmlns:a16="http://schemas.microsoft.com/office/drawing/2014/main" id="{9402CD27-48B8-161A-C308-88F6CC8D2FD5}"/>
                </a:ext>
              </a:extLst>
            </p:cNvPr>
            <p:cNvSpPr/>
            <p:nvPr/>
          </p:nvSpPr>
          <p:spPr>
            <a:xfrm>
              <a:off x="2222638" y="1617096"/>
              <a:ext cx="109" cy="68"/>
            </a:xfrm>
            <a:custGeom>
              <a:avLst/>
              <a:gdLst/>
              <a:ahLst/>
              <a:cxnLst/>
              <a:rect l="l" t="t" r="r" b="b"/>
              <a:pathLst>
                <a:path w="8" h="5" extrusionOk="0">
                  <a:moveTo>
                    <a:pt x="1" y="4"/>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4905;p59">
              <a:extLst>
                <a:ext uri="{FF2B5EF4-FFF2-40B4-BE49-F238E27FC236}">
                  <a16:creationId xmlns:a16="http://schemas.microsoft.com/office/drawing/2014/main" id="{2728CE14-BFDC-9A2A-9E65-A2BEA094F2A7}"/>
                </a:ext>
              </a:extLst>
            </p:cNvPr>
            <p:cNvSpPr/>
            <p:nvPr/>
          </p:nvSpPr>
          <p:spPr>
            <a:xfrm>
              <a:off x="2278305" y="1611489"/>
              <a:ext cx="339" cy="109"/>
            </a:xfrm>
            <a:custGeom>
              <a:avLst/>
              <a:gdLst/>
              <a:ahLst/>
              <a:cxnLst/>
              <a:rect l="l" t="t" r="r" b="b"/>
              <a:pathLst>
                <a:path w="25" h="8" extrusionOk="0">
                  <a:moveTo>
                    <a:pt x="0" y="8"/>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4906;p59">
              <a:extLst>
                <a:ext uri="{FF2B5EF4-FFF2-40B4-BE49-F238E27FC236}">
                  <a16:creationId xmlns:a16="http://schemas.microsoft.com/office/drawing/2014/main" id="{B5ED9FB1-04D5-66E0-662E-6E3A1A1EA959}"/>
                </a:ext>
              </a:extLst>
            </p:cNvPr>
            <p:cNvSpPr/>
            <p:nvPr/>
          </p:nvSpPr>
          <p:spPr>
            <a:xfrm>
              <a:off x="2277966" y="1611584"/>
              <a:ext cx="353" cy="68"/>
            </a:xfrm>
            <a:custGeom>
              <a:avLst/>
              <a:gdLst/>
              <a:ahLst/>
              <a:cxnLst/>
              <a:rect l="l" t="t" r="r" b="b"/>
              <a:pathLst>
                <a:path w="26" h="5" extrusionOk="0">
                  <a:moveTo>
                    <a:pt x="1" y="4"/>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4907;p59">
              <a:extLst>
                <a:ext uri="{FF2B5EF4-FFF2-40B4-BE49-F238E27FC236}">
                  <a16:creationId xmlns:a16="http://schemas.microsoft.com/office/drawing/2014/main" id="{A56FC388-F334-D572-80DD-D5855B457D60}"/>
                </a:ext>
              </a:extLst>
            </p:cNvPr>
            <p:cNvSpPr/>
            <p:nvPr/>
          </p:nvSpPr>
          <p:spPr>
            <a:xfrm>
              <a:off x="2270227" y="1618902"/>
              <a:ext cx="394" cy="204"/>
            </a:xfrm>
            <a:custGeom>
              <a:avLst/>
              <a:gdLst/>
              <a:ahLst/>
              <a:cxnLst/>
              <a:rect l="l" t="t" r="r" b="b"/>
              <a:pathLst>
                <a:path w="29" h="15" extrusionOk="0">
                  <a:moveTo>
                    <a:pt x="0" y="1"/>
                  </a:moveTo>
                  <a:cubicBezTo>
                    <a:pt x="11" y="4"/>
                    <a:pt x="18" y="8"/>
                    <a:pt x="28" y="15"/>
                  </a:cubicBezTo>
                  <a:cubicBezTo>
                    <a:pt x="18" y="8"/>
                    <a:pt x="11"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4908;p59">
              <a:extLst>
                <a:ext uri="{FF2B5EF4-FFF2-40B4-BE49-F238E27FC236}">
                  <a16:creationId xmlns:a16="http://schemas.microsoft.com/office/drawing/2014/main" id="{9C302BFC-6B20-FDA5-6151-3EB4F12C24FB}"/>
                </a:ext>
              </a:extLst>
            </p:cNvPr>
            <p:cNvSpPr/>
            <p:nvPr/>
          </p:nvSpPr>
          <p:spPr>
            <a:xfrm>
              <a:off x="2277640" y="1611638"/>
              <a:ext cx="204" cy="54"/>
            </a:xfrm>
            <a:custGeom>
              <a:avLst/>
              <a:gdLst/>
              <a:ahLst/>
              <a:cxnLst/>
              <a:rect l="l" t="t" r="r" b="b"/>
              <a:pathLst>
                <a:path w="15" h="4" extrusionOk="0">
                  <a:moveTo>
                    <a:pt x="0" y="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4909;p59">
              <a:extLst>
                <a:ext uri="{FF2B5EF4-FFF2-40B4-BE49-F238E27FC236}">
                  <a16:creationId xmlns:a16="http://schemas.microsoft.com/office/drawing/2014/main" id="{CC90312F-48EC-7739-3537-1098E6F6ABF2}"/>
                </a:ext>
              </a:extLst>
            </p:cNvPr>
            <p:cNvSpPr/>
            <p:nvPr/>
          </p:nvSpPr>
          <p:spPr>
            <a:xfrm>
              <a:off x="2222353" y="1617191"/>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4910;p59">
              <a:extLst>
                <a:ext uri="{FF2B5EF4-FFF2-40B4-BE49-F238E27FC236}">
                  <a16:creationId xmlns:a16="http://schemas.microsoft.com/office/drawing/2014/main" id="{15DF6727-A393-C018-B0D4-8D10F0D45CD3}"/>
                </a:ext>
              </a:extLst>
            </p:cNvPr>
            <p:cNvSpPr/>
            <p:nvPr/>
          </p:nvSpPr>
          <p:spPr>
            <a:xfrm>
              <a:off x="2221972" y="161719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4911;p59">
              <a:extLst>
                <a:ext uri="{FF2B5EF4-FFF2-40B4-BE49-F238E27FC236}">
                  <a16:creationId xmlns:a16="http://schemas.microsoft.com/office/drawing/2014/main" id="{D3F9A9ED-F12D-E030-43FA-C534A5A6477A}"/>
                </a:ext>
              </a:extLst>
            </p:cNvPr>
            <p:cNvSpPr/>
            <p:nvPr/>
          </p:nvSpPr>
          <p:spPr>
            <a:xfrm>
              <a:off x="2268272" y="1618332"/>
              <a:ext cx="299" cy="68"/>
            </a:xfrm>
            <a:custGeom>
              <a:avLst/>
              <a:gdLst/>
              <a:ahLst/>
              <a:cxnLst/>
              <a:rect l="l" t="t" r="r" b="b"/>
              <a:pathLst>
                <a:path w="22" h="5" extrusionOk="0">
                  <a:moveTo>
                    <a:pt x="1" y="1"/>
                  </a:moveTo>
                  <a:lnTo>
                    <a:pt x="2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4912;p59">
              <a:extLst>
                <a:ext uri="{FF2B5EF4-FFF2-40B4-BE49-F238E27FC236}">
                  <a16:creationId xmlns:a16="http://schemas.microsoft.com/office/drawing/2014/main" id="{A919EC8B-BF34-1322-C6D2-7E9ED1DE8EDF}"/>
                </a:ext>
              </a:extLst>
            </p:cNvPr>
            <p:cNvSpPr/>
            <p:nvPr/>
          </p:nvSpPr>
          <p:spPr>
            <a:xfrm>
              <a:off x="2267701" y="1618291"/>
              <a:ext cx="299" cy="14"/>
            </a:xfrm>
            <a:custGeom>
              <a:avLst/>
              <a:gdLst/>
              <a:ahLst/>
              <a:cxnLst/>
              <a:rect l="l" t="t" r="r" b="b"/>
              <a:pathLst>
                <a:path w="22" h="1" extrusionOk="0">
                  <a:moveTo>
                    <a:pt x="1" y="0"/>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4913;p59">
              <a:extLst>
                <a:ext uri="{FF2B5EF4-FFF2-40B4-BE49-F238E27FC236}">
                  <a16:creationId xmlns:a16="http://schemas.microsoft.com/office/drawing/2014/main" id="{E9E368E2-910E-1ECA-B3E6-837333F7570F}"/>
                </a:ext>
              </a:extLst>
            </p:cNvPr>
            <p:cNvSpPr/>
            <p:nvPr/>
          </p:nvSpPr>
          <p:spPr>
            <a:xfrm>
              <a:off x="2276024" y="161186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4914;p59">
              <a:extLst>
                <a:ext uri="{FF2B5EF4-FFF2-40B4-BE49-F238E27FC236}">
                  <a16:creationId xmlns:a16="http://schemas.microsoft.com/office/drawing/2014/main" id="{E277EC5E-A76D-DD3E-7286-8A2F33711EC0}"/>
                </a:ext>
              </a:extLst>
            </p:cNvPr>
            <p:cNvSpPr/>
            <p:nvPr/>
          </p:nvSpPr>
          <p:spPr>
            <a:xfrm>
              <a:off x="2278726" y="1611448"/>
              <a:ext cx="258" cy="54"/>
            </a:xfrm>
            <a:custGeom>
              <a:avLst/>
              <a:gdLst/>
              <a:ahLst/>
              <a:cxnLst/>
              <a:rect l="l" t="t" r="r" b="b"/>
              <a:pathLst>
                <a:path w="19" h="4" extrusionOk="0">
                  <a:moveTo>
                    <a:pt x="1" y="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4915;p59">
              <a:extLst>
                <a:ext uri="{FF2B5EF4-FFF2-40B4-BE49-F238E27FC236}">
                  <a16:creationId xmlns:a16="http://schemas.microsoft.com/office/drawing/2014/main" id="{DF7D6AAE-0F98-99B8-B460-19150801437A}"/>
                </a:ext>
              </a:extLst>
            </p:cNvPr>
            <p:cNvSpPr/>
            <p:nvPr/>
          </p:nvSpPr>
          <p:spPr>
            <a:xfrm>
              <a:off x="2266520" y="1618196"/>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4916;p59">
              <a:extLst>
                <a:ext uri="{FF2B5EF4-FFF2-40B4-BE49-F238E27FC236}">
                  <a16:creationId xmlns:a16="http://schemas.microsoft.com/office/drawing/2014/main" id="{4073536D-8CA1-C019-5B35-A5E6BD533DAA}"/>
                </a:ext>
              </a:extLst>
            </p:cNvPr>
            <p:cNvSpPr/>
            <p:nvPr/>
          </p:nvSpPr>
          <p:spPr>
            <a:xfrm>
              <a:off x="2267131" y="1618237"/>
              <a:ext cx="299" cy="14"/>
            </a:xfrm>
            <a:custGeom>
              <a:avLst/>
              <a:gdLst/>
              <a:ahLst/>
              <a:cxnLst/>
              <a:rect l="l" t="t" r="r" b="b"/>
              <a:pathLst>
                <a:path w="22" h="1" extrusionOk="0">
                  <a:moveTo>
                    <a:pt x="1" y="1"/>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4917;p59">
              <a:extLst>
                <a:ext uri="{FF2B5EF4-FFF2-40B4-BE49-F238E27FC236}">
                  <a16:creationId xmlns:a16="http://schemas.microsoft.com/office/drawing/2014/main" id="{B471DD65-DEB7-D1F5-991A-C587D17DBC34}"/>
                </a:ext>
              </a:extLst>
            </p:cNvPr>
            <p:cNvSpPr/>
            <p:nvPr/>
          </p:nvSpPr>
          <p:spPr>
            <a:xfrm>
              <a:off x="2269792" y="1618712"/>
              <a:ext cx="299" cy="163"/>
            </a:xfrm>
            <a:custGeom>
              <a:avLst/>
              <a:gdLst/>
              <a:ahLst/>
              <a:cxnLst/>
              <a:rect l="l" t="t" r="r" b="b"/>
              <a:pathLst>
                <a:path w="22" h="12" extrusionOk="0">
                  <a:moveTo>
                    <a:pt x="1" y="1"/>
                  </a:moveTo>
                  <a:lnTo>
                    <a:pt x="22"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4918;p59">
              <a:extLst>
                <a:ext uri="{FF2B5EF4-FFF2-40B4-BE49-F238E27FC236}">
                  <a16:creationId xmlns:a16="http://schemas.microsoft.com/office/drawing/2014/main" id="{752C6E99-5431-BA51-44BC-AD2A14028EC7}"/>
                </a:ext>
              </a:extLst>
            </p:cNvPr>
            <p:cNvSpPr/>
            <p:nvPr/>
          </p:nvSpPr>
          <p:spPr>
            <a:xfrm>
              <a:off x="2269317" y="1618576"/>
              <a:ext cx="299" cy="109"/>
            </a:xfrm>
            <a:custGeom>
              <a:avLst/>
              <a:gdLst/>
              <a:ahLst/>
              <a:cxnLst/>
              <a:rect l="l" t="t" r="r" b="b"/>
              <a:pathLst>
                <a:path w="22" h="8" extrusionOk="0">
                  <a:moveTo>
                    <a:pt x="1" y="0"/>
                  </a:moveTo>
                  <a:lnTo>
                    <a:pt x="22"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4919;p59">
              <a:extLst>
                <a:ext uri="{FF2B5EF4-FFF2-40B4-BE49-F238E27FC236}">
                  <a16:creationId xmlns:a16="http://schemas.microsoft.com/office/drawing/2014/main" id="{2D1B685F-0BA8-E9C8-6EC3-B4C7F5F83A62}"/>
                </a:ext>
              </a:extLst>
            </p:cNvPr>
            <p:cNvSpPr/>
            <p:nvPr/>
          </p:nvSpPr>
          <p:spPr>
            <a:xfrm>
              <a:off x="2263764" y="1618427"/>
              <a:ext cx="149" cy="68"/>
            </a:xfrm>
            <a:custGeom>
              <a:avLst/>
              <a:gdLst/>
              <a:ahLst/>
              <a:cxnLst/>
              <a:rect l="l" t="t" r="r" b="b"/>
              <a:pathLst>
                <a:path w="11" h="5" extrusionOk="0">
                  <a:moveTo>
                    <a:pt x="0" y="4"/>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4920;p59">
              <a:extLst>
                <a:ext uri="{FF2B5EF4-FFF2-40B4-BE49-F238E27FC236}">
                  <a16:creationId xmlns:a16="http://schemas.microsoft.com/office/drawing/2014/main" id="{1C823D49-8688-5CB9-2B12-3459B1E50FA0}"/>
                </a:ext>
              </a:extLst>
            </p:cNvPr>
            <p:cNvSpPr/>
            <p:nvPr/>
          </p:nvSpPr>
          <p:spPr>
            <a:xfrm>
              <a:off x="2268801" y="1618427"/>
              <a:ext cx="299" cy="109"/>
            </a:xfrm>
            <a:custGeom>
              <a:avLst/>
              <a:gdLst/>
              <a:ahLst/>
              <a:cxnLst/>
              <a:rect l="l" t="t" r="r" b="b"/>
              <a:pathLst>
                <a:path w="22" h="8" extrusionOk="0">
                  <a:moveTo>
                    <a:pt x="0" y="1"/>
                  </a:moveTo>
                  <a:lnTo>
                    <a:pt x="2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4921;p59">
              <a:extLst>
                <a:ext uri="{FF2B5EF4-FFF2-40B4-BE49-F238E27FC236}">
                  <a16:creationId xmlns:a16="http://schemas.microsoft.com/office/drawing/2014/main" id="{60F97F29-4DB9-5541-B902-5BE2B3850B1A}"/>
                </a:ext>
              </a:extLst>
            </p:cNvPr>
            <p:cNvSpPr/>
            <p:nvPr/>
          </p:nvSpPr>
          <p:spPr>
            <a:xfrm>
              <a:off x="2264565" y="1618332"/>
              <a:ext cx="204" cy="14"/>
            </a:xfrm>
            <a:custGeom>
              <a:avLst/>
              <a:gdLst/>
              <a:ahLst/>
              <a:cxnLst/>
              <a:rect l="l" t="t" r="r" b="b"/>
              <a:pathLst>
                <a:path w="15" h="1" extrusionOk="0">
                  <a:moveTo>
                    <a:pt x="1"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4922;p59">
              <a:extLst>
                <a:ext uri="{FF2B5EF4-FFF2-40B4-BE49-F238E27FC236}">
                  <a16:creationId xmlns:a16="http://schemas.microsoft.com/office/drawing/2014/main" id="{2169FB2C-FF57-E6DB-2410-C953E617A2FD}"/>
                </a:ext>
              </a:extLst>
            </p:cNvPr>
            <p:cNvSpPr/>
            <p:nvPr/>
          </p:nvSpPr>
          <p:spPr>
            <a:xfrm>
              <a:off x="2276445" y="161182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4923;p59">
              <a:extLst>
                <a:ext uri="{FF2B5EF4-FFF2-40B4-BE49-F238E27FC236}">
                  <a16:creationId xmlns:a16="http://schemas.microsoft.com/office/drawing/2014/main" id="{B17324CA-BD46-9B39-182A-5B6C68650CE6}"/>
                </a:ext>
              </a:extLst>
            </p:cNvPr>
            <p:cNvSpPr/>
            <p:nvPr/>
          </p:nvSpPr>
          <p:spPr>
            <a:xfrm>
              <a:off x="2264144" y="1618386"/>
              <a:ext cx="204" cy="14"/>
            </a:xfrm>
            <a:custGeom>
              <a:avLst/>
              <a:gdLst/>
              <a:ahLst/>
              <a:cxnLst/>
              <a:rect l="l" t="t" r="r" b="b"/>
              <a:pathLst>
                <a:path w="15" h="1" extrusionOk="0">
                  <a:moveTo>
                    <a:pt x="0" y="0"/>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4924;p59">
              <a:extLst>
                <a:ext uri="{FF2B5EF4-FFF2-40B4-BE49-F238E27FC236}">
                  <a16:creationId xmlns:a16="http://schemas.microsoft.com/office/drawing/2014/main" id="{1E4CB211-E028-E43C-CEE2-17903B6E671D}"/>
                </a:ext>
              </a:extLst>
            </p:cNvPr>
            <p:cNvSpPr/>
            <p:nvPr/>
          </p:nvSpPr>
          <p:spPr>
            <a:xfrm>
              <a:off x="2265570" y="1618237"/>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4925;p59">
              <a:extLst>
                <a:ext uri="{FF2B5EF4-FFF2-40B4-BE49-F238E27FC236}">
                  <a16:creationId xmlns:a16="http://schemas.microsoft.com/office/drawing/2014/main" id="{1F5BD199-1E59-7641-FD9A-5DE14533F2E3}"/>
                </a:ext>
              </a:extLst>
            </p:cNvPr>
            <p:cNvSpPr/>
            <p:nvPr/>
          </p:nvSpPr>
          <p:spPr>
            <a:xfrm>
              <a:off x="2266086" y="161819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4926;p59">
              <a:extLst>
                <a:ext uri="{FF2B5EF4-FFF2-40B4-BE49-F238E27FC236}">
                  <a16:creationId xmlns:a16="http://schemas.microsoft.com/office/drawing/2014/main" id="{EA476E2D-34F2-6182-345A-4FE0E68C397D}"/>
                </a:ext>
              </a:extLst>
            </p:cNvPr>
            <p:cNvSpPr/>
            <p:nvPr/>
          </p:nvSpPr>
          <p:spPr>
            <a:xfrm>
              <a:off x="2276255" y="161182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4927;p59">
              <a:extLst>
                <a:ext uri="{FF2B5EF4-FFF2-40B4-BE49-F238E27FC236}">
                  <a16:creationId xmlns:a16="http://schemas.microsoft.com/office/drawing/2014/main" id="{C4C95A06-5EAA-633D-A032-B7E29AE8F841}"/>
                </a:ext>
              </a:extLst>
            </p:cNvPr>
            <p:cNvSpPr/>
            <p:nvPr/>
          </p:nvSpPr>
          <p:spPr>
            <a:xfrm>
              <a:off x="2276119" y="161186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4928;p59">
              <a:extLst>
                <a:ext uri="{FF2B5EF4-FFF2-40B4-BE49-F238E27FC236}">
                  <a16:creationId xmlns:a16="http://schemas.microsoft.com/office/drawing/2014/main" id="{A49BAA15-7F53-AB99-0D4D-4A5C41C24781}"/>
                </a:ext>
              </a:extLst>
            </p:cNvPr>
            <p:cNvSpPr/>
            <p:nvPr/>
          </p:nvSpPr>
          <p:spPr>
            <a:xfrm>
              <a:off x="2265040" y="1618291"/>
              <a:ext cx="204" cy="14"/>
            </a:xfrm>
            <a:custGeom>
              <a:avLst/>
              <a:gdLst/>
              <a:ahLst/>
              <a:cxnLst/>
              <a:rect l="l" t="t" r="r" b="b"/>
              <a:pathLst>
                <a:path w="15" h="1" extrusionOk="0">
                  <a:moveTo>
                    <a:pt x="1" y="0"/>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4929;p59">
              <a:extLst>
                <a:ext uri="{FF2B5EF4-FFF2-40B4-BE49-F238E27FC236}">
                  <a16:creationId xmlns:a16="http://schemas.microsoft.com/office/drawing/2014/main" id="{AADAE0B5-9298-598F-E64C-014CCC616B24}"/>
                </a:ext>
              </a:extLst>
            </p:cNvPr>
            <p:cNvSpPr/>
            <p:nvPr/>
          </p:nvSpPr>
          <p:spPr>
            <a:xfrm>
              <a:off x="2221307" y="161719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4930;p59">
              <a:extLst>
                <a:ext uri="{FF2B5EF4-FFF2-40B4-BE49-F238E27FC236}">
                  <a16:creationId xmlns:a16="http://schemas.microsoft.com/office/drawing/2014/main" id="{94C29EBD-E26E-5EC7-48EA-9C12599B5928}"/>
                </a:ext>
              </a:extLst>
            </p:cNvPr>
            <p:cNvSpPr/>
            <p:nvPr/>
          </p:nvSpPr>
          <p:spPr>
            <a:xfrm>
              <a:off x="2257002" y="1617340"/>
              <a:ext cx="638" cy="54"/>
            </a:xfrm>
            <a:custGeom>
              <a:avLst/>
              <a:gdLst/>
              <a:ahLst/>
              <a:cxnLst/>
              <a:rect l="l" t="t" r="r" b="b"/>
              <a:pathLst>
                <a:path w="47" h="4" extrusionOk="0">
                  <a:moveTo>
                    <a:pt x="47" y="4"/>
                  </a:moveTo>
                  <a:cubicBezTo>
                    <a:pt x="33" y="4"/>
                    <a:pt x="15" y="4"/>
                    <a:pt x="1" y="0"/>
                  </a:cubicBezTo>
                  <a:cubicBezTo>
                    <a:pt x="15" y="4"/>
                    <a:pt x="33" y="4"/>
                    <a:pt x="47"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4931;p59">
              <a:extLst>
                <a:ext uri="{FF2B5EF4-FFF2-40B4-BE49-F238E27FC236}">
                  <a16:creationId xmlns:a16="http://schemas.microsoft.com/office/drawing/2014/main" id="{5E96CEC0-29D4-A51B-6B78-23982355508B}"/>
                </a:ext>
              </a:extLst>
            </p:cNvPr>
            <p:cNvSpPr/>
            <p:nvPr/>
          </p:nvSpPr>
          <p:spPr>
            <a:xfrm>
              <a:off x="2221687" y="161719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4932;p59">
              <a:extLst>
                <a:ext uri="{FF2B5EF4-FFF2-40B4-BE49-F238E27FC236}">
                  <a16:creationId xmlns:a16="http://schemas.microsoft.com/office/drawing/2014/main" id="{FD7E14F3-4C7E-0D94-256B-1254662EF05E}"/>
                </a:ext>
              </a:extLst>
            </p:cNvPr>
            <p:cNvSpPr/>
            <p:nvPr/>
          </p:nvSpPr>
          <p:spPr>
            <a:xfrm>
              <a:off x="2279446" y="1611298"/>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4933;p59">
              <a:extLst>
                <a:ext uri="{FF2B5EF4-FFF2-40B4-BE49-F238E27FC236}">
                  <a16:creationId xmlns:a16="http://schemas.microsoft.com/office/drawing/2014/main" id="{40D5197B-1791-61E0-6CF4-703E61C1010D}"/>
                </a:ext>
              </a:extLst>
            </p:cNvPr>
            <p:cNvSpPr/>
            <p:nvPr/>
          </p:nvSpPr>
          <p:spPr>
            <a:xfrm>
              <a:off x="2279107" y="1611353"/>
              <a:ext cx="258" cy="54"/>
            </a:xfrm>
            <a:custGeom>
              <a:avLst/>
              <a:gdLst/>
              <a:ahLst/>
              <a:cxnLst/>
              <a:rect l="l" t="t" r="r" b="b"/>
              <a:pathLst>
                <a:path w="19" h="4" extrusionOk="0">
                  <a:moveTo>
                    <a:pt x="1" y="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4934;p59">
              <a:extLst>
                <a:ext uri="{FF2B5EF4-FFF2-40B4-BE49-F238E27FC236}">
                  <a16:creationId xmlns:a16="http://schemas.microsoft.com/office/drawing/2014/main" id="{C3A6F727-2B06-4312-F8F3-D897A9B393A6}"/>
                </a:ext>
              </a:extLst>
            </p:cNvPr>
            <p:cNvSpPr/>
            <p:nvPr/>
          </p:nvSpPr>
          <p:spPr>
            <a:xfrm>
              <a:off x="2201348" y="1551829"/>
              <a:ext cx="52776" cy="23503"/>
            </a:xfrm>
            <a:custGeom>
              <a:avLst/>
              <a:gdLst/>
              <a:ahLst/>
              <a:cxnLst/>
              <a:rect l="l" t="t" r="r" b="b"/>
              <a:pathLst>
                <a:path w="3887" h="1731" extrusionOk="0">
                  <a:moveTo>
                    <a:pt x="2070" y="1"/>
                  </a:moveTo>
                  <a:lnTo>
                    <a:pt x="2038" y="4"/>
                  </a:lnTo>
                  <a:lnTo>
                    <a:pt x="2017" y="4"/>
                  </a:lnTo>
                  <a:lnTo>
                    <a:pt x="1982" y="8"/>
                  </a:lnTo>
                  <a:lnTo>
                    <a:pt x="1957" y="8"/>
                  </a:lnTo>
                  <a:lnTo>
                    <a:pt x="1919" y="11"/>
                  </a:lnTo>
                  <a:lnTo>
                    <a:pt x="1901" y="11"/>
                  </a:lnTo>
                  <a:cubicBezTo>
                    <a:pt x="1842" y="89"/>
                    <a:pt x="1852" y="152"/>
                    <a:pt x="1866" y="260"/>
                  </a:cubicBezTo>
                  <a:cubicBezTo>
                    <a:pt x="1880" y="334"/>
                    <a:pt x="1887" y="411"/>
                    <a:pt x="1884" y="491"/>
                  </a:cubicBezTo>
                  <a:cubicBezTo>
                    <a:pt x="1887" y="565"/>
                    <a:pt x="1859" y="635"/>
                    <a:pt x="1807" y="687"/>
                  </a:cubicBezTo>
                  <a:cubicBezTo>
                    <a:pt x="1733" y="753"/>
                    <a:pt x="1625" y="767"/>
                    <a:pt x="1527" y="767"/>
                  </a:cubicBezTo>
                  <a:cubicBezTo>
                    <a:pt x="1495" y="767"/>
                    <a:pt x="1464" y="766"/>
                    <a:pt x="1436" y="764"/>
                  </a:cubicBezTo>
                  <a:lnTo>
                    <a:pt x="1376" y="764"/>
                  </a:lnTo>
                  <a:cubicBezTo>
                    <a:pt x="1233" y="764"/>
                    <a:pt x="1079" y="547"/>
                    <a:pt x="911" y="285"/>
                  </a:cubicBezTo>
                  <a:cubicBezTo>
                    <a:pt x="879" y="236"/>
                    <a:pt x="855" y="194"/>
                    <a:pt x="837" y="173"/>
                  </a:cubicBezTo>
                  <a:cubicBezTo>
                    <a:pt x="835" y="171"/>
                    <a:pt x="831" y="171"/>
                    <a:pt x="828" y="171"/>
                  </a:cubicBezTo>
                  <a:cubicBezTo>
                    <a:pt x="776" y="171"/>
                    <a:pt x="625" y="278"/>
                    <a:pt x="550" y="330"/>
                  </a:cubicBezTo>
                  <a:cubicBezTo>
                    <a:pt x="498" y="365"/>
                    <a:pt x="445" y="404"/>
                    <a:pt x="400" y="432"/>
                  </a:cubicBezTo>
                  <a:cubicBezTo>
                    <a:pt x="323" y="477"/>
                    <a:pt x="312" y="551"/>
                    <a:pt x="295" y="635"/>
                  </a:cubicBezTo>
                  <a:cubicBezTo>
                    <a:pt x="277" y="715"/>
                    <a:pt x="263" y="799"/>
                    <a:pt x="186" y="862"/>
                  </a:cubicBezTo>
                  <a:cubicBezTo>
                    <a:pt x="109" y="925"/>
                    <a:pt x="1" y="1065"/>
                    <a:pt x="116" y="1289"/>
                  </a:cubicBezTo>
                  <a:lnTo>
                    <a:pt x="130" y="1289"/>
                  </a:lnTo>
                  <a:lnTo>
                    <a:pt x="162" y="1286"/>
                  </a:lnTo>
                  <a:lnTo>
                    <a:pt x="193" y="1282"/>
                  </a:lnTo>
                  <a:lnTo>
                    <a:pt x="221" y="1275"/>
                  </a:lnTo>
                  <a:lnTo>
                    <a:pt x="249" y="1272"/>
                  </a:lnTo>
                  <a:lnTo>
                    <a:pt x="277" y="1268"/>
                  </a:lnTo>
                  <a:lnTo>
                    <a:pt x="305" y="1261"/>
                  </a:lnTo>
                  <a:lnTo>
                    <a:pt x="326" y="1254"/>
                  </a:lnTo>
                  <a:lnTo>
                    <a:pt x="351" y="1247"/>
                  </a:lnTo>
                  <a:lnTo>
                    <a:pt x="372" y="1244"/>
                  </a:lnTo>
                  <a:lnTo>
                    <a:pt x="396" y="1233"/>
                  </a:lnTo>
                  <a:lnTo>
                    <a:pt x="410" y="1226"/>
                  </a:lnTo>
                  <a:lnTo>
                    <a:pt x="435" y="1216"/>
                  </a:lnTo>
                  <a:lnTo>
                    <a:pt x="445" y="1212"/>
                  </a:lnTo>
                  <a:cubicBezTo>
                    <a:pt x="456" y="1205"/>
                    <a:pt x="466" y="1198"/>
                    <a:pt x="473" y="1195"/>
                  </a:cubicBezTo>
                  <a:cubicBezTo>
                    <a:pt x="544" y="1144"/>
                    <a:pt x="649" y="1128"/>
                    <a:pt x="763" y="1128"/>
                  </a:cubicBezTo>
                  <a:cubicBezTo>
                    <a:pt x="885" y="1128"/>
                    <a:pt x="1019" y="1147"/>
                    <a:pt x="1131" y="1163"/>
                  </a:cubicBezTo>
                  <a:cubicBezTo>
                    <a:pt x="1187" y="1170"/>
                    <a:pt x="1247" y="1177"/>
                    <a:pt x="1303" y="1181"/>
                  </a:cubicBezTo>
                  <a:cubicBezTo>
                    <a:pt x="1348" y="1181"/>
                    <a:pt x="1408" y="1188"/>
                    <a:pt x="1478" y="1195"/>
                  </a:cubicBezTo>
                  <a:cubicBezTo>
                    <a:pt x="1561" y="1204"/>
                    <a:pt x="1661" y="1215"/>
                    <a:pt x="1755" y="1215"/>
                  </a:cubicBezTo>
                  <a:cubicBezTo>
                    <a:pt x="1836" y="1215"/>
                    <a:pt x="1913" y="1207"/>
                    <a:pt x="1971" y="1184"/>
                  </a:cubicBezTo>
                  <a:cubicBezTo>
                    <a:pt x="2007" y="1171"/>
                    <a:pt x="2039" y="1166"/>
                    <a:pt x="2067" y="1166"/>
                  </a:cubicBezTo>
                  <a:cubicBezTo>
                    <a:pt x="2163" y="1166"/>
                    <a:pt x="2216" y="1227"/>
                    <a:pt x="2252" y="1265"/>
                  </a:cubicBezTo>
                  <a:cubicBezTo>
                    <a:pt x="2278" y="1298"/>
                    <a:pt x="2288" y="1308"/>
                    <a:pt x="2298" y="1308"/>
                  </a:cubicBezTo>
                  <a:cubicBezTo>
                    <a:pt x="2300" y="1308"/>
                    <a:pt x="2302" y="1307"/>
                    <a:pt x="2304" y="1307"/>
                  </a:cubicBezTo>
                  <a:cubicBezTo>
                    <a:pt x="2315" y="1303"/>
                    <a:pt x="2329" y="1303"/>
                    <a:pt x="2339" y="1303"/>
                  </a:cubicBezTo>
                  <a:lnTo>
                    <a:pt x="2371" y="1303"/>
                  </a:lnTo>
                  <a:cubicBezTo>
                    <a:pt x="2385" y="1303"/>
                    <a:pt x="2395" y="1307"/>
                    <a:pt x="2406" y="1310"/>
                  </a:cubicBezTo>
                  <a:lnTo>
                    <a:pt x="2423" y="1314"/>
                  </a:lnTo>
                  <a:lnTo>
                    <a:pt x="2444" y="1321"/>
                  </a:lnTo>
                  <a:lnTo>
                    <a:pt x="2465" y="1328"/>
                  </a:lnTo>
                  <a:lnTo>
                    <a:pt x="2483" y="1335"/>
                  </a:lnTo>
                  <a:lnTo>
                    <a:pt x="2504" y="1345"/>
                  </a:lnTo>
                  <a:lnTo>
                    <a:pt x="2521" y="1352"/>
                  </a:lnTo>
                  <a:lnTo>
                    <a:pt x="2546" y="1363"/>
                  </a:lnTo>
                  <a:lnTo>
                    <a:pt x="2560" y="1370"/>
                  </a:lnTo>
                  <a:lnTo>
                    <a:pt x="2584" y="1384"/>
                  </a:lnTo>
                  <a:lnTo>
                    <a:pt x="2598" y="1394"/>
                  </a:lnTo>
                  <a:lnTo>
                    <a:pt x="2623" y="1408"/>
                  </a:lnTo>
                  <a:lnTo>
                    <a:pt x="2637" y="1415"/>
                  </a:lnTo>
                  <a:lnTo>
                    <a:pt x="2661" y="1433"/>
                  </a:lnTo>
                  <a:lnTo>
                    <a:pt x="2675" y="1440"/>
                  </a:lnTo>
                  <a:lnTo>
                    <a:pt x="2700" y="1457"/>
                  </a:lnTo>
                  <a:lnTo>
                    <a:pt x="2710" y="1464"/>
                  </a:lnTo>
                  <a:lnTo>
                    <a:pt x="2735" y="1482"/>
                  </a:lnTo>
                  <a:lnTo>
                    <a:pt x="2745" y="1489"/>
                  </a:lnTo>
                  <a:lnTo>
                    <a:pt x="2766" y="1506"/>
                  </a:lnTo>
                  <a:lnTo>
                    <a:pt x="2780" y="1513"/>
                  </a:lnTo>
                  <a:lnTo>
                    <a:pt x="2798" y="1527"/>
                  </a:lnTo>
                  <a:lnTo>
                    <a:pt x="2812" y="1538"/>
                  </a:lnTo>
                  <a:lnTo>
                    <a:pt x="2829" y="1552"/>
                  </a:lnTo>
                  <a:lnTo>
                    <a:pt x="2843" y="1562"/>
                  </a:lnTo>
                  <a:lnTo>
                    <a:pt x="2854" y="1573"/>
                  </a:lnTo>
                  <a:lnTo>
                    <a:pt x="2878" y="1590"/>
                  </a:lnTo>
                  <a:cubicBezTo>
                    <a:pt x="2892" y="1604"/>
                    <a:pt x="2910" y="1618"/>
                    <a:pt x="2927" y="1629"/>
                  </a:cubicBezTo>
                  <a:lnTo>
                    <a:pt x="2948" y="1646"/>
                  </a:lnTo>
                  <a:lnTo>
                    <a:pt x="2983" y="1667"/>
                  </a:lnTo>
                  <a:lnTo>
                    <a:pt x="3011" y="1685"/>
                  </a:lnTo>
                  <a:lnTo>
                    <a:pt x="3043" y="1706"/>
                  </a:lnTo>
                  <a:lnTo>
                    <a:pt x="3078" y="1723"/>
                  </a:lnTo>
                  <a:lnTo>
                    <a:pt x="3088" y="1730"/>
                  </a:lnTo>
                  <a:cubicBezTo>
                    <a:pt x="3116" y="1702"/>
                    <a:pt x="3148" y="1674"/>
                    <a:pt x="3179" y="1653"/>
                  </a:cubicBezTo>
                  <a:cubicBezTo>
                    <a:pt x="3245" y="1604"/>
                    <a:pt x="3324" y="1579"/>
                    <a:pt x="3405" y="1579"/>
                  </a:cubicBezTo>
                  <a:cubicBezTo>
                    <a:pt x="3415" y="1579"/>
                    <a:pt x="3425" y="1579"/>
                    <a:pt x="3435" y="1580"/>
                  </a:cubicBezTo>
                  <a:cubicBezTo>
                    <a:pt x="3463" y="1580"/>
                    <a:pt x="3487" y="1583"/>
                    <a:pt x="3512" y="1587"/>
                  </a:cubicBezTo>
                  <a:cubicBezTo>
                    <a:pt x="3536" y="1590"/>
                    <a:pt x="3564" y="1590"/>
                    <a:pt x="3589" y="1590"/>
                  </a:cubicBezTo>
                  <a:cubicBezTo>
                    <a:pt x="3624" y="1590"/>
                    <a:pt x="3638" y="1573"/>
                    <a:pt x="3673" y="1517"/>
                  </a:cubicBezTo>
                  <a:cubicBezTo>
                    <a:pt x="3697" y="1478"/>
                    <a:pt x="3725" y="1443"/>
                    <a:pt x="3760" y="1412"/>
                  </a:cubicBezTo>
                  <a:cubicBezTo>
                    <a:pt x="3771" y="1405"/>
                    <a:pt x="3785" y="1398"/>
                    <a:pt x="3795" y="1391"/>
                  </a:cubicBezTo>
                  <a:lnTo>
                    <a:pt x="3806" y="1384"/>
                  </a:lnTo>
                  <a:cubicBezTo>
                    <a:pt x="3816" y="1377"/>
                    <a:pt x="3827" y="1373"/>
                    <a:pt x="3837" y="1366"/>
                  </a:cubicBezTo>
                  <a:lnTo>
                    <a:pt x="3848" y="1363"/>
                  </a:lnTo>
                  <a:cubicBezTo>
                    <a:pt x="3858" y="1359"/>
                    <a:pt x="3872" y="1356"/>
                    <a:pt x="3886" y="1349"/>
                  </a:cubicBezTo>
                  <a:cubicBezTo>
                    <a:pt x="3879" y="1328"/>
                    <a:pt x="3876" y="1303"/>
                    <a:pt x="3869" y="1275"/>
                  </a:cubicBezTo>
                  <a:cubicBezTo>
                    <a:pt x="3855" y="1212"/>
                    <a:pt x="3837" y="1135"/>
                    <a:pt x="3809" y="1107"/>
                  </a:cubicBezTo>
                  <a:cubicBezTo>
                    <a:pt x="3711" y="1009"/>
                    <a:pt x="3603" y="876"/>
                    <a:pt x="3613" y="764"/>
                  </a:cubicBezTo>
                  <a:cubicBezTo>
                    <a:pt x="3613" y="747"/>
                    <a:pt x="3617" y="733"/>
                    <a:pt x="3624" y="719"/>
                  </a:cubicBezTo>
                  <a:cubicBezTo>
                    <a:pt x="3631" y="705"/>
                    <a:pt x="3634" y="687"/>
                    <a:pt x="3638" y="670"/>
                  </a:cubicBezTo>
                  <a:cubicBezTo>
                    <a:pt x="3652" y="603"/>
                    <a:pt x="3627" y="533"/>
                    <a:pt x="3578" y="488"/>
                  </a:cubicBezTo>
                  <a:cubicBezTo>
                    <a:pt x="3571" y="481"/>
                    <a:pt x="3564" y="474"/>
                    <a:pt x="3561" y="467"/>
                  </a:cubicBezTo>
                  <a:lnTo>
                    <a:pt x="3550" y="460"/>
                  </a:lnTo>
                  <a:cubicBezTo>
                    <a:pt x="3526" y="428"/>
                    <a:pt x="3505" y="397"/>
                    <a:pt x="3487" y="362"/>
                  </a:cubicBezTo>
                  <a:lnTo>
                    <a:pt x="3459" y="358"/>
                  </a:lnTo>
                  <a:lnTo>
                    <a:pt x="3442" y="358"/>
                  </a:lnTo>
                  <a:lnTo>
                    <a:pt x="3389" y="351"/>
                  </a:lnTo>
                  <a:lnTo>
                    <a:pt x="3379" y="351"/>
                  </a:lnTo>
                  <a:lnTo>
                    <a:pt x="3326" y="348"/>
                  </a:lnTo>
                  <a:lnTo>
                    <a:pt x="3323" y="348"/>
                  </a:lnTo>
                  <a:lnTo>
                    <a:pt x="3270" y="341"/>
                  </a:lnTo>
                  <a:cubicBezTo>
                    <a:pt x="3221" y="334"/>
                    <a:pt x="3169" y="330"/>
                    <a:pt x="3119" y="330"/>
                  </a:cubicBezTo>
                  <a:cubicBezTo>
                    <a:pt x="3091" y="330"/>
                    <a:pt x="3063" y="331"/>
                    <a:pt x="3036" y="334"/>
                  </a:cubicBezTo>
                  <a:lnTo>
                    <a:pt x="3022" y="334"/>
                  </a:lnTo>
                  <a:cubicBezTo>
                    <a:pt x="3013" y="336"/>
                    <a:pt x="3004" y="337"/>
                    <a:pt x="2994" y="337"/>
                  </a:cubicBezTo>
                  <a:cubicBezTo>
                    <a:pt x="2912" y="337"/>
                    <a:pt x="2771" y="267"/>
                    <a:pt x="2444" y="18"/>
                  </a:cubicBezTo>
                  <a:lnTo>
                    <a:pt x="242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4935;p59">
              <a:extLst>
                <a:ext uri="{FF2B5EF4-FFF2-40B4-BE49-F238E27FC236}">
                  <a16:creationId xmlns:a16="http://schemas.microsoft.com/office/drawing/2014/main" id="{533C4CBC-2826-0D96-5562-B3F2A8ECD8AC}"/>
                </a:ext>
              </a:extLst>
            </p:cNvPr>
            <p:cNvSpPr/>
            <p:nvPr/>
          </p:nvSpPr>
          <p:spPr>
            <a:xfrm>
              <a:off x="2244511" y="1573173"/>
              <a:ext cx="3476" cy="1113"/>
            </a:xfrm>
            <a:custGeom>
              <a:avLst/>
              <a:gdLst/>
              <a:ahLst/>
              <a:cxnLst/>
              <a:rect l="l" t="t" r="r" b="b"/>
              <a:pathLst>
                <a:path w="256" h="82" extrusionOk="0">
                  <a:moveTo>
                    <a:pt x="256" y="8"/>
                  </a:moveTo>
                  <a:cubicBezTo>
                    <a:pt x="165" y="1"/>
                    <a:pt x="74" y="25"/>
                    <a:pt x="0" y="81"/>
                  </a:cubicBezTo>
                  <a:cubicBezTo>
                    <a:pt x="74" y="25"/>
                    <a:pt x="165" y="1"/>
                    <a:pt x="256"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4936;p59">
              <a:extLst>
                <a:ext uri="{FF2B5EF4-FFF2-40B4-BE49-F238E27FC236}">
                  <a16:creationId xmlns:a16="http://schemas.microsoft.com/office/drawing/2014/main" id="{70C67141-9A0C-CC03-5FC6-DEA04F366B80}"/>
                </a:ext>
              </a:extLst>
            </p:cNvPr>
            <p:cNvSpPr/>
            <p:nvPr/>
          </p:nvSpPr>
          <p:spPr>
            <a:xfrm>
              <a:off x="2243316" y="1574273"/>
              <a:ext cx="1208" cy="1154"/>
            </a:xfrm>
            <a:custGeom>
              <a:avLst/>
              <a:gdLst/>
              <a:ahLst/>
              <a:cxnLst/>
              <a:rect l="l" t="t" r="r" b="b"/>
              <a:pathLst>
                <a:path w="89" h="85" extrusionOk="0">
                  <a:moveTo>
                    <a:pt x="88" y="0"/>
                  </a:moveTo>
                  <a:cubicBezTo>
                    <a:pt x="57" y="25"/>
                    <a:pt x="25" y="53"/>
                    <a:pt x="1" y="84"/>
                  </a:cubicBezTo>
                  <a:lnTo>
                    <a:pt x="1" y="84"/>
                  </a:lnTo>
                  <a:cubicBezTo>
                    <a:pt x="25" y="53"/>
                    <a:pt x="57" y="25"/>
                    <a:pt x="8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4937;p59">
              <a:extLst>
                <a:ext uri="{FF2B5EF4-FFF2-40B4-BE49-F238E27FC236}">
                  <a16:creationId xmlns:a16="http://schemas.microsoft.com/office/drawing/2014/main" id="{1BADC096-C372-2D0C-1964-58E3BA4EABAC}"/>
                </a:ext>
              </a:extLst>
            </p:cNvPr>
            <p:cNvSpPr/>
            <p:nvPr/>
          </p:nvSpPr>
          <p:spPr>
            <a:xfrm>
              <a:off x="2252820" y="1570607"/>
              <a:ext cx="163" cy="109"/>
            </a:xfrm>
            <a:custGeom>
              <a:avLst/>
              <a:gdLst/>
              <a:ahLst/>
              <a:cxnLst/>
              <a:rect l="l" t="t" r="r" b="b"/>
              <a:pathLst>
                <a:path w="12" h="8" extrusionOk="0">
                  <a:moveTo>
                    <a:pt x="1" y="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4938;p59">
              <a:extLst>
                <a:ext uri="{FF2B5EF4-FFF2-40B4-BE49-F238E27FC236}">
                  <a16:creationId xmlns:a16="http://schemas.microsoft.com/office/drawing/2014/main" id="{F828277F-79F8-1E50-F8D2-B4873ABF3D3F}"/>
                </a:ext>
              </a:extLst>
            </p:cNvPr>
            <p:cNvSpPr/>
            <p:nvPr/>
          </p:nvSpPr>
          <p:spPr>
            <a:xfrm>
              <a:off x="2253445" y="1570322"/>
              <a:ext cx="109" cy="68"/>
            </a:xfrm>
            <a:custGeom>
              <a:avLst/>
              <a:gdLst/>
              <a:ahLst/>
              <a:cxnLst/>
              <a:rect l="l" t="t" r="r" b="b"/>
              <a:pathLst>
                <a:path w="8"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4939;p59">
              <a:extLst>
                <a:ext uri="{FF2B5EF4-FFF2-40B4-BE49-F238E27FC236}">
                  <a16:creationId xmlns:a16="http://schemas.microsoft.com/office/drawing/2014/main" id="{68AFEF7D-15E7-F271-2B4B-8AED4172868A}"/>
                </a:ext>
              </a:extLst>
            </p:cNvPr>
            <p:cNvSpPr/>
            <p:nvPr/>
          </p:nvSpPr>
          <p:spPr>
            <a:xfrm>
              <a:off x="2201973" y="1568516"/>
              <a:ext cx="40502" cy="24372"/>
            </a:xfrm>
            <a:custGeom>
              <a:avLst/>
              <a:gdLst/>
              <a:ahLst/>
              <a:cxnLst/>
              <a:rect l="l" t="t" r="r" b="b"/>
              <a:pathLst>
                <a:path w="2983" h="1795" extrusionOk="0">
                  <a:moveTo>
                    <a:pt x="709" y="0"/>
                  </a:moveTo>
                  <a:cubicBezTo>
                    <a:pt x="622" y="0"/>
                    <a:pt x="546" y="11"/>
                    <a:pt x="501" y="43"/>
                  </a:cubicBezTo>
                  <a:cubicBezTo>
                    <a:pt x="490" y="53"/>
                    <a:pt x="480" y="60"/>
                    <a:pt x="466" y="67"/>
                  </a:cubicBezTo>
                  <a:lnTo>
                    <a:pt x="455" y="74"/>
                  </a:lnTo>
                  <a:lnTo>
                    <a:pt x="427" y="88"/>
                  </a:lnTo>
                  <a:lnTo>
                    <a:pt x="410" y="95"/>
                  </a:lnTo>
                  <a:lnTo>
                    <a:pt x="382" y="106"/>
                  </a:lnTo>
                  <a:lnTo>
                    <a:pt x="361" y="113"/>
                  </a:lnTo>
                  <a:lnTo>
                    <a:pt x="329" y="123"/>
                  </a:lnTo>
                  <a:lnTo>
                    <a:pt x="308" y="127"/>
                  </a:lnTo>
                  <a:lnTo>
                    <a:pt x="270" y="137"/>
                  </a:lnTo>
                  <a:lnTo>
                    <a:pt x="252" y="141"/>
                  </a:lnTo>
                  <a:cubicBezTo>
                    <a:pt x="231" y="144"/>
                    <a:pt x="210" y="148"/>
                    <a:pt x="189" y="151"/>
                  </a:cubicBezTo>
                  <a:lnTo>
                    <a:pt x="126" y="162"/>
                  </a:lnTo>
                  <a:cubicBezTo>
                    <a:pt x="200" y="358"/>
                    <a:pt x="161" y="578"/>
                    <a:pt x="25" y="739"/>
                  </a:cubicBezTo>
                  <a:cubicBezTo>
                    <a:pt x="18" y="750"/>
                    <a:pt x="7" y="760"/>
                    <a:pt x="0" y="771"/>
                  </a:cubicBezTo>
                  <a:lnTo>
                    <a:pt x="18" y="781"/>
                  </a:lnTo>
                  <a:lnTo>
                    <a:pt x="46" y="778"/>
                  </a:lnTo>
                  <a:lnTo>
                    <a:pt x="88" y="774"/>
                  </a:lnTo>
                  <a:lnTo>
                    <a:pt x="98" y="774"/>
                  </a:lnTo>
                  <a:lnTo>
                    <a:pt x="144" y="771"/>
                  </a:lnTo>
                  <a:lnTo>
                    <a:pt x="238" y="771"/>
                  </a:lnTo>
                  <a:cubicBezTo>
                    <a:pt x="298" y="771"/>
                    <a:pt x="350" y="799"/>
                    <a:pt x="385" y="841"/>
                  </a:cubicBezTo>
                  <a:cubicBezTo>
                    <a:pt x="427" y="901"/>
                    <a:pt x="553" y="946"/>
                    <a:pt x="609" y="946"/>
                  </a:cubicBezTo>
                  <a:cubicBezTo>
                    <a:pt x="618" y="946"/>
                    <a:pt x="625" y="945"/>
                    <a:pt x="630" y="943"/>
                  </a:cubicBezTo>
                  <a:lnTo>
                    <a:pt x="634" y="939"/>
                  </a:lnTo>
                  <a:cubicBezTo>
                    <a:pt x="652" y="931"/>
                    <a:pt x="672" y="928"/>
                    <a:pt x="692" y="928"/>
                  </a:cubicBezTo>
                  <a:cubicBezTo>
                    <a:pt x="709" y="928"/>
                    <a:pt x="726" y="931"/>
                    <a:pt x="742" y="936"/>
                  </a:cubicBezTo>
                  <a:lnTo>
                    <a:pt x="760" y="939"/>
                  </a:lnTo>
                  <a:cubicBezTo>
                    <a:pt x="802" y="950"/>
                    <a:pt x="840" y="967"/>
                    <a:pt x="879" y="992"/>
                  </a:cubicBezTo>
                  <a:lnTo>
                    <a:pt x="882" y="995"/>
                  </a:lnTo>
                  <a:cubicBezTo>
                    <a:pt x="935" y="1027"/>
                    <a:pt x="1026" y="1093"/>
                    <a:pt x="1026" y="1181"/>
                  </a:cubicBezTo>
                  <a:cubicBezTo>
                    <a:pt x="1026" y="1216"/>
                    <a:pt x="1019" y="1261"/>
                    <a:pt x="1012" y="1317"/>
                  </a:cubicBezTo>
                  <a:cubicBezTo>
                    <a:pt x="1005" y="1380"/>
                    <a:pt x="1001" y="1447"/>
                    <a:pt x="1001" y="1510"/>
                  </a:cubicBezTo>
                  <a:cubicBezTo>
                    <a:pt x="1106" y="1534"/>
                    <a:pt x="1208" y="1573"/>
                    <a:pt x="1302" y="1632"/>
                  </a:cubicBezTo>
                  <a:lnTo>
                    <a:pt x="1313" y="1664"/>
                  </a:lnTo>
                  <a:lnTo>
                    <a:pt x="1337" y="1678"/>
                  </a:lnTo>
                  <a:lnTo>
                    <a:pt x="1358" y="1695"/>
                  </a:lnTo>
                  <a:cubicBezTo>
                    <a:pt x="1386" y="1713"/>
                    <a:pt x="1407" y="1737"/>
                    <a:pt x="1428" y="1762"/>
                  </a:cubicBezTo>
                  <a:cubicBezTo>
                    <a:pt x="1432" y="1772"/>
                    <a:pt x="1439" y="1779"/>
                    <a:pt x="1442" y="1790"/>
                  </a:cubicBezTo>
                  <a:lnTo>
                    <a:pt x="1810" y="1790"/>
                  </a:lnTo>
                  <a:cubicBezTo>
                    <a:pt x="1824" y="1793"/>
                    <a:pt x="1838" y="1795"/>
                    <a:pt x="1851" y="1795"/>
                  </a:cubicBezTo>
                  <a:cubicBezTo>
                    <a:pt x="1916" y="1795"/>
                    <a:pt x="1964" y="1751"/>
                    <a:pt x="2020" y="1681"/>
                  </a:cubicBezTo>
                  <a:cubicBezTo>
                    <a:pt x="2101" y="1580"/>
                    <a:pt x="2332" y="1552"/>
                    <a:pt x="2409" y="1545"/>
                  </a:cubicBezTo>
                  <a:cubicBezTo>
                    <a:pt x="2419" y="1503"/>
                    <a:pt x="2430" y="1457"/>
                    <a:pt x="2433" y="1415"/>
                  </a:cubicBezTo>
                  <a:cubicBezTo>
                    <a:pt x="2433" y="1387"/>
                    <a:pt x="2437" y="1359"/>
                    <a:pt x="2444" y="1338"/>
                  </a:cubicBezTo>
                  <a:cubicBezTo>
                    <a:pt x="2465" y="1230"/>
                    <a:pt x="2647" y="1069"/>
                    <a:pt x="2762" y="1030"/>
                  </a:cubicBezTo>
                  <a:cubicBezTo>
                    <a:pt x="2783" y="1023"/>
                    <a:pt x="2794" y="1009"/>
                    <a:pt x="2811" y="981"/>
                  </a:cubicBezTo>
                  <a:cubicBezTo>
                    <a:pt x="2836" y="921"/>
                    <a:pt x="2895" y="883"/>
                    <a:pt x="2958" y="883"/>
                  </a:cubicBezTo>
                  <a:lnTo>
                    <a:pt x="2965" y="883"/>
                  </a:lnTo>
                  <a:cubicBezTo>
                    <a:pt x="2965" y="883"/>
                    <a:pt x="2983" y="858"/>
                    <a:pt x="2958" y="750"/>
                  </a:cubicBezTo>
                  <a:cubicBezTo>
                    <a:pt x="2948" y="697"/>
                    <a:pt x="2955" y="641"/>
                    <a:pt x="2976" y="589"/>
                  </a:cubicBezTo>
                  <a:lnTo>
                    <a:pt x="2965" y="585"/>
                  </a:lnTo>
                  <a:lnTo>
                    <a:pt x="2930" y="561"/>
                  </a:lnTo>
                  <a:lnTo>
                    <a:pt x="2892" y="540"/>
                  </a:lnTo>
                  <a:lnTo>
                    <a:pt x="2864" y="522"/>
                  </a:lnTo>
                  <a:lnTo>
                    <a:pt x="2822" y="494"/>
                  </a:lnTo>
                  <a:lnTo>
                    <a:pt x="2801" y="480"/>
                  </a:lnTo>
                  <a:cubicBezTo>
                    <a:pt x="2783" y="466"/>
                    <a:pt x="2762" y="452"/>
                    <a:pt x="2745" y="438"/>
                  </a:cubicBezTo>
                  <a:cubicBezTo>
                    <a:pt x="2560" y="283"/>
                    <a:pt x="2372" y="178"/>
                    <a:pt x="2293" y="178"/>
                  </a:cubicBezTo>
                  <a:cubicBezTo>
                    <a:pt x="2288" y="178"/>
                    <a:pt x="2283" y="179"/>
                    <a:pt x="2279" y="179"/>
                  </a:cubicBezTo>
                  <a:cubicBezTo>
                    <a:pt x="2269" y="181"/>
                    <a:pt x="2259" y="182"/>
                    <a:pt x="2249" y="182"/>
                  </a:cubicBezTo>
                  <a:cubicBezTo>
                    <a:pt x="2179" y="182"/>
                    <a:pt x="2131" y="130"/>
                    <a:pt x="2101" y="99"/>
                  </a:cubicBezTo>
                  <a:lnTo>
                    <a:pt x="2087" y="81"/>
                  </a:lnTo>
                  <a:cubicBezTo>
                    <a:pt x="2069" y="57"/>
                    <a:pt x="2045" y="43"/>
                    <a:pt x="2013" y="43"/>
                  </a:cubicBezTo>
                  <a:cubicBezTo>
                    <a:pt x="1999" y="43"/>
                    <a:pt x="1985" y="46"/>
                    <a:pt x="1971" y="53"/>
                  </a:cubicBezTo>
                  <a:cubicBezTo>
                    <a:pt x="1929" y="67"/>
                    <a:pt x="1887" y="78"/>
                    <a:pt x="1841" y="81"/>
                  </a:cubicBezTo>
                  <a:cubicBezTo>
                    <a:pt x="1808" y="86"/>
                    <a:pt x="1773" y="90"/>
                    <a:pt x="1739" y="90"/>
                  </a:cubicBezTo>
                  <a:cubicBezTo>
                    <a:pt x="1726" y="90"/>
                    <a:pt x="1714" y="89"/>
                    <a:pt x="1701" y="88"/>
                  </a:cubicBezTo>
                  <a:cubicBezTo>
                    <a:pt x="1603" y="88"/>
                    <a:pt x="1505" y="78"/>
                    <a:pt x="1418" y="71"/>
                  </a:cubicBezTo>
                  <a:cubicBezTo>
                    <a:pt x="1351" y="64"/>
                    <a:pt x="1295" y="57"/>
                    <a:pt x="1253" y="57"/>
                  </a:cubicBezTo>
                  <a:cubicBezTo>
                    <a:pt x="1190" y="53"/>
                    <a:pt x="1127" y="46"/>
                    <a:pt x="1064" y="36"/>
                  </a:cubicBezTo>
                  <a:cubicBezTo>
                    <a:pt x="960" y="20"/>
                    <a:pt x="825" y="0"/>
                    <a:pt x="70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4940;p59">
              <a:extLst>
                <a:ext uri="{FF2B5EF4-FFF2-40B4-BE49-F238E27FC236}">
                  <a16:creationId xmlns:a16="http://schemas.microsoft.com/office/drawing/2014/main" id="{00B3FE4B-2667-038C-E2C7-F8F7CDF8C69B}"/>
                </a:ext>
              </a:extLst>
            </p:cNvPr>
            <p:cNvSpPr/>
            <p:nvPr/>
          </p:nvSpPr>
          <p:spPr>
            <a:xfrm>
              <a:off x="2219786" y="1591095"/>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4941;p59">
              <a:extLst>
                <a:ext uri="{FF2B5EF4-FFF2-40B4-BE49-F238E27FC236}">
                  <a16:creationId xmlns:a16="http://schemas.microsoft.com/office/drawing/2014/main" id="{A6F3322F-17A7-F4CA-950E-B9F0B9ED64E6}"/>
                </a:ext>
              </a:extLst>
            </p:cNvPr>
            <p:cNvSpPr/>
            <p:nvPr/>
          </p:nvSpPr>
          <p:spPr>
            <a:xfrm>
              <a:off x="2220072" y="1591285"/>
              <a:ext cx="353" cy="258"/>
            </a:xfrm>
            <a:custGeom>
              <a:avLst/>
              <a:gdLst/>
              <a:ahLst/>
              <a:cxnLst/>
              <a:rect l="l" t="t" r="r" b="b"/>
              <a:pathLst>
                <a:path w="26" h="19" extrusionOk="0">
                  <a:moveTo>
                    <a:pt x="25" y="1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4942;p59">
              <a:extLst>
                <a:ext uri="{FF2B5EF4-FFF2-40B4-BE49-F238E27FC236}">
                  <a16:creationId xmlns:a16="http://schemas.microsoft.com/office/drawing/2014/main" id="{43919072-9C29-0401-B9D7-D32E629A733E}"/>
                </a:ext>
              </a:extLst>
            </p:cNvPr>
            <p:cNvSpPr/>
            <p:nvPr/>
          </p:nvSpPr>
          <p:spPr>
            <a:xfrm>
              <a:off x="2220411" y="1591530"/>
              <a:ext cx="1154" cy="1290"/>
            </a:xfrm>
            <a:custGeom>
              <a:avLst/>
              <a:gdLst/>
              <a:ahLst/>
              <a:cxnLst/>
              <a:rect l="l" t="t" r="r" b="b"/>
              <a:pathLst>
                <a:path w="85" h="95" extrusionOk="0">
                  <a:moveTo>
                    <a:pt x="0" y="0"/>
                  </a:moveTo>
                  <a:cubicBezTo>
                    <a:pt x="12" y="9"/>
                    <a:pt x="22" y="17"/>
                    <a:pt x="31" y="26"/>
                  </a:cubicBezTo>
                  <a:lnTo>
                    <a:pt x="31" y="26"/>
                  </a:lnTo>
                  <a:cubicBezTo>
                    <a:pt x="21" y="16"/>
                    <a:pt x="11" y="8"/>
                    <a:pt x="0" y="0"/>
                  </a:cubicBezTo>
                  <a:close/>
                  <a:moveTo>
                    <a:pt x="31" y="26"/>
                  </a:moveTo>
                  <a:cubicBezTo>
                    <a:pt x="52" y="46"/>
                    <a:pt x="70" y="71"/>
                    <a:pt x="84" y="95"/>
                  </a:cubicBezTo>
                  <a:cubicBezTo>
                    <a:pt x="81" y="88"/>
                    <a:pt x="74" y="77"/>
                    <a:pt x="70" y="70"/>
                  </a:cubicBezTo>
                  <a:cubicBezTo>
                    <a:pt x="58" y="53"/>
                    <a:pt x="45" y="39"/>
                    <a:pt x="31" y="2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4943;p59">
              <a:extLst>
                <a:ext uri="{FF2B5EF4-FFF2-40B4-BE49-F238E27FC236}">
                  <a16:creationId xmlns:a16="http://schemas.microsoft.com/office/drawing/2014/main" id="{F1226EB6-F518-A76F-91FE-C5628670409D}"/>
                </a:ext>
              </a:extLst>
            </p:cNvPr>
            <p:cNvSpPr/>
            <p:nvPr/>
          </p:nvSpPr>
          <p:spPr>
            <a:xfrm>
              <a:off x="2223547" y="1592901"/>
              <a:ext cx="339" cy="14"/>
            </a:xfrm>
            <a:custGeom>
              <a:avLst/>
              <a:gdLst/>
              <a:ahLst/>
              <a:cxnLst/>
              <a:rect l="l" t="t" r="r" b="b"/>
              <a:pathLst>
                <a:path w="25" h="1" extrusionOk="0">
                  <a:moveTo>
                    <a:pt x="0" y="1"/>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4944;p59">
              <a:extLst>
                <a:ext uri="{FF2B5EF4-FFF2-40B4-BE49-F238E27FC236}">
                  <a16:creationId xmlns:a16="http://schemas.microsoft.com/office/drawing/2014/main" id="{9D99EDDC-BC25-2736-311C-6915A9EA57BD}"/>
                </a:ext>
              </a:extLst>
            </p:cNvPr>
            <p:cNvSpPr/>
            <p:nvPr/>
          </p:nvSpPr>
          <p:spPr>
            <a:xfrm>
              <a:off x="2222312" y="1592860"/>
              <a:ext cx="489" cy="14"/>
            </a:xfrm>
            <a:custGeom>
              <a:avLst/>
              <a:gdLst/>
              <a:ahLst/>
              <a:cxnLst/>
              <a:rect l="l" t="t" r="r" b="b"/>
              <a:pathLst>
                <a:path w="36" h="1" extrusionOk="0">
                  <a:moveTo>
                    <a:pt x="0" y="0"/>
                  </a:moveTo>
                  <a:lnTo>
                    <a:pt x="3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4945;p59">
              <a:extLst>
                <a:ext uri="{FF2B5EF4-FFF2-40B4-BE49-F238E27FC236}">
                  <a16:creationId xmlns:a16="http://schemas.microsoft.com/office/drawing/2014/main" id="{20CE2FFA-47FE-B3A6-EB98-8DC99A0377A5}"/>
                </a:ext>
              </a:extLst>
            </p:cNvPr>
            <p:cNvSpPr/>
            <p:nvPr/>
          </p:nvSpPr>
          <p:spPr>
            <a:xfrm>
              <a:off x="2224878" y="1592996"/>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4946;p59">
              <a:extLst>
                <a:ext uri="{FF2B5EF4-FFF2-40B4-BE49-F238E27FC236}">
                  <a16:creationId xmlns:a16="http://schemas.microsoft.com/office/drawing/2014/main" id="{092B9E95-7E32-400C-BDC9-9842C0C5E9B7}"/>
                </a:ext>
              </a:extLst>
            </p:cNvPr>
            <p:cNvSpPr/>
            <p:nvPr/>
          </p:nvSpPr>
          <p:spPr>
            <a:xfrm>
              <a:off x="2222923" y="1592860"/>
              <a:ext cx="394" cy="14"/>
            </a:xfrm>
            <a:custGeom>
              <a:avLst/>
              <a:gdLst/>
              <a:ahLst/>
              <a:cxnLst/>
              <a:rect l="l" t="t" r="r" b="b"/>
              <a:pathLst>
                <a:path w="29" h="1" extrusionOk="0">
                  <a:moveTo>
                    <a:pt x="1" y="0"/>
                  </a:moveTo>
                  <a:lnTo>
                    <a:pt x="2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4947;p59">
              <a:extLst>
                <a:ext uri="{FF2B5EF4-FFF2-40B4-BE49-F238E27FC236}">
                  <a16:creationId xmlns:a16="http://schemas.microsoft.com/office/drawing/2014/main" id="{1FA43671-AA7E-6B1C-5A96-14ADA9BDD0BA}"/>
                </a:ext>
              </a:extLst>
            </p:cNvPr>
            <p:cNvSpPr/>
            <p:nvPr/>
          </p:nvSpPr>
          <p:spPr>
            <a:xfrm>
              <a:off x="2224023" y="1592955"/>
              <a:ext cx="299" cy="14"/>
            </a:xfrm>
            <a:custGeom>
              <a:avLst/>
              <a:gdLst/>
              <a:ahLst/>
              <a:cxnLst/>
              <a:rect l="l" t="t" r="r" b="b"/>
              <a:pathLst>
                <a:path w="22" h="1" extrusionOk="0">
                  <a:moveTo>
                    <a:pt x="0" y="0"/>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4948;p59">
              <a:extLst>
                <a:ext uri="{FF2B5EF4-FFF2-40B4-BE49-F238E27FC236}">
                  <a16:creationId xmlns:a16="http://schemas.microsoft.com/office/drawing/2014/main" id="{0A9C5E71-0F12-682C-2373-25602058BC47}"/>
                </a:ext>
              </a:extLst>
            </p:cNvPr>
            <p:cNvSpPr/>
            <p:nvPr/>
          </p:nvSpPr>
          <p:spPr>
            <a:xfrm>
              <a:off x="2221592" y="1592806"/>
              <a:ext cx="584" cy="14"/>
            </a:xfrm>
            <a:custGeom>
              <a:avLst/>
              <a:gdLst/>
              <a:ahLst/>
              <a:cxnLst/>
              <a:rect l="l" t="t" r="r" b="b"/>
              <a:pathLst>
                <a:path w="43" h="1" extrusionOk="0">
                  <a:moveTo>
                    <a:pt x="1" y="1"/>
                  </a:moveTo>
                  <a:lnTo>
                    <a:pt x="43"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4949;p59">
              <a:extLst>
                <a:ext uri="{FF2B5EF4-FFF2-40B4-BE49-F238E27FC236}">
                  <a16:creationId xmlns:a16="http://schemas.microsoft.com/office/drawing/2014/main" id="{3D39819D-8F40-D27F-ADB7-8BAF1E7F8A81}"/>
                </a:ext>
              </a:extLst>
            </p:cNvPr>
            <p:cNvSpPr/>
            <p:nvPr/>
          </p:nvSpPr>
          <p:spPr>
            <a:xfrm>
              <a:off x="2224444" y="1592955"/>
              <a:ext cx="299" cy="14"/>
            </a:xfrm>
            <a:custGeom>
              <a:avLst/>
              <a:gdLst/>
              <a:ahLst/>
              <a:cxnLst/>
              <a:rect l="l" t="t" r="r" b="b"/>
              <a:pathLst>
                <a:path w="22" h="1" extrusionOk="0">
                  <a:moveTo>
                    <a:pt x="1" y="0"/>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4950;p59">
              <a:extLst>
                <a:ext uri="{FF2B5EF4-FFF2-40B4-BE49-F238E27FC236}">
                  <a16:creationId xmlns:a16="http://schemas.microsoft.com/office/drawing/2014/main" id="{DFD1703B-E628-F2E9-77C8-DB52C634A108}"/>
                </a:ext>
              </a:extLst>
            </p:cNvPr>
            <p:cNvSpPr/>
            <p:nvPr/>
          </p:nvSpPr>
          <p:spPr>
            <a:xfrm>
              <a:off x="2225204" y="1592996"/>
              <a:ext cx="204" cy="14"/>
            </a:xfrm>
            <a:custGeom>
              <a:avLst/>
              <a:gdLst/>
              <a:ahLst/>
              <a:cxnLst/>
              <a:rect l="l" t="t" r="r" b="b"/>
              <a:pathLst>
                <a:path w="15" h="1" extrusionOk="0">
                  <a:moveTo>
                    <a:pt x="1"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4951;p59">
              <a:extLst>
                <a:ext uri="{FF2B5EF4-FFF2-40B4-BE49-F238E27FC236}">
                  <a16:creationId xmlns:a16="http://schemas.microsoft.com/office/drawing/2014/main" id="{316A366A-42F5-A073-26F9-8EFAD4645A57}"/>
                </a:ext>
              </a:extLst>
            </p:cNvPr>
            <p:cNvSpPr/>
            <p:nvPr/>
          </p:nvSpPr>
          <p:spPr>
            <a:xfrm>
              <a:off x="2242081" y="1576934"/>
              <a:ext cx="353" cy="2200"/>
            </a:xfrm>
            <a:custGeom>
              <a:avLst/>
              <a:gdLst/>
              <a:ahLst/>
              <a:cxnLst/>
              <a:rect l="l" t="t" r="r" b="b"/>
              <a:pathLst>
                <a:path w="26" h="162" extrusionOk="0">
                  <a:moveTo>
                    <a:pt x="25" y="0"/>
                  </a:moveTo>
                  <a:lnTo>
                    <a:pt x="25" y="0"/>
                  </a:lnTo>
                  <a:cubicBezTo>
                    <a:pt x="4" y="53"/>
                    <a:pt x="1" y="109"/>
                    <a:pt x="11" y="161"/>
                  </a:cubicBezTo>
                  <a:cubicBezTo>
                    <a:pt x="1" y="109"/>
                    <a:pt x="4" y="53"/>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4952;p59">
              <a:extLst>
                <a:ext uri="{FF2B5EF4-FFF2-40B4-BE49-F238E27FC236}">
                  <a16:creationId xmlns:a16="http://schemas.microsoft.com/office/drawing/2014/main" id="{7027E995-5094-3DCA-0598-1B97E92FDCD9}"/>
                </a:ext>
              </a:extLst>
            </p:cNvPr>
            <p:cNvSpPr/>
            <p:nvPr/>
          </p:nvSpPr>
          <p:spPr>
            <a:xfrm>
              <a:off x="2225489" y="1593050"/>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4953;p59">
              <a:extLst>
                <a:ext uri="{FF2B5EF4-FFF2-40B4-BE49-F238E27FC236}">
                  <a16:creationId xmlns:a16="http://schemas.microsoft.com/office/drawing/2014/main" id="{920E1570-81EE-621F-7087-754DEE7D371D}"/>
                </a:ext>
              </a:extLst>
            </p:cNvPr>
            <p:cNvSpPr/>
            <p:nvPr/>
          </p:nvSpPr>
          <p:spPr>
            <a:xfrm>
              <a:off x="2226494" y="1593186"/>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4954;p59">
              <a:extLst>
                <a:ext uri="{FF2B5EF4-FFF2-40B4-BE49-F238E27FC236}">
                  <a16:creationId xmlns:a16="http://schemas.microsoft.com/office/drawing/2014/main" id="{A29A4911-3042-4D39-CE6A-E868102F695A}"/>
                </a:ext>
              </a:extLst>
            </p:cNvPr>
            <p:cNvSpPr/>
            <p:nvPr/>
          </p:nvSpPr>
          <p:spPr>
            <a:xfrm>
              <a:off x="2226439" y="1593186"/>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4955;p59">
              <a:extLst>
                <a:ext uri="{FF2B5EF4-FFF2-40B4-BE49-F238E27FC236}">
                  <a16:creationId xmlns:a16="http://schemas.microsoft.com/office/drawing/2014/main" id="{901A10A1-C305-8562-15D1-303CB0029AE1}"/>
                </a:ext>
              </a:extLst>
            </p:cNvPr>
            <p:cNvSpPr/>
            <p:nvPr/>
          </p:nvSpPr>
          <p:spPr>
            <a:xfrm>
              <a:off x="2226154" y="1593145"/>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4956;p59">
              <a:extLst>
                <a:ext uri="{FF2B5EF4-FFF2-40B4-BE49-F238E27FC236}">
                  <a16:creationId xmlns:a16="http://schemas.microsoft.com/office/drawing/2014/main" id="{2C8BFFA2-239E-6CAF-F5F6-6FDD4E0EC603}"/>
                </a:ext>
              </a:extLst>
            </p:cNvPr>
            <p:cNvSpPr/>
            <p:nvPr/>
          </p:nvSpPr>
          <p:spPr>
            <a:xfrm>
              <a:off x="2226304" y="159314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4957;p59">
              <a:extLst>
                <a:ext uri="{FF2B5EF4-FFF2-40B4-BE49-F238E27FC236}">
                  <a16:creationId xmlns:a16="http://schemas.microsoft.com/office/drawing/2014/main" id="{AAA952D6-87E1-03B8-5552-0E7797ADE0E9}"/>
                </a:ext>
              </a:extLst>
            </p:cNvPr>
            <p:cNvSpPr/>
            <p:nvPr/>
          </p:nvSpPr>
          <p:spPr>
            <a:xfrm>
              <a:off x="2225964" y="1593091"/>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4958;p59">
              <a:extLst>
                <a:ext uri="{FF2B5EF4-FFF2-40B4-BE49-F238E27FC236}">
                  <a16:creationId xmlns:a16="http://schemas.microsoft.com/office/drawing/2014/main" id="{76C26CFB-B918-6E4F-B1B9-E14A8738A8F7}"/>
                </a:ext>
              </a:extLst>
            </p:cNvPr>
            <p:cNvSpPr/>
            <p:nvPr/>
          </p:nvSpPr>
          <p:spPr>
            <a:xfrm>
              <a:off x="2225774" y="1593091"/>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4959;p59">
              <a:extLst>
                <a:ext uri="{FF2B5EF4-FFF2-40B4-BE49-F238E27FC236}">
                  <a16:creationId xmlns:a16="http://schemas.microsoft.com/office/drawing/2014/main" id="{ECE6F06C-36C0-D137-397F-0DB98CB0327B}"/>
                </a:ext>
              </a:extLst>
            </p:cNvPr>
            <p:cNvSpPr/>
            <p:nvPr/>
          </p:nvSpPr>
          <p:spPr>
            <a:xfrm>
              <a:off x="2240044" y="1575454"/>
              <a:ext cx="299" cy="204"/>
            </a:xfrm>
            <a:custGeom>
              <a:avLst/>
              <a:gdLst/>
              <a:ahLst/>
              <a:cxnLst/>
              <a:rect l="l" t="t" r="r" b="b"/>
              <a:pathLst>
                <a:path w="22" h="15" extrusionOk="0">
                  <a:moveTo>
                    <a:pt x="0" y="1"/>
                  </a:moveTo>
                  <a:lnTo>
                    <a:pt x="2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4960;p59">
              <a:extLst>
                <a:ext uri="{FF2B5EF4-FFF2-40B4-BE49-F238E27FC236}">
                  <a16:creationId xmlns:a16="http://schemas.microsoft.com/office/drawing/2014/main" id="{F70877D7-AEC2-B9C1-0BAC-568789625ECE}"/>
                </a:ext>
              </a:extLst>
            </p:cNvPr>
            <p:cNvSpPr/>
            <p:nvPr/>
          </p:nvSpPr>
          <p:spPr>
            <a:xfrm>
              <a:off x="2206195" y="1570566"/>
              <a:ext cx="258" cy="109"/>
            </a:xfrm>
            <a:custGeom>
              <a:avLst/>
              <a:gdLst/>
              <a:ahLst/>
              <a:cxnLst/>
              <a:rect l="l" t="t" r="r" b="b"/>
              <a:pathLst>
                <a:path w="19" h="8" extrusionOk="0">
                  <a:moveTo>
                    <a:pt x="1" y="7"/>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4961;p59">
              <a:extLst>
                <a:ext uri="{FF2B5EF4-FFF2-40B4-BE49-F238E27FC236}">
                  <a16:creationId xmlns:a16="http://schemas.microsoft.com/office/drawing/2014/main" id="{0A4717F9-6CBE-D98B-A215-4F74F92A276B}"/>
                </a:ext>
              </a:extLst>
            </p:cNvPr>
            <p:cNvSpPr/>
            <p:nvPr/>
          </p:nvSpPr>
          <p:spPr>
            <a:xfrm>
              <a:off x="2208151" y="1569806"/>
              <a:ext cx="204" cy="109"/>
            </a:xfrm>
            <a:custGeom>
              <a:avLst/>
              <a:gdLst/>
              <a:ahLst/>
              <a:cxnLst/>
              <a:rect l="l" t="t" r="r" b="b"/>
              <a:pathLst>
                <a:path w="15" h="8" extrusionOk="0">
                  <a:moveTo>
                    <a:pt x="0" y="7"/>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4962;p59">
              <a:extLst>
                <a:ext uri="{FF2B5EF4-FFF2-40B4-BE49-F238E27FC236}">
                  <a16:creationId xmlns:a16="http://schemas.microsoft.com/office/drawing/2014/main" id="{E6362102-076B-7017-B02D-18D5F8D7ABBB}"/>
                </a:ext>
              </a:extLst>
            </p:cNvPr>
            <p:cNvSpPr/>
            <p:nvPr/>
          </p:nvSpPr>
          <p:spPr>
            <a:xfrm>
              <a:off x="2225109" y="1570036"/>
              <a:ext cx="1914" cy="109"/>
            </a:xfrm>
            <a:custGeom>
              <a:avLst/>
              <a:gdLst/>
              <a:ahLst/>
              <a:cxnLst/>
              <a:rect l="l" t="t" r="r" b="b"/>
              <a:pathLst>
                <a:path w="141" h="8" extrusionOk="0">
                  <a:moveTo>
                    <a:pt x="141" y="1"/>
                  </a:moveTo>
                  <a:cubicBezTo>
                    <a:pt x="92" y="4"/>
                    <a:pt x="46" y="8"/>
                    <a:pt x="1" y="8"/>
                  </a:cubicBezTo>
                  <a:cubicBezTo>
                    <a:pt x="46" y="8"/>
                    <a:pt x="92" y="4"/>
                    <a:pt x="14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4963;p59">
              <a:extLst>
                <a:ext uri="{FF2B5EF4-FFF2-40B4-BE49-F238E27FC236}">
                  <a16:creationId xmlns:a16="http://schemas.microsoft.com/office/drawing/2014/main" id="{79E2188B-6C43-667C-F9AB-158B31561212}"/>
                </a:ext>
              </a:extLst>
            </p:cNvPr>
            <p:cNvSpPr/>
            <p:nvPr/>
          </p:nvSpPr>
          <p:spPr>
            <a:xfrm>
              <a:off x="2207526" y="1570091"/>
              <a:ext cx="258" cy="109"/>
            </a:xfrm>
            <a:custGeom>
              <a:avLst/>
              <a:gdLst/>
              <a:ahLst/>
              <a:cxnLst/>
              <a:rect l="l" t="t" r="r" b="b"/>
              <a:pathLst>
                <a:path w="19" h="8" extrusionOk="0">
                  <a:moveTo>
                    <a:pt x="1" y="7"/>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4964;p59">
              <a:extLst>
                <a:ext uri="{FF2B5EF4-FFF2-40B4-BE49-F238E27FC236}">
                  <a16:creationId xmlns:a16="http://schemas.microsoft.com/office/drawing/2014/main" id="{C1926C0D-F0F0-CABB-8A3D-FAF95A089124}"/>
                </a:ext>
              </a:extLst>
            </p:cNvPr>
            <p:cNvSpPr/>
            <p:nvPr/>
          </p:nvSpPr>
          <p:spPr>
            <a:xfrm>
              <a:off x="2240899" y="1576024"/>
              <a:ext cx="339" cy="204"/>
            </a:xfrm>
            <a:custGeom>
              <a:avLst/>
              <a:gdLst/>
              <a:ahLst/>
              <a:cxnLst/>
              <a:rect l="l" t="t" r="r" b="b"/>
              <a:pathLst>
                <a:path w="25" h="15" extrusionOk="0">
                  <a:moveTo>
                    <a:pt x="0" y="1"/>
                  </a:moveTo>
                  <a:lnTo>
                    <a:pt x="25"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4965;p59">
              <a:extLst>
                <a:ext uri="{FF2B5EF4-FFF2-40B4-BE49-F238E27FC236}">
                  <a16:creationId xmlns:a16="http://schemas.microsoft.com/office/drawing/2014/main" id="{079A50F4-5942-428F-86E9-2E1C3850D38E}"/>
                </a:ext>
              </a:extLst>
            </p:cNvPr>
            <p:cNvSpPr/>
            <p:nvPr/>
          </p:nvSpPr>
          <p:spPr>
            <a:xfrm>
              <a:off x="2206915" y="1570322"/>
              <a:ext cx="244" cy="109"/>
            </a:xfrm>
            <a:custGeom>
              <a:avLst/>
              <a:gdLst/>
              <a:ahLst/>
              <a:cxnLst/>
              <a:rect l="l" t="t" r="r" b="b"/>
              <a:pathLst>
                <a:path w="18" h="8" extrusionOk="0">
                  <a:moveTo>
                    <a:pt x="0" y="8"/>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4966;p59">
              <a:extLst>
                <a:ext uri="{FF2B5EF4-FFF2-40B4-BE49-F238E27FC236}">
                  <a16:creationId xmlns:a16="http://schemas.microsoft.com/office/drawing/2014/main" id="{1A3B5A03-F1C9-1956-5B8A-A13844E408D6}"/>
                </a:ext>
              </a:extLst>
            </p:cNvPr>
            <p:cNvSpPr/>
            <p:nvPr/>
          </p:nvSpPr>
          <p:spPr>
            <a:xfrm>
              <a:off x="2241755" y="1576554"/>
              <a:ext cx="530" cy="299"/>
            </a:xfrm>
            <a:custGeom>
              <a:avLst/>
              <a:gdLst/>
              <a:ahLst/>
              <a:cxnLst/>
              <a:rect l="l" t="t" r="r" b="b"/>
              <a:pathLst>
                <a:path w="39" h="22" extrusionOk="0">
                  <a:moveTo>
                    <a:pt x="0" y="0"/>
                  </a:moveTo>
                  <a:lnTo>
                    <a:pt x="39"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4967;p59">
              <a:extLst>
                <a:ext uri="{FF2B5EF4-FFF2-40B4-BE49-F238E27FC236}">
                  <a16:creationId xmlns:a16="http://schemas.microsoft.com/office/drawing/2014/main" id="{E6505B86-877A-9347-7621-8D6A1EBF97D8}"/>
                </a:ext>
              </a:extLst>
            </p:cNvPr>
            <p:cNvSpPr/>
            <p:nvPr/>
          </p:nvSpPr>
          <p:spPr>
            <a:xfrm>
              <a:off x="2204539" y="1570946"/>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4968;p59">
              <a:extLst>
                <a:ext uri="{FF2B5EF4-FFF2-40B4-BE49-F238E27FC236}">
                  <a16:creationId xmlns:a16="http://schemas.microsoft.com/office/drawing/2014/main" id="{51221D1F-B58C-481B-CB2D-D71B72C8879A}"/>
                </a:ext>
              </a:extLst>
            </p:cNvPr>
            <p:cNvSpPr/>
            <p:nvPr/>
          </p:nvSpPr>
          <p:spPr>
            <a:xfrm>
              <a:off x="2229345" y="1569466"/>
              <a:ext cx="1018" cy="543"/>
            </a:xfrm>
            <a:custGeom>
              <a:avLst/>
              <a:gdLst/>
              <a:ahLst/>
              <a:cxnLst/>
              <a:rect l="l" t="t" r="r" b="b"/>
              <a:pathLst>
                <a:path w="75" h="40" extrusionOk="0">
                  <a:moveTo>
                    <a:pt x="74" y="39"/>
                  </a:moveTo>
                  <a:cubicBezTo>
                    <a:pt x="57" y="15"/>
                    <a:pt x="29" y="1"/>
                    <a:pt x="1" y="1"/>
                  </a:cubicBezTo>
                  <a:cubicBezTo>
                    <a:pt x="29" y="1"/>
                    <a:pt x="57" y="15"/>
                    <a:pt x="74"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4969;p59">
              <a:extLst>
                <a:ext uri="{FF2B5EF4-FFF2-40B4-BE49-F238E27FC236}">
                  <a16:creationId xmlns:a16="http://schemas.microsoft.com/office/drawing/2014/main" id="{BFA8C57C-44A6-3E50-130C-24546AE2D515}"/>
                </a:ext>
              </a:extLst>
            </p:cNvPr>
            <p:cNvSpPr/>
            <p:nvPr/>
          </p:nvSpPr>
          <p:spPr>
            <a:xfrm>
              <a:off x="2205394" y="1570756"/>
              <a:ext cx="244" cy="54"/>
            </a:xfrm>
            <a:custGeom>
              <a:avLst/>
              <a:gdLst/>
              <a:ahLst/>
              <a:cxnLst/>
              <a:rect l="l" t="t" r="r" b="b"/>
              <a:pathLst>
                <a:path w="18" h="4" extrusionOk="0">
                  <a:moveTo>
                    <a:pt x="0" y="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4970;p59">
              <a:extLst>
                <a:ext uri="{FF2B5EF4-FFF2-40B4-BE49-F238E27FC236}">
                  <a16:creationId xmlns:a16="http://schemas.microsoft.com/office/drawing/2014/main" id="{A8BBED94-5DE9-22F4-6129-7C2153395CE7}"/>
                </a:ext>
              </a:extLst>
            </p:cNvPr>
            <p:cNvSpPr/>
            <p:nvPr/>
          </p:nvSpPr>
          <p:spPr>
            <a:xfrm>
              <a:off x="2095783" y="1657326"/>
              <a:ext cx="30481" cy="15641"/>
            </a:xfrm>
            <a:custGeom>
              <a:avLst/>
              <a:gdLst/>
              <a:ahLst/>
              <a:cxnLst/>
              <a:rect l="l" t="t" r="r" b="b"/>
              <a:pathLst>
                <a:path w="2245" h="1152" extrusionOk="0">
                  <a:moveTo>
                    <a:pt x="1318" y="1"/>
                  </a:moveTo>
                  <a:cubicBezTo>
                    <a:pt x="1265" y="1"/>
                    <a:pt x="1219" y="15"/>
                    <a:pt x="1159" y="45"/>
                  </a:cubicBezTo>
                  <a:lnTo>
                    <a:pt x="1155" y="48"/>
                  </a:lnTo>
                  <a:lnTo>
                    <a:pt x="1148" y="48"/>
                  </a:lnTo>
                  <a:lnTo>
                    <a:pt x="1138" y="52"/>
                  </a:lnTo>
                  <a:lnTo>
                    <a:pt x="1127" y="55"/>
                  </a:lnTo>
                  <a:lnTo>
                    <a:pt x="1124" y="55"/>
                  </a:lnTo>
                  <a:lnTo>
                    <a:pt x="1113" y="59"/>
                  </a:lnTo>
                  <a:lnTo>
                    <a:pt x="1106" y="59"/>
                  </a:lnTo>
                  <a:lnTo>
                    <a:pt x="1096" y="62"/>
                  </a:lnTo>
                  <a:lnTo>
                    <a:pt x="1089" y="62"/>
                  </a:lnTo>
                  <a:lnTo>
                    <a:pt x="1075" y="66"/>
                  </a:lnTo>
                  <a:lnTo>
                    <a:pt x="714" y="66"/>
                  </a:lnTo>
                  <a:cubicBezTo>
                    <a:pt x="697" y="104"/>
                    <a:pt x="658" y="132"/>
                    <a:pt x="613" y="139"/>
                  </a:cubicBezTo>
                  <a:lnTo>
                    <a:pt x="595" y="139"/>
                  </a:lnTo>
                  <a:cubicBezTo>
                    <a:pt x="494" y="153"/>
                    <a:pt x="413" y="220"/>
                    <a:pt x="382" y="318"/>
                  </a:cubicBezTo>
                  <a:cubicBezTo>
                    <a:pt x="364" y="395"/>
                    <a:pt x="301" y="447"/>
                    <a:pt x="228" y="514"/>
                  </a:cubicBezTo>
                  <a:lnTo>
                    <a:pt x="196" y="542"/>
                  </a:lnTo>
                  <a:cubicBezTo>
                    <a:pt x="123" y="598"/>
                    <a:pt x="63" y="675"/>
                    <a:pt x="28" y="763"/>
                  </a:cubicBezTo>
                  <a:cubicBezTo>
                    <a:pt x="14" y="798"/>
                    <a:pt x="7" y="833"/>
                    <a:pt x="0" y="868"/>
                  </a:cubicBezTo>
                  <a:cubicBezTo>
                    <a:pt x="7" y="857"/>
                    <a:pt x="18" y="850"/>
                    <a:pt x="28" y="840"/>
                  </a:cubicBezTo>
                  <a:lnTo>
                    <a:pt x="35" y="833"/>
                  </a:lnTo>
                  <a:cubicBezTo>
                    <a:pt x="42" y="829"/>
                    <a:pt x="49" y="822"/>
                    <a:pt x="56" y="819"/>
                  </a:cubicBezTo>
                  <a:lnTo>
                    <a:pt x="63" y="812"/>
                  </a:lnTo>
                  <a:cubicBezTo>
                    <a:pt x="74" y="805"/>
                    <a:pt x="84" y="801"/>
                    <a:pt x="91" y="798"/>
                  </a:cubicBezTo>
                  <a:lnTo>
                    <a:pt x="98" y="794"/>
                  </a:lnTo>
                  <a:cubicBezTo>
                    <a:pt x="105" y="791"/>
                    <a:pt x="112" y="787"/>
                    <a:pt x="123" y="787"/>
                  </a:cubicBezTo>
                  <a:lnTo>
                    <a:pt x="130" y="784"/>
                  </a:lnTo>
                  <a:cubicBezTo>
                    <a:pt x="137" y="784"/>
                    <a:pt x="144" y="780"/>
                    <a:pt x="154" y="780"/>
                  </a:cubicBezTo>
                  <a:lnTo>
                    <a:pt x="210" y="780"/>
                  </a:lnTo>
                  <a:cubicBezTo>
                    <a:pt x="221" y="780"/>
                    <a:pt x="228" y="784"/>
                    <a:pt x="238" y="787"/>
                  </a:cubicBezTo>
                  <a:cubicBezTo>
                    <a:pt x="305" y="812"/>
                    <a:pt x="347" y="875"/>
                    <a:pt x="347" y="948"/>
                  </a:cubicBezTo>
                  <a:cubicBezTo>
                    <a:pt x="347" y="966"/>
                    <a:pt x="357" y="980"/>
                    <a:pt x="382" y="1008"/>
                  </a:cubicBezTo>
                  <a:lnTo>
                    <a:pt x="396" y="1022"/>
                  </a:lnTo>
                  <a:lnTo>
                    <a:pt x="399" y="1025"/>
                  </a:lnTo>
                  <a:lnTo>
                    <a:pt x="410" y="1039"/>
                  </a:lnTo>
                  <a:lnTo>
                    <a:pt x="413" y="1046"/>
                  </a:lnTo>
                  <a:cubicBezTo>
                    <a:pt x="417" y="1050"/>
                    <a:pt x="424" y="1057"/>
                    <a:pt x="427" y="1064"/>
                  </a:cubicBezTo>
                  <a:lnTo>
                    <a:pt x="427" y="1067"/>
                  </a:lnTo>
                  <a:cubicBezTo>
                    <a:pt x="431" y="1074"/>
                    <a:pt x="434" y="1081"/>
                    <a:pt x="438" y="1088"/>
                  </a:cubicBezTo>
                  <a:lnTo>
                    <a:pt x="441" y="1095"/>
                  </a:lnTo>
                  <a:cubicBezTo>
                    <a:pt x="441" y="1102"/>
                    <a:pt x="445" y="1109"/>
                    <a:pt x="445" y="1116"/>
                  </a:cubicBezTo>
                  <a:lnTo>
                    <a:pt x="445" y="1123"/>
                  </a:lnTo>
                  <a:cubicBezTo>
                    <a:pt x="448" y="1130"/>
                    <a:pt x="448" y="1141"/>
                    <a:pt x="448" y="1151"/>
                  </a:cubicBezTo>
                  <a:lnTo>
                    <a:pt x="553" y="1141"/>
                  </a:lnTo>
                  <a:lnTo>
                    <a:pt x="585" y="1141"/>
                  </a:lnTo>
                  <a:lnTo>
                    <a:pt x="655" y="1137"/>
                  </a:lnTo>
                  <a:lnTo>
                    <a:pt x="837" y="1137"/>
                  </a:lnTo>
                  <a:cubicBezTo>
                    <a:pt x="875" y="1127"/>
                    <a:pt x="952" y="969"/>
                    <a:pt x="980" y="910"/>
                  </a:cubicBezTo>
                  <a:cubicBezTo>
                    <a:pt x="1026" y="822"/>
                    <a:pt x="1043" y="780"/>
                    <a:pt x="1075" y="759"/>
                  </a:cubicBezTo>
                  <a:cubicBezTo>
                    <a:pt x="1088" y="751"/>
                    <a:pt x="1104" y="746"/>
                    <a:pt x="1120" y="746"/>
                  </a:cubicBezTo>
                  <a:cubicBezTo>
                    <a:pt x="1126" y="746"/>
                    <a:pt x="1132" y="747"/>
                    <a:pt x="1138" y="749"/>
                  </a:cubicBezTo>
                  <a:cubicBezTo>
                    <a:pt x="1187" y="759"/>
                    <a:pt x="1225" y="812"/>
                    <a:pt x="1299" y="924"/>
                  </a:cubicBezTo>
                  <a:cubicBezTo>
                    <a:pt x="1344" y="1001"/>
                    <a:pt x="1400" y="1071"/>
                    <a:pt x="1463" y="1134"/>
                  </a:cubicBezTo>
                  <a:cubicBezTo>
                    <a:pt x="1467" y="1141"/>
                    <a:pt x="1470" y="1144"/>
                    <a:pt x="1477" y="1148"/>
                  </a:cubicBezTo>
                  <a:cubicBezTo>
                    <a:pt x="1495" y="1095"/>
                    <a:pt x="1502" y="1043"/>
                    <a:pt x="1499" y="990"/>
                  </a:cubicBezTo>
                  <a:cubicBezTo>
                    <a:pt x="1499" y="938"/>
                    <a:pt x="1523" y="892"/>
                    <a:pt x="1562" y="861"/>
                  </a:cubicBezTo>
                  <a:cubicBezTo>
                    <a:pt x="1606" y="827"/>
                    <a:pt x="1660" y="808"/>
                    <a:pt x="1715" y="808"/>
                  </a:cubicBezTo>
                  <a:cubicBezTo>
                    <a:pt x="1734" y="808"/>
                    <a:pt x="1753" y="811"/>
                    <a:pt x="1772" y="815"/>
                  </a:cubicBezTo>
                  <a:cubicBezTo>
                    <a:pt x="1830" y="827"/>
                    <a:pt x="1871" y="831"/>
                    <a:pt x="1898" y="831"/>
                  </a:cubicBezTo>
                  <a:cubicBezTo>
                    <a:pt x="1940" y="831"/>
                    <a:pt x="1950" y="822"/>
                    <a:pt x="1950" y="822"/>
                  </a:cubicBezTo>
                  <a:cubicBezTo>
                    <a:pt x="1950" y="819"/>
                    <a:pt x="1950" y="815"/>
                    <a:pt x="1950" y="815"/>
                  </a:cubicBezTo>
                  <a:cubicBezTo>
                    <a:pt x="1950" y="773"/>
                    <a:pt x="1964" y="731"/>
                    <a:pt x="1996" y="703"/>
                  </a:cubicBezTo>
                  <a:cubicBezTo>
                    <a:pt x="2025" y="683"/>
                    <a:pt x="2060" y="672"/>
                    <a:pt x="2096" y="672"/>
                  </a:cubicBezTo>
                  <a:cubicBezTo>
                    <a:pt x="2111" y="672"/>
                    <a:pt x="2127" y="674"/>
                    <a:pt x="2143" y="679"/>
                  </a:cubicBezTo>
                  <a:cubicBezTo>
                    <a:pt x="2153" y="679"/>
                    <a:pt x="2164" y="682"/>
                    <a:pt x="2171" y="686"/>
                  </a:cubicBezTo>
                  <a:cubicBezTo>
                    <a:pt x="2185" y="661"/>
                    <a:pt x="2192" y="637"/>
                    <a:pt x="2195" y="612"/>
                  </a:cubicBezTo>
                  <a:lnTo>
                    <a:pt x="2199" y="587"/>
                  </a:lnTo>
                  <a:lnTo>
                    <a:pt x="2244" y="545"/>
                  </a:lnTo>
                  <a:lnTo>
                    <a:pt x="2244" y="538"/>
                  </a:lnTo>
                  <a:cubicBezTo>
                    <a:pt x="2234" y="535"/>
                    <a:pt x="2223" y="535"/>
                    <a:pt x="2213" y="531"/>
                  </a:cubicBezTo>
                  <a:lnTo>
                    <a:pt x="2150" y="531"/>
                  </a:lnTo>
                  <a:cubicBezTo>
                    <a:pt x="2139" y="535"/>
                    <a:pt x="2132" y="535"/>
                    <a:pt x="2122" y="542"/>
                  </a:cubicBezTo>
                  <a:lnTo>
                    <a:pt x="2115" y="545"/>
                  </a:lnTo>
                  <a:cubicBezTo>
                    <a:pt x="2094" y="553"/>
                    <a:pt x="2071" y="557"/>
                    <a:pt x="2047" y="557"/>
                  </a:cubicBezTo>
                  <a:cubicBezTo>
                    <a:pt x="1995" y="557"/>
                    <a:pt x="1938" y="538"/>
                    <a:pt x="1880" y="500"/>
                  </a:cubicBezTo>
                  <a:cubicBezTo>
                    <a:pt x="1859" y="486"/>
                    <a:pt x="1751" y="412"/>
                    <a:pt x="1751" y="335"/>
                  </a:cubicBezTo>
                  <a:cubicBezTo>
                    <a:pt x="1751" y="328"/>
                    <a:pt x="1751" y="318"/>
                    <a:pt x="1747" y="304"/>
                  </a:cubicBezTo>
                  <a:cubicBezTo>
                    <a:pt x="1740" y="248"/>
                    <a:pt x="1740" y="195"/>
                    <a:pt x="1744" y="143"/>
                  </a:cubicBezTo>
                  <a:lnTo>
                    <a:pt x="1730" y="136"/>
                  </a:lnTo>
                  <a:lnTo>
                    <a:pt x="1702" y="122"/>
                  </a:lnTo>
                  <a:lnTo>
                    <a:pt x="1684" y="115"/>
                  </a:lnTo>
                  <a:lnTo>
                    <a:pt x="1660" y="104"/>
                  </a:lnTo>
                  <a:lnTo>
                    <a:pt x="1646" y="94"/>
                  </a:lnTo>
                  <a:lnTo>
                    <a:pt x="1625" y="87"/>
                  </a:lnTo>
                  <a:lnTo>
                    <a:pt x="1607" y="80"/>
                  </a:lnTo>
                  <a:lnTo>
                    <a:pt x="1586" y="69"/>
                  </a:lnTo>
                  <a:lnTo>
                    <a:pt x="1572" y="62"/>
                  </a:lnTo>
                  <a:lnTo>
                    <a:pt x="1555" y="55"/>
                  </a:lnTo>
                  <a:lnTo>
                    <a:pt x="1541" y="52"/>
                  </a:lnTo>
                  <a:lnTo>
                    <a:pt x="1520" y="45"/>
                  </a:lnTo>
                  <a:lnTo>
                    <a:pt x="1509" y="41"/>
                  </a:lnTo>
                  <a:lnTo>
                    <a:pt x="1484" y="31"/>
                  </a:lnTo>
                  <a:cubicBezTo>
                    <a:pt x="1415" y="11"/>
                    <a:pt x="1364" y="1"/>
                    <a:pt x="13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4971;p59">
              <a:extLst>
                <a:ext uri="{FF2B5EF4-FFF2-40B4-BE49-F238E27FC236}">
                  <a16:creationId xmlns:a16="http://schemas.microsoft.com/office/drawing/2014/main" id="{95BA5C6E-0C33-69A1-11A9-C578404E16AF}"/>
                </a:ext>
              </a:extLst>
            </p:cNvPr>
            <p:cNvSpPr/>
            <p:nvPr/>
          </p:nvSpPr>
          <p:spPr>
            <a:xfrm>
              <a:off x="2124445" y="1664672"/>
              <a:ext cx="149" cy="68"/>
            </a:xfrm>
            <a:custGeom>
              <a:avLst/>
              <a:gdLst/>
              <a:ahLst/>
              <a:cxnLst/>
              <a:rect l="l" t="t" r="r" b="b"/>
              <a:pathLst>
                <a:path w="11" h="5" extrusionOk="0">
                  <a:moveTo>
                    <a:pt x="11"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4972;p59">
              <a:extLst>
                <a:ext uri="{FF2B5EF4-FFF2-40B4-BE49-F238E27FC236}">
                  <a16:creationId xmlns:a16="http://schemas.microsoft.com/office/drawing/2014/main" id="{9E3CF008-F3F5-0847-A006-C62631A34D3A}"/>
                </a:ext>
              </a:extLst>
            </p:cNvPr>
            <p:cNvSpPr/>
            <p:nvPr/>
          </p:nvSpPr>
          <p:spPr>
            <a:xfrm>
              <a:off x="2126292" y="1664631"/>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4973;p59">
              <a:extLst>
                <a:ext uri="{FF2B5EF4-FFF2-40B4-BE49-F238E27FC236}">
                  <a16:creationId xmlns:a16="http://schemas.microsoft.com/office/drawing/2014/main" id="{436AD331-F6DD-2108-3BFC-D221FAB11BE1}"/>
                </a:ext>
              </a:extLst>
            </p:cNvPr>
            <p:cNvSpPr/>
            <p:nvPr/>
          </p:nvSpPr>
          <p:spPr>
            <a:xfrm>
              <a:off x="2119422" y="1659349"/>
              <a:ext cx="136" cy="2539"/>
            </a:xfrm>
            <a:custGeom>
              <a:avLst/>
              <a:gdLst/>
              <a:ahLst/>
              <a:cxnLst/>
              <a:rect l="l" t="t" r="r" b="b"/>
              <a:pathLst>
                <a:path w="10" h="187" extrusionOk="0">
                  <a:moveTo>
                    <a:pt x="2" y="0"/>
                  </a:moveTo>
                  <a:cubicBezTo>
                    <a:pt x="1" y="20"/>
                    <a:pt x="0" y="40"/>
                    <a:pt x="0" y="59"/>
                  </a:cubicBezTo>
                  <a:lnTo>
                    <a:pt x="0" y="59"/>
                  </a:lnTo>
                  <a:cubicBezTo>
                    <a:pt x="0" y="40"/>
                    <a:pt x="1" y="20"/>
                    <a:pt x="2" y="0"/>
                  </a:cubicBezTo>
                  <a:close/>
                  <a:moveTo>
                    <a:pt x="0" y="59"/>
                  </a:moveTo>
                  <a:lnTo>
                    <a:pt x="0" y="59"/>
                  </a:lnTo>
                  <a:cubicBezTo>
                    <a:pt x="0" y="90"/>
                    <a:pt x="2" y="122"/>
                    <a:pt x="6" y="155"/>
                  </a:cubicBezTo>
                  <a:cubicBezTo>
                    <a:pt x="6" y="155"/>
                    <a:pt x="6" y="155"/>
                    <a:pt x="6" y="155"/>
                  </a:cubicBezTo>
                  <a:lnTo>
                    <a:pt x="6" y="155"/>
                  </a:lnTo>
                  <a:cubicBezTo>
                    <a:pt x="6" y="154"/>
                    <a:pt x="6" y="153"/>
                    <a:pt x="6" y="151"/>
                  </a:cubicBezTo>
                  <a:cubicBezTo>
                    <a:pt x="2" y="121"/>
                    <a:pt x="0" y="90"/>
                    <a:pt x="0" y="59"/>
                  </a:cubicBezTo>
                  <a:close/>
                  <a:moveTo>
                    <a:pt x="6" y="155"/>
                  </a:moveTo>
                  <a:cubicBezTo>
                    <a:pt x="7" y="170"/>
                    <a:pt x="10" y="180"/>
                    <a:pt x="10" y="186"/>
                  </a:cubicBezTo>
                  <a:cubicBezTo>
                    <a:pt x="10" y="179"/>
                    <a:pt x="10" y="169"/>
                    <a:pt x="6" y="15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4974;p59">
              <a:extLst>
                <a:ext uri="{FF2B5EF4-FFF2-40B4-BE49-F238E27FC236}">
                  <a16:creationId xmlns:a16="http://schemas.microsoft.com/office/drawing/2014/main" id="{05F2B668-6796-A5D7-93F9-7F33A0A3ACA5}"/>
                </a:ext>
              </a:extLst>
            </p:cNvPr>
            <p:cNvSpPr/>
            <p:nvPr/>
          </p:nvSpPr>
          <p:spPr>
            <a:xfrm>
              <a:off x="2125681" y="1664536"/>
              <a:ext cx="149" cy="14"/>
            </a:xfrm>
            <a:custGeom>
              <a:avLst/>
              <a:gdLst/>
              <a:ahLst/>
              <a:cxnLst/>
              <a:rect l="l" t="t" r="r" b="b"/>
              <a:pathLst>
                <a:path w="11" h="1" extrusionOk="0">
                  <a:moveTo>
                    <a:pt x="0"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4975;p59">
              <a:extLst>
                <a:ext uri="{FF2B5EF4-FFF2-40B4-BE49-F238E27FC236}">
                  <a16:creationId xmlns:a16="http://schemas.microsoft.com/office/drawing/2014/main" id="{169196ED-F1AC-DA93-DFC6-3041D12FAC54}"/>
                </a:ext>
              </a:extLst>
            </p:cNvPr>
            <p:cNvSpPr/>
            <p:nvPr/>
          </p:nvSpPr>
          <p:spPr>
            <a:xfrm>
              <a:off x="2125206" y="1664536"/>
              <a:ext cx="204" cy="14"/>
            </a:xfrm>
            <a:custGeom>
              <a:avLst/>
              <a:gdLst/>
              <a:ahLst/>
              <a:cxnLst/>
              <a:rect l="l" t="t" r="r" b="b"/>
              <a:pathLst>
                <a:path w="15" h="1" extrusionOk="0">
                  <a:moveTo>
                    <a:pt x="0" y="0"/>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4976;p59">
              <a:extLst>
                <a:ext uri="{FF2B5EF4-FFF2-40B4-BE49-F238E27FC236}">
                  <a16:creationId xmlns:a16="http://schemas.microsoft.com/office/drawing/2014/main" id="{0F9910BD-334A-780D-7E87-AC1DA8DBBB86}"/>
                </a:ext>
              </a:extLst>
            </p:cNvPr>
            <p:cNvSpPr/>
            <p:nvPr/>
          </p:nvSpPr>
          <p:spPr>
            <a:xfrm>
              <a:off x="2124581" y="1664536"/>
              <a:ext cx="394" cy="149"/>
            </a:xfrm>
            <a:custGeom>
              <a:avLst/>
              <a:gdLst/>
              <a:ahLst/>
              <a:cxnLst/>
              <a:rect l="l" t="t" r="r" b="b"/>
              <a:pathLst>
                <a:path w="29" h="11" extrusionOk="0">
                  <a:moveTo>
                    <a:pt x="1" y="11"/>
                  </a:moveTo>
                  <a:cubicBezTo>
                    <a:pt x="11" y="4"/>
                    <a:pt x="18" y="4"/>
                    <a:pt x="29" y="0"/>
                  </a:cubicBezTo>
                  <a:cubicBezTo>
                    <a:pt x="18" y="4"/>
                    <a:pt x="11" y="4"/>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4977;p59">
              <a:extLst>
                <a:ext uri="{FF2B5EF4-FFF2-40B4-BE49-F238E27FC236}">
                  <a16:creationId xmlns:a16="http://schemas.microsoft.com/office/drawing/2014/main" id="{63FEDD43-E4D7-31C7-8E6A-2169ABAC6DE5}"/>
                </a:ext>
              </a:extLst>
            </p:cNvPr>
            <p:cNvSpPr/>
            <p:nvPr/>
          </p:nvSpPr>
          <p:spPr>
            <a:xfrm>
              <a:off x="2094588" y="1586533"/>
              <a:ext cx="64181" cy="72259"/>
            </a:xfrm>
            <a:custGeom>
              <a:avLst/>
              <a:gdLst/>
              <a:ahLst/>
              <a:cxnLst/>
              <a:rect l="l" t="t" r="r" b="b"/>
              <a:pathLst>
                <a:path w="4727" h="5322" extrusionOk="0">
                  <a:moveTo>
                    <a:pt x="1488" y="1"/>
                  </a:moveTo>
                  <a:cubicBezTo>
                    <a:pt x="1534" y="74"/>
                    <a:pt x="1555" y="151"/>
                    <a:pt x="1516" y="221"/>
                  </a:cubicBezTo>
                  <a:cubicBezTo>
                    <a:pt x="1478" y="291"/>
                    <a:pt x="1516" y="372"/>
                    <a:pt x="1597" y="508"/>
                  </a:cubicBezTo>
                  <a:cubicBezTo>
                    <a:pt x="1618" y="547"/>
                    <a:pt x="1643" y="585"/>
                    <a:pt x="1664" y="627"/>
                  </a:cubicBezTo>
                  <a:cubicBezTo>
                    <a:pt x="1692" y="673"/>
                    <a:pt x="1699" y="729"/>
                    <a:pt x="1678" y="778"/>
                  </a:cubicBezTo>
                  <a:cubicBezTo>
                    <a:pt x="1646" y="841"/>
                    <a:pt x="1576" y="855"/>
                    <a:pt x="1513" y="865"/>
                  </a:cubicBezTo>
                  <a:cubicBezTo>
                    <a:pt x="1485" y="865"/>
                    <a:pt x="1460" y="872"/>
                    <a:pt x="1436" y="883"/>
                  </a:cubicBezTo>
                  <a:cubicBezTo>
                    <a:pt x="1432" y="921"/>
                    <a:pt x="1411" y="956"/>
                    <a:pt x="1376" y="977"/>
                  </a:cubicBezTo>
                  <a:cubicBezTo>
                    <a:pt x="1356" y="989"/>
                    <a:pt x="1329" y="995"/>
                    <a:pt x="1295" y="995"/>
                  </a:cubicBezTo>
                  <a:cubicBezTo>
                    <a:pt x="1212" y="995"/>
                    <a:pt x="1091" y="957"/>
                    <a:pt x="935" y="879"/>
                  </a:cubicBezTo>
                  <a:cubicBezTo>
                    <a:pt x="913" y="868"/>
                    <a:pt x="872" y="863"/>
                    <a:pt x="825" y="863"/>
                  </a:cubicBezTo>
                  <a:cubicBezTo>
                    <a:pt x="746" y="863"/>
                    <a:pt x="653" y="877"/>
                    <a:pt x="620" y="897"/>
                  </a:cubicBezTo>
                  <a:cubicBezTo>
                    <a:pt x="620" y="932"/>
                    <a:pt x="617" y="967"/>
                    <a:pt x="606" y="1002"/>
                  </a:cubicBezTo>
                  <a:cubicBezTo>
                    <a:pt x="610" y="1012"/>
                    <a:pt x="610" y="1019"/>
                    <a:pt x="613" y="1030"/>
                  </a:cubicBezTo>
                  <a:cubicBezTo>
                    <a:pt x="617" y="1040"/>
                    <a:pt x="620" y="1054"/>
                    <a:pt x="620" y="1065"/>
                  </a:cubicBezTo>
                  <a:cubicBezTo>
                    <a:pt x="624" y="1075"/>
                    <a:pt x="627" y="1089"/>
                    <a:pt x="627" y="1100"/>
                  </a:cubicBezTo>
                  <a:cubicBezTo>
                    <a:pt x="631" y="1114"/>
                    <a:pt x="634" y="1121"/>
                    <a:pt x="634" y="1131"/>
                  </a:cubicBezTo>
                  <a:cubicBezTo>
                    <a:pt x="638" y="1138"/>
                    <a:pt x="638" y="1152"/>
                    <a:pt x="641" y="1166"/>
                  </a:cubicBezTo>
                  <a:cubicBezTo>
                    <a:pt x="641" y="1177"/>
                    <a:pt x="641" y="1184"/>
                    <a:pt x="641" y="1191"/>
                  </a:cubicBezTo>
                  <a:cubicBezTo>
                    <a:pt x="645" y="1198"/>
                    <a:pt x="641" y="1212"/>
                    <a:pt x="641" y="1222"/>
                  </a:cubicBezTo>
                  <a:lnTo>
                    <a:pt x="641" y="1243"/>
                  </a:lnTo>
                  <a:lnTo>
                    <a:pt x="641" y="1275"/>
                  </a:lnTo>
                  <a:lnTo>
                    <a:pt x="641" y="1292"/>
                  </a:lnTo>
                  <a:cubicBezTo>
                    <a:pt x="641" y="1299"/>
                    <a:pt x="641" y="1313"/>
                    <a:pt x="638" y="1320"/>
                  </a:cubicBezTo>
                  <a:cubicBezTo>
                    <a:pt x="638" y="1331"/>
                    <a:pt x="638" y="1331"/>
                    <a:pt x="634" y="1338"/>
                  </a:cubicBezTo>
                  <a:cubicBezTo>
                    <a:pt x="634" y="1345"/>
                    <a:pt x="631" y="1355"/>
                    <a:pt x="627" y="1362"/>
                  </a:cubicBezTo>
                  <a:cubicBezTo>
                    <a:pt x="627" y="1366"/>
                    <a:pt x="624" y="1369"/>
                    <a:pt x="624" y="1373"/>
                  </a:cubicBezTo>
                  <a:cubicBezTo>
                    <a:pt x="620" y="1387"/>
                    <a:pt x="613" y="1397"/>
                    <a:pt x="606" y="1408"/>
                  </a:cubicBezTo>
                  <a:cubicBezTo>
                    <a:pt x="550" y="1488"/>
                    <a:pt x="477" y="1558"/>
                    <a:pt x="389" y="1607"/>
                  </a:cubicBezTo>
                  <a:lnTo>
                    <a:pt x="365" y="1625"/>
                  </a:lnTo>
                  <a:lnTo>
                    <a:pt x="361" y="1625"/>
                  </a:lnTo>
                  <a:lnTo>
                    <a:pt x="372" y="1639"/>
                  </a:lnTo>
                  <a:cubicBezTo>
                    <a:pt x="456" y="1727"/>
                    <a:pt x="571" y="1849"/>
                    <a:pt x="512" y="1954"/>
                  </a:cubicBezTo>
                  <a:cubicBezTo>
                    <a:pt x="491" y="1986"/>
                    <a:pt x="463" y="2014"/>
                    <a:pt x="431" y="2031"/>
                  </a:cubicBezTo>
                  <a:cubicBezTo>
                    <a:pt x="410" y="2042"/>
                    <a:pt x="407" y="2045"/>
                    <a:pt x="407" y="2098"/>
                  </a:cubicBezTo>
                  <a:cubicBezTo>
                    <a:pt x="407" y="2231"/>
                    <a:pt x="291" y="2301"/>
                    <a:pt x="67" y="2308"/>
                  </a:cubicBezTo>
                  <a:lnTo>
                    <a:pt x="71" y="2329"/>
                  </a:lnTo>
                  <a:cubicBezTo>
                    <a:pt x="88" y="2395"/>
                    <a:pt x="85" y="2465"/>
                    <a:pt x="60" y="2528"/>
                  </a:cubicBezTo>
                  <a:cubicBezTo>
                    <a:pt x="57" y="2539"/>
                    <a:pt x="53" y="2553"/>
                    <a:pt x="50" y="2563"/>
                  </a:cubicBezTo>
                  <a:cubicBezTo>
                    <a:pt x="29" y="2647"/>
                    <a:pt x="18" y="2735"/>
                    <a:pt x="15" y="2822"/>
                  </a:cubicBezTo>
                  <a:cubicBezTo>
                    <a:pt x="15" y="2850"/>
                    <a:pt x="8" y="2896"/>
                    <a:pt x="4" y="2927"/>
                  </a:cubicBezTo>
                  <a:cubicBezTo>
                    <a:pt x="1" y="2955"/>
                    <a:pt x="46" y="3022"/>
                    <a:pt x="71" y="3064"/>
                  </a:cubicBezTo>
                  <a:cubicBezTo>
                    <a:pt x="120" y="3137"/>
                    <a:pt x="162" y="3204"/>
                    <a:pt x="148" y="3270"/>
                  </a:cubicBezTo>
                  <a:cubicBezTo>
                    <a:pt x="134" y="3319"/>
                    <a:pt x="106" y="3365"/>
                    <a:pt x="71" y="3400"/>
                  </a:cubicBezTo>
                  <a:lnTo>
                    <a:pt x="50" y="3421"/>
                  </a:lnTo>
                  <a:lnTo>
                    <a:pt x="46" y="3428"/>
                  </a:lnTo>
                  <a:cubicBezTo>
                    <a:pt x="43" y="3431"/>
                    <a:pt x="39" y="3438"/>
                    <a:pt x="36" y="3442"/>
                  </a:cubicBezTo>
                  <a:lnTo>
                    <a:pt x="43" y="3456"/>
                  </a:lnTo>
                  <a:lnTo>
                    <a:pt x="53" y="3473"/>
                  </a:lnTo>
                  <a:lnTo>
                    <a:pt x="71" y="3494"/>
                  </a:lnTo>
                  <a:lnTo>
                    <a:pt x="74" y="3501"/>
                  </a:lnTo>
                  <a:lnTo>
                    <a:pt x="78" y="3508"/>
                  </a:lnTo>
                  <a:lnTo>
                    <a:pt x="85" y="3515"/>
                  </a:lnTo>
                  <a:lnTo>
                    <a:pt x="88" y="3526"/>
                  </a:lnTo>
                  <a:lnTo>
                    <a:pt x="95" y="3533"/>
                  </a:lnTo>
                  <a:lnTo>
                    <a:pt x="102" y="3543"/>
                  </a:lnTo>
                  <a:lnTo>
                    <a:pt x="106" y="3554"/>
                  </a:lnTo>
                  <a:lnTo>
                    <a:pt x="113" y="3561"/>
                  </a:lnTo>
                  <a:lnTo>
                    <a:pt x="120" y="3575"/>
                  </a:lnTo>
                  <a:lnTo>
                    <a:pt x="123" y="3585"/>
                  </a:lnTo>
                  <a:lnTo>
                    <a:pt x="130" y="3596"/>
                  </a:lnTo>
                  <a:lnTo>
                    <a:pt x="134" y="3606"/>
                  </a:lnTo>
                  <a:lnTo>
                    <a:pt x="141" y="3620"/>
                  </a:lnTo>
                  <a:lnTo>
                    <a:pt x="144" y="3631"/>
                  </a:lnTo>
                  <a:lnTo>
                    <a:pt x="151" y="3645"/>
                  </a:lnTo>
                  <a:lnTo>
                    <a:pt x="158" y="3659"/>
                  </a:lnTo>
                  <a:lnTo>
                    <a:pt x="162" y="3673"/>
                  </a:lnTo>
                  <a:lnTo>
                    <a:pt x="165" y="3687"/>
                  </a:lnTo>
                  <a:lnTo>
                    <a:pt x="172" y="3704"/>
                  </a:lnTo>
                  <a:lnTo>
                    <a:pt x="176" y="3718"/>
                  </a:lnTo>
                  <a:lnTo>
                    <a:pt x="183" y="3739"/>
                  </a:lnTo>
                  <a:lnTo>
                    <a:pt x="186" y="3753"/>
                  </a:lnTo>
                  <a:cubicBezTo>
                    <a:pt x="186" y="3761"/>
                    <a:pt x="190" y="3768"/>
                    <a:pt x="190" y="3775"/>
                  </a:cubicBezTo>
                  <a:lnTo>
                    <a:pt x="193" y="3789"/>
                  </a:lnTo>
                  <a:cubicBezTo>
                    <a:pt x="193" y="3796"/>
                    <a:pt x="197" y="3806"/>
                    <a:pt x="197" y="3813"/>
                  </a:cubicBezTo>
                  <a:lnTo>
                    <a:pt x="200" y="3827"/>
                  </a:lnTo>
                  <a:cubicBezTo>
                    <a:pt x="200" y="3838"/>
                    <a:pt x="204" y="3848"/>
                    <a:pt x="204" y="3859"/>
                  </a:cubicBezTo>
                  <a:lnTo>
                    <a:pt x="204" y="3869"/>
                  </a:lnTo>
                  <a:lnTo>
                    <a:pt x="228" y="3880"/>
                  </a:lnTo>
                  <a:lnTo>
                    <a:pt x="235" y="3883"/>
                  </a:lnTo>
                  <a:cubicBezTo>
                    <a:pt x="267" y="3894"/>
                    <a:pt x="295" y="3915"/>
                    <a:pt x="319" y="3943"/>
                  </a:cubicBezTo>
                  <a:cubicBezTo>
                    <a:pt x="375" y="4020"/>
                    <a:pt x="463" y="4069"/>
                    <a:pt x="557" y="4083"/>
                  </a:cubicBezTo>
                  <a:cubicBezTo>
                    <a:pt x="578" y="4086"/>
                    <a:pt x="596" y="4086"/>
                    <a:pt x="617" y="4086"/>
                  </a:cubicBezTo>
                  <a:cubicBezTo>
                    <a:pt x="697" y="4086"/>
                    <a:pt x="778" y="4114"/>
                    <a:pt x="844" y="4160"/>
                  </a:cubicBezTo>
                  <a:cubicBezTo>
                    <a:pt x="862" y="4170"/>
                    <a:pt x="879" y="4181"/>
                    <a:pt x="897" y="4184"/>
                  </a:cubicBezTo>
                  <a:cubicBezTo>
                    <a:pt x="905" y="4183"/>
                    <a:pt x="915" y="4182"/>
                    <a:pt x="925" y="4182"/>
                  </a:cubicBezTo>
                  <a:cubicBezTo>
                    <a:pt x="993" y="4182"/>
                    <a:pt x="1098" y="4213"/>
                    <a:pt x="1131" y="4286"/>
                  </a:cubicBezTo>
                  <a:cubicBezTo>
                    <a:pt x="1149" y="4324"/>
                    <a:pt x="1163" y="4398"/>
                    <a:pt x="1058" y="4482"/>
                  </a:cubicBezTo>
                  <a:cubicBezTo>
                    <a:pt x="932" y="4590"/>
                    <a:pt x="904" y="4713"/>
                    <a:pt x="872" y="4856"/>
                  </a:cubicBezTo>
                  <a:lnTo>
                    <a:pt x="862" y="4895"/>
                  </a:lnTo>
                  <a:cubicBezTo>
                    <a:pt x="851" y="4947"/>
                    <a:pt x="844" y="4996"/>
                    <a:pt x="841" y="5049"/>
                  </a:cubicBezTo>
                  <a:cubicBezTo>
                    <a:pt x="841" y="5084"/>
                    <a:pt x="837" y="5119"/>
                    <a:pt x="830" y="5154"/>
                  </a:cubicBezTo>
                  <a:lnTo>
                    <a:pt x="1184" y="5154"/>
                  </a:lnTo>
                  <a:cubicBezTo>
                    <a:pt x="1265" y="5113"/>
                    <a:pt x="1333" y="5096"/>
                    <a:pt x="1402" y="5096"/>
                  </a:cubicBezTo>
                  <a:cubicBezTo>
                    <a:pt x="1464" y="5096"/>
                    <a:pt x="1528" y="5110"/>
                    <a:pt x="1604" y="5133"/>
                  </a:cubicBezTo>
                  <a:cubicBezTo>
                    <a:pt x="1618" y="5136"/>
                    <a:pt x="1636" y="5143"/>
                    <a:pt x="1653" y="5150"/>
                  </a:cubicBezTo>
                  <a:lnTo>
                    <a:pt x="1664" y="5154"/>
                  </a:lnTo>
                  <a:lnTo>
                    <a:pt x="1716" y="5175"/>
                  </a:lnTo>
                  <a:lnTo>
                    <a:pt x="1730" y="5178"/>
                  </a:lnTo>
                  <a:lnTo>
                    <a:pt x="1793" y="5206"/>
                  </a:lnTo>
                  <a:lnTo>
                    <a:pt x="1800" y="5210"/>
                  </a:lnTo>
                  <a:lnTo>
                    <a:pt x="1870" y="5245"/>
                  </a:lnTo>
                  <a:cubicBezTo>
                    <a:pt x="1888" y="5227"/>
                    <a:pt x="1909" y="5213"/>
                    <a:pt x="1933" y="5210"/>
                  </a:cubicBezTo>
                  <a:cubicBezTo>
                    <a:pt x="1940" y="5206"/>
                    <a:pt x="1947" y="5206"/>
                    <a:pt x="1951" y="5206"/>
                  </a:cubicBezTo>
                  <a:lnTo>
                    <a:pt x="1996" y="5206"/>
                  </a:lnTo>
                  <a:lnTo>
                    <a:pt x="2014" y="5210"/>
                  </a:lnTo>
                  <a:lnTo>
                    <a:pt x="2021" y="5210"/>
                  </a:lnTo>
                  <a:lnTo>
                    <a:pt x="2035" y="5217"/>
                  </a:lnTo>
                  <a:lnTo>
                    <a:pt x="2045" y="5220"/>
                  </a:lnTo>
                  <a:lnTo>
                    <a:pt x="2059" y="5227"/>
                  </a:lnTo>
                  <a:lnTo>
                    <a:pt x="2066" y="5231"/>
                  </a:lnTo>
                  <a:lnTo>
                    <a:pt x="2080" y="5238"/>
                  </a:lnTo>
                  <a:lnTo>
                    <a:pt x="2087" y="5245"/>
                  </a:lnTo>
                  <a:lnTo>
                    <a:pt x="2101" y="5252"/>
                  </a:lnTo>
                  <a:lnTo>
                    <a:pt x="2112" y="5259"/>
                  </a:lnTo>
                  <a:lnTo>
                    <a:pt x="2140" y="5280"/>
                  </a:lnTo>
                  <a:cubicBezTo>
                    <a:pt x="2164" y="5297"/>
                    <a:pt x="2189" y="5311"/>
                    <a:pt x="2217" y="5322"/>
                  </a:cubicBezTo>
                  <a:lnTo>
                    <a:pt x="2220" y="5318"/>
                  </a:lnTo>
                  <a:cubicBezTo>
                    <a:pt x="2273" y="5230"/>
                    <a:pt x="2363" y="5198"/>
                    <a:pt x="2451" y="5198"/>
                  </a:cubicBezTo>
                  <a:cubicBezTo>
                    <a:pt x="2520" y="5198"/>
                    <a:pt x="2588" y="5217"/>
                    <a:pt x="2637" y="5245"/>
                  </a:cubicBezTo>
                  <a:cubicBezTo>
                    <a:pt x="2649" y="5253"/>
                    <a:pt x="2698" y="5279"/>
                    <a:pt x="2755" y="5279"/>
                  </a:cubicBezTo>
                  <a:cubicBezTo>
                    <a:pt x="2793" y="5279"/>
                    <a:pt x="2835" y="5267"/>
                    <a:pt x="2871" y="5231"/>
                  </a:cubicBezTo>
                  <a:cubicBezTo>
                    <a:pt x="2959" y="5145"/>
                    <a:pt x="3217" y="5092"/>
                    <a:pt x="3382" y="5092"/>
                  </a:cubicBezTo>
                  <a:cubicBezTo>
                    <a:pt x="3433" y="5092"/>
                    <a:pt x="3476" y="5098"/>
                    <a:pt x="3501" y="5108"/>
                  </a:cubicBezTo>
                  <a:cubicBezTo>
                    <a:pt x="3576" y="5142"/>
                    <a:pt x="3611" y="5151"/>
                    <a:pt x="3629" y="5151"/>
                  </a:cubicBezTo>
                  <a:cubicBezTo>
                    <a:pt x="3637" y="5151"/>
                    <a:pt x="3642" y="5149"/>
                    <a:pt x="3645" y="5147"/>
                  </a:cubicBezTo>
                  <a:cubicBezTo>
                    <a:pt x="3645" y="5147"/>
                    <a:pt x="3659" y="5122"/>
                    <a:pt x="3631" y="5031"/>
                  </a:cubicBezTo>
                  <a:cubicBezTo>
                    <a:pt x="3561" y="4786"/>
                    <a:pt x="3708" y="4720"/>
                    <a:pt x="3789" y="4685"/>
                  </a:cubicBezTo>
                  <a:cubicBezTo>
                    <a:pt x="3813" y="4678"/>
                    <a:pt x="3848" y="4660"/>
                    <a:pt x="3852" y="4653"/>
                  </a:cubicBezTo>
                  <a:cubicBezTo>
                    <a:pt x="3855" y="4639"/>
                    <a:pt x="3859" y="4629"/>
                    <a:pt x="3866" y="4618"/>
                  </a:cubicBezTo>
                  <a:cubicBezTo>
                    <a:pt x="3904" y="4559"/>
                    <a:pt x="3981" y="4524"/>
                    <a:pt x="4058" y="4485"/>
                  </a:cubicBezTo>
                  <a:cubicBezTo>
                    <a:pt x="4086" y="4475"/>
                    <a:pt x="4114" y="4461"/>
                    <a:pt x="4146" y="4443"/>
                  </a:cubicBezTo>
                  <a:lnTo>
                    <a:pt x="4132" y="4429"/>
                  </a:lnTo>
                  <a:cubicBezTo>
                    <a:pt x="4062" y="4373"/>
                    <a:pt x="3992" y="4317"/>
                    <a:pt x="3915" y="4268"/>
                  </a:cubicBezTo>
                  <a:lnTo>
                    <a:pt x="3883" y="4247"/>
                  </a:lnTo>
                  <a:lnTo>
                    <a:pt x="3880" y="4247"/>
                  </a:lnTo>
                  <a:lnTo>
                    <a:pt x="3852" y="4226"/>
                  </a:lnTo>
                  <a:lnTo>
                    <a:pt x="3845" y="4219"/>
                  </a:lnTo>
                  <a:lnTo>
                    <a:pt x="3820" y="4205"/>
                  </a:lnTo>
                  <a:lnTo>
                    <a:pt x="3764" y="4167"/>
                  </a:lnTo>
                  <a:lnTo>
                    <a:pt x="3743" y="4153"/>
                  </a:lnTo>
                  <a:lnTo>
                    <a:pt x="3740" y="4149"/>
                  </a:lnTo>
                  <a:lnTo>
                    <a:pt x="3715" y="4135"/>
                  </a:lnTo>
                  <a:cubicBezTo>
                    <a:pt x="3673" y="4107"/>
                    <a:pt x="3638" y="4083"/>
                    <a:pt x="3613" y="4065"/>
                  </a:cubicBezTo>
                  <a:cubicBezTo>
                    <a:pt x="3515" y="3999"/>
                    <a:pt x="3484" y="3859"/>
                    <a:pt x="3456" y="3736"/>
                  </a:cubicBezTo>
                  <a:cubicBezTo>
                    <a:pt x="3445" y="3683"/>
                    <a:pt x="3431" y="3631"/>
                    <a:pt x="3410" y="3582"/>
                  </a:cubicBezTo>
                  <a:cubicBezTo>
                    <a:pt x="3400" y="3564"/>
                    <a:pt x="3389" y="3543"/>
                    <a:pt x="3375" y="3522"/>
                  </a:cubicBezTo>
                  <a:cubicBezTo>
                    <a:pt x="3323" y="3442"/>
                    <a:pt x="3270" y="3358"/>
                    <a:pt x="3302" y="3281"/>
                  </a:cubicBezTo>
                  <a:cubicBezTo>
                    <a:pt x="3323" y="3235"/>
                    <a:pt x="3368" y="3200"/>
                    <a:pt x="3417" y="3193"/>
                  </a:cubicBezTo>
                  <a:lnTo>
                    <a:pt x="3438" y="3190"/>
                  </a:lnTo>
                  <a:cubicBezTo>
                    <a:pt x="3589" y="3155"/>
                    <a:pt x="3845" y="3095"/>
                    <a:pt x="3960" y="2990"/>
                  </a:cubicBezTo>
                  <a:cubicBezTo>
                    <a:pt x="4044" y="2913"/>
                    <a:pt x="4163" y="2875"/>
                    <a:pt x="4261" y="2847"/>
                  </a:cubicBezTo>
                  <a:cubicBezTo>
                    <a:pt x="4310" y="2833"/>
                    <a:pt x="4359" y="2815"/>
                    <a:pt x="4405" y="2787"/>
                  </a:cubicBezTo>
                  <a:cubicBezTo>
                    <a:pt x="4436" y="2754"/>
                    <a:pt x="4475" y="2744"/>
                    <a:pt x="4514" y="2744"/>
                  </a:cubicBezTo>
                  <a:cubicBezTo>
                    <a:pt x="4553" y="2744"/>
                    <a:pt x="4592" y="2754"/>
                    <a:pt x="4625" y="2763"/>
                  </a:cubicBezTo>
                  <a:lnTo>
                    <a:pt x="4660" y="2773"/>
                  </a:lnTo>
                  <a:lnTo>
                    <a:pt x="4664" y="2773"/>
                  </a:lnTo>
                  <a:lnTo>
                    <a:pt x="4678" y="2777"/>
                  </a:lnTo>
                  <a:lnTo>
                    <a:pt x="4692" y="2777"/>
                  </a:lnTo>
                  <a:cubicBezTo>
                    <a:pt x="4699" y="2763"/>
                    <a:pt x="4702" y="2749"/>
                    <a:pt x="4709" y="2738"/>
                  </a:cubicBezTo>
                  <a:cubicBezTo>
                    <a:pt x="4720" y="2710"/>
                    <a:pt x="4727" y="2682"/>
                    <a:pt x="4727" y="2654"/>
                  </a:cubicBezTo>
                  <a:lnTo>
                    <a:pt x="4727" y="2640"/>
                  </a:lnTo>
                  <a:lnTo>
                    <a:pt x="4727" y="2630"/>
                  </a:lnTo>
                  <a:cubicBezTo>
                    <a:pt x="4727" y="2623"/>
                    <a:pt x="4727" y="2619"/>
                    <a:pt x="4727" y="2612"/>
                  </a:cubicBezTo>
                  <a:lnTo>
                    <a:pt x="4727" y="2605"/>
                  </a:lnTo>
                  <a:cubicBezTo>
                    <a:pt x="4727" y="2598"/>
                    <a:pt x="4723" y="2591"/>
                    <a:pt x="4720" y="2588"/>
                  </a:cubicBezTo>
                  <a:lnTo>
                    <a:pt x="4720" y="2581"/>
                  </a:lnTo>
                  <a:cubicBezTo>
                    <a:pt x="4716" y="2574"/>
                    <a:pt x="4713" y="2567"/>
                    <a:pt x="4709" y="2560"/>
                  </a:cubicBezTo>
                  <a:cubicBezTo>
                    <a:pt x="4622" y="2458"/>
                    <a:pt x="4573" y="2297"/>
                    <a:pt x="4559" y="2084"/>
                  </a:cubicBezTo>
                  <a:cubicBezTo>
                    <a:pt x="4559" y="2024"/>
                    <a:pt x="4545" y="1965"/>
                    <a:pt x="4517" y="1909"/>
                  </a:cubicBezTo>
                  <a:cubicBezTo>
                    <a:pt x="4496" y="1874"/>
                    <a:pt x="4485" y="1832"/>
                    <a:pt x="4485" y="1793"/>
                  </a:cubicBezTo>
                  <a:cubicBezTo>
                    <a:pt x="4485" y="1713"/>
                    <a:pt x="4457" y="1618"/>
                    <a:pt x="4398" y="1579"/>
                  </a:cubicBezTo>
                  <a:cubicBezTo>
                    <a:pt x="4342" y="1558"/>
                    <a:pt x="4303" y="1516"/>
                    <a:pt x="4282" y="1460"/>
                  </a:cubicBezTo>
                  <a:cubicBezTo>
                    <a:pt x="4272" y="1408"/>
                    <a:pt x="4286" y="1348"/>
                    <a:pt x="4338" y="1271"/>
                  </a:cubicBezTo>
                  <a:cubicBezTo>
                    <a:pt x="4408" y="1163"/>
                    <a:pt x="4377" y="848"/>
                    <a:pt x="4342" y="760"/>
                  </a:cubicBezTo>
                  <a:cubicBezTo>
                    <a:pt x="4338" y="750"/>
                    <a:pt x="4338" y="739"/>
                    <a:pt x="4335" y="729"/>
                  </a:cubicBezTo>
                  <a:lnTo>
                    <a:pt x="4335" y="722"/>
                  </a:lnTo>
                  <a:lnTo>
                    <a:pt x="4335" y="701"/>
                  </a:lnTo>
                  <a:cubicBezTo>
                    <a:pt x="4314" y="680"/>
                    <a:pt x="4296" y="648"/>
                    <a:pt x="4293" y="617"/>
                  </a:cubicBezTo>
                  <a:cubicBezTo>
                    <a:pt x="4279" y="547"/>
                    <a:pt x="4251" y="491"/>
                    <a:pt x="4034" y="491"/>
                  </a:cubicBezTo>
                  <a:cubicBezTo>
                    <a:pt x="4009" y="491"/>
                    <a:pt x="3936" y="491"/>
                    <a:pt x="3908" y="435"/>
                  </a:cubicBezTo>
                  <a:cubicBezTo>
                    <a:pt x="3880" y="379"/>
                    <a:pt x="3922" y="316"/>
                    <a:pt x="3967" y="256"/>
                  </a:cubicBezTo>
                  <a:cubicBezTo>
                    <a:pt x="3992" y="225"/>
                    <a:pt x="4013" y="190"/>
                    <a:pt x="4027" y="155"/>
                  </a:cubicBezTo>
                  <a:lnTo>
                    <a:pt x="4027" y="155"/>
                  </a:lnTo>
                  <a:cubicBezTo>
                    <a:pt x="3992" y="169"/>
                    <a:pt x="3960" y="190"/>
                    <a:pt x="3929" y="211"/>
                  </a:cubicBezTo>
                  <a:cubicBezTo>
                    <a:pt x="3848" y="258"/>
                    <a:pt x="3755" y="315"/>
                    <a:pt x="3658" y="315"/>
                  </a:cubicBezTo>
                  <a:cubicBezTo>
                    <a:pt x="3632" y="315"/>
                    <a:pt x="3605" y="311"/>
                    <a:pt x="3578" y="302"/>
                  </a:cubicBezTo>
                  <a:cubicBezTo>
                    <a:pt x="3567" y="298"/>
                    <a:pt x="3555" y="297"/>
                    <a:pt x="3542" y="297"/>
                  </a:cubicBezTo>
                  <a:cubicBezTo>
                    <a:pt x="3429" y="297"/>
                    <a:pt x="3278" y="429"/>
                    <a:pt x="3155" y="536"/>
                  </a:cubicBezTo>
                  <a:cubicBezTo>
                    <a:pt x="3109" y="578"/>
                    <a:pt x="3064" y="617"/>
                    <a:pt x="3022" y="648"/>
                  </a:cubicBezTo>
                  <a:cubicBezTo>
                    <a:pt x="2971" y="690"/>
                    <a:pt x="2911" y="710"/>
                    <a:pt x="2850" y="710"/>
                  </a:cubicBezTo>
                  <a:cubicBezTo>
                    <a:pt x="2784" y="710"/>
                    <a:pt x="2718" y="687"/>
                    <a:pt x="2665" y="641"/>
                  </a:cubicBezTo>
                  <a:cubicBezTo>
                    <a:pt x="2584" y="564"/>
                    <a:pt x="2577" y="449"/>
                    <a:pt x="2647" y="351"/>
                  </a:cubicBezTo>
                  <a:cubicBezTo>
                    <a:pt x="2654" y="333"/>
                    <a:pt x="2665" y="319"/>
                    <a:pt x="2672" y="305"/>
                  </a:cubicBezTo>
                  <a:lnTo>
                    <a:pt x="2672" y="305"/>
                  </a:lnTo>
                  <a:cubicBezTo>
                    <a:pt x="2623" y="316"/>
                    <a:pt x="2577" y="330"/>
                    <a:pt x="2528" y="351"/>
                  </a:cubicBezTo>
                  <a:cubicBezTo>
                    <a:pt x="2476" y="369"/>
                    <a:pt x="2421" y="378"/>
                    <a:pt x="2367" y="378"/>
                  </a:cubicBezTo>
                  <a:cubicBezTo>
                    <a:pt x="2277" y="378"/>
                    <a:pt x="2189" y="352"/>
                    <a:pt x="2126" y="302"/>
                  </a:cubicBezTo>
                  <a:cubicBezTo>
                    <a:pt x="2059" y="253"/>
                    <a:pt x="2024" y="169"/>
                    <a:pt x="2038" y="85"/>
                  </a:cubicBezTo>
                  <a:cubicBezTo>
                    <a:pt x="2042" y="67"/>
                    <a:pt x="2038" y="53"/>
                    <a:pt x="2035" y="39"/>
                  </a:cubicBezTo>
                  <a:cubicBezTo>
                    <a:pt x="2002" y="42"/>
                    <a:pt x="1972" y="44"/>
                    <a:pt x="1942" y="44"/>
                  </a:cubicBezTo>
                  <a:cubicBezTo>
                    <a:pt x="1930" y="44"/>
                    <a:pt x="1917" y="44"/>
                    <a:pt x="1905" y="43"/>
                  </a:cubicBezTo>
                  <a:lnTo>
                    <a:pt x="1860" y="43"/>
                  </a:lnTo>
                  <a:lnTo>
                    <a:pt x="1849" y="39"/>
                  </a:lnTo>
                  <a:lnTo>
                    <a:pt x="1825" y="32"/>
                  </a:lnTo>
                  <a:lnTo>
                    <a:pt x="1821" y="32"/>
                  </a:lnTo>
                  <a:lnTo>
                    <a:pt x="1793" y="25"/>
                  </a:lnTo>
                  <a:lnTo>
                    <a:pt x="1790" y="25"/>
                  </a:lnTo>
                  <a:lnTo>
                    <a:pt x="1758" y="22"/>
                  </a:lnTo>
                  <a:lnTo>
                    <a:pt x="1755" y="22"/>
                  </a:lnTo>
                  <a:lnTo>
                    <a:pt x="1716" y="15"/>
                  </a:lnTo>
                  <a:lnTo>
                    <a:pt x="1709" y="15"/>
                  </a:lnTo>
                  <a:lnTo>
                    <a:pt x="1667" y="11"/>
                  </a:lnTo>
                  <a:lnTo>
                    <a:pt x="1618" y="8"/>
                  </a:lnTo>
                  <a:lnTo>
                    <a:pt x="1611" y="8"/>
                  </a:lnTo>
                  <a:lnTo>
                    <a:pt x="1562" y="4"/>
                  </a:lnTo>
                  <a:lnTo>
                    <a:pt x="1551" y="4"/>
                  </a:lnTo>
                  <a:lnTo>
                    <a:pt x="149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4978;p59">
              <a:extLst>
                <a:ext uri="{FF2B5EF4-FFF2-40B4-BE49-F238E27FC236}">
                  <a16:creationId xmlns:a16="http://schemas.microsoft.com/office/drawing/2014/main" id="{0C211BC1-035F-D678-B3AE-5BB4626310F1}"/>
                </a:ext>
              </a:extLst>
            </p:cNvPr>
            <p:cNvSpPr/>
            <p:nvPr/>
          </p:nvSpPr>
          <p:spPr>
            <a:xfrm>
              <a:off x="2158525" y="1622418"/>
              <a:ext cx="299" cy="1113"/>
            </a:xfrm>
            <a:custGeom>
              <a:avLst/>
              <a:gdLst/>
              <a:ahLst/>
              <a:cxnLst/>
              <a:rect l="l" t="t" r="r" b="b"/>
              <a:pathLst>
                <a:path w="22" h="82" extrusionOk="0">
                  <a:moveTo>
                    <a:pt x="21" y="1"/>
                  </a:moveTo>
                  <a:cubicBezTo>
                    <a:pt x="19" y="16"/>
                    <a:pt x="16" y="30"/>
                    <a:pt x="13" y="45"/>
                  </a:cubicBezTo>
                  <a:lnTo>
                    <a:pt x="13" y="45"/>
                  </a:lnTo>
                  <a:cubicBezTo>
                    <a:pt x="16" y="31"/>
                    <a:pt x="19" y="16"/>
                    <a:pt x="21" y="1"/>
                  </a:cubicBezTo>
                  <a:close/>
                  <a:moveTo>
                    <a:pt x="13" y="45"/>
                  </a:moveTo>
                  <a:lnTo>
                    <a:pt x="13" y="45"/>
                  </a:lnTo>
                  <a:cubicBezTo>
                    <a:pt x="10" y="54"/>
                    <a:pt x="8" y="62"/>
                    <a:pt x="5" y="70"/>
                  </a:cubicBezTo>
                  <a:lnTo>
                    <a:pt x="5" y="70"/>
                  </a:lnTo>
                  <a:lnTo>
                    <a:pt x="7" y="64"/>
                  </a:lnTo>
                  <a:cubicBezTo>
                    <a:pt x="9" y="58"/>
                    <a:pt x="11" y="51"/>
                    <a:pt x="13" y="45"/>
                  </a:cubicBezTo>
                  <a:close/>
                  <a:moveTo>
                    <a:pt x="5" y="70"/>
                  </a:moveTo>
                  <a:lnTo>
                    <a:pt x="0" y="81"/>
                  </a:lnTo>
                  <a:cubicBezTo>
                    <a:pt x="2" y="78"/>
                    <a:pt x="3" y="74"/>
                    <a:pt x="5" y="7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4979;p59">
              <a:extLst>
                <a:ext uri="{FF2B5EF4-FFF2-40B4-BE49-F238E27FC236}">
                  <a16:creationId xmlns:a16="http://schemas.microsoft.com/office/drawing/2014/main" id="{713BCD89-2C21-0FE1-50DB-07FF10C0DB0C}"/>
                </a:ext>
              </a:extLst>
            </p:cNvPr>
            <p:cNvSpPr/>
            <p:nvPr/>
          </p:nvSpPr>
          <p:spPr>
            <a:xfrm>
              <a:off x="2158620" y="1621427"/>
              <a:ext cx="14" cy="54"/>
            </a:xfrm>
            <a:custGeom>
              <a:avLst/>
              <a:gdLst/>
              <a:ahLst/>
              <a:cxnLst/>
              <a:rect l="l" t="t" r="r" b="b"/>
              <a:pathLst>
                <a:path w="1" h="4" extrusionOk="0">
                  <a:moveTo>
                    <a:pt x="0"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4980;p59">
              <a:extLst>
                <a:ext uri="{FF2B5EF4-FFF2-40B4-BE49-F238E27FC236}">
                  <a16:creationId xmlns:a16="http://schemas.microsoft.com/office/drawing/2014/main" id="{F2B8CBD9-BB1E-7170-31F3-E0421380FDE7}"/>
                </a:ext>
              </a:extLst>
            </p:cNvPr>
            <p:cNvSpPr/>
            <p:nvPr/>
          </p:nvSpPr>
          <p:spPr>
            <a:xfrm>
              <a:off x="2158756" y="1622093"/>
              <a:ext cx="68" cy="149"/>
            </a:xfrm>
            <a:custGeom>
              <a:avLst/>
              <a:gdLst/>
              <a:ahLst/>
              <a:cxnLst/>
              <a:rect l="l" t="t" r="r" b="b"/>
              <a:pathLst>
                <a:path w="5" h="11" extrusionOk="0">
                  <a:moveTo>
                    <a:pt x="1" y="0"/>
                  </a:moveTo>
                  <a:lnTo>
                    <a:pt x="1" y="11"/>
                  </a:lnTo>
                  <a:cubicBezTo>
                    <a:pt x="4" y="7"/>
                    <a:pt x="1"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4981;p59">
              <a:extLst>
                <a:ext uri="{FF2B5EF4-FFF2-40B4-BE49-F238E27FC236}">
                  <a16:creationId xmlns:a16="http://schemas.microsoft.com/office/drawing/2014/main" id="{0829E358-C7DB-3DC8-04DB-1DBC7A7E541C}"/>
                </a:ext>
              </a:extLst>
            </p:cNvPr>
            <p:cNvSpPr/>
            <p:nvPr/>
          </p:nvSpPr>
          <p:spPr>
            <a:xfrm>
              <a:off x="2153433" y="1595847"/>
              <a:ext cx="14" cy="299"/>
            </a:xfrm>
            <a:custGeom>
              <a:avLst/>
              <a:gdLst/>
              <a:ahLst/>
              <a:cxnLst/>
              <a:rect l="l" t="t" r="r" b="b"/>
              <a:pathLst>
                <a:path w="1" h="22" extrusionOk="0">
                  <a:moveTo>
                    <a:pt x="1"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4982;p59">
              <a:extLst>
                <a:ext uri="{FF2B5EF4-FFF2-40B4-BE49-F238E27FC236}">
                  <a16:creationId xmlns:a16="http://schemas.microsoft.com/office/drawing/2014/main" id="{98C68C76-E0EE-5E91-DBB6-D30C6A55F402}"/>
                </a:ext>
              </a:extLst>
            </p:cNvPr>
            <p:cNvSpPr/>
            <p:nvPr/>
          </p:nvSpPr>
          <p:spPr>
            <a:xfrm>
              <a:off x="2158756" y="1621753"/>
              <a:ext cx="14" cy="109"/>
            </a:xfrm>
            <a:custGeom>
              <a:avLst/>
              <a:gdLst/>
              <a:ahLst/>
              <a:cxnLst/>
              <a:rect l="l" t="t" r="r" b="b"/>
              <a:pathLst>
                <a:path w="1" h="8" extrusionOk="0">
                  <a:moveTo>
                    <a:pt x="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4983;p59">
              <a:extLst>
                <a:ext uri="{FF2B5EF4-FFF2-40B4-BE49-F238E27FC236}">
                  <a16:creationId xmlns:a16="http://schemas.microsoft.com/office/drawing/2014/main" id="{495E97B4-344F-66E9-56CF-45784D74E77C}"/>
                </a:ext>
              </a:extLst>
            </p:cNvPr>
            <p:cNvSpPr/>
            <p:nvPr/>
          </p:nvSpPr>
          <p:spPr>
            <a:xfrm>
              <a:off x="2153433" y="1596227"/>
              <a:ext cx="109" cy="448"/>
            </a:xfrm>
            <a:custGeom>
              <a:avLst/>
              <a:gdLst/>
              <a:ahLst/>
              <a:cxnLst/>
              <a:rect l="l" t="t" r="r" b="b"/>
              <a:pathLst>
                <a:path w="8" h="33" extrusionOk="0">
                  <a:moveTo>
                    <a:pt x="8" y="32"/>
                  </a:moveTo>
                  <a:cubicBezTo>
                    <a:pt x="4" y="22"/>
                    <a:pt x="1" y="11"/>
                    <a:pt x="1" y="1"/>
                  </a:cubicBezTo>
                  <a:cubicBezTo>
                    <a:pt x="1" y="11"/>
                    <a:pt x="4" y="22"/>
                    <a:pt x="8"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4984;p59">
              <a:extLst>
                <a:ext uri="{FF2B5EF4-FFF2-40B4-BE49-F238E27FC236}">
                  <a16:creationId xmlns:a16="http://schemas.microsoft.com/office/drawing/2014/main" id="{BDEF8295-4589-8B64-E3A8-427E7851BBB4}"/>
                </a:ext>
              </a:extLst>
            </p:cNvPr>
            <p:cNvSpPr/>
            <p:nvPr/>
          </p:nvSpPr>
          <p:spPr>
            <a:xfrm>
              <a:off x="2147160" y="1646763"/>
              <a:ext cx="3775" cy="2390"/>
            </a:xfrm>
            <a:custGeom>
              <a:avLst/>
              <a:gdLst/>
              <a:ahLst/>
              <a:cxnLst/>
              <a:rect l="l" t="t" r="r" b="b"/>
              <a:pathLst>
                <a:path w="278" h="176" extrusionOk="0">
                  <a:moveTo>
                    <a:pt x="277" y="0"/>
                  </a:moveTo>
                  <a:cubicBezTo>
                    <a:pt x="249" y="14"/>
                    <a:pt x="218" y="28"/>
                    <a:pt x="190" y="42"/>
                  </a:cubicBezTo>
                  <a:cubicBezTo>
                    <a:pt x="113" y="77"/>
                    <a:pt x="36" y="116"/>
                    <a:pt x="1" y="175"/>
                  </a:cubicBezTo>
                  <a:cubicBezTo>
                    <a:pt x="39" y="116"/>
                    <a:pt x="116" y="77"/>
                    <a:pt x="193" y="42"/>
                  </a:cubicBezTo>
                  <a:cubicBezTo>
                    <a:pt x="221" y="28"/>
                    <a:pt x="249" y="14"/>
                    <a:pt x="27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4985;p59">
              <a:extLst>
                <a:ext uri="{FF2B5EF4-FFF2-40B4-BE49-F238E27FC236}">
                  <a16:creationId xmlns:a16="http://schemas.microsoft.com/office/drawing/2014/main" id="{BB4907CD-C548-B671-09AA-8C4619EF58B8}"/>
                </a:ext>
              </a:extLst>
            </p:cNvPr>
            <p:cNvSpPr/>
            <p:nvPr/>
          </p:nvSpPr>
          <p:spPr>
            <a:xfrm>
              <a:off x="2121445" y="1657027"/>
              <a:ext cx="204" cy="14"/>
            </a:xfrm>
            <a:custGeom>
              <a:avLst/>
              <a:gdLst/>
              <a:ahLst/>
              <a:cxnLst/>
              <a:rect l="l" t="t" r="r" b="b"/>
              <a:pathLst>
                <a:path w="15" h="1" extrusionOk="0">
                  <a:moveTo>
                    <a:pt x="1" y="0"/>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4986;p59">
              <a:extLst>
                <a:ext uri="{FF2B5EF4-FFF2-40B4-BE49-F238E27FC236}">
                  <a16:creationId xmlns:a16="http://schemas.microsoft.com/office/drawing/2014/main" id="{8BBB53BC-055D-20E3-5000-33D79957C83B}"/>
                </a:ext>
              </a:extLst>
            </p:cNvPr>
            <p:cNvSpPr/>
            <p:nvPr/>
          </p:nvSpPr>
          <p:spPr>
            <a:xfrm>
              <a:off x="2120073" y="1657123"/>
              <a:ext cx="815" cy="489"/>
            </a:xfrm>
            <a:custGeom>
              <a:avLst/>
              <a:gdLst/>
              <a:ahLst/>
              <a:cxnLst/>
              <a:rect l="l" t="t" r="r" b="b"/>
              <a:pathLst>
                <a:path w="60" h="36" extrusionOk="0">
                  <a:moveTo>
                    <a:pt x="60" y="0"/>
                  </a:moveTo>
                  <a:cubicBezTo>
                    <a:pt x="39" y="4"/>
                    <a:pt x="14" y="14"/>
                    <a:pt x="0" y="35"/>
                  </a:cubicBezTo>
                  <a:cubicBezTo>
                    <a:pt x="14" y="18"/>
                    <a:pt x="39" y="4"/>
                    <a:pt x="6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4987;p59">
              <a:extLst>
                <a:ext uri="{FF2B5EF4-FFF2-40B4-BE49-F238E27FC236}">
                  <a16:creationId xmlns:a16="http://schemas.microsoft.com/office/drawing/2014/main" id="{F7D8B92A-F424-3160-87D5-8504690915EA}"/>
                </a:ext>
              </a:extLst>
            </p:cNvPr>
            <p:cNvSpPr/>
            <p:nvPr/>
          </p:nvSpPr>
          <p:spPr>
            <a:xfrm>
              <a:off x="2121159" y="165702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4988;p59">
              <a:extLst>
                <a:ext uri="{FF2B5EF4-FFF2-40B4-BE49-F238E27FC236}">
                  <a16:creationId xmlns:a16="http://schemas.microsoft.com/office/drawing/2014/main" id="{095E9D17-4337-6440-9EF3-0416C8214DBA}"/>
                </a:ext>
              </a:extLst>
            </p:cNvPr>
            <p:cNvSpPr/>
            <p:nvPr/>
          </p:nvSpPr>
          <p:spPr>
            <a:xfrm>
              <a:off x="2122069" y="1657123"/>
              <a:ext cx="244" cy="109"/>
            </a:xfrm>
            <a:custGeom>
              <a:avLst/>
              <a:gdLst/>
              <a:ahLst/>
              <a:cxnLst/>
              <a:rect l="l" t="t" r="r" b="b"/>
              <a:pathLst>
                <a:path w="18" h="8" extrusionOk="0">
                  <a:moveTo>
                    <a:pt x="0" y="0"/>
                  </a:moveTo>
                  <a:lnTo>
                    <a:pt x="18"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4989;p59">
              <a:extLst>
                <a:ext uri="{FF2B5EF4-FFF2-40B4-BE49-F238E27FC236}">
                  <a16:creationId xmlns:a16="http://schemas.microsoft.com/office/drawing/2014/main" id="{435612C8-A243-53CC-033E-9A5E62875887}"/>
                </a:ext>
              </a:extLst>
            </p:cNvPr>
            <p:cNvSpPr/>
            <p:nvPr/>
          </p:nvSpPr>
          <p:spPr>
            <a:xfrm>
              <a:off x="2123020" y="1657598"/>
              <a:ext cx="149" cy="109"/>
            </a:xfrm>
            <a:custGeom>
              <a:avLst/>
              <a:gdLst/>
              <a:ahLst/>
              <a:cxnLst/>
              <a:rect l="l" t="t" r="r" b="b"/>
              <a:pathLst>
                <a:path w="11" h="8" extrusionOk="0">
                  <a:moveTo>
                    <a:pt x="0" y="0"/>
                  </a:moveTo>
                  <a:lnTo>
                    <a:pt x="1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4990;p59">
              <a:extLst>
                <a:ext uri="{FF2B5EF4-FFF2-40B4-BE49-F238E27FC236}">
                  <a16:creationId xmlns:a16="http://schemas.microsoft.com/office/drawing/2014/main" id="{9BF178BB-1592-0C37-4CA3-863FF0C1BF46}"/>
                </a:ext>
              </a:extLst>
            </p:cNvPr>
            <p:cNvSpPr/>
            <p:nvPr/>
          </p:nvSpPr>
          <p:spPr>
            <a:xfrm>
              <a:off x="2122680" y="1657408"/>
              <a:ext cx="204" cy="109"/>
            </a:xfrm>
            <a:custGeom>
              <a:avLst/>
              <a:gdLst/>
              <a:ahLst/>
              <a:cxnLst/>
              <a:rect l="l" t="t" r="r" b="b"/>
              <a:pathLst>
                <a:path w="15" h="8" extrusionOk="0">
                  <a:moveTo>
                    <a:pt x="1" y="0"/>
                  </a:moveTo>
                  <a:lnTo>
                    <a:pt x="15"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4991;p59">
              <a:extLst>
                <a:ext uri="{FF2B5EF4-FFF2-40B4-BE49-F238E27FC236}">
                  <a16:creationId xmlns:a16="http://schemas.microsoft.com/office/drawing/2014/main" id="{C6B8D363-668E-CD57-27B1-0716015C5228}"/>
                </a:ext>
              </a:extLst>
            </p:cNvPr>
            <p:cNvSpPr/>
            <p:nvPr/>
          </p:nvSpPr>
          <p:spPr>
            <a:xfrm>
              <a:off x="2122395" y="1657258"/>
              <a:ext cx="204" cy="109"/>
            </a:xfrm>
            <a:custGeom>
              <a:avLst/>
              <a:gdLst/>
              <a:ahLst/>
              <a:cxnLst/>
              <a:rect l="l" t="t" r="r" b="b"/>
              <a:pathLst>
                <a:path w="15" h="8" extrusionOk="0">
                  <a:moveTo>
                    <a:pt x="1" y="1"/>
                  </a:moveTo>
                  <a:lnTo>
                    <a:pt x="15"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4992;p59">
              <a:extLst>
                <a:ext uri="{FF2B5EF4-FFF2-40B4-BE49-F238E27FC236}">
                  <a16:creationId xmlns:a16="http://schemas.microsoft.com/office/drawing/2014/main" id="{4DF96B95-7753-94ED-EBE4-D9887E3550EF}"/>
                </a:ext>
              </a:extLst>
            </p:cNvPr>
            <p:cNvSpPr/>
            <p:nvPr/>
          </p:nvSpPr>
          <p:spPr>
            <a:xfrm>
              <a:off x="2121730" y="1657068"/>
              <a:ext cx="258" cy="68"/>
            </a:xfrm>
            <a:custGeom>
              <a:avLst/>
              <a:gdLst/>
              <a:ahLst/>
              <a:cxnLst/>
              <a:rect l="l" t="t" r="r" b="b"/>
              <a:pathLst>
                <a:path w="19" h="5" extrusionOk="0">
                  <a:moveTo>
                    <a:pt x="1" y="1"/>
                  </a:moveTo>
                  <a:lnTo>
                    <a:pt x="1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4993;p59">
              <a:extLst>
                <a:ext uri="{FF2B5EF4-FFF2-40B4-BE49-F238E27FC236}">
                  <a16:creationId xmlns:a16="http://schemas.microsoft.com/office/drawing/2014/main" id="{6807B3C0-6D61-EE5D-E910-389A1D0B220D}"/>
                </a:ext>
              </a:extLst>
            </p:cNvPr>
            <p:cNvSpPr/>
            <p:nvPr/>
          </p:nvSpPr>
          <p:spPr>
            <a:xfrm>
              <a:off x="2123305" y="1657788"/>
              <a:ext cx="434" cy="299"/>
            </a:xfrm>
            <a:custGeom>
              <a:avLst/>
              <a:gdLst/>
              <a:ahLst/>
              <a:cxnLst/>
              <a:rect l="l" t="t" r="r" b="b"/>
              <a:pathLst>
                <a:path w="32" h="22" extrusionOk="0">
                  <a:moveTo>
                    <a:pt x="0" y="0"/>
                  </a:moveTo>
                  <a:lnTo>
                    <a:pt x="32"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4994;p59">
              <a:extLst>
                <a:ext uri="{FF2B5EF4-FFF2-40B4-BE49-F238E27FC236}">
                  <a16:creationId xmlns:a16="http://schemas.microsoft.com/office/drawing/2014/main" id="{4CA52556-D49F-C998-EBB2-97BC55FACE3D}"/>
                </a:ext>
              </a:extLst>
            </p:cNvPr>
            <p:cNvSpPr/>
            <p:nvPr/>
          </p:nvSpPr>
          <p:spPr>
            <a:xfrm>
              <a:off x="2146454" y="1643436"/>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4995;p59">
              <a:extLst>
                <a:ext uri="{FF2B5EF4-FFF2-40B4-BE49-F238E27FC236}">
                  <a16:creationId xmlns:a16="http://schemas.microsoft.com/office/drawing/2014/main" id="{9EF5CCF9-E12F-AA59-9881-28F3276E198F}"/>
                </a:ext>
              </a:extLst>
            </p:cNvPr>
            <p:cNvSpPr/>
            <p:nvPr/>
          </p:nvSpPr>
          <p:spPr>
            <a:xfrm>
              <a:off x="2146780" y="1643667"/>
              <a:ext cx="109" cy="68"/>
            </a:xfrm>
            <a:custGeom>
              <a:avLst/>
              <a:gdLst/>
              <a:ahLst/>
              <a:cxnLst/>
              <a:rect l="l" t="t" r="r" b="b"/>
              <a:pathLst>
                <a:path w="8" h="5" extrusionOk="0">
                  <a:moveTo>
                    <a:pt x="8"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4996;p59">
              <a:extLst>
                <a:ext uri="{FF2B5EF4-FFF2-40B4-BE49-F238E27FC236}">
                  <a16:creationId xmlns:a16="http://schemas.microsoft.com/office/drawing/2014/main" id="{5B2885E2-892B-B6CD-CB0A-26A6990E49D4}"/>
                </a:ext>
              </a:extLst>
            </p:cNvPr>
            <p:cNvSpPr/>
            <p:nvPr/>
          </p:nvSpPr>
          <p:spPr>
            <a:xfrm>
              <a:off x="2150867" y="164670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4997;p59">
              <a:extLst>
                <a:ext uri="{FF2B5EF4-FFF2-40B4-BE49-F238E27FC236}">
                  <a16:creationId xmlns:a16="http://schemas.microsoft.com/office/drawing/2014/main" id="{3D8083F1-9D1F-FEEA-4813-E605CDDF0A7E}"/>
                </a:ext>
              </a:extLst>
            </p:cNvPr>
            <p:cNvSpPr/>
            <p:nvPr/>
          </p:nvSpPr>
          <p:spPr>
            <a:xfrm>
              <a:off x="2158280" y="1623559"/>
              <a:ext cx="258" cy="543"/>
            </a:xfrm>
            <a:custGeom>
              <a:avLst/>
              <a:gdLst/>
              <a:ahLst/>
              <a:cxnLst/>
              <a:rect l="l" t="t" r="r" b="b"/>
              <a:pathLst>
                <a:path w="19" h="40" extrusionOk="0">
                  <a:moveTo>
                    <a:pt x="18" y="1"/>
                  </a:moveTo>
                  <a:lnTo>
                    <a:pt x="15" y="12"/>
                  </a:lnTo>
                  <a:lnTo>
                    <a:pt x="15" y="12"/>
                  </a:lnTo>
                  <a:cubicBezTo>
                    <a:pt x="16" y="8"/>
                    <a:pt x="17" y="5"/>
                    <a:pt x="18" y="1"/>
                  </a:cubicBezTo>
                  <a:close/>
                  <a:moveTo>
                    <a:pt x="15" y="12"/>
                  </a:moveTo>
                  <a:cubicBezTo>
                    <a:pt x="12" y="18"/>
                    <a:pt x="9" y="23"/>
                    <a:pt x="6" y="29"/>
                  </a:cubicBezTo>
                  <a:lnTo>
                    <a:pt x="6" y="29"/>
                  </a:lnTo>
                  <a:cubicBezTo>
                    <a:pt x="8" y="26"/>
                    <a:pt x="10" y="23"/>
                    <a:pt x="11" y="22"/>
                  </a:cubicBezTo>
                  <a:lnTo>
                    <a:pt x="15" y="12"/>
                  </a:lnTo>
                  <a:close/>
                  <a:moveTo>
                    <a:pt x="6" y="29"/>
                  </a:moveTo>
                  <a:cubicBezTo>
                    <a:pt x="4" y="32"/>
                    <a:pt x="3" y="36"/>
                    <a:pt x="1" y="39"/>
                  </a:cubicBezTo>
                  <a:cubicBezTo>
                    <a:pt x="3" y="36"/>
                    <a:pt x="4" y="32"/>
                    <a:pt x="6"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4998;p59">
              <a:extLst>
                <a:ext uri="{FF2B5EF4-FFF2-40B4-BE49-F238E27FC236}">
                  <a16:creationId xmlns:a16="http://schemas.microsoft.com/office/drawing/2014/main" id="{9C22BC99-86D3-C6F6-A243-31FD1F65D212}"/>
                </a:ext>
              </a:extLst>
            </p:cNvPr>
            <p:cNvSpPr/>
            <p:nvPr/>
          </p:nvSpPr>
          <p:spPr>
            <a:xfrm>
              <a:off x="2150731" y="1646573"/>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4999;p59">
              <a:extLst>
                <a:ext uri="{FF2B5EF4-FFF2-40B4-BE49-F238E27FC236}">
                  <a16:creationId xmlns:a16="http://schemas.microsoft.com/office/drawing/2014/main" id="{3082B7A0-B054-1381-7C71-112322C24A21}"/>
                </a:ext>
              </a:extLst>
            </p:cNvPr>
            <p:cNvSpPr/>
            <p:nvPr/>
          </p:nvSpPr>
          <p:spPr>
            <a:xfrm>
              <a:off x="2157859" y="1623993"/>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5000;p59">
              <a:extLst>
                <a:ext uri="{FF2B5EF4-FFF2-40B4-BE49-F238E27FC236}">
                  <a16:creationId xmlns:a16="http://schemas.microsoft.com/office/drawing/2014/main" id="{298D80DF-F189-97EF-0E7E-76E841BB7927}"/>
                </a:ext>
              </a:extLst>
            </p:cNvPr>
            <p:cNvSpPr/>
            <p:nvPr/>
          </p:nvSpPr>
          <p:spPr>
            <a:xfrm>
              <a:off x="2158090" y="162403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5001;p59">
              <a:extLst>
                <a:ext uri="{FF2B5EF4-FFF2-40B4-BE49-F238E27FC236}">
                  <a16:creationId xmlns:a16="http://schemas.microsoft.com/office/drawing/2014/main" id="{32E5D7AB-3C9B-734E-3E51-E3B73597376D}"/>
                </a:ext>
              </a:extLst>
            </p:cNvPr>
            <p:cNvSpPr/>
            <p:nvPr/>
          </p:nvSpPr>
          <p:spPr>
            <a:xfrm>
              <a:off x="2147310" y="1644047"/>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5002;p59">
              <a:extLst>
                <a:ext uri="{FF2B5EF4-FFF2-40B4-BE49-F238E27FC236}">
                  <a16:creationId xmlns:a16="http://schemas.microsoft.com/office/drawing/2014/main" id="{5648C6CE-EE1F-EF72-20F8-07DE9ED78FE5}"/>
                </a:ext>
              </a:extLst>
            </p:cNvPr>
            <p:cNvSpPr/>
            <p:nvPr/>
          </p:nvSpPr>
          <p:spPr>
            <a:xfrm>
              <a:off x="2147785" y="1644333"/>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5003;p59">
              <a:extLst>
                <a:ext uri="{FF2B5EF4-FFF2-40B4-BE49-F238E27FC236}">
                  <a16:creationId xmlns:a16="http://schemas.microsoft.com/office/drawing/2014/main" id="{643DAB8B-A091-80F6-B76E-B07CB114D1C6}"/>
                </a:ext>
              </a:extLst>
            </p:cNvPr>
            <p:cNvSpPr/>
            <p:nvPr/>
          </p:nvSpPr>
          <p:spPr>
            <a:xfrm>
              <a:off x="2145409" y="1642717"/>
              <a:ext cx="299" cy="204"/>
            </a:xfrm>
            <a:custGeom>
              <a:avLst/>
              <a:gdLst/>
              <a:ahLst/>
              <a:cxnLst/>
              <a:rect l="l" t="t" r="r" b="b"/>
              <a:pathLst>
                <a:path w="22" h="15" extrusionOk="0">
                  <a:moveTo>
                    <a:pt x="21"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5004;p59">
              <a:extLst>
                <a:ext uri="{FF2B5EF4-FFF2-40B4-BE49-F238E27FC236}">
                  <a16:creationId xmlns:a16="http://schemas.microsoft.com/office/drawing/2014/main" id="{70481D42-33A9-243E-C87E-1D050CBC6310}"/>
                </a:ext>
              </a:extLst>
            </p:cNvPr>
            <p:cNvSpPr/>
            <p:nvPr/>
          </p:nvSpPr>
          <p:spPr>
            <a:xfrm>
              <a:off x="2145069" y="1642486"/>
              <a:ext cx="299" cy="204"/>
            </a:xfrm>
            <a:custGeom>
              <a:avLst/>
              <a:gdLst/>
              <a:ahLst/>
              <a:cxnLst/>
              <a:rect l="l" t="t" r="r" b="b"/>
              <a:pathLst>
                <a:path w="22" h="15" extrusionOk="0">
                  <a:moveTo>
                    <a:pt x="22"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5005;p59">
              <a:extLst>
                <a:ext uri="{FF2B5EF4-FFF2-40B4-BE49-F238E27FC236}">
                  <a16:creationId xmlns:a16="http://schemas.microsoft.com/office/drawing/2014/main" id="{F89729E7-84D4-4CFD-BFF1-34DB2AF88380}"/>
                </a:ext>
              </a:extLst>
            </p:cNvPr>
            <p:cNvSpPr/>
            <p:nvPr/>
          </p:nvSpPr>
          <p:spPr>
            <a:xfrm>
              <a:off x="2158430" y="1623274"/>
              <a:ext cx="204" cy="543"/>
            </a:xfrm>
            <a:custGeom>
              <a:avLst/>
              <a:gdLst/>
              <a:ahLst/>
              <a:cxnLst/>
              <a:rect l="l" t="t" r="r" b="b"/>
              <a:pathLst>
                <a:path w="15" h="40" extrusionOk="0">
                  <a:moveTo>
                    <a:pt x="14" y="1"/>
                  </a:moveTo>
                  <a:lnTo>
                    <a:pt x="7" y="18"/>
                  </a:lnTo>
                  <a:lnTo>
                    <a:pt x="7" y="22"/>
                  </a:lnTo>
                  <a:lnTo>
                    <a:pt x="0" y="39"/>
                  </a:lnTo>
                  <a:cubicBezTo>
                    <a:pt x="7" y="25"/>
                    <a:pt x="11" y="15"/>
                    <a:pt x="1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5006;p59">
              <a:extLst>
                <a:ext uri="{FF2B5EF4-FFF2-40B4-BE49-F238E27FC236}">
                  <a16:creationId xmlns:a16="http://schemas.microsoft.com/office/drawing/2014/main" id="{8788398E-4153-1967-5FE8-B05C2E7A8002}"/>
                </a:ext>
              </a:extLst>
            </p:cNvPr>
            <p:cNvSpPr/>
            <p:nvPr/>
          </p:nvSpPr>
          <p:spPr>
            <a:xfrm>
              <a:off x="2150921" y="1646763"/>
              <a:ext cx="14" cy="14"/>
            </a:xfrm>
            <a:custGeom>
              <a:avLst/>
              <a:gdLst/>
              <a:ahLst/>
              <a:cxnLst/>
              <a:rect l="l" t="t" r="r" b="b"/>
              <a:pathLst>
                <a:path w="1" h="1" extrusionOk="0">
                  <a:moveTo>
                    <a:pt x="0"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5007;p59">
              <a:extLst>
                <a:ext uri="{FF2B5EF4-FFF2-40B4-BE49-F238E27FC236}">
                  <a16:creationId xmlns:a16="http://schemas.microsoft.com/office/drawing/2014/main" id="{833CA0C0-0F28-6A57-5976-4DCAA367997B}"/>
                </a:ext>
              </a:extLst>
            </p:cNvPr>
            <p:cNvSpPr/>
            <p:nvPr/>
          </p:nvSpPr>
          <p:spPr>
            <a:xfrm>
              <a:off x="2102911" y="1600219"/>
              <a:ext cx="109" cy="489"/>
            </a:xfrm>
            <a:custGeom>
              <a:avLst/>
              <a:gdLst/>
              <a:ahLst/>
              <a:cxnLst/>
              <a:rect l="l" t="t" r="r" b="b"/>
              <a:pathLst>
                <a:path w="8" h="36" extrusionOk="0">
                  <a:moveTo>
                    <a:pt x="7" y="36"/>
                  </a:moveTo>
                  <a:cubicBezTo>
                    <a:pt x="7" y="25"/>
                    <a:pt x="4" y="15"/>
                    <a:pt x="0" y="1"/>
                  </a:cubicBezTo>
                  <a:cubicBezTo>
                    <a:pt x="4" y="15"/>
                    <a:pt x="7" y="25"/>
                    <a:pt x="7" y="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5008;p59">
              <a:extLst>
                <a:ext uri="{FF2B5EF4-FFF2-40B4-BE49-F238E27FC236}">
                  <a16:creationId xmlns:a16="http://schemas.microsoft.com/office/drawing/2014/main" id="{D0369E2B-8D1C-7B33-9F05-139DBD9063AF}"/>
                </a:ext>
              </a:extLst>
            </p:cNvPr>
            <p:cNvSpPr/>
            <p:nvPr/>
          </p:nvSpPr>
          <p:spPr>
            <a:xfrm>
              <a:off x="2103101" y="1604741"/>
              <a:ext cx="54" cy="149"/>
            </a:xfrm>
            <a:custGeom>
              <a:avLst/>
              <a:gdLst/>
              <a:ahLst/>
              <a:cxnLst/>
              <a:rect l="l" t="t" r="r" b="b"/>
              <a:pathLst>
                <a:path w="4" h="11" extrusionOk="0">
                  <a:moveTo>
                    <a:pt x="4" y="0"/>
                  </a:moveTo>
                  <a:lnTo>
                    <a:pt x="4" y="0"/>
                  </a:lnTo>
                  <a:cubicBezTo>
                    <a:pt x="0" y="4"/>
                    <a:pt x="0" y="7"/>
                    <a:pt x="0" y="11"/>
                  </a:cubicBezTo>
                  <a:cubicBezTo>
                    <a:pt x="0" y="7"/>
                    <a:pt x="0"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5009;p59">
              <a:extLst>
                <a:ext uri="{FF2B5EF4-FFF2-40B4-BE49-F238E27FC236}">
                  <a16:creationId xmlns:a16="http://schemas.microsoft.com/office/drawing/2014/main" id="{8D3E92B4-8C54-4E12-57F5-1838249EFA80}"/>
                </a:ext>
              </a:extLst>
            </p:cNvPr>
            <p:cNvSpPr/>
            <p:nvPr/>
          </p:nvSpPr>
          <p:spPr>
            <a:xfrm>
              <a:off x="2103142" y="1601224"/>
              <a:ext cx="68" cy="394"/>
            </a:xfrm>
            <a:custGeom>
              <a:avLst/>
              <a:gdLst/>
              <a:ahLst/>
              <a:cxnLst/>
              <a:rect l="l" t="t" r="r" b="b"/>
              <a:pathLst>
                <a:path w="5" h="29" extrusionOk="0">
                  <a:moveTo>
                    <a:pt x="4" y="28"/>
                  </a:moveTo>
                  <a:cubicBezTo>
                    <a:pt x="4" y="18"/>
                    <a:pt x="1" y="7"/>
                    <a:pt x="1" y="0"/>
                  </a:cubicBezTo>
                  <a:cubicBezTo>
                    <a:pt x="1" y="7"/>
                    <a:pt x="4" y="18"/>
                    <a:pt x="4"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5010;p59">
              <a:extLst>
                <a:ext uri="{FF2B5EF4-FFF2-40B4-BE49-F238E27FC236}">
                  <a16:creationId xmlns:a16="http://schemas.microsoft.com/office/drawing/2014/main" id="{7EE5C257-51F0-38F5-0A31-7198CCD1CA8C}"/>
                </a:ext>
              </a:extLst>
            </p:cNvPr>
            <p:cNvSpPr/>
            <p:nvPr/>
          </p:nvSpPr>
          <p:spPr>
            <a:xfrm>
              <a:off x="2103291" y="1602079"/>
              <a:ext cx="14" cy="394"/>
            </a:xfrm>
            <a:custGeom>
              <a:avLst/>
              <a:gdLst/>
              <a:ahLst/>
              <a:cxnLst/>
              <a:rect l="l" t="t" r="r" b="b"/>
              <a:pathLst>
                <a:path w="1" h="29" extrusionOk="0">
                  <a:moveTo>
                    <a:pt x="0" y="28"/>
                  </a:moveTo>
                  <a:cubicBezTo>
                    <a:pt x="0" y="18"/>
                    <a:pt x="0" y="11"/>
                    <a:pt x="0" y="0"/>
                  </a:cubicBezTo>
                  <a:cubicBezTo>
                    <a:pt x="0" y="7"/>
                    <a:pt x="0" y="18"/>
                    <a:pt x="0"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5011;p59">
              <a:extLst>
                <a:ext uri="{FF2B5EF4-FFF2-40B4-BE49-F238E27FC236}">
                  <a16:creationId xmlns:a16="http://schemas.microsoft.com/office/drawing/2014/main" id="{453A2DC6-7C64-CA2F-59B3-9E5BA18B109D}"/>
                </a:ext>
              </a:extLst>
            </p:cNvPr>
            <p:cNvSpPr/>
            <p:nvPr/>
          </p:nvSpPr>
          <p:spPr>
            <a:xfrm>
              <a:off x="2103332" y="1602840"/>
              <a:ext cx="14" cy="339"/>
            </a:xfrm>
            <a:custGeom>
              <a:avLst/>
              <a:gdLst/>
              <a:ahLst/>
              <a:cxnLst/>
              <a:rect l="l" t="t" r="r" b="b"/>
              <a:pathLst>
                <a:path w="1" h="25" extrusionOk="0">
                  <a:moveTo>
                    <a:pt x="1" y="0"/>
                  </a:moveTo>
                  <a:lnTo>
                    <a:pt x="1" y="25"/>
                  </a:lnTo>
                  <a:cubicBezTo>
                    <a:pt x="1" y="14"/>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5012;p59">
              <a:extLst>
                <a:ext uri="{FF2B5EF4-FFF2-40B4-BE49-F238E27FC236}">
                  <a16:creationId xmlns:a16="http://schemas.microsoft.com/office/drawing/2014/main" id="{7CDD5F8D-C547-1B46-7D20-A59BB4498251}"/>
                </a:ext>
              </a:extLst>
            </p:cNvPr>
            <p:cNvSpPr/>
            <p:nvPr/>
          </p:nvSpPr>
          <p:spPr>
            <a:xfrm>
              <a:off x="2103237" y="1604170"/>
              <a:ext cx="68" cy="244"/>
            </a:xfrm>
            <a:custGeom>
              <a:avLst/>
              <a:gdLst/>
              <a:ahLst/>
              <a:cxnLst/>
              <a:rect l="l" t="t" r="r" b="b"/>
              <a:pathLst>
                <a:path w="5" h="18" extrusionOk="0">
                  <a:moveTo>
                    <a:pt x="4" y="0"/>
                  </a:moveTo>
                  <a:cubicBezTo>
                    <a:pt x="1" y="4"/>
                    <a:pt x="1" y="11"/>
                    <a:pt x="1" y="18"/>
                  </a:cubicBezTo>
                  <a:cubicBezTo>
                    <a:pt x="1" y="11"/>
                    <a:pt x="1"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5013;p59">
              <a:extLst>
                <a:ext uri="{FF2B5EF4-FFF2-40B4-BE49-F238E27FC236}">
                  <a16:creationId xmlns:a16="http://schemas.microsoft.com/office/drawing/2014/main" id="{64DF99D1-5F75-1D5A-5EC3-8E7F9C53FC33}"/>
                </a:ext>
              </a:extLst>
            </p:cNvPr>
            <p:cNvSpPr/>
            <p:nvPr/>
          </p:nvSpPr>
          <p:spPr>
            <a:xfrm>
              <a:off x="2103332" y="1603546"/>
              <a:ext cx="14" cy="258"/>
            </a:xfrm>
            <a:custGeom>
              <a:avLst/>
              <a:gdLst/>
              <a:ahLst/>
              <a:cxnLst/>
              <a:rect l="l" t="t" r="r" b="b"/>
              <a:pathLst>
                <a:path w="1" h="19" extrusionOk="0">
                  <a:moveTo>
                    <a:pt x="1" y="18"/>
                  </a:moveTo>
                  <a:lnTo>
                    <a:pt x="1" y="1"/>
                  </a:lnTo>
                  <a:cubicBezTo>
                    <a:pt x="1" y="8"/>
                    <a:pt x="1" y="15"/>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5014;p59">
              <a:extLst>
                <a:ext uri="{FF2B5EF4-FFF2-40B4-BE49-F238E27FC236}">
                  <a16:creationId xmlns:a16="http://schemas.microsoft.com/office/drawing/2014/main" id="{A451F5AC-BC02-0447-654E-BD3BAD156E86}"/>
                </a:ext>
              </a:extLst>
            </p:cNvPr>
            <p:cNvSpPr/>
            <p:nvPr/>
          </p:nvSpPr>
          <p:spPr>
            <a:xfrm>
              <a:off x="2095308" y="1620572"/>
              <a:ext cx="149" cy="489"/>
            </a:xfrm>
            <a:custGeom>
              <a:avLst/>
              <a:gdLst/>
              <a:ahLst/>
              <a:cxnLst/>
              <a:rect l="l" t="t" r="r" b="b"/>
              <a:pathLst>
                <a:path w="11" h="36" extrusionOk="0">
                  <a:moveTo>
                    <a:pt x="0" y="35"/>
                  </a:moveTo>
                  <a:cubicBezTo>
                    <a:pt x="4" y="25"/>
                    <a:pt x="7" y="11"/>
                    <a:pt x="11" y="0"/>
                  </a:cubicBezTo>
                  <a:cubicBezTo>
                    <a:pt x="7" y="11"/>
                    <a:pt x="4" y="25"/>
                    <a:pt x="0" y="3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5015;p59">
              <a:extLst>
                <a:ext uri="{FF2B5EF4-FFF2-40B4-BE49-F238E27FC236}">
                  <a16:creationId xmlns:a16="http://schemas.microsoft.com/office/drawing/2014/main" id="{B0A9DC96-B6E0-2831-D464-BB5CB096F4DB}"/>
                </a:ext>
              </a:extLst>
            </p:cNvPr>
            <p:cNvSpPr/>
            <p:nvPr/>
          </p:nvSpPr>
          <p:spPr>
            <a:xfrm>
              <a:off x="2095593" y="1634068"/>
              <a:ext cx="54" cy="109"/>
            </a:xfrm>
            <a:custGeom>
              <a:avLst/>
              <a:gdLst/>
              <a:ahLst/>
              <a:cxnLst/>
              <a:rect l="l" t="t" r="r" b="b"/>
              <a:pathLst>
                <a:path w="4" h="8" extrusionOk="0">
                  <a:moveTo>
                    <a:pt x="0" y="0"/>
                  </a:moveTo>
                  <a:lnTo>
                    <a:pt x="4"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5016;p59">
              <a:extLst>
                <a:ext uri="{FF2B5EF4-FFF2-40B4-BE49-F238E27FC236}">
                  <a16:creationId xmlns:a16="http://schemas.microsoft.com/office/drawing/2014/main" id="{50E22951-830A-32C9-C16C-4810BBC61026}"/>
                </a:ext>
              </a:extLst>
            </p:cNvPr>
            <p:cNvSpPr/>
            <p:nvPr/>
          </p:nvSpPr>
          <p:spPr>
            <a:xfrm>
              <a:off x="2095308" y="1633688"/>
              <a:ext cx="244" cy="299"/>
            </a:xfrm>
            <a:custGeom>
              <a:avLst/>
              <a:gdLst/>
              <a:ahLst/>
              <a:cxnLst/>
              <a:rect l="l" t="t" r="r" b="b"/>
              <a:pathLst>
                <a:path w="18" h="22" extrusionOk="0">
                  <a:moveTo>
                    <a:pt x="0" y="0"/>
                  </a:moveTo>
                  <a:lnTo>
                    <a:pt x="18"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5017;p59">
              <a:extLst>
                <a:ext uri="{FF2B5EF4-FFF2-40B4-BE49-F238E27FC236}">
                  <a16:creationId xmlns:a16="http://schemas.microsoft.com/office/drawing/2014/main" id="{C48825FD-6D9B-18C6-2C1B-7293151AE4DF}"/>
                </a:ext>
              </a:extLst>
            </p:cNvPr>
            <p:cNvSpPr/>
            <p:nvPr/>
          </p:nvSpPr>
          <p:spPr>
            <a:xfrm>
              <a:off x="2095159" y="1633443"/>
              <a:ext cx="14" cy="68"/>
            </a:xfrm>
            <a:custGeom>
              <a:avLst/>
              <a:gdLst/>
              <a:ahLst/>
              <a:cxnLst/>
              <a:rect l="l" t="t" r="r" b="b"/>
              <a:pathLst>
                <a:path w="1" h="5" extrusionOk="0">
                  <a:moveTo>
                    <a:pt x="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5018;p59">
              <a:extLst>
                <a:ext uri="{FF2B5EF4-FFF2-40B4-BE49-F238E27FC236}">
                  <a16:creationId xmlns:a16="http://schemas.microsoft.com/office/drawing/2014/main" id="{28A1C105-E123-28A8-3D3A-07C0DCCA5812}"/>
                </a:ext>
              </a:extLst>
            </p:cNvPr>
            <p:cNvSpPr/>
            <p:nvPr/>
          </p:nvSpPr>
          <p:spPr>
            <a:xfrm>
              <a:off x="2097345" y="1638969"/>
              <a:ext cx="14" cy="109"/>
            </a:xfrm>
            <a:custGeom>
              <a:avLst/>
              <a:gdLst/>
              <a:ahLst/>
              <a:cxnLst/>
              <a:rect l="l" t="t" r="r" b="b"/>
              <a:pathLst>
                <a:path w="1" h="8" extrusionOk="0">
                  <a:moveTo>
                    <a:pt x="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5019;p59">
              <a:extLst>
                <a:ext uri="{FF2B5EF4-FFF2-40B4-BE49-F238E27FC236}">
                  <a16:creationId xmlns:a16="http://schemas.microsoft.com/office/drawing/2014/main" id="{76B211CA-9B24-7CF1-66A6-BCE45B7D2C9F}"/>
                </a:ext>
              </a:extLst>
            </p:cNvPr>
            <p:cNvSpPr/>
            <p:nvPr/>
          </p:nvSpPr>
          <p:spPr>
            <a:xfrm>
              <a:off x="2096163" y="1635059"/>
              <a:ext cx="109" cy="163"/>
            </a:xfrm>
            <a:custGeom>
              <a:avLst/>
              <a:gdLst/>
              <a:ahLst/>
              <a:cxnLst/>
              <a:rect l="l" t="t" r="r" b="b"/>
              <a:pathLst>
                <a:path w="8" h="12" extrusionOk="0">
                  <a:moveTo>
                    <a:pt x="0" y="1"/>
                  </a:moveTo>
                  <a:lnTo>
                    <a:pt x="7"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5020;p59">
              <a:extLst>
                <a:ext uri="{FF2B5EF4-FFF2-40B4-BE49-F238E27FC236}">
                  <a16:creationId xmlns:a16="http://schemas.microsoft.com/office/drawing/2014/main" id="{9C3AEC72-E257-D5D9-BEC1-B89951F446F5}"/>
                </a:ext>
              </a:extLst>
            </p:cNvPr>
            <p:cNvSpPr/>
            <p:nvPr/>
          </p:nvSpPr>
          <p:spPr>
            <a:xfrm>
              <a:off x="2096014" y="1634774"/>
              <a:ext cx="109" cy="163"/>
            </a:xfrm>
            <a:custGeom>
              <a:avLst/>
              <a:gdLst/>
              <a:ahLst/>
              <a:cxnLst/>
              <a:rect l="l" t="t" r="r" b="b"/>
              <a:pathLst>
                <a:path w="8" h="12" extrusionOk="0">
                  <a:moveTo>
                    <a:pt x="1" y="1"/>
                  </a:moveTo>
                  <a:lnTo>
                    <a:pt x="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5021;p59">
              <a:extLst>
                <a:ext uri="{FF2B5EF4-FFF2-40B4-BE49-F238E27FC236}">
                  <a16:creationId xmlns:a16="http://schemas.microsoft.com/office/drawing/2014/main" id="{86566ED5-9365-4C74-4574-50DBBAE4CF0E}"/>
                </a:ext>
              </a:extLst>
            </p:cNvPr>
            <p:cNvSpPr/>
            <p:nvPr/>
          </p:nvSpPr>
          <p:spPr>
            <a:xfrm>
              <a:off x="2097249" y="1638345"/>
              <a:ext cx="68" cy="163"/>
            </a:xfrm>
            <a:custGeom>
              <a:avLst/>
              <a:gdLst/>
              <a:ahLst/>
              <a:cxnLst/>
              <a:rect l="l" t="t" r="r" b="b"/>
              <a:pathLst>
                <a:path w="5" h="12" extrusionOk="0">
                  <a:moveTo>
                    <a:pt x="1" y="1"/>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5022;p59">
              <a:extLst>
                <a:ext uri="{FF2B5EF4-FFF2-40B4-BE49-F238E27FC236}">
                  <a16:creationId xmlns:a16="http://schemas.microsoft.com/office/drawing/2014/main" id="{360DA53E-11FC-EE9C-DD9C-5FF90DE37DDE}"/>
                </a:ext>
              </a:extLst>
            </p:cNvPr>
            <p:cNvSpPr/>
            <p:nvPr/>
          </p:nvSpPr>
          <p:spPr>
            <a:xfrm>
              <a:off x="2097059" y="1637299"/>
              <a:ext cx="14" cy="204"/>
            </a:xfrm>
            <a:custGeom>
              <a:avLst/>
              <a:gdLst/>
              <a:ahLst/>
              <a:cxnLst/>
              <a:rect l="l" t="t" r="r" b="b"/>
              <a:pathLst>
                <a:path w="1" h="15" extrusionOk="0">
                  <a:moveTo>
                    <a:pt x="1"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5023;p59">
              <a:extLst>
                <a:ext uri="{FF2B5EF4-FFF2-40B4-BE49-F238E27FC236}">
                  <a16:creationId xmlns:a16="http://schemas.microsoft.com/office/drawing/2014/main" id="{FAEC6139-CFC7-F2B5-0ECE-3B017F7BF899}"/>
                </a:ext>
              </a:extLst>
            </p:cNvPr>
            <p:cNvSpPr/>
            <p:nvPr/>
          </p:nvSpPr>
          <p:spPr>
            <a:xfrm>
              <a:off x="2096774" y="1636444"/>
              <a:ext cx="68" cy="149"/>
            </a:xfrm>
            <a:custGeom>
              <a:avLst/>
              <a:gdLst/>
              <a:ahLst/>
              <a:cxnLst/>
              <a:rect l="l" t="t" r="r" b="b"/>
              <a:pathLst>
                <a:path w="5" h="11" extrusionOk="0">
                  <a:moveTo>
                    <a:pt x="1" y="0"/>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5024;p59">
              <a:extLst>
                <a:ext uri="{FF2B5EF4-FFF2-40B4-BE49-F238E27FC236}">
                  <a16:creationId xmlns:a16="http://schemas.microsoft.com/office/drawing/2014/main" id="{63EE1156-9A19-B2F6-27C4-BB45EF895DFB}"/>
                </a:ext>
              </a:extLst>
            </p:cNvPr>
            <p:cNvSpPr/>
            <p:nvPr/>
          </p:nvSpPr>
          <p:spPr>
            <a:xfrm>
              <a:off x="2096639" y="1636009"/>
              <a:ext cx="54" cy="204"/>
            </a:xfrm>
            <a:custGeom>
              <a:avLst/>
              <a:gdLst/>
              <a:ahLst/>
              <a:cxnLst/>
              <a:rect l="l" t="t" r="r" b="b"/>
              <a:pathLst>
                <a:path w="4" h="15" extrusionOk="0">
                  <a:moveTo>
                    <a:pt x="0" y="1"/>
                  </a:moveTo>
                  <a:lnTo>
                    <a:pt x="4"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5025;p59">
              <a:extLst>
                <a:ext uri="{FF2B5EF4-FFF2-40B4-BE49-F238E27FC236}">
                  <a16:creationId xmlns:a16="http://schemas.microsoft.com/office/drawing/2014/main" id="{3F3E88E9-76BD-44B4-BEC0-2E3EFF1A6971}"/>
                </a:ext>
              </a:extLst>
            </p:cNvPr>
            <p:cNvSpPr/>
            <p:nvPr/>
          </p:nvSpPr>
          <p:spPr>
            <a:xfrm>
              <a:off x="2097154" y="1637775"/>
              <a:ext cx="68" cy="204"/>
            </a:xfrm>
            <a:custGeom>
              <a:avLst/>
              <a:gdLst/>
              <a:ahLst/>
              <a:cxnLst/>
              <a:rect l="l" t="t" r="r" b="b"/>
              <a:pathLst>
                <a:path w="5" h="15" extrusionOk="0">
                  <a:moveTo>
                    <a:pt x="1" y="1"/>
                  </a:moveTo>
                  <a:lnTo>
                    <a:pt x="4"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5026;p59">
              <a:extLst>
                <a:ext uri="{FF2B5EF4-FFF2-40B4-BE49-F238E27FC236}">
                  <a16:creationId xmlns:a16="http://schemas.microsoft.com/office/drawing/2014/main" id="{727120F4-1230-F3FD-ABA5-13FEC2B11BE1}"/>
                </a:ext>
              </a:extLst>
            </p:cNvPr>
            <p:cNvSpPr/>
            <p:nvPr/>
          </p:nvSpPr>
          <p:spPr>
            <a:xfrm>
              <a:off x="2096924" y="1636824"/>
              <a:ext cx="54" cy="204"/>
            </a:xfrm>
            <a:custGeom>
              <a:avLst/>
              <a:gdLst/>
              <a:ahLst/>
              <a:cxnLst/>
              <a:rect l="l" t="t" r="r" b="b"/>
              <a:pathLst>
                <a:path w="4" h="15" extrusionOk="0">
                  <a:moveTo>
                    <a:pt x="0" y="0"/>
                  </a:moveTo>
                  <a:lnTo>
                    <a:pt x="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5027;p59">
              <a:extLst>
                <a:ext uri="{FF2B5EF4-FFF2-40B4-BE49-F238E27FC236}">
                  <a16:creationId xmlns:a16="http://schemas.microsoft.com/office/drawing/2014/main" id="{3F43DEF2-B88C-677B-5CF2-2B9287A78603}"/>
                </a:ext>
              </a:extLst>
            </p:cNvPr>
            <p:cNvSpPr/>
            <p:nvPr/>
          </p:nvSpPr>
          <p:spPr>
            <a:xfrm>
              <a:off x="2096353" y="1635344"/>
              <a:ext cx="54" cy="163"/>
            </a:xfrm>
            <a:custGeom>
              <a:avLst/>
              <a:gdLst/>
              <a:ahLst/>
              <a:cxnLst/>
              <a:rect l="l" t="t" r="r" b="b"/>
              <a:pathLst>
                <a:path w="4" h="12" extrusionOk="0">
                  <a:moveTo>
                    <a:pt x="0" y="1"/>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5028;p59">
              <a:extLst>
                <a:ext uri="{FF2B5EF4-FFF2-40B4-BE49-F238E27FC236}">
                  <a16:creationId xmlns:a16="http://schemas.microsoft.com/office/drawing/2014/main" id="{C5A33BD6-8053-8D9D-1E93-FDB25A97F0E4}"/>
                </a:ext>
              </a:extLst>
            </p:cNvPr>
            <p:cNvSpPr/>
            <p:nvPr/>
          </p:nvSpPr>
          <p:spPr>
            <a:xfrm>
              <a:off x="2096489" y="1635724"/>
              <a:ext cx="68" cy="163"/>
            </a:xfrm>
            <a:custGeom>
              <a:avLst/>
              <a:gdLst/>
              <a:ahLst/>
              <a:cxnLst/>
              <a:rect l="l" t="t" r="r" b="b"/>
              <a:pathLst>
                <a:path w="5" h="12" extrusionOk="0">
                  <a:moveTo>
                    <a:pt x="1" y="1"/>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5029;p59">
              <a:extLst>
                <a:ext uri="{FF2B5EF4-FFF2-40B4-BE49-F238E27FC236}">
                  <a16:creationId xmlns:a16="http://schemas.microsoft.com/office/drawing/2014/main" id="{0E2C1FD4-217E-4E1F-8578-70A413FF093D}"/>
                </a:ext>
              </a:extLst>
            </p:cNvPr>
            <p:cNvSpPr/>
            <p:nvPr/>
          </p:nvSpPr>
          <p:spPr>
            <a:xfrm>
              <a:off x="2095878" y="1634543"/>
              <a:ext cx="54" cy="109"/>
            </a:xfrm>
            <a:custGeom>
              <a:avLst/>
              <a:gdLst/>
              <a:ahLst/>
              <a:cxnLst/>
              <a:rect l="l" t="t" r="r" b="b"/>
              <a:pathLst>
                <a:path w="4" h="8" extrusionOk="0">
                  <a:moveTo>
                    <a:pt x="0" y="0"/>
                  </a:moveTo>
                  <a:lnTo>
                    <a:pt x="4"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5030;p59">
              <a:extLst>
                <a:ext uri="{FF2B5EF4-FFF2-40B4-BE49-F238E27FC236}">
                  <a16:creationId xmlns:a16="http://schemas.microsoft.com/office/drawing/2014/main" id="{F6D5E87A-0D06-5EAB-A5F4-7F210EED834B}"/>
                </a:ext>
              </a:extLst>
            </p:cNvPr>
            <p:cNvSpPr/>
            <p:nvPr/>
          </p:nvSpPr>
          <p:spPr>
            <a:xfrm>
              <a:off x="2095729" y="1634299"/>
              <a:ext cx="68" cy="109"/>
            </a:xfrm>
            <a:custGeom>
              <a:avLst/>
              <a:gdLst/>
              <a:ahLst/>
              <a:cxnLst/>
              <a:rect l="l" t="t" r="r" b="b"/>
              <a:pathLst>
                <a:path w="5" h="8" extrusionOk="0">
                  <a:moveTo>
                    <a:pt x="1" y="1"/>
                  </a:moveTo>
                  <a:lnTo>
                    <a:pt x="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5031;p59">
              <a:extLst>
                <a:ext uri="{FF2B5EF4-FFF2-40B4-BE49-F238E27FC236}">
                  <a16:creationId xmlns:a16="http://schemas.microsoft.com/office/drawing/2014/main" id="{0903814E-E64C-310C-F67C-31F5E76369D6}"/>
                </a:ext>
              </a:extLst>
            </p:cNvPr>
            <p:cNvSpPr/>
            <p:nvPr/>
          </p:nvSpPr>
          <p:spPr>
            <a:xfrm>
              <a:off x="2095254" y="1632968"/>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5032;p59">
              <a:extLst>
                <a:ext uri="{FF2B5EF4-FFF2-40B4-BE49-F238E27FC236}">
                  <a16:creationId xmlns:a16="http://schemas.microsoft.com/office/drawing/2014/main" id="{E7D3558B-3358-C0E3-A48E-B5FFB147C22B}"/>
                </a:ext>
              </a:extLst>
            </p:cNvPr>
            <p:cNvSpPr/>
            <p:nvPr/>
          </p:nvSpPr>
          <p:spPr>
            <a:xfrm>
              <a:off x="2095064" y="1633063"/>
              <a:ext cx="163" cy="258"/>
            </a:xfrm>
            <a:custGeom>
              <a:avLst/>
              <a:gdLst/>
              <a:ahLst/>
              <a:cxnLst/>
              <a:rect l="l" t="t" r="r" b="b"/>
              <a:pathLst>
                <a:path w="12" h="19" extrusionOk="0">
                  <a:moveTo>
                    <a:pt x="11" y="1"/>
                  </a:moveTo>
                  <a:cubicBezTo>
                    <a:pt x="8" y="4"/>
                    <a:pt x="3" y="9"/>
                    <a:pt x="1" y="14"/>
                  </a:cubicBezTo>
                  <a:lnTo>
                    <a:pt x="1" y="14"/>
                  </a:lnTo>
                  <a:cubicBezTo>
                    <a:pt x="5" y="10"/>
                    <a:pt x="8" y="4"/>
                    <a:pt x="11" y="1"/>
                  </a:cubicBezTo>
                  <a:close/>
                  <a:moveTo>
                    <a:pt x="1" y="14"/>
                  </a:moveTo>
                  <a:lnTo>
                    <a:pt x="1" y="14"/>
                  </a:lnTo>
                  <a:cubicBezTo>
                    <a:pt x="1" y="14"/>
                    <a:pt x="1" y="15"/>
                    <a:pt x="1" y="15"/>
                  </a:cubicBezTo>
                  <a:lnTo>
                    <a:pt x="1" y="18"/>
                  </a:lnTo>
                  <a:cubicBezTo>
                    <a:pt x="1" y="17"/>
                    <a:pt x="1" y="15"/>
                    <a:pt x="1"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5033;p59">
              <a:extLst>
                <a:ext uri="{FF2B5EF4-FFF2-40B4-BE49-F238E27FC236}">
                  <a16:creationId xmlns:a16="http://schemas.microsoft.com/office/drawing/2014/main" id="{9BC3DE0F-C546-860C-1D34-02ADBA0EC5B5}"/>
                </a:ext>
              </a:extLst>
            </p:cNvPr>
            <p:cNvSpPr/>
            <p:nvPr/>
          </p:nvSpPr>
          <p:spPr>
            <a:xfrm>
              <a:off x="2094588" y="1626274"/>
              <a:ext cx="964" cy="1860"/>
            </a:xfrm>
            <a:custGeom>
              <a:avLst/>
              <a:gdLst/>
              <a:ahLst/>
              <a:cxnLst/>
              <a:rect l="l" t="t" r="r" b="b"/>
              <a:pathLst>
                <a:path w="71" h="137" extrusionOk="0">
                  <a:moveTo>
                    <a:pt x="71" y="137"/>
                  </a:moveTo>
                  <a:cubicBezTo>
                    <a:pt x="46" y="95"/>
                    <a:pt x="1" y="28"/>
                    <a:pt x="4" y="0"/>
                  </a:cubicBezTo>
                  <a:lnTo>
                    <a:pt x="4" y="0"/>
                  </a:lnTo>
                  <a:cubicBezTo>
                    <a:pt x="1" y="28"/>
                    <a:pt x="46" y="95"/>
                    <a:pt x="71" y="13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5034;p59">
              <a:extLst>
                <a:ext uri="{FF2B5EF4-FFF2-40B4-BE49-F238E27FC236}">
                  <a16:creationId xmlns:a16="http://schemas.microsoft.com/office/drawing/2014/main" id="{EFF01263-3A79-1E78-D262-A69B3903B49C}"/>
                </a:ext>
              </a:extLst>
            </p:cNvPr>
            <p:cNvSpPr/>
            <p:nvPr/>
          </p:nvSpPr>
          <p:spPr>
            <a:xfrm>
              <a:off x="2095064" y="163330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5035;p59">
              <a:extLst>
                <a:ext uri="{FF2B5EF4-FFF2-40B4-BE49-F238E27FC236}">
                  <a16:creationId xmlns:a16="http://schemas.microsoft.com/office/drawing/2014/main" id="{FC1BCEA4-FE62-A313-49CB-1E021C97D226}"/>
                </a:ext>
              </a:extLst>
            </p:cNvPr>
            <p:cNvSpPr/>
            <p:nvPr/>
          </p:nvSpPr>
          <p:spPr>
            <a:xfrm>
              <a:off x="2109944" y="1656498"/>
              <a:ext cx="149" cy="14"/>
            </a:xfrm>
            <a:custGeom>
              <a:avLst/>
              <a:gdLst/>
              <a:ahLst/>
              <a:cxnLst/>
              <a:rect l="l" t="t" r="r" b="b"/>
              <a:pathLst>
                <a:path w="11" h="1" extrusionOk="0">
                  <a:moveTo>
                    <a:pt x="0"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5036;p59">
              <a:extLst>
                <a:ext uri="{FF2B5EF4-FFF2-40B4-BE49-F238E27FC236}">
                  <a16:creationId xmlns:a16="http://schemas.microsoft.com/office/drawing/2014/main" id="{EAB112E9-DE0D-6AE4-A6B1-16EC6E309440}"/>
                </a:ext>
              </a:extLst>
            </p:cNvPr>
            <p:cNvSpPr/>
            <p:nvPr/>
          </p:nvSpPr>
          <p:spPr>
            <a:xfrm>
              <a:off x="2110555" y="1656362"/>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5037;p59">
              <a:extLst>
                <a:ext uri="{FF2B5EF4-FFF2-40B4-BE49-F238E27FC236}">
                  <a16:creationId xmlns:a16="http://schemas.microsoft.com/office/drawing/2014/main" id="{F2C49DB6-183E-679E-9211-771222A290A2}"/>
                </a:ext>
              </a:extLst>
            </p:cNvPr>
            <p:cNvSpPr/>
            <p:nvPr/>
          </p:nvSpPr>
          <p:spPr>
            <a:xfrm>
              <a:off x="2118118" y="1656647"/>
              <a:ext cx="869" cy="394"/>
            </a:xfrm>
            <a:custGeom>
              <a:avLst/>
              <a:gdLst/>
              <a:ahLst/>
              <a:cxnLst/>
              <a:rect l="l" t="t" r="r" b="b"/>
              <a:pathLst>
                <a:path w="64" h="29" extrusionOk="0">
                  <a:moveTo>
                    <a:pt x="1" y="0"/>
                  </a:moveTo>
                  <a:lnTo>
                    <a:pt x="64"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5038;p59">
              <a:extLst>
                <a:ext uri="{FF2B5EF4-FFF2-40B4-BE49-F238E27FC236}">
                  <a16:creationId xmlns:a16="http://schemas.microsoft.com/office/drawing/2014/main" id="{FB4BAAEA-3375-5341-7640-AA2D6988F756}"/>
                </a:ext>
              </a:extLst>
            </p:cNvPr>
            <p:cNvSpPr/>
            <p:nvPr/>
          </p:nvSpPr>
          <p:spPr>
            <a:xfrm>
              <a:off x="2109374" y="1656552"/>
              <a:ext cx="244" cy="14"/>
            </a:xfrm>
            <a:custGeom>
              <a:avLst/>
              <a:gdLst/>
              <a:ahLst/>
              <a:cxnLst/>
              <a:rect l="l" t="t" r="r" b="b"/>
              <a:pathLst>
                <a:path w="18" h="1" extrusionOk="0">
                  <a:moveTo>
                    <a:pt x="0" y="0"/>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5039;p59">
              <a:extLst>
                <a:ext uri="{FF2B5EF4-FFF2-40B4-BE49-F238E27FC236}">
                  <a16:creationId xmlns:a16="http://schemas.microsoft.com/office/drawing/2014/main" id="{DD308FFD-1BDC-AD1A-C1E4-D177F44C2F56}"/>
                </a:ext>
              </a:extLst>
            </p:cNvPr>
            <p:cNvSpPr/>
            <p:nvPr/>
          </p:nvSpPr>
          <p:spPr>
            <a:xfrm>
              <a:off x="2110325" y="1656403"/>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5040;p59">
              <a:extLst>
                <a:ext uri="{FF2B5EF4-FFF2-40B4-BE49-F238E27FC236}">
                  <a16:creationId xmlns:a16="http://schemas.microsoft.com/office/drawing/2014/main" id="{29A77E5E-0981-EFB9-6493-A42AF74A76A3}"/>
                </a:ext>
              </a:extLst>
            </p:cNvPr>
            <p:cNvSpPr/>
            <p:nvPr/>
          </p:nvSpPr>
          <p:spPr>
            <a:xfrm>
              <a:off x="2117222" y="1656308"/>
              <a:ext cx="774" cy="299"/>
            </a:xfrm>
            <a:custGeom>
              <a:avLst/>
              <a:gdLst/>
              <a:ahLst/>
              <a:cxnLst/>
              <a:rect l="l" t="t" r="r" b="b"/>
              <a:pathLst>
                <a:path w="57" h="22" extrusionOk="0">
                  <a:moveTo>
                    <a:pt x="0" y="1"/>
                  </a:moveTo>
                  <a:lnTo>
                    <a:pt x="56"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5041;p59">
              <a:extLst>
                <a:ext uri="{FF2B5EF4-FFF2-40B4-BE49-F238E27FC236}">
                  <a16:creationId xmlns:a16="http://schemas.microsoft.com/office/drawing/2014/main" id="{5637BC60-9AEF-F4C6-ED7E-41B670CCD2AE}"/>
                </a:ext>
              </a:extLst>
            </p:cNvPr>
            <p:cNvSpPr/>
            <p:nvPr/>
          </p:nvSpPr>
          <p:spPr>
            <a:xfrm>
              <a:off x="2110650" y="1656308"/>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5042;p59">
              <a:extLst>
                <a:ext uri="{FF2B5EF4-FFF2-40B4-BE49-F238E27FC236}">
                  <a16:creationId xmlns:a16="http://schemas.microsoft.com/office/drawing/2014/main" id="{06DB3E43-C57D-4582-7AAC-F8B7C5B1D838}"/>
                </a:ext>
              </a:extLst>
            </p:cNvPr>
            <p:cNvSpPr/>
            <p:nvPr/>
          </p:nvSpPr>
          <p:spPr>
            <a:xfrm>
              <a:off x="2110135" y="1656457"/>
              <a:ext cx="149" cy="14"/>
            </a:xfrm>
            <a:custGeom>
              <a:avLst/>
              <a:gdLst/>
              <a:ahLst/>
              <a:cxnLst/>
              <a:rect l="l" t="t" r="r" b="b"/>
              <a:pathLst>
                <a:path w="11" h="1" extrusionOk="0">
                  <a:moveTo>
                    <a:pt x="0"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5043;p59">
              <a:extLst>
                <a:ext uri="{FF2B5EF4-FFF2-40B4-BE49-F238E27FC236}">
                  <a16:creationId xmlns:a16="http://schemas.microsoft.com/office/drawing/2014/main" id="{34A1F78D-4823-492C-1A9D-FFAE3B21437F}"/>
                </a:ext>
              </a:extLst>
            </p:cNvPr>
            <p:cNvSpPr/>
            <p:nvPr/>
          </p:nvSpPr>
          <p:spPr>
            <a:xfrm>
              <a:off x="2119069" y="1657123"/>
              <a:ext cx="964" cy="434"/>
            </a:xfrm>
            <a:custGeom>
              <a:avLst/>
              <a:gdLst/>
              <a:ahLst/>
              <a:cxnLst/>
              <a:rect l="l" t="t" r="r" b="b"/>
              <a:pathLst>
                <a:path w="71" h="32" extrusionOk="0">
                  <a:moveTo>
                    <a:pt x="1" y="0"/>
                  </a:moveTo>
                  <a:lnTo>
                    <a:pt x="71"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5044;p59">
              <a:extLst>
                <a:ext uri="{FF2B5EF4-FFF2-40B4-BE49-F238E27FC236}">
                  <a16:creationId xmlns:a16="http://schemas.microsoft.com/office/drawing/2014/main" id="{5C1BF041-8CAA-6499-6BF5-0B4BD8E84427}"/>
                </a:ext>
              </a:extLst>
            </p:cNvPr>
            <p:cNvSpPr/>
            <p:nvPr/>
          </p:nvSpPr>
          <p:spPr>
            <a:xfrm>
              <a:off x="2108994" y="1656593"/>
              <a:ext cx="339" cy="14"/>
            </a:xfrm>
            <a:custGeom>
              <a:avLst/>
              <a:gdLst/>
              <a:ahLst/>
              <a:cxnLst/>
              <a:rect l="l" t="t" r="r" b="b"/>
              <a:pathLst>
                <a:path w="25" h="1" extrusionOk="0">
                  <a:moveTo>
                    <a:pt x="0" y="1"/>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5045;p59">
              <a:extLst>
                <a:ext uri="{FF2B5EF4-FFF2-40B4-BE49-F238E27FC236}">
                  <a16:creationId xmlns:a16="http://schemas.microsoft.com/office/drawing/2014/main" id="{DE554473-B69B-5899-F13F-26B26EA3180F}"/>
                </a:ext>
              </a:extLst>
            </p:cNvPr>
            <p:cNvSpPr/>
            <p:nvPr/>
          </p:nvSpPr>
          <p:spPr>
            <a:xfrm>
              <a:off x="2109659" y="1656498"/>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5046;p59">
              <a:extLst>
                <a:ext uri="{FF2B5EF4-FFF2-40B4-BE49-F238E27FC236}">
                  <a16:creationId xmlns:a16="http://schemas.microsoft.com/office/drawing/2014/main" id="{080E501A-E495-CC57-9086-71E4E8B949AB}"/>
                </a:ext>
              </a:extLst>
            </p:cNvPr>
            <p:cNvSpPr/>
            <p:nvPr/>
          </p:nvSpPr>
          <p:spPr>
            <a:xfrm>
              <a:off x="2116407" y="1656023"/>
              <a:ext cx="679" cy="258"/>
            </a:xfrm>
            <a:custGeom>
              <a:avLst/>
              <a:gdLst/>
              <a:ahLst/>
              <a:cxnLst/>
              <a:rect l="l" t="t" r="r" b="b"/>
              <a:pathLst>
                <a:path w="50" h="19" extrusionOk="0">
                  <a:moveTo>
                    <a:pt x="1" y="1"/>
                  </a:moveTo>
                  <a:cubicBezTo>
                    <a:pt x="15" y="4"/>
                    <a:pt x="32" y="11"/>
                    <a:pt x="50" y="18"/>
                  </a:cubicBezTo>
                  <a:cubicBezTo>
                    <a:pt x="32" y="11"/>
                    <a:pt x="15"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5047;p59">
              <a:extLst>
                <a:ext uri="{FF2B5EF4-FFF2-40B4-BE49-F238E27FC236}">
                  <a16:creationId xmlns:a16="http://schemas.microsoft.com/office/drawing/2014/main" id="{CD7181A2-182D-44DC-C00B-B19D50C8E557}"/>
                </a:ext>
              </a:extLst>
            </p:cNvPr>
            <p:cNvSpPr/>
            <p:nvPr/>
          </p:nvSpPr>
          <p:spPr>
            <a:xfrm>
              <a:off x="2106428" y="1656552"/>
              <a:ext cx="584" cy="14"/>
            </a:xfrm>
            <a:custGeom>
              <a:avLst/>
              <a:gdLst/>
              <a:ahLst/>
              <a:cxnLst/>
              <a:rect l="l" t="t" r="r" b="b"/>
              <a:pathLst>
                <a:path w="43" h="1" extrusionOk="0">
                  <a:moveTo>
                    <a:pt x="0" y="0"/>
                  </a:moveTo>
                  <a:lnTo>
                    <a:pt x="4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5048;p59">
              <a:extLst>
                <a:ext uri="{FF2B5EF4-FFF2-40B4-BE49-F238E27FC236}">
                  <a16:creationId xmlns:a16="http://schemas.microsoft.com/office/drawing/2014/main" id="{5F2E2EE3-17DE-F984-E10D-FC7CC1948DFF}"/>
                </a:ext>
              </a:extLst>
            </p:cNvPr>
            <p:cNvSpPr/>
            <p:nvPr/>
          </p:nvSpPr>
          <p:spPr>
            <a:xfrm>
              <a:off x="2105898" y="1656498"/>
              <a:ext cx="299" cy="14"/>
            </a:xfrm>
            <a:custGeom>
              <a:avLst/>
              <a:gdLst/>
              <a:ahLst/>
              <a:cxnLst/>
              <a:rect l="l" t="t" r="r" b="b"/>
              <a:pathLst>
                <a:path w="22" h="1" extrusionOk="0">
                  <a:moveTo>
                    <a:pt x="22" y="1"/>
                  </a:moveTo>
                  <a:lnTo>
                    <a:pt x="1" y="1"/>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5049;p59">
              <a:extLst>
                <a:ext uri="{FF2B5EF4-FFF2-40B4-BE49-F238E27FC236}">
                  <a16:creationId xmlns:a16="http://schemas.microsoft.com/office/drawing/2014/main" id="{0AF5773A-6F98-80FA-65AE-609A1C2DF357}"/>
                </a:ext>
              </a:extLst>
            </p:cNvPr>
            <p:cNvSpPr/>
            <p:nvPr/>
          </p:nvSpPr>
          <p:spPr>
            <a:xfrm>
              <a:off x="2110460" y="1656403"/>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5050;p59">
              <a:extLst>
                <a:ext uri="{FF2B5EF4-FFF2-40B4-BE49-F238E27FC236}">
                  <a16:creationId xmlns:a16="http://schemas.microsoft.com/office/drawing/2014/main" id="{E9F28662-3FC6-E1C3-D394-30AC18625E8C}"/>
                </a:ext>
              </a:extLst>
            </p:cNvPr>
            <p:cNvSpPr/>
            <p:nvPr/>
          </p:nvSpPr>
          <p:spPr>
            <a:xfrm>
              <a:off x="2107039" y="1656593"/>
              <a:ext cx="1969" cy="14"/>
            </a:xfrm>
            <a:custGeom>
              <a:avLst/>
              <a:gdLst/>
              <a:ahLst/>
              <a:cxnLst/>
              <a:rect l="l" t="t" r="r" b="b"/>
              <a:pathLst>
                <a:path w="145" h="1" extrusionOk="0">
                  <a:moveTo>
                    <a:pt x="144" y="1"/>
                  </a:moveTo>
                  <a:lnTo>
                    <a:pt x="1" y="1"/>
                  </a:lnTo>
                  <a:cubicBezTo>
                    <a:pt x="60" y="1"/>
                    <a:pt x="106" y="1"/>
                    <a:pt x="14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5051;p59">
              <a:extLst>
                <a:ext uri="{FF2B5EF4-FFF2-40B4-BE49-F238E27FC236}">
                  <a16:creationId xmlns:a16="http://schemas.microsoft.com/office/drawing/2014/main" id="{854FC1B9-0CD2-5872-CF93-FCB491CBDD08}"/>
                </a:ext>
              </a:extLst>
            </p:cNvPr>
            <p:cNvSpPr/>
            <p:nvPr/>
          </p:nvSpPr>
          <p:spPr>
            <a:xfrm>
              <a:off x="2203154" y="1406808"/>
              <a:ext cx="75925" cy="121342"/>
            </a:xfrm>
            <a:custGeom>
              <a:avLst/>
              <a:gdLst/>
              <a:ahLst/>
              <a:cxnLst/>
              <a:rect l="l" t="t" r="r" b="b"/>
              <a:pathLst>
                <a:path w="5592" h="8937" extrusionOk="0">
                  <a:moveTo>
                    <a:pt x="3667" y="1"/>
                  </a:moveTo>
                  <a:cubicBezTo>
                    <a:pt x="3594" y="1"/>
                    <a:pt x="3523" y="29"/>
                    <a:pt x="3473" y="81"/>
                  </a:cubicBezTo>
                  <a:cubicBezTo>
                    <a:pt x="3421" y="155"/>
                    <a:pt x="3298" y="155"/>
                    <a:pt x="3158" y="155"/>
                  </a:cubicBezTo>
                  <a:cubicBezTo>
                    <a:pt x="3088" y="155"/>
                    <a:pt x="2962" y="155"/>
                    <a:pt x="2938" y="176"/>
                  </a:cubicBezTo>
                  <a:cubicBezTo>
                    <a:pt x="2938" y="288"/>
                    <a:pt x="2840" y="344"/>
                    <a:pt x="2749" y="397"/>
                  </a:cubicBezTo>
                  <a:cubicBezTo>
                    <a:pt x="2658" y="446"/>
                    <a:pt x="2602" y="484"/>
                    <a:pt x="2602" y="537"/>
                  </a:cubicBezTo>
                  <a:cubicBezTo>
                    <a:pt x="2605" y="589"/>
                    <a:pt x="2612" y="638"/>
                    <a:pt x="2626" y="691"/>
                  </a:cubicBezTo>
                  <a:cubicBezTo>
                    <a:pt x="2647" y="813"/>
                    <a:pt x="2675" y="939"/>
                    <a:pt x="2602" y="1016"/>
                  </a:cubicBezTo>
                  <a:cubicBezTo>
                    <a:pt x="2566" y="1052"/>
                    <a:pt x="2517" y="1070"/>
                    <a:pt x="2468" y="1070"/>
                  </a:cubicBezTo>
                  <a:cubicBezTo>
                    <a:pt x="2460" y="1070"/>
                    <a:pt x="2452" y="1070"/>
                    <a:pt x="2444" y="1069"/>
                  </a:cubicBezTo>
                  <a:lnTo>
                    <a:pt x="2406" y="1069"/>
                  </a:lnTo>
                  <a:cubicBezTo>
                    <a:pt x="2395" y="1067"/>
                    <a:pt x="2385" y="1066"/>
                    <a:pt x="2374" y="1066"/>
                  </a:cubicBezTo>
                  <a:cubicBezTo>
                    <a:pt x="2364" y="1066"/>
                    <a:pt x="2353" y="1067"/>
                    <a:pt x="2343" y="1069"/>
                  </a:cubicBezTo>
                  <a:cubicBezTo>
                    <a:pt x="2343" y="1083"/>
                    <a:pt x="2339" y="1093"/>
                    <a:pt x="2339" y="1104"/>
                  </a:cubicBezTo>
                  <a:cubicBezTo>
                    <a:pt x="2339" y="1195"/>
                    <a:pt x="2308" y="1282"/>
                    <a:pt x="2252" y="1356"/>
                  </a:cubicBezTo>
                  <a:cubicBezTo>
                    <a:pt x="2224" y="1398"/>
                    <a:pt x="2171" y="1450"/>
                    <a:pt x="2108" y="1450"/>
                  </a:cubicBezTo>
                  <a:cubicBezTo>
                    <a:pt x="2045" y="1450"/>
                    <a:pt x="2007" y="1398"/>
                    <a:pt x="1979" y="1356"/>
                  </a:cubicBezTo>
                  <a:cubicBezTo>
                    <a:pt x="1945" y="1308"/>
                    <a:pt x="1931" y="1298"/>
                    <a:pt x="1918" y="1298"/>
                  </a:cubicBezTo>
                  <a:cubicBezTo>
                    <a:pt x="1915" y="1298"/>
                    <a:pt x="1912" y="1299"/>
                    <a:pt x="1909" y="1300"/>
                  </a:cubicBezTo>
                  <a:cubicBezTo>
                    <a:pt x="1883" y="1308"/>
                    <a:pt x="1859" y="1312"/>
                    <a:pt x="1834" y="1312"/>
                  </a:cubicBezTo>
                  <a:cubicBezTo>
                    <a:pt x="1767" y="1312"/>
                    <a:pt x="1703" y="1285"/>
                    <a:pt x="1646" y="1265"/>
                  </a:cubicBezTo>
                  <a:cubicBezTo>
                    <a:pt x="1590" y="1242"/>
                    <a:pt x="1563" y="1234"/>
                    <a:pt x="1548" y="1234"/>
                  </a:cubicBezTo>
                  <a:cubicBezTo>
                    <a:pt x="1537" y="1234"/>
                    <a:pt x="1533" y="1238"/>
                    <a:pt x="1530" y="1244"/>
                  </a:cubicBezTo>
                  <a:cubicBezTo>
                    <a:pt x="1487" y="1315"/>
                    <a:pt x="1415" y="1339"/>
                    <a:pt x="1328" y="1339"/>
                  </a:cubicBezTo>
                  <a:cubicBezTo>
                    <a:pt x="1239" y="1339"/>
                    <a:pt x="1134" y="1314"/>
                    <a:pt x="1026" y="1289"/>
                  </a:cubicBezTo>
                  <a:cubicBezTo>
                    <a:pt x="974" y="1275"/>
                    <a:pt x="918" y="1261"/>
                    <a:pt x="862" y="1251"/>
                  </a:cubicBezTo>
                  <a:cubicBezTo>
                    <a:pt x="708" y="1219"/>
                    <a:pt x="596" y="1097"/>
                    <a:pt x="498" y="988"/>
                  </a:cubicBezTo>
                  <a:cubicBezTo>
                    <a:pt x="421" y="901"/>
                    <a:pt x="347" y="820"/>
                    <a:pt x="270" y="810"/>
                  </a:cubicBezTo>
                  <a:lnTo>
                    <a:pt x="232" y="810"/>
                  </a:lnTo>
                  <a:cubicBezTo>
                    <a:pt x="221" y="813"/>
                    <a:pt x="211" y="813"/>
                    <a:pt x="200" y="817"/>
                  </a:cubicBezTo>
                  <a:lnTo>
                    <a:pt x="193" y="817"/>
                  </a:lnTo>
                  <a:cubicBezTo>
                    <a:pt x="183" y="820"/>
                    <a:pt x="172" y="824"/>
                    <a:pt x="162" y="831"/>
                  </a:cubicBezTo>
                  <a:lnTo>
                    <a:pt x="158" y="831"/>
                  </a:lnTo>
                  <a:cubicBezTo>
                    <a:pt x="134" y="841"/>
                    <a:pt x="113" y="859"/>
                    <a:pt x="92" y="876"/>
                  </a:cubicBezTo>
                  <a:cubicBezTo>
                    <a:pt x="81" y="887"/>
                    <a:pt x="71" y="897"/>
                    <a:pt x="60" y="908"/>
                  </a:cubicBezTo>
                  <a:lnTo>
                    <a:pt x="57" y="908"/>
                  </a:lnTo>
                  <a:cubicBezTo>
                    <a:pt x="46" y="918"/>
                    <a:pt x="39" y="932"/>
                    <a:pt x="29" y="943"/>
                  </a:cubicBezTo>
                  <a:lnTo>
                    <a:pt x="25" y="946"/>
                  </a:lnTo>
                  <a:cubicBezTo>
                    <a:pt x="18" y="960"/>
                    <a:pt x="8" y="974"/>
                    <a:pt x="1" y="985"/>
                  </a:cubicBezTo>
                  <a:cubicBezTo>
                    <a:pt x="64" y="1030"/>
                    <a:pt x="123" y="1083"/>
                    <a:pt x="176" y="1128"/>
                  </a:cubicBezTo>
                  <a:cubicBezTo>
                    <a:pt x="256" y="1202"/>
                    <a:pt x="340" y="1268"/>
                    <a:pt x="431" y="1328"/>
                  </a:cubicBezTo>
                  <a:cubicBezTo>
                    <a:pt x="466" y="1349"/>
                    <a:pt x="501" y="1366"/>
                    <a:pt x="540" y="1384"/>
                  </a:cubicBezTo>
                  <a:cubicBezTo>
                    <a:pt x="599" y="1412"/>
                    <a:pt x="669" y="1440"/>
                    <a:pt x="746" y="1471"/>
                  </a:cubicBezTo>
                  <a:cubicBezTo>
                    <a:pt x="1072" y="1601"/>
                    <a:pt x="1383" y="1727"/>
                    <a:pt x="1355" y="1919"/>
                  </a:cubicBezTo>
                  <a:cubicBezTo>
                    <a:pt x="1352" y="1954"/>
                    <a:pt x="1345" y="1989"/>
                    <a:pt x="1338" y="2024"/>
                  </a:cubicBezTo>
                  <a:cubicBezTo>
                    <a:pt x="1313" y="2157"/>
                    <a:pt x="1282" y="2332"/>
                    <a:pt x="1348" y="2374"/>
                  </a:cubicBezTo>
                  <a:cubicBezTo>
                    <a:pt x="1446" y="2430"/>
                    <a:pt x="1439" y="2557"/>
                    <a:pt x="1436" y="2665"/>
                  </a:cubicBezTo>
                  <a:cubicBezTo>
                    <a:pt x="1436" y="2753"/>
                    <a:pt x="1432" y="2844"/>
                    <a:pt x="1474" y="2868"/>
                  </a:cubicBezTo>
                  <a:cubicBezTo>
                    <a:pt x="1600" y="2928"/>
                    <a:pt x="1628" y="3113"/>
                    <a:pt x="1593" y="3267"/>
                  </a:cubicBezTo>
                  <a:cubicBezTo>
                    <a:pt x="1569" y="3376"/>
                    <a:pt x="1513" y="3442"/>
                    <a:pt x="1443" y="3456"/>
                  </a:cubicBezTo>
                  <a:cubicBezTo>
                    <a:pt x="1474" y="3519"/>
                    <a:pt x="1520" y="3579"/>
                    <a:pt x="1569" y="3631"/>
                  </a:cubicBezTo>
                  <a:cubicBezTo>
                    <a:pt x="1576" y="3638"/>
                    <a:pt x="1583" y="3645"/>
                    <a:pt x="1590" y="3656"/>
                  </a:cubicBezTo>
                  <a:cubicBezTo>
                    <a:pt x="1590" y="3659"/>
                    <a:pt x="1593" y="3663"/>
                    <a:pt x="1597" y="3666"/>
                  </a:cubicBezTo>
                  <a:cubicBezTo>
                    <a:pt x="1597" y="3673"/>
                    <a:pt x="1604" y="3680"/>
                    <a:pt x="1604" y="3687"/>
                  </a:cubicBezTo>
                  <a:lnTo>
                    <a:pt x="1614" y="3705"/>
                  </a:lnTo>
                  <a:cubicBezTo>
                    <a:pt x="1614" y="3708"/>
                    <a:pt x="1618" y="3715"/>
                    <a:pt x="1621" y="3722"/>
                  </a:cubicBezTo>
                  <a:lnTo>
                    <a:pt x="1625" y="3740"/>
                  </a:lnTo>
                  <a:cubicBezTo>
                    <a:pt x="1628" y="3747"/>
                    <a:pt x="1632" y="3754"/>
                    <a:pt x="1632" y="3764"/>
                  </a:cubicBezTo>
                  <a:cubicBezTo>
                    <a:pt x="1635" y="3771"/>
                    <a:pt x="1635" y="3775"/>
                    <a:pt x="1639" y="3782"/>
                  </a:cubicBezTo>
                  <a:cubicBezTo>
                    <a:pt x="1639" y="3785"/>
                    <a:pt x="1642" y="3799"/>
                    <a:pt x="1642" y="3806"/>
                  </a:cubicBezTo>
                  <a:lnTo>
                    <a:pt x="1646" y="3820"/>
                  </a:lnTo>
                  <a:cubicBezTo>
                    <a:pt x="1649" y="3834"/>
                    <a:pt x="1653" y="3848"/>
                    <a:pt x="1653" y="3859"/>
                  </a:cubicBezTo>
                  <a:lnTo>
                    <a:pt x="1653" y="3873"/>
                  </a:lnTo>
                  <a:cubicBezTo>
                    <a:pt x="1653" y="3880"/>
                    <a:pt x="1656" y="3887"/>
                    <a:pt x="1656" y="3894"/>
                  </a:cubicBezTo>
                  <a:cubicBezTo>
                    <a:pt x="1761" y="3925"/>
                    <a:pt x="1863" y="3967"/>
                    <a:pt x="1958" y="4016"/>
                  </a:cubicBezTo>
                  <a:cubicBezTo>
                    <a:pt x="1993" y="4034"/>
                    <a:pt x="2028" y="4051"/>
                    <a:pt x="2063" y="4065"/>
                  </a:cubicBezTo>
                  <a:cubicBezTo>
                    <a:pt x="2290" y="4167"/>
                    <a:pt x="2294" y="4328"/>
                    <a:pt x="2294" y="4475"/>
                  </a:cubicBezTo>
                  <a:lnTo>
                    <a:pt x="2294" y="4545"/>
                  </a:lnTo>
                  <a:lnTo>
                    <a:pt x="2294" y="4559"/>
                  </a:lnTo>
                  <a:cubicBezTo>
                    <a:pt x="2301" y="4699"/>
                    <a:pt x="2304" y="4780"/>
                    <a:pt x="2241" y="4818"/>
                  </a:cubicBezTo>
                  <a:cubicBezTo>
                    <a:pt x="2224" y="4828"/>
                    <a:pt x="2207" y="4832"/>
                    <a:pt x="2191" y="4832"/>
                  </a:cubicBezTo>
                  <a:cubicBezTo>
                    <a:pt x="2149" y="4832"/>
                    <a:pt x="2113" y="4807"/>
                    <a:pt x="2098" y="4797"/>
                  </a:cubicBezTo>
                  <a:cubicBezTo>
                    <a:pt x="2083" y="4785"/>
                    <a:pt x="2066" y="4780"/>
                    <a:pt x="2048" y="4780"/>
                  </a:cubicBezTo>
                  <a:cubicBezTo>
                    <a:pt x="2040" y="4780"/>
                    <a:pt x="2032" y="4781"/>
                    <a:pt x="2024" y="4783"/>
                  </a:cubicBezTo>
                  <a:cubicBezTo>
                    <a:pt x="2000" y="4794"/>
                    <a:pt x="1940" y="4832"/>
                    <a:pt x="1895" y="5000"/>
                  </a:cubicBezTo>
                  <a:cubicBezTo>
                    <a:pt x="1824" y="5263"/>
                    <a:pt x="1495" y="5581"/>
                    <a:pt x="1278" y="5599"/>
                  </a:cubicBezTo>
                  <a:cubicBezTo>
                    <a:pt x="1212" y="5606"/>
                    <a:pt x="1187" y="5637"/>
                    <a:pt x="1142" y="5700"/>
                  </a:cubicBezTo>
                  <a:cubicBezTo>
                    <a:pt x="1107" y="5770"/>
                    <a:pt x="1040" y="5823"/>
                    <a:pt x="967" y="5847"/>
                  </a:cubicBezTo>
                  <a:cubicBezTo>
                    <a:pt x="851" y="5879"/>
                    <a:pt x="718" y="5942"/>
                    <a:pt x="722" y="6082"/>
                  </a:cubicBezTo>
                  <a:cubicBezTo>
                    <a:pt x="729" y="6138"/>
                    <a:pt x="708" y="6190"/>
                    <a:pt x="669" y="6232"/>
                  </a:cubicBezTo>
                  <a:cubicBezTo>
                    <a:pt x="582" y="6323"/>
                    <a:pt x="414" y="6334"/>
                    <a:pt x="277" y="6334"/>
                  </a:cubicBezTo>
                  <a:cubicBezTo>
                    <a:pt x="246" y="6334"/>
                    <a:pt x="228" y="6369"/>
                    <a:pt x="197" y="6463"/>
                  </a:cubicBezTo>
                  <a:cubicBezTo>
                    <a:pt x="172" y="6540"/>
                    <a:pt x="144" y="6628"/>
                    <a:pt x="67" y="6674"/>
                  </a:cubicBezTo>
                  <a:cubicBezTo>
                    <a:pt x="22" y="6698"/>
                    <a:pt x="22" y="6719"/>
                    <a:pt x="18" y="6726"/>
                  </a:cubicBezTo>
                  <a:cubicBezTo>
                    <a:pt x="11" y="6758"/>
                    <a:pt x="39" y="6814"/>
                    <a:pt x="102" y="6894"/>
                  </a:cubicBezTo>
                  <a:cubicBezTo>
                    <a:pt x="165" y="6978"/>
                    <a:pt x="186" y="7083"/>
                    <a:pt x="165" y="7188"/>
                  </a:cubicBezTo>
                  <a:cubicBezTo>
                    <a:pt x="158" y="7220"/>
                    <a:pt x="158" y="7255"/>
                    <a:pt x="165" y="7290"/>
                  </a:cubicBezTo>
                  <a:cubicBezTo>
                    <a:pt x="172" y="7304"/>
                    <a:pt x="183" y="7325"/>
                    <a:pt x="197" y="7353"/>
                  </a:cubicBezTo>
                  <a:cubicBezTo>
                    <a:pt x="260" y="7475"/>
                    <a:pt x="375" y="7706"/>
                    <a:pt x="263" y="7955"/>
                  </a:cubicBezTo>
                  <a:cubicBezTo>
                    <a:pt x="141" y="8221"/>
                    <a:pt x="95" y="8361"/>
                    <a:pt x="88" y="8424"/>
                  </a:cubicBezTo>
                  <a:cubicBezTo>
                    <a:pt x="155" y="8427"/>
                    <a:pt x="228" y="8473"/>
                    <a:pt x="312" y="8525"/>
                  </a:cubicBezTo>
                  <a:cubicBezTo>
                    <a:pt x="392" y="8572"/>
                    <a:pt x="487" y="8631"/>
                    <a:pt x="551" y="8631"/>
                  </a:cubicBezTo>
                  <a:cubicBezTo>
                    <a:pt x="554" y="8631"/>
                    <a:pt x="557" y="8631"/>
                    <a:pt x="561" y="8630"/>
                  </a:cubicBezTo>
                  <a:cubicBezTo>
                    <a:pt x="568" y="8630"/>
                    <a:pt x="575" y="8629"/>
                    <a:pt x="582" y="8629"/>
                  </a:cubicBezTo>
                  <a:cubicBezTo>
                    <a:pt x="681" y="8629"/>
                    <a:pt x="739" y="8697"/>
                    <a:pt x="785" y="8750"/>
                  </a:cubicBezTo>
                  <a:cubicBezTo>
                    <a:pt x="821" y="8794"/>
                    <a:pt x="840" y="8812"/>
                    <a:pt x="862" y="8812"/>
                  </a:cubicBezTo>
                  <a:cubicBezTo>
                    <a:pt x="867" y="8812"/>
                    <a:pt x="873" y="8811"/>
                    <a:pt x="879" y="8809"/>
                  </a:cubicBezTo>
                  <a:cubicBezTo>
                    <a:pt x="900" y="8802"/>
                    <a:pt x="921" y="8799"/>
                    <a:pt x="946" y="8799"/>
                  </a:cubicBezTo>
                  <a:cubicBezTo>
                    <a:pt x="995" y="8802"/>
                    <a:pt x="1044" y="8820"/>
                    <a:pt x="1086" y="8848"/>
                  </a:cubicBezTo>
                  <a:cubicBezTo>
                    <a:pt x="1150" y="8886"/>
                    <a:pt x="1238" y="8936"/>
                    <a:pt x="1438" y="8936"/>
                  </a:cubicBezTo>
                  <a:cubicBezTo>
                    <a:pt x="1456" y="8936"/>
                    <a:pt x="1475" y="8936"/>
                    <a:pt x="1495" y="8935"/>
                  </a:cubicBezTo>
                  <a:cubicBezTo>
                    <a:pt x="1712" y="8928"/>
                    <a:pt x="2052" y="8827"/>
                    <a:pt x="2381" y="8732"/>
                  </a:cubicBezTo>
                  <a:cubicBezTo>
                    <a:pt x="2710" y="8637"/>
                    <a:pt x="3011" y="8546"/>
                    <a:pt x="3193" y="8546"/>
                  </a:cubicBezTo>
                  <a:cubicBezTo>
                    <a:pt x="3206" y="8547"/>
                    <a:pt x="3219" y="8547"/>
                    <a:pt x="3232" y="8547"/>
                  </a:cubicBezTo>
                  <a:cubicBezTo>
                    <a:pt x="3373" y="8547"/>
                    <a:pt x="3510" y="8530"/>
                    <a:pt x="3645" y="8501"/>
                  </a:cubicBezTo>
                  <a:cubicBezTo>
                    <a:pt x="3704" y="8410"/>
                    <a:pt x="3767" y="8326"/>
                    <a:pt x="3837" y="8245"/>
                  </a:cubicBezTo>
                  <a:lnTo>
                    <a:pt x="3865" y="8217"/>
                  </a:lnTo>
                  <a:lnTo>
                    <a:pt x="3869" y="8210"/>
                  </a:lnTo>
                  <a:lnTo>
                    <a:pt x="3900" y="8179"/>
                  </a:lnTo>
                  <a:cubicBezTo>
                    <a:pt x="4009" y="8081"/>
                    <a:pt x="4132" y="7993"/>
                    <a:pt x="4261" y="7920"/>
                  </a:cubicBezTo>
                  <a:cubicBezTo>
                    <a:pt x="4457" y="7801"/>
                    <a:pt x="4657" y="7678"/>
                    <a:pt x="4727" y="7521"/>
                  </a:cubicBezTo>
                  <a:lnTo>
                    <a:pt x="4734" y="7510"/>
                  </a:lnTo>
                  <a:cubicBezTo>
                    <a:pt x="4793" y="7384"/>
                    <a:pt x="4916" y="7276"/>
                    <a:pt x="5052" y="7174"/>
                  </a:cubicBezTo>
                  <a:lnTo>
                    <a:pt x="5101" y="7139"/>
                  </a:lnTo>
                  <a:lnTo>
                    <a:pt x="5171" y="7090"/>
                  </a:lnTo>
                  <a:cubicBezTo>
                    <a:pt x="5329" y="6975"/>
                    <a:pt x="5493" y="6856"/>
                    <a:pt x="5535" y="6747"/>
                  </a:cubicBezTo>
                  <a:cubicBezTo>
                    <a:pt x="5577" y="6635"/>
                    <a:pt x="5591" y="6596"/>
                    <a:pt x="5402" y="6376"/>
                  </a:cubicBezTo>
                  <a:cubicBezTo>
                    <a:pt x="5304" y="6264"/>
                    <a:pt x="5140" y="6166"/>
                    <a:pt x="5000" y="6082"/>
                  </a:cubicBezTo>
                  <a:cubicBezTo>
                    <a:pt x="4828" y="5980"/>
                    <a:pt x="4702" y="5907"/>
                    <a:pt x="4692" y="5809"/>
                  </a:cubicBezTo>
                  <a:cubicBezTo>
                    <a:pt x="4678" y="5697"/>
                    <a:pt x="4786" y="5648"/>
                    <a:pt x="4884" y="5606"/>
                  </a:cubicBezTo>
                  <a:cubicBezTo>
                    <a:pt x="4951" y="5574"/>
                    <a:pt x="5031" y="5536"/>
                    <a:pt x="5028" y="5501"/>
                  </a:cubicBezTo>
                  <a:cubicBezTo>
                    <a:pt x="5024" y="5441"/>
                    <a:pt x="4986" y="5417"/>
                    <a:pt x="4912" y="5375"/>
                  </a:cubicBezTo>
                  <a:cubicBezTo>
                    <a:pt x="4846" y="5343"/>
                    <a:pt x="4790" y="5294"/>
                    <a:pt x="4748" y="5235"/>
                  </a:cubicBezTo>
                  <a:cubicBezTo>
                    <a:pt x="4671" y="5116"/>
                    <a:pt x="4751" y="5018"/>
                    <a:pt x="4790" y="4965"/>
                  </a:cubicBezTo>
                  <a:cubicBezTo>
                    <a:pt x="4797" y="4958"/>
                    <a:pt x="4804" y="4951"/>
                    <a:pt x="4811" y="4944"/>
                  </a:cubicBezTo>
                  <a:cubicBezTo>
                    <a:pt x="4783" y="4930"/>
                    <a:pt x="4758" y="4920"/>
                    <a:pt x="4734" y="4909"/>
                  </a:cubicBezTo>
                  <a:cubicBezTo>
                    <a:pt x="4646" y="4874"/>
                    <a:pt x="4559" y="4839"/>
                    <a:pt x="4545" y="4762"/>
                  </a:cubicBezTo>
                  <a:cubicBezTo>
                    <a:pt x="4524" y="4675"/>
                    <a:pt x="4604" y="4636"/>
                    <a:pt x="4643" y="4619"/>
                  </a:cubicBezTo>
                  <a:cubicBezTo>
                    <a:pt x="4653" y="4612"/>
                    <a:pt x="4664" y="4608"/>
                    <a:pt x="4671" y="4601"/>
                  </a:cubicBezTo>
                  <a:cubicBezTo>
                    <a:pt x="4660" y="4580"/>
                    <a:pt x="4650" y="4556"/>
                    <a:pt x="4636" y="4531"/>
                  </a:cubicBezTo>
                  <a:cubicBezTo>
                    <a:pt x="4580" y="4426"/>
                    <a:pt x="4492" y="4268"/>
                    <a:pt x="4604" y="4125"/>
                  </a:cubicBezTo>
                  <a:cubicBezTo>
                    <a:pt x="4650" y="4072"/>
                    <a:pt x="4716" y="4034"/>
                    <a:pt x="4786" y="4023"/>
                  </a:cubicBezTo>
                  <a:cubicBezTo>
                    <a:pt x="4800" y="4020"/>
                    <a:pt x="4814" y="4016"/>
                    <a:pt x="4828" y="4009"/>
                  </a:cubicBezTo>
                  <a:cubicBezTo>
                    <a:pt x="4821" y="3960"/>
                    <a:pt x="4804" y="3915"/>
                    <a:pt x="4776" y="3873"/>
                  </a:cubicBezTo>
                  <a:cubicBezTo>
                    <a:pt x="4615" y="3582"/>
                    <a:pt x="4373" y="3222"/>
                    <a:pt x="4282" y="3085"/>
                  </a:cubicBezTo>
                  <a:lnTo>
                    <a:pt x="4261" y="3054"/>
                  </a:lnTo>
                  <a:cubicBezTo>
                    <a:pt x="4233" y="3012"/>
                    <a:pt x="4226" y="2963"/>
                    <a:pt x="4237" y="2914"/>
                  </a:cubicBezTo>
                  <a:cubicBezTo>
                    <a:pt x="4261" y="2826"/>
                    <a:pt x="4310" y="2749"/>
                    <a:pt x="4377" y="2690"/>
                  </a:cubicBezTo>
                  <a:cubicBezTo>
                    <a:pt x="4398" y="2672"/>
                    <a:pt x="4419" y="2655"/>
                    <a:pt x="4440" y="2641"/>
                  </a:cubicBezTo>
                  <a:cubicBezTo>
                    <a:pt x="4545" y="2560"/>
                    <a:pt x="4639" y="2465"/>
                    <a:pt x="4716" y="2360"/>
                  </a:cubicBezTo>
                  <a:cubicBezTo>
                    <a:pt x="4734" y="2339"/>
                    <a:pt x="4744" y="2315"/>
                    <a:pt x="4751" y="2290"/>
                  </a:cubicBezTo>
                  <a:cubicBezTo>
                    <a:pt x="4741" y="2231"/>
                    <a:pt x="4492" y="2000"/>
                    <a:pt x="4394" y="1940"/>
                  </a:cubicBezTo>
                  <a:cubicBezTo>
                    <a:pt x="4370" y="1930"/>
                    <a:pt x="4342" y="1919"/>
                    <a:pt x="4317" y="1916"/>
                  </a:cubicBezTo>
                  <a:cubicBezTo>
                    <a:pt x="4230" y="1891"/>
                    <a:pt x="4114" y="1863"/>
                    <a:pt x="4044" y="1744"/>
                  </a:cubicBezTo>
                  <a:cubicBezTo>
                    <a:pt x="4041" y="1737"/>
                    <a:pt x="4034" y="1730"/>
                    <a:pt x="4030" y="1720"/>
                  </a:cubicBezTo>
                  <a:cubicBezTo>
                    <a:pt x="4009" y="1681"/>
                    <a:pt x="3988" y="1646"/>
                    <a:pt x="3971" y="1618"/>
                  </a:cubicBezTo>
                  <a:cubicBezTo>
                    <a:pt x="3918" y="1531"/>
                    <a:pt x="3869" y="1450"/>
                    <a:pt x="3956" y="1342"/>
                  </a:cubicBezTo>
                  <a:cubicBezTo>
                    <a:pt x="4023" y="1265"/>
                    <a:pt x="4023" y="1184"/>
                    <a:pt x="4023" y="1093"/>
                  </a:cubicBezTo>
                  <a:cubicBezTo>
                    <a:pt x="4023" y="1083"/>
                    <a:pt x="4023" y="1069"/>
                    <a:pt x="4027" y="1058"/>
                  </a:cubicBezTo>
                  <a:cubicBezTo>
                    <a:pt x="4034" y="1041"/>
                    <a:pt x="4041" y="1027"/>
                    <a:pt x="4055" y="1013"/>
                  </a:cubicBezTo>
                  <a:cubicBezTo>
                    <a:pt x="4083" y="988"/>
                    <a:pt x="4118" y="974"/>
                    <a:pt x="4156" y="967"/>
                  </a:cubicBezTo>
                  <a:cubicBezTo>
                    <a:pt x="4198" y="960"/>
                    <a:pt x="4216" y="953"/>
                    <a:pt x="4226" y="939"/>
                  </a:cubicBezTo>
                  <a:cubicBezTo>
                    <a:pt x="4230" y="932"/>
                    <a:pt x="4233" y="925"/>
                    <a:pt x="4233" y="918"/>
                  </a:cubicBezTo>
                  <a:cubicBezTo>
                    <a:pt x="4233" y="908"/>
                    <a:pt x="4240" y="897"/>
                    <a:pt x="4244" y="890"/>
                  </a:cubicBezTo>
                  <a:cubicBezTo>
                    <a:pt x="4247" y="880"/>
                    <a:pt x="4247" y="876"/>
                    <a:pt x="4247" y="873"/>
                  </a:cubicBezTo>
                  <a:lnTo>
                    <a:pt x="4251" y="862"/>
                  </a:lnTo>
                  <a:cubicBezTo>
                    <a:pt x="4275" y="803"/>
                    <a:pt x="4310" y="750"/>
                    <a:pt x="4356" y="705"/>
                  </a:cubicBezTo>
                  <a:cubicBezTo>
                    <a:pt x="4356" y="677"/>
                    <a:pt x="4356" y="649"/>
                    <a:pt x="4356" y="621"/>
                  </a:cubicBezTo>
                  <a:cubicBezTo>
                    <a:pt x="4366" y="561"/>
                    <a:pt x="4370" y="502"/>
                    <a:pt x="4370" y="446"/>
                  </a:cubicBezTo>
                  <a:cubicBezTo>
                    <a:pt x="4363" y="400"/>
                    <a:pt x="4240" y="347"/>
                    <a:pt x="4146" y="305"/>
                  </a:cubicBezTo>
                  <a:cubicBezTo>
                    <a:pt x="4009" y="246"/>
                    <a:pt x="3869" y="186"/>
                    <a:pt x="3806" y="74"/>
                  </a:cubicBezTo>
                  <a:cubicBezTo>
                    <a:pt x="3781" y="29"/>
                    <a:pt x="3732" y="1"/>
                    <a:pt x="3680" y="1"/>
                  </a:cubicBezTo>
                  <a:cubicBezTo>
                    <a:pt x="3676" y="1"/>
                    <a:pt x="3671" y="1"/>
                    <a:pt x="366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5052;p59">
              <a:extLst>
                <a:ext uri="{FF2B5EF4-FFF2-40B4-BE49-F238E27FC236}">
                  <a16:creationId xmlns:a16="http://schemas.microsoft.com/office/drawing/2014/main" id="{4CEA49BF-6041-2231-ABDF-3729C5AA096A}"/>
                </a:ext>
              </a:extLst>
            </p:cNvPr>
            <p:cNvSpPr/>
            <p:nvPr/>
          </p:nvSpPr>
          <p:spPr>
            <a:xfrm>
              <a:off x="2302786" y="1795464"/>
              <a:ext cx="154498" cy="123284"/>
            </a:xfrm>
            <a:custGeom>
              <a:avLst/>
              <a:gdLst/>
              <a:ahLst/>
              <a:cxnLst/>
              <a:rect l="l" t="t" r="r" b="b"/>
              <a:pathLst>
                <a:path w="11379" h="9080" extrusionOk="0">
                  <a:moveTo>
                    <a:pt x="2656" y="1"/>
                  </a:moveTo>
                  <a:cubicBezTo>
                    <a:pt x="2639" y="1"/>
                    <a:pt x="2622" y="1"/>
                    <a:pt x="2605" y="2"/>
                  </a:cubicBezTo>
                  <a:lnTo>
                    <a:pt x="2552" y="6"/>
                  </a:lnTo>
                  <a:cubicBezTo>
                    <a:pt x="2524" y="6"/>
                    <a:pt x="2493" y="9"/>
                    <a:pt x="2458" y="9"/>
                  </a:cubicBezTo>
                  <a:lnTo>
                    <a:pt x="2346" y="9"/>
                  </a:lnTo>
                  <a:cubicBezTo>
                    <a:pt x="2341" y="9"/>
                    <a:pt x="2337" y="9"/>
                    <a:pt x="2333" y="9"/>
                  </a:cubicBezTo>
                  <a:cubicBezTo>
                    <a:pt x="2284" y="9"/>
                    <a:pt x="2234" y="26"/>
                    <a:pt x="2199" y="58"/>
                  </a:cubicBezTo>
                  <a:cubicBezTo>
                    <a:pt x="2132" y="107"/>
                    <a:pt x="2052" y="167"/>
                    <a:pt x="1789" y="181"/>
                  </a:cubicBezTo>
                  <a:cubicBezTo>
                    <a:pt x="1478" y="198"/>
                    <a:pt x="1306" y="349"/>
                    <a:pt x="1278" y="405"/>
                  </a:cubicBezTo>
                  <a:cubicBezTo>
                    <a:pt x="1408" y="461"/>
                    <a:pt x="1733" y="730"/>
                    <a:pt x="1747" y="888"/>
                  </a:cubicBezTo>
                  <a:cubicBezTo>
                    <a:pt x="1751" y="930"/>
                    <a:pt x="1726" y="976"/>
                    <a:pt x="1684" y="997"/>
                  </a:cubicBezTo>
                  <a:cubicBezTo>
                    <a:pt x="1646" y="1021"/>
                    <a:pt x="1611" y="1056"/>
                    <a:pt x="1586" y="1098"/>
                  </a:cubicBezTo>
                  <a:cubicBezTo>
                    <a:pt x="1534" y="1172"/>
                    <a:pt x="1467" y="1263"/>
                    <a:pt x="1331" y="1263"/>
                  </a:cubicBezTo>
                  <a:cubicBezTo>
                    <a:pt x="1145" y="1263"/>
                    <a:pt x="1051" y="1291"/>
                    <a:pt x="1051" y="1350"/>
                  </a:cubicBezTo>
                  <a:cubicBezTo>
                    <a:pt x="1051" y="1424"/>
                    <a:pt x="1002" y="1515"/>
                    <a:pt x="911" y="1595"/>
                  </a:cubicBezTo>
                  <a:cubicBezTo>
                    <a:pt x="897" y="1609"/>
                    <a:pt x="883" y="1620"/>
                    <a:pt x="869" y="1630"/>
                  </a:cubicBezTo>
                  <a:lnTo>
                    <a:pt x="855" y="1641"/>
                  </a:lnTo>
                  <a:cubicBezTo>
                    <a:pt x="848" y="1648"/>
                    <a:pt x="837" y="1655"/>
                    <a:pt x="827" y="1662"/>
                  </a:cubicBezTo>
                  <a:lnTo>
                    <a:pt x="809" y="1669"/>
                  </a:lnTo>
                  <a:cubicBezTo>
                    <a:pt x="802" y="1676"/>
                    <a:pt x="792" y="1683"/>
                    <a:pt x="781" y="1686"/>
                  </a:cubicBezTo>
                  <a:lnTo>
                    <a:pt x="767" y="1693"/>
                  </a:lnTo>
                  <a:lnTo>
                    <a:pt x="735" y="1707"/>
                  </a:lnTo>
                  <a:lnTo>
                    <a:pt x="721" y="1714"/>
                  </a:lnTo>
                  <a:lnTo>
                    <a:pt x="690" y="1725"/>
                  </a:lnTo>
                  <a:lnTo>
                    <a:pt x="676" y="1728"/>
                  </a:lnTo>
                  <a:lnTo>
                    <a:pt x="644" y="1735"/>
                  </a:lnTo>
                  <a:lnTo>
                    <a:pt x="630" y="1735"/>
                  </a:lnTo>
                  <a:cubicBezTo>
                    <a:pt x="620" y="1735"/>
                    <a:pt x="613" y="1739"/>
                    <a:pt x="602" y="1739"/>
                  </a:cubicBezTo>
                  <a:lnTo>
                    <a:pt x="546" y="1739"/>
                  </a:lnTo>
                  <a:cubicBezTo>
                    <a:pt x="438" y="1718"/>
                    <a:pt x="333" y="1679"/>
                    <a:pt x="238" y="1623"/>
                  </a:cubicBezTo>
                  <a:lnTo>
                    <a:pt x="210" y="1613"/>
                  </a:lnTo>
                  <a:lnTo>
                    <a:pt x="196" y="1606"/>
                  </a:lnTo>
                  <a:cubicBezTo>
                    <a:pt x="151" y="1581"/>
                    <a:pt x="98" y="1557"/>
                    <a:pt x="46" y="1525"/>
                  </a:cubicBezTo>
                  <a:lnTo>
                    <a:pt x="18" y="1606"/>
                  </a:lnTo>
                  <a:lnTo>
                    <a:pt x="0" y="1732"/>
                  </a:lnTo>
                  <a:cubicBezTo>
                    <a:pt x="14" y="1809"/>
                    <a:pt x="18" y="1889"/>
                    <a:pt x="14" y="1966"/>
                  </a:cubicBezTo>
                  <a:cubicBezTo>
                    <a:pt x="14" y="2061"/>
                    <a:pt x="21" y="2260"/>
                    <a:pt x="49" y="2299"/>
                  </a:cubicBezTo>
                  <a:cubicBezTo>
                    <a:pt x="133" y="2330"/>
                    <a:pt x="189" y="2411"/>
                    <a:pt x="266" y="2526"/>
                  </a:cubicBezTo>
                  <a:cubicBezTo>
                    <a:pt x="340" y="2642"/>
                    <a:pt x="424" y="2754"/>
                    <a:pt x="518" y="2859"/>
                  </a:cubicBezTo>
                  <a:cubicBezTo>
                    <a:pt x="774" y="3136"/>
                    <a:pt x="1320" y="3913"/>
                    <a:pt x="1327" y="4126"/>
                  </a:cubicBezTo>
                  <a:cubicBezTo>
                    <a:pt x="1334" y="4256"/>
                    <a:pt x="1380" y="4452"/>
                    <a:pt x="1719" y="4683"/>
                  </a:cubicBezTo>
                  <a:cubicBezTo>
                    <a:pt x="1873" y="4788"/>
                    <a:pt x="1996" y="4935"/>
                    <a:pt x="2076" y="5103"/>
                  </a:cubicBezTo>
                  <a:cubicBezTo>
                    <a:pt x="2108" y="5177"/>
                    <a:pt x="2157" y="5243"/>
                    <a:pt x="2216" y="5299"/>
                  </a:cubicBezTo>
                  <a:cubicBezTo>
                    <a:pt x="2381" y="5422"/>
                    <a:pt x="2381" y="5569"/>
                    <a:pt x="2377" y="5793"/>
                  </a:cubicBezTo>
                  <a:lnTo>
                    <a:pt x="2377" y="5957"/>
                  </a:lnTo>
                  <a:cubicBezTo>
                    <a:pt x="2384" y="6255"/>
                    <a:pt x="2517" y="6657"/>
                    <a:pt x="2790" y="6822"/>
                  </a:cubicBezTo>
                  <a:cubicBezTo>
                    <a:pt x="3130" y="7028"/>
                    <a:pt x="3319" y="7246"/>
                    <a:pt x="3449" y="7575"/>
                  </a:cubicBezTo>
                  <a:cubicBezTo>
                    <a:pt x="3585" y="7918"/>
                    <a:pt x="3757" y="8208"/>
                    <a:pt x="3935" y="8387"/>
                  </a:cubicBezTo>
                  <a:cubicBezTo>
                    <a:pt x="4019" y="8464"/>
                    <a:pt x="4072" y="8569"/>
                    <a:pt x="4082" y="8681"/>
                  </a:cubicBezTo>
                  <a:cubicBezTo>
                    <a:pt x="4082" y="8730"/>
                    <a:pt x="4096" y="8775"/>
                    <a:pt x="4124" y="8814"/>
                  </a:cubicBezTo>
                  <a:cubicBezTo>
                    <a:pt x="4187" y="8898"/>
                    <a:pt x="4240" y="8985"/>
                    <a:pt x="4285" y="9080"/>
                  </a:cubicBezTo>
                  <a:lnTo>
                    <a:pt x="4310" y="9069"/>
                  </a:lnTo>
                  <a:lnTo>
                    <a:pt x="4320" y="9062"/>
                  </a:lnTo>
                  <a:lnTo>
                    <a:pt x="4352" y="9048"/>
                  </a:lnTo>
                  <a:lnTo>
                    <a:pt x="4362" y="9041"/>
                  </a:lnTo>
                  <a:lnTo>
                    <a:pt x="4380" y="9034"/>
                  </a:lnTo>
                  <a:lnTo>
                    <a:pt x="4390" y="9027"/>
                  </a:lnTo>
                  <a:lnTo>
                    <a:pt x="4401" y="9020"/>
                  </a:lnTo>
                  <a:lnTo>
                    <a:pt x="4411" y="9017"/>
                  </a:lnTo>
                  <a:lnTo>
                    <a:pt x="4422" y="9013"/>
                  </a:lnTo>
                  <a:lnTo>
                    <a:pt x="4425" y="9010"/>
                  </a:lnTo>
                  <a:lnTo>
                    <a:pt x="4436" y="9003"/>
                  </a:lnTo>
                  <a:lnTo>
                    <a:pt x="4439" y="8999"/>
                  </a:lnTo>
                  <a:lnTo>
                    <a:pt x="4446" y="8996"/>
                  </a:lnTo>
                  <a:cubicBezTo>
                    <a:pt x="4443" y="8968"/>
                    <a:pt x="4439" y="8940"/>
                    <a:pt x="4432" y="8912"/>
                  </a:cubicBezTo>
                  <a:cubicBezTo>
                    <a:pt x="4411" y="8835"/>
                    <a:pt x="4394" y="8754"/>
                    <a:pt x="4439" y="8695"/>
                  </a:cubicBezTo>
                  <a:cubicBezTo>
                    <a:pt x="4488" y="8628"/>
                    <a:pt x="4590" y="8506"/>
                    <a:pt x="4705" y="8471"/>
                  </a:cubicBezTo>
                  <a:cubicBezTo>
                    <a:pt x="4723" y="8465"/>
                    <a:pt x="4740" y="8462"/>
                    <a:pt x="4758" y="8462"/>
                  </a:cubicBezTo>
                  <a:cubicBezTo>
                    <a:pt x="4800" y="8462"/>
                    <a:pt x="4843" y="8477"/>
                    <a:pt x="4887" y="8492"/>
                  </a:cubicBezTo>
                  <a:cubicBezTo>
                    <a:pt x="4947" y="8520"/>
                    <a:pt x="5011" y="8532"/>
                    <a:pt x="5076" y="8532"/>
                  </a:cubicBezTo>
                  <a:cubicBezTo>
                    <a:pt x="5091" y="8532"/>
                    <a:pt x="5107" y="8532"/>
                    <a:pt x="5122" y="8530"/>
                  </a:cubicBezTo>
                  <a:cubicBezTo>
                    <a:pt x="5169" y="8523"/>
                    <a:pt x="5232" y="8520"/>
                    <a:pt x="5303" y="8520"/>
                  </a:cubicBezTo>
                  <a:cubicBezTo>
                    <a:pt x="5507" y="8520"/>
                    <a:pt x="5769" y="8549"/>
                    <a:pt x="5840" y="8604"/>
                  </a:cubicBezTo>
                  <a:cubicBezTo>
                    <a:pt x="5910" y="8614"/>
                    <a:pt x="5983" y="8621"/>
                    <a:pt x="6053" y="8625"/>
                  </a:cubicBezTo>
                  <a:cubicBezTo>
                    <a:pt x="6312" y="8639"/>
                    <a:pt x="6515" y="8656"/>
                    <a:pt x="6610" y="8730"/>
                  </a:cubicBezTo>
                  <a:cubicBezTo>
                    <a:pt x="6640" y="8760"/>
                    <a:pt x="6680" y="8777"/>
                    <a:pt x="6724" y="8777"/>
                  </a:cubicBezTo>
                  <a:cubicBezTo>
                    <a:pt x="6731" y="8777"/>
                    <a:pt x="6739" y="8776"/>
                    <a:pt x="6746" y="8775"/>
                  </a:cubicBezTo>
                  <a:cubicBezTo>
                    <a:pt x="6795" y="8761"/>
                    <a:pt x="6844" y="8705"/>
                    <a:pt x="6883" y="8614"/>
                  </a:cubicBezTo>
                  <a:cubicBezTo>
                    <a:pt x="6988" y="8366"/>
                    <a:pt x="7671" y="7890"/>
                    <a:pt x="7758" y="7848"/>
                  </a:cubicBezTo>
                  <a:cubicBezTo>
                    <a:pt x="7814" y="7820"/>
                    <a:pt x="7951" y="7816"/>
                    <a:pt x="8210" y="7816"/>
                  </a:cubicBezTo>
                  <a:cubicBezTo>
                    <a:pt x="8444" y="7816"/>
                    <a:pt x="8707" y="7813"/>
                    <a:pt x="8850" y="7781"/>
                  </a:cubicBezTo>
                  <a:lnTo>
                    <a:pt x="8878" y="7774"/>
                  </a:lnTo>
                  <a:cubicBezTo>
                    <a:pt x="8941" y="7757"/>
                    <a:pt x="9078" y="7718"/>
                    <a:pt x="9376" y="7627"/>
                  </a:cubicBezTo>
                  <a:lnTo>
                    <a:pt x="9379" y="7627"/>
                  </a:lnTo>
                  <a:cubicBezTo>
                    <a:pt x="10055" y="7417"/>
                    <a:pt x="10825" y="7162"/>
                    <a:pt x="11000" y="7088"/>
                  </a:cubicBezTo>
                  <a:lnTo>
                    <a:pt x="11003" y="7088"/>
                  </a:lnTo>
                  <a:lnTo>
                    <a:pt x="11014" y="7085"/>
                  </a:lnTo>
                  <a:lnTo>
                    <a:pt x="11028" y="7078"/>
                  </a:lnTo>
                  <a:cubicBezTo>
                    <a:pt x="11070" y="6997"/>
                    <a:pt x="11105" y="6913"/>
                    <a:pt x="11133" y="6822"/>
                  </a:cubicBezTo>
                  <a:lnTo>
                    <a:pt x="11150" y="6780"/>
                  </a:lnTo>
                  <a:lnTo>
                    <a:pt x="11172" y="6713"/>
                  </a:lnTo>
                  <a:cubicBezTo>
                    <a:pt x="11186" y="6675"/>
                    <a:pt x="11200" y="6633"/>
                    <a:pt x="11214" y="6591"/>
                  </a:cubicBezTo>
                  <a:lnTo>
                    <a:pt x="11221" y="6573"/>
                  </a:lnTo>
                  <a:cubicBezTo>
                    <a:pt x="11273" y="6405"/>
                    <a:pt x="11322" y="6237"/>
                    <a:pt x="11350" y="6122"/>
                  </a:cubicBezTo>
                  <a:lnTo>
                    <a:pt x="11350" y="6118"/>
                  </a:lnTo>
                  <a:cubicBezTo>
                    <a:pt x="11361" y="6073"/>
                    <a:pt x="11368" y="6041"/>
                    <a:pt x="11375" y="6017"/>
                  </a:cubicBezTo>
                  <a:cubicBezTo>
                    <a:pt x="11375" y="6006"/>
                    <a:pt x="11375" y="5999"/>
                    <a:pt x="11378" y="5989"/>
                  </a:cubicBezTo>
                  <a:cubicBezTo>
                    <a:pt x="11361" y="5877"/>
                    <a:pt x="11308" y="5775"/>
                    <a:pt x="11228" y="5691"/>
                  </a:cubicBezTo>
                  <a:cubicBezTo>
                    <a:pt x="11214" y="5677"/>
                    <a:pt x="11193" y="5663"/>
                    <a:pt x="11168" y="5663"/>
                  </a:cubicBezTo>
                  <a:cubicBezTo>
                    <a:pt x="11156" y="5665"/>
                    <a:pt x="11143" y="5666"/>
                    <a:pt x="11131" y="5666"/>
                  </a:cubicBezTo>
                  <a:cubicBezTo>
                    <a:pt x="11119" y="5666"/>
                    <a:pt x="11107" y="5665"/>
                    <a:pt x="11094" y="5663"/>
                  </a:cubicBezTo>
                  <a:lnTo>
                    <a:pt x="11021" y="5663"/>
                  </a:lnTo>
                  <a:lnTo>
                    <a:pt x="10954" y="5660"/>
                  </a:lnTo>
                  <a:cubicBezTo>
                    <a:pt x="10884" y="5653"/>
                    <a:pt x="10797" y="5646"/>
                    <a:pt x="10699" y="5639"/>
                  </a:cubicBezTo>
                  <a:cubicBezTo>
                    <a:pt x="10363" y="5607"/>
                    <a:pt x="9950" y="5558"/>
                    <a:pt x="9803" y="5520"/>
                  </a:cubicBezTo>
                  <a:lnTo>
                    <a:pt x="9796" y="5520"/>
                  </a:lnTo>
                  <a:lnTo>
                    <a:pt x="9782" y="5513"/>
                  </a:lnTo>
                  <a:lnTo>
                    <a:pt x="9775" y="5509"/>
                  </a:lnTo>
                  <a:lnTo>
                    <a:pt x="9764" y="5509"/>
                  </a:lnTo>
                  <a:lnTo>
                    <a:pt x="9754" y="5502"/>
                  </a:lnTo>
                  <a:lnTo>
                    <a:pt x="9733" y="5488"/>
                  </a:lnTo>
                  <a:lnTo>
                    <a:pt x="9722" y="5481"/>
                  </a:lnTo>
                  <a:lnTo>
                    <a:pt x="9708" y="5471"/>
                  </a:lnTo>
                  <a:lnTo>
                    <a:pt x="9694" y="5460"/>
                  </a:lnTo>
                  <a:lnTo>
                    <a:pt x="9680" y="5450"/>
                  </a:lnTo>
                  <a:lnTo>
                    <a:pt x="9666" y="5439"/>
                  </a:lnTo>
                  <a:lnTo>
                    <a:pt x="9649" y="5425"/>
                  </a:lnTo>
                  <a:lnTo>
                    <a:pt x="9635" y="5411"/>
                  </a:lnTo>
                  <a:lnTo>
                    <a:pt x="9617" y="5397"/>
                  </a:lnTo>
                  <a:lnTo>
                    <a:pt x="9600" y="5380"/>
                  </a:lnTo>
                  <a:lnTo>
                    <a:pt x="9582" y="5362"/>
                  </a:lnTo>
                  <a:lnTo>
                    <a:pt x="9565" y="5345"/>
                  </a:lnTo>
                  <a:lnTo>
                    <a:pt x="9547" y="5327"/>
                  </a:lnTo>
                  <a:lnTo>
                    <a:pt x="9530" y="5310"/>
                  </a:lnTo>
                  <a:lnTo>
                    <a:pt x="9512" y="5289"/>
                  </a:lnTo>
                  <a:lnTo>
                    <a:pt x="9498" y="5268"/>
                  </a:lnTo>
                  <a:lnTo>
                    <a:pt x="9477" y="5247"/>
                  </a:lnTo>
                  <a:lnTo>
                    <a:pt x="9463" y="5226"/>
                  </a:lnTo>
                  <a:lnTo>
                    <a:pt x="9446" y="5201"/>
                  </a:lnTo>
                  <a:lnTo>
                    <a:pt x="9432" y="5180"/>
                  </a:lnTo>
                  <a:lnTo>
                    <a:pt x="9414" y="5156"/>
                  </a:lnTo>
                  <a:lnTo>
                    <a:pt x="9400" y="5131"/>
                  </a:lnTo>
                  <a:cubicBezTo>
                    <a:pt x="9397" y="5121"/>
                    <a:pt x="9393" y="5114"/>
                    <a:pt x="9386" y="5103"/>
                  </a:cubicBezTo>
                  <a:cubicBezTo>
                    <a:pt x="9383" y="5096"/>
                    <a:pt x="9379" y="5089"/>
                    <a:pt x="9376" y="5079"/>
                  </a:cubicBezTo>
                  <a:cubicBezTo>
                    <a:pt x="9372" y="5072"/>
                    <a:pt x="9365" y="5061"/>
                    <a:pt x="9362" y="5051"/>
                  </a:cubicBezTo>
                  <a:cubicBezTo>
                    <a:pt x="9358" y="5040"/>
                    <a:pt x="9355" y="5033"/>
                    <a:pt x="9351" y="5026"/>
                  </a:cubicBezTo>
                  <a:cubicBezTo>
                    <a:pt x="9348" y="5016"/>
                    <a:pt x="9344" y="5005"/>
                    <a:pt x="9341" y="4995"/>
                  </a:cubicBezTo>
                  <a:cubicBezTo>
                    <a:pt x="9337" y="4988"/>
                    <a:pt x="9334" y="4977"/>
                    <a:pt x="9330" y="4970"/>
                  </a:cubicBezTo>
                  <a:cubicBezTo>
                    <a:pt x="9330" y="4959"/>
                    <a:pt x="9327" y="4949"/>
                    <a:pt x="9323" y="4938"/>
                  </a:cubicBezTo>
                  <a:cubicBezTo>
                    <a:pt x="9320" y="4928"/>
                    <a:pt x="9320" y="4921"/>
                    <a:pt x="9316" y="4910"/>
                  </a:cubicBezTo>
                  <a:cubicBezTo>
                    <a:pt x="9316" y="4903"/>
                    <a:pt x="9313" y="4900"/>
                    <a:pt x="9313" y="4893"/>
                  </a:cubicBezTo>
                  <a:cubicBezTo>
                    <a:pt x="9218" y="4805"/>
                    <a:pt x="9145" y="4697"/>
                    <a:pt x="9099" y="4578"/>
                  </a:cubicBezTo>
                  <a:lnTo>
                    <a:pt x="9029" y="4578"/>
                  </a:lnTo>
                  <a:lnTo>
                    <a:pt x="9004" y="4574"/>
                  </a:lnTo>
                  <a:lnTo>
                    <a:pt x="8976" y="4567"/>
                  </a:lnTo>
                  <a:lnTo>
                    <a:pt x="8973" y="4567"/>
                  </a:lnTo>
                  <a:lnTo>
                    <a:pt x="8945" y="4560"/>
                  </a:lnTo>
                  <a:lnTo>
                    <a:pt x="8941" y="4560"/>
                  </a:lnTo>
                  <a:lnTo>
                    <a:pt x="8913" y="4550"/>
                  </a:lnTo>
                  <a:lnTo>
                    <a:pt x="8910" y="4546"/>
                  </a:lnTo>
                  <a:lnTo>
                    <a:pt x="8885" y="4536"/>
                  </a:lnTo>
                  <a:lnTo>
                    <a:pt x="8875" y="4532"/>
                  </a:lnTo>
                  <a:lnTo>
                    <a:pt x="8854" y="4518"/>
                  </a:lnTo>
                  <a:lnTo>
                    <a:pt x="8843" y="4511"/>
                  </a:lnTo>
                  <a:lnTo>
                    <a:pt x="8822" y="4497"/>
                  </a:lnTo>
                  <a:lnTo>
                    <a:pt x="8812" y="4487"/>
                  </a:lnTo>
                  <a:lnTo>
                    <a:pt x="8794" y="4473"/>
                  </a:lnTo>
                  <a:lnTo>
                    <a:pt x="8780" y="4462"/>
                  </a:lnTo>
                  <a:lnTo>
                    <a:pt x="8763" y="4445"/>
                  </a:lnTo>
                  <a:lnTo>
                    <a:pt x="8752" y="4431"/>
                  </a:lnTo>
                  <a:lnTo>
                    <a:pt x="8735" y="4410"/>
                  </a:lnTo>
                  <a:lnTo>
                    <a:pt x="8721" y="4392"/>
                  </a:lnTo>
                  <a:lnTo>
                    <a:pt x="8707" y="4375"/>
                  </a:lnTo>
                  <a:lnTo>
                    <a:pt x="8696" y="4354"/>
                  </a:lnTo>
                  <a:lnTo>
                    <a:pt x="8682" y="4333"/>
                  </a:lnTo>
                  <a:cubicBezTo>
                    <a:pt x="8679" y="4322"/>
                    <a:pt x="8675" y="4315"/>
                    <a:pt x="8668" y="4308"/>
                  </a:cubicBezTo>
                  <a:cubicBezTo>
                    <a:pt x="8665" y="4298"/>
                    <a:pt x="8661" y="4291"/>
                    <a:pt x="8658" y="4284"/>
                  </a:cubicBezTo>
                  <a:cubicBezTo>
                    <a:pt x="8654" y="4277"/>
                    <a:pt x="8651" y="4266"/>
                    <a:pt x="8644" y="4256"/>
                  </a:cubicBezTo>
                  <a:cubicBezTo>
                    <a:pt x="8640" y="4249"/>
                    <a:pt x="8640" y="4245"/>
                    <a:pt x="8637" y="4238"/>
                  </a:cubicBezTo>
                  <a:cubicBezTo>
                    <a:pt x="8535" y="4151"/>
                    <a:pt x="8336" y="3881"/>
                    <a:pt x="8315" y="3706"/>
                  </a:cubicBezTo>
                  <a:cubicBezTo>
                    <a:pt x="8308" y="3657"/>
                    <a:pt x="8318" y="3605"/>
                    <a:pt x="8350" y="3566"/>
                  </a:cubicBezTo>
                  <a:cubicBezTo>
                    <a:pt x="8430" y="3479"/>
                    <a:pt x="8290" y="3230"/>
                    <a:pt x="8112" y="3069"/>
                  </a:cubicBezTo>
                  <a:lnTo>
                    <a:pt x="8038" y="2999"/>
                  </a:lnTo>
                  <a:cubicBezTo>
                    <a:pt x="7783" y="2771"/>
                    <a:pt x="7548" y="2551"/>
                    <a:pt x="7534" y="2379"/>
                  </a:cubicBezTo>
                  <a:cubicBezTo>
                    <a:pt x="7524" y="2320"/>
                    <a:pt x="7506" y="2260"/>
                    <a:pt x="7485" y="2204"/>
                  </a:cubicBezTo>
                  <a:lnTo>
                    <a:pt x="7069" y="2180"/>
                  </a:lnTo>
                  <a:lnTo>
                    <a:pt x="6788" y="1942"/>
                  </a:lnTo>
                  <a:lnTo>
                    <a:pt x="6519" y="1889"/>
                  </a:lnTo>
                  <a:lnTo>
                    <a:pt x="6470" y="1882"/>
                  </a:lnTo>
                  <a:lnTo>
                    <a:pt x="6186" y="1847"/>
                  </a:lnTo>
                  <a:lnTo>
                    <a:pt x="6151" y="1847"/>
                  </a:lnTo>
                  <a:lnTo>
                    <a:pt x="6001" y="1830"/>
                  </a:lnTo>
                  <a:lnTo>
                    <a:pt x="5952" y="1826"/>
                  </a:lnTo>
                  <a:lnTo>
                    <a:pt x="5843" y="1826"/>
                  </a:lnTo>
                  <a:cubicBezTo>
                    <a:pt x="5696" y="1826"/>
                    <a:pt x="5360" y="1777"/>
                    <a:pt x="5154" y="1592"/>
                  </a:cubicBezTo>
                  <a:cubicBezTo>
                    <a:pt x="4965" y="1424"/>
                    <a:pt x="4019" y="716"/>
                    <a:pt x="3851" y="629"/>
                  </a:cubicBezTo>
                  <a:cubicBezTo>
                    <a:pt x="3788" y="601"/>
                    <a:pt x="3676" y="524"/>
                    <a:pt x="3529" y="429"/>
                  </a:cubicBezTo>
                  <a:cubicBezTo>
                    <a:pt x="3281" y="268"/>
                    <a:pt x="2906" y="23"/>
                    <a:pt x="2794" y="9"/>
                  </a:cubicBezTo>
                  <a:cubicBezTo>
                    <a:pt x="2748" y="4"/>
                    <a:pt x="2702" y="1"/>
                    <a:pt x="265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5053;p59">
              <a:extLst>
                <a:ext uri="{FF2B5EF4-FFF2-40B4-BE49-F238E27FC236}">
                  <a16:creationId xmlns:a16="http://schemas.microsoft.com/office/drawing/2014/main" id="{80560B98-AD6F-82A2-570E-6A34AE8332D0}"/>
                </a:ext>
              </a:extLst>
            </p:cNvPr>
            <p:cNvSpPr/>
            <p:nvPr/>
          </p:nvSpPr>
          <p:spPr>
            <a:xfrm>
              <a:off x="2303017" y="1816074"/>
              <a:ext cx="394" cy="1059"/>
            </a:xfrm>
            <a:custGeom>
              <a:avLst/>
              <a:gdLst/>
              <a:ahLst/>
              <a:cxnLst/>
              <a:rect l="l" t="t" r="r" b="b"/>
              <a:pathLst>
                <a:path w="29" h="78" extrusionOk="0">
                  <a:moveTo>
                    <a:pt x="29" y="0"/>
                  </a:moveTo>
                  <a:lnTo>
                    <a:pt x="1" y="7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5054;p59">
              <a:extLst>
                <a:ext uri="{FF2B5EF4-FFF2-40B4-BE49-F238E27FC236}">
                  <a16:creationId xmlns:a16="http://schemas.microsoft.com/office/drawing/2014/main" id="{82E616C0-4288-83FA-4383-0BD803408D6B}"/>
                </a:ext>
              </a:extLst>
            </p:cNvPr>
            <p:cNvSpPr/>
            <p:nvPr/>
          </p:nvSpPr>
          <p:spPr>
            <a:xfrm>
              <a:off x="2334625" y="1795491"/>
              <a:ext cx="1534" cy="14"/>
            </a:xfrm>
            <a:custGeom>
              <a:avLst/>
              <a:gdLst/>
              <a:ahLst/>
              <a:cxnLst/>
              <a:rect l="l" t="t" r="r" b="b"/>
              <a:pathLst>
                <a:path w="113" h="1" extrusionOk="0">
                  <a:moveTo>
                    <a:pt x="113" y="0"/>
                  </a:moveTo>
                  <a:lnTo>
                    <a:pt x="113" y="0"/>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5055;p59">
              <a:extLst>
                <a:ext uri="{FF2B5EF4-FFF2-40B4-BE49-F238E27FC236}">
                  <a16:creationId xmlns:a16="http://schemas.microsoft.com/office/drawing/2014/main" id="{41A2F12E-8EB2-B9C5-F3DC-5FC22CAF5465}"/>
                </a:ext>
              </a:extLst>
            </p:cNvPr>
            <p:cNvSpPr/>
            <p:nvPr/>
          </p:nvSpPr>
          <p:spPr>
            <a:xfrm>
              <a:off x="2312765" y="1818355"/>
              <a:ext cx="434" cy="204"/>
            </a:xfrm>
            <a:custGeom>
              <a:avLst/>
              <a:gdLst/>
              <a:ahLst/>
              <a:cxnLst/>
              <a:rect l="l" t="t" r="r" b="b"/>
              <a:pathLst>
                <a:path w="32" h="15" extrusionOk="0">
                  <a:moveTo>
                    <a:pt x="32"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5056;p59">
              <a:extLst>
                <a:ext uri="{FF2B5EF4-FFF2-40B4-BE49-F238E27FC236}">
                  <a16:creationId xmlns:a16="http://schemas.microsoft.com/office/drawing/2014/main" id="{69886DEA-8EE0-7C7E-C10F-2B9CD4613B8F}"/>
                </a:ext>
              </a:extLst>
            </p:cNvPr>
            <p:cNvSpPr/>
            <p:nvPr/>
          </p:nvSpPr>
          <p:spPr>
            <a:xfrm>
              <a:off x="2311530" y="1818776"/>
              <a:ext cx="434" cy="109"/>
            </a:xfrm>
            <a:custGeom>
              <a:avLst/>
              <a:gdLst/>
              <a:ahLst/>
              <a:cxnLst/>
              <a:rect l="l" t="t" r="r" b="b"/>
              <a:pathLst>
                <a:path w="32" h="8" extrusionOk="0">
                  <a:moveTo>
                    <a:pt x="32"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5057;p59">
              <a:extLst>
                <a:ext uri="{FF2B5EF4-FFF2-40B4-BE49-F238E27FC236}">
                  <a16:creationId xmlns:a16="http://schemas.microsoft.com/office/drawing/2014/main" id="{820C9C6A-2993-00F7-0ADD-692C5A7A1BCA}"/>
                </a:ext>
              </a:extLst>
            </p:cNvPr>
            <p:cNvSpPr/>
            <p:nvPr/>
          </p:nvSpPr>
          <p:spPr>
            <a:xfrm>
              <a:off x="2314571" y="1817025"/>
              <a:ext cx="584" cy="489"/>
            </a:xfrm>
            <a:custGeom>
              <a:avLst/>
              <a:gdLst/>
              <a:ahLst/>
              <a:cxnLst/>
              <a:rect l="l" t="t" r="r" b="b"/>
              <a:pathLst>
                <a:path w="43" h="36" extrusionOk="0">
                  <a:moveTo>
                    <a:pt x="43" y="0"/>
                  </a:moveTo>
                  <a:cubicBezTo>
                    <a:pt x="29" y="14"/>
                    <a:pt x="15" y="25"/>
                    <a:pt x="1" y="35"/>
                  </a:cubicBezTo>
                  <a:cubicBezTo>
                    <a:pt x="15" y="25"/>
                    <a:pt x="29" y="14"/>
                    <a:pt x="4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5058;p59">
              <a:extLst>
                <a:ext uri="{FF2B5EF4-FFF2-40B4-BE49-F238E27FC236}">
                  <a16:creationId xmlns:a16="http://schemas.microsoft.com/office/drawing/2014/main" id="{8EADFD7F-57C9-B391-08F1-79FD0C1F6B1F}"/>
                </a:ext>
              </a:extLst>
            </p:cNvPr>
            <p:cNvSpPr/>
            <p:nvPr/>
          </p:nvSpPr>
          <p:spPr>
            <a:xfrm>
              <a:off x="2310959" y="1818926"/>
              <a:ext cx="394" cy="54"/>
            </a:xfrm>
            <a:custGeom>
              <a:avLst/>
              <a:gdLst/>
              <a:ahLst/>
              <a:cxnLst/>
              <a:rect l="l" t="t" r="r" b="b"/>
              <a:pathLst>
                <a:path w="29" h="4" extrusionOk="0">
                  <a:moveTo>
                    <a:pt x="28" y="0"/>
                  </a:moveTo>
                  <a:cubicBezTo>
                    <a:pt x="18" y="0"/>
                    <a:pt x="11" y="0"/>
                    <a:pt x="0" y="4"/>
                  </a:cubicBezTo>
                  <a:cubicBezTo>
                    <a:pt x="11" y="0"/>
                    <a:pt x="18" y="0"/>
                    <a:pt x="2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5059;p59">
              <a:extLst>
                <a:ext uri="{FF2B5EF4-FFF2-40B4-BE49-F238E27FC236}">
                  <a16:creationId xmlns:a16="http://schemas.microsoft.com/office/drawing/2014/main" id="{40CE6588-D022-072F-325D-DF51D7573D55}"/>
                </a:ext>
              </a:extLst>
            </p:cNvPr>
            <p:cNvSpPr/>
            <p:nvPr/>
          </p:nvSpPr>
          <p:spPr>
            <a:xfrm>
              <a:off x="2313376" y="1818016"/>
              <a:ext cx="448" cy="258"/>
            </a:xfrm>
            <a:custGeom>
              <a:avLst/>
              <a:gdLst/>
              <a:ahLst/>
              <a:cxnLst/>
              <a:rect l="l" t="t" r="r" b="b"/>
              <a:pathLst>
                <a:path w="33" h="19" extrusionOk="0">
                  <a:moveTo>
                    <a:pt x="33" y="1"/>
                  </a:moveTo>
                  <a:cubicBezTo>
                    <a:pt x="22" y="8"/>
                    <a:pt x="12" y="11"/>
                    <a:pt x="1" y="18"/>
                  </a:cubicBezTo>
                  <a:cubicBezTo>
                    <a:pt x="12" y="11"/>
                    <a:pt x="22" y="8"/>
                    <a:pt x="3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5060;p59">
              <a:extLst>
                <a:ext uri="{FF2B5EF4-FFF2-40B4-BE49-F238E27FC236}">
                  <a16:creationId xmlns:a16="http://schemas.microsoft.com/office/drawing/2014/main" id="{9DCCF443-0BBF-1A60-C2D7-FD58B38091FF}"/>
                </a:ext>
              </a:extLst>
            </p:cNvPr>
            <p:cNvSpPr/>
            <p:nvPr/>
          </p:nvSpPr>
          <p:spPr>
            <a:xfrm>
              <a:off x="2314001" y="1817595"/>
              <a:ext cx="448" cy="299"/>
            </a:xfrm>
            <a:custGeom>
              <a:avLst/>
              <a:gdLst/>
              <a:ahLst/>
              <a:cxnLst/>
              <a:rect l="l" t="t" r="r" b="b"/>
              <a:pathLst>
                <a:path w="33" h="22" extrusionOk="0">
                  <a:moveTo>
                    <a:pt x="32" y="0"/>
                  </a:moveTo>
                  <a:cubicBezTo>
                    <a:pt x="18" y="7"/>
                    <a:pt x="11" y="14"/>
                    <a:pt x="1" y="21"/>
                  </a:cubicBezTo>
                  <a:cubicBezTo>
                    <a:pt x="11" y="18"/>
                    <a:pt x="22" y="7"/>
                    <a:pt x="3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5061;p59">
              <a:extLst>
                <a:ext uri="{FF2B5EF4-FFF2-40B4-BE49-F238E27FC236}">
                  <a16:creationId xmlns:a16="http://schemas.microsoft.com/office/drawing/2014/main" id="{C96762EA-8E52-F264-0679-562DCFF17630}"/>
                </a:ext>
              </a:extLst>
            </p:cNvPr>
            <p:cNvSpPr/>
            <p:nvPr/>
          </p:nvSpPr>
          <p:spPr>
            <a:xfrm>
              <a:off x="2305963" y="1817405"/>
              <a:ext cx="4250" cy="1534"/>
            </a:xfrm>
            <a:custGeom>
              <a:avLst/>
              <a:gdLst/>
              <a:ahLst/>
              <a:cxnLst/>
              <a:rect l="l" t="t" r="r" b="b"/>
              <a:pathLst>
                <a:path w="313" h="113" extrusionOk="0">
                  <a:moveTo>
                    <a:pt x="312" y="112"/>
                  </a:moveTo>
                  <a:cubicBezTo>
                    <a:pt x="204" y="91"/>
                    <a:pt x="99" y="53"/>
                    <a:pt x="1" y="0"/>
                  </a:cubicBezTo>
                  <a:cubicBezTo>
                    <a:pt x="99" y="53"/>
                    <a:pt x="204" y="91"/>
                    <a:pt x="312" y="11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5062;p59">
              <a:extLst>
                <a:ext uri="{FF2B5EF4-FFF2-40B4-BE49-F238E27FC236}">
                  <a16:creationId xmlns:a16="http://schemas.microsoft.com/office/drawing/2014/main" id="{60892746-C1F1-F58A-1C12-F69F8ECEC4E5}"/>
                </a:ext>
              </a:extLst>
            </p:cNvPr>
            <p:cNvSpPr/>
            <p:nvPr/>
          </p:nvSpPr>
          <p:spPr>
            <a:xfrm>
              <a:off x="2312141" y="1818586"/>
              <a:ext cx="448" cy="163"/>
            </a:xfrm>
            <a:custGeom>
              <a:avLst/>
              <a:gdLst/>
              <a:ahLst/>
              <a:cxnLst/>
              <a:rect l="l" t="t" r="r" b="b"/>
              <a:pathLst>
                <a:path w="33" h="12" extrusionOk="0">
                  <a:moveTo>
                    <a:pt x="32"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5063;p59">
              <a:extLst>
                <a:ext uri="{FF2B5EF4-FFF2-40B4-BE49-F238E27FC236}">
                  <a16:creationId xmlns:a16="http://schemas.microsoft.com/office/drawing/2014/main" id="{E00778C7-DE6C-A2A8-B224-BF0838F42433}"/>
                </a:ext>
              </a:extLst>
            </p:cNvPr>
            <p:cNvSpPr/>
            <p:nvPr/>
          </p:nvSpPr>
          <p:spPr>
            <a:xfrm>
              <a:off x="2305447" y="1817120"/>
              <a:ext cx="204" cy="109"/>
            </a:xfrm>
            <a:custGeom>
              <a:avLst/>
              <a:gdLst/>
              <a:ahLst/>
              <a:cxnLst/>
              <a:rect l="l" t="t" r="r" b="b"/>
              <a:pathLst>
                <a:path w="15" h="8" extrusionOk="0">
                  <a:moveTo>
                    <a:pt x="14"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5064;p59">
              <a:extLst>
                <a:ext uri="{FF2B5EF4-FFF2-40B4-BE49-F238E27FC236}">
                  <a16:creationId xmlns:a16="http://schemas.microsoft.com/office/drawing/2014/main" id="{1E868A77-D64E-A0F4-FB12-93D66CEC7467}"/>
                </a:ext>
              </a:extLst>
            </p:cNvPr>
            <p:cNvSpPr/>
            <p:nvPr/>
          </p:nvSpPr>
          <p:spPr>
            <a:xfrm>
              <a:off x="2310199" y="1818966"/>
              <a:ext cx="584" cy="14"/>
            </a:xfrm>
            <a:custGeom>
              <a:avLst/>
              <a:gdLst/>
              <a:ahLst/>
              <a:cxnLst/>
              <a:rect l="l" t="t" r="r" b="b"/>
              <a:pathLst>
                <a:path w="43" h="1" extrusionOk="0">
                  <a:moveTo>
                    <a:pt x="35" y="1"/>
                  </a:moveTo>
                  <a:lnTo>
                    <a:pt x="42" y="1"/>
                  </a:lnTo>
                  <a:cubicBezTo>
                    <a:pt x="28" y="1"/>
                    <a:pt x="14" y="1"/>
                    <a:pt x="0" y="1"/>
                  </a:cubicBezTo>
                  <a:cubicBezTo>
                    <a:pt x="11" y="1"/>
                    <a:pt x="25" y="1"/>
                    <a:pt x="3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5065;p59">
              <a:extLst>
                <a:ext uri="{FF2B5EF4-FFF2-40B4-BE49-F238E27FC236}">
                  <a16:creationId xmlns:a16="http://schemas.microsoft.com/office/drawing/2014/main" id="{DCBA5E4A-B92D-D901-25AD-B8238EDDBF2B}"/>
                </a:ext>
              </a:extLst>
            </p:cNvPr>
            <p:cNvSpPr/>
            <p:nvPr/>
          </p:nvSpPr>
          <p:spPr>
            <a:xfrm>
              <a:off x="2431555" y="1853331"/>
              <a:ext cx="57338" cy="63991"/>
            </a:xfrm>
            <a:custGeom>
              <a:avLst/>
              <a:gdLst/>
              <a:ahLst/>
              <a:cxnLst/>
              <a:rect l="l" t="t" r="r" b="b"/>
              <a:pathLst>
                <a:path w="4223" h="4713" extrusionOk="0">
                  <a:moveTo>
                    <a:pt x="2451" y="1"/>
                  </a:moveTo>
                  <a:lnTo>
                    <a:pt x="2318" y="74"/>
                  </a:lnTo>
                  <a:lnTo>
                    <a:pt x="2160" y="74"/>
                  </a:lnTo>
                  <a:lnTo>
                    <a:pt x="2160" y="445"/>
                  </a:lnTo>
                  <a:lnTo>
                    <a:pt x="1807" y="894"/>
                  </a:lnTo>
                  <a:lnTo>
                    <a:pt x="1659" y="1258"/>
                  </a:lnTo>
                  <a:lnTo>
                    <a:pt x="1673" y="1258"/>
                  </a:lnTo>
                  <a:cubicBezTo>
                    <a:pt x="1680" y="1257"/>
                    <a:pt x="1686" y="1256"/>
                    <a:pt x="1692" y="1256"/>
                  </a:cubicBezTo>
                  <a:cubicBezTo>
                    <a:pt x="1712" y="1256"/>
                    <a:pt x="1732" y="1260"/>
                    <a:pt x="1751" y="1268"/>
                  </a:cubicBezTo>
                  <a:cubicBezTo>
                    <a:pt x="1761" y="1272"/>
                    <a:pt x="1775" y="1279"/>
                    <a:pt x="1786" y="1282"/>
                  </a:cubicBezTo>
                  <a:lnTo>
                    <a:pt x="1789" y="1282"/>
                  </a:lnTo>
                  <a:cubicBezTo>
                    <a:pt x="1803" y="1293"/>
                    <a:pt x="1821" y="1303"/>
                    <a:pt x="1835" y="1317"/>
                  </a:cubicBezTo>
                  <a:cubicBezTo>
                    <a:pt x="1940" y="1412"/>
                    <a:pt x="2027" y="1611"/>
                    <a:pt x="2027" y="1713"/>
                  </a:cubicBezTo>
                  <a:cubicBezTo>
                    <a:pt x="2027" y="1804"/>
                    <a:pt x="1733" y="2819"/>
                    <a:pt x="1624" y="2903"/>
                  </a:cubicBezTo>
                  <a:lnTo>
                    <a:pt x="1617" y="2910"/>
                  </a:lnTo>
                  <a:lnTo>
                    <a:pt x="1614" y="2914"/>
                  </a:lnTo>
                  <a:lnTo>
                    <a:pt x="1610" y="2914"/>
                  </a:lnTo>
                  <a:cubicBezTo>
                    <a:pt x="1456" y="2994"/>
                    <a:pt x="445" y="3320"/>
                    <a:pt x="0" y="3456"/>
                  </a:cubicBezTo>
                  <a:cubicBezTo>
                    <a:pt x="119" y="3698"/>
                    <a:pt x="266" y="4006"/>
                    <a:pt x="417" y="4314"/>
                  </a:cubicBezTo>
                  <a:lnTo>
                    <a:pt x="441" y="4363"/>
                  </a:lnTo>
                  <a:lnTo>
                    <a:pt x="455" y="4391"/>
                  </a:lnTo>
                  <a:lnTo>
                    <a:pt x="609" y="4713"/>
                  </a:lnTo>
                  <a:cubicBezTo>
                    <a:pt x="634" y="4702"/>
                    <a:pt x="658" y="4688"/>
                    <a:pt x="683" y="4674"/>
                  </a:cubicBezTo>
                  <a:cubicBezTo>
                    <a:pt x="893" y="4555"/>
                    <a:pt x="1113" y="4548"/>
                    <a:pt x="1306" y="4545"/>
                  </a:cubicBezTo>
                  <a:cubicBezTo>
                    <a:pt x="1400" y="4545"/>
                    <a:pt x="1495" y="4534"/>
                    <a:pt x="1589" y="4517"/>
                  </a:cubicBezTo>
                  <a:cubicBezTo>
                    <a:pt x="1663" y="4496"/>
                    <a:pt x="1659" y="4478"/>
                    <a:pt x="1659" y="4398"/>
                  </a:cubicBezTo>
                  <a:cubicBezTo>
                    <a:pt x="1656" y="4317"/>
                    <a:pt x="1652" y="4202"/>
                    <a:pt x="1775" y="4100"/>
                  </a:cubicBezTo>
                  <a:cubicBezTo>
                    <a:pt x="1881" y="4012"/>
                    <a:pt x="2006" y="3993"/>
                    <a:pt x="2118" y="3993"/>
                  </a:cubicBezTo>
                  <a:cubicBezTo>
                    <a:pt x="2162" y="3993"/>
                    <a:pt x="2203" y="3996"/>
                    <a:pt x="2241" y="3999"/>
                  </a:cubicBezTo>
                  <a:cubicBezTo>
                    <a:pt x="2261" y="4002"/>
                    <a:pt x="2282" y="4004"/>
                    <a:pt x="2304" y="4004"/>
                  </a:cubicBezTo>
                  <a:cubicBezTo>
                    <a:pt x="2330" y="4004"/>
                    <a:pt x="2357" y="4001"/>
                    <a:pt x="2384" y="3995"/>
                  </a:cubicBezTo>
                  <a:cubicBezTo>
                    <a:pt x="2409" y="3981"/>
                    <a:pt x="2454" y="3894"/>
                    <a:pt x="2482" y="3831"/>
                  </a:cubicBezTo>
                  <a:cubicBezTo>
                    <a:pt x="2549" y="3694"/>
                    <a:pt x="2622" y="3544"/>
                    <a:pt x="2745" y="3491"/>
                  </a:cubicBezTo>
                  <a:cubicBezTo>
                    <a:pt x="2808" y="3470"/>
                    <a:pt x="2871" y="3453"/>
                    <a:pt x="2937" y="3442"/>
                  </a:cubicBezTo>
                  <a:cubicBezTo>
                    <a:pt x="3060" y="3421"/>
                    <a:pt x="3060" y="3414"/>
                    <a:pt x="3053" y="3386"/>
                  </a:cubicBezTo>
                  <a:cubicBezTo>
                    <a:pt x="3032" y="3243"/>
                    <a:pt x="3053" y="2619"/>
                    <a:pt x="3291" y="2574"/>
                  </a:cubicBezTo>
                  <a:cubicBezTo>
                    <a:pt x="3455" y="2542"/>
                    <a:pt x="3676" y="2378"/>
                    <a:pt x="3683" y="2325"/>
                  </a:cubicBezTo>
                  <a:cubicBezTo>
                    <a:pt x="3690" y="2259"/>
                    <a:pt x="3764" y="2157"/>
                    <a:pt x="3935" y="1944"/>
                  </a:cubicBezTo>
                  <a:cubicBezTo>
                    <a:pt x="4012" y="1853"/>
                    <a:pt x="4082" y="1758"/>
                    <a:pt x="4145" y="1660"/>
                  </a:cubicBezTo>
                  <a:cubicBezTo>
                    <a:pt x="4222" y="1527"/>
                    <a:pt x="4215" y="1492"/>
                    <a:pt x="4212" y="1485"/>
                  </a:cubicBezTo>
                  <a:cubicBezTo>
                    <a:pt x="4208" y="1478"/>
                    <a:pt x="4191" y="1468"/>
                    <a:pt x="4152" y="1461"/>
                  </a:cubicBezTo>
                  <a:cubicBezTo>
                    <a:pt x="3970" y="1433"/>
                    <a:pt x="3735" y="1027"/>
                    <a:pt x="3644" y="852"/>
                  </a:cubicBezTo>
                  <a:cubicBezTo>
                    <a:pt x="3630" y="831"/>
                    <a:pt x="3522" y="813"/>
                    <a:pt x="3445" y="799"/>
                  </a:cubicBezTo>
                  <a:cubicBezTo>
                    <a:pt x="3249" y="768"/>
                    <a:pt x="2986" y="722"/>
                    <a:pt x="2748" y="533"/>
                  </a:cubicBezTo>
                  <a:cubicBezTo>
                    <a:pt x="2619" y="435"/>
                    <a:pt x="2521" y="260"/>
                    <a:pt x="245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5066;p59">
              <a:extLst>
                <a:ext uri="{FF2B5EF4-FFF2-40B4-BE49-F238E27FC236}">
                  <a16:creationId xmlns:a16="http://schemas.microsoft.com/office/drawing/2014/main" id="{D155980C-94DE-9914-DCD6-4C2409924D24}"/>
                </a:ext>
              </a:extLst>
            </p:cNvPr>
            <p:cNvSpPr/>
            <p:nvPr/>
          </p:nvSpPr>
          <p:spPr>
            <a:xfrm>
              <a:off x="2455845" y="1870778"/>
              <a:ext cx="625" cy="489"/>
            </a:xfrm>
            <a:custGeom>
              <a:avLst/>
              <a:gdLst/>
              <a:ahLst/>
              <a:cxnLst/>
              <a:rect l="l" t="t" r="r" b="b"/>
              <a:pathLst>
                <a:path w="46" h="36" extrusionOk="0">
                  <a:moveTo>
                    <a:pt x="0" y="1"/>
                  </a:moveTo>
                  <a:cubicBezTo>
                    <a:pt x="18" y="11"/>
                    <a:pt x="32" y="22"/>
                    <a:pt x="46" y="36"/>
                  </a:cubicBezTo>
                  <a:cubicBezTo>
                    <a:pt x="32" y="22"/>
                    <a:pt x="18" y="1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5067;p59">
              <a:extLst>
                <a:ext uri="{FF2B5EF4-FFF2-40B4-BE49-F238E27FC236}">
                  <a16:creationId xmlns:a16="http://schemas.microsoft.com/office/drawing/2014/main" id="{CA60FEEA-46CE-F578-2A84-4E67C7DD7886}"/>
                </a:ext>
              </a:extLst>
            </p:cNvPr>
            <p:cNvSpPr/>
            <p:nvPr/>
          </p:nvSpPr>
          <p:spPr>
            <a:xfrm>
              <a:off x="2453550" y="1892787"/>
              <a:ext cx="109" cy="68"/>
            </a:xfrm>
            <a:custGeom>
              <a:avLst/>
              <a:gdLst/>
              <a:ahLst/>
              <a:cxnLst/>
              <a:rect l="l" t="t" r="r" b="b"/>
              <a:pathLst>
                <a:path w="8" h="5" extrusionOk="0">
                  <a:moveTo>
                    <a:pt x="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5068;p59">
              <a:extLst>
                <a:ext uri="{FF2B5EF4-FFF2-40B4-BE49-F238E27FC236}">
                  <a16:creationId xmlns:a16="http://schemas.microsoft.com/office/drawing/2014/main" id="{DCAAB7C8-C3F8-9D70-A938-CE1A9896ED81}"/>
                </a:ext>
              </a:extLst>
            </p:cNvPr>
            <p:cNvSpPr/>
            <p:nvPr/>
          </p:nvSpPr>
          <p:spPr>
            <a:xfrm>
              <a:off x="2455791" y="1870737"/>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5069;p59">
              <a:extLst>
                <a:ext uri="{FF2B5EF4-FFF2-40B4-BE49-F238E27FC236}">
                  <a16:creationId xmlns:a16="http://schemas.microsoft.com/office/drawing/2014/main" id="{4086E073-A2AF-C19D-3BB9-B6DC36DA1671}"/>
                </a:ext>
              </a:extLst>
            </p:cNvPr>
            <p:cNvSpPr/>
            <p:nvPr/>
          </p:nvSpPr>
          <p:spPr>
            <a:xfrm>
              <a:off x="2453414" y="1892882"/>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5070;p59">
              <a:extLst>
                <a:ext uri="{FF2B5EF4-FFF2-40B4-BE49-F238E27FC236}">
                  <a16:creationId xmlns:a16="http://schemas.microsoft.com/office/drawing/2014/main" id="{BD3E3C79-A43A-39CA-C8F6-DEE36C8F00C3}"/>
                </a:ext>
              </a:extLst>
            </p:cNvPr>
            <p:cNvSpPr/>
            <p:nvPr/>
          </p:nvSpPr>
          <p:spPr>
            <a:xfrm>
              <a:off x="2454270" y="1870357"/>
              <a:ext cx="1059" cy="204"/>
            </a:xfrm>
            <a:custGeom>
              <a:avLst/>
              <a:gdLst/>
              <a:ahLst/>
              <a:cxnLst/>
              <a:rect l="l" t="t" r="r" b="b"/>
              <a:pathLst>
                <a:path w="78" h="15" extrusionOk="0">
                  <a:moveTo>
                    <a:pt x="78" y="14"/>
                  </a:moveTo>
                  <a:cubicBezTo>
                    <a:pt x="53" y="4"/>
                    <a:pt x="25" y="0"/>
                    <a:pt x="0" y="4"/>
                  </a:cubicBezTo>
                  <a:lnTo>
                    <a:pt x="0" y="4"/>
                  </a:lnTo>
                  <a:cubicBezTo>
                    <a:pt x="25" y="0"/>
                    <a:pt x="53" y="4"/>
                    <a:pt x="78"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5071;p59">
              <a:extLst>
                <a:ext uri="{FF2B5EF4-FFF2-40B4-BE49-F238E27FC236}">
                  <a16:creationId xmlns:a16="http://schemas.microsoft.com/office/drawing/2014/main" id="{D38EAF3A-A989-94D8-55FD-758AC8552937}"/>
                </a:ext>
              </a:extLst>
            </p:cNvPr>
            <p:cNvSpPr/>
            <p:nvPr/>
          </p:nvSpPr>
          <p:spPr>
            <a:xfrm>
              <a:off x="2422037" y="1845619"/>
              <a:ext cx="5961" cy="9912"/>
            </a:xfrm>
            <a:custGeom>
              <a:avLst/>
              <a:gdLst/>
              <a:ahLst/>
              <a:cxnLst/>
              <a:rect l="l" t="t" r="r" b="b"/>
              <a:pathLst>
                <a:path w="439" h="730" extrusionOk="0">
                  <a:moveTo>
                    <a:pt x="266" y="0"/>
                  </a:moveTo>
                  <a:cubicBezTo>
                    <a:pt x="243" y="0"/>
                    <a:pt x="221" y="9"/>
                    <a:pt x="204" y="26"/>
                  </a:cubicBezTo>
                  <a:cubicBezTo>
                    <a:pt x="88" y="114"/>
                    <a:pt x="15" y="383"/>
                    <a:pt x="15" y="474"/>
                  </a:cubicBezTo>
                  <a:cubicBezTo>
                    <a:pt x="15" y="492"/>
                    <a:pt x="8" y="509"/>
                    <a:pt x="1" y="523"/>
                  </a:cubicBezTo>
                  <a:lnTo>
                    <a:pt x="8" y="537"/>
                  </a:lnTo>
                  <a:lnTo>
                    <a:pt x="11" y="548"/>
                  </a:lnTo>
                  <a:cubicBezTo>
                    <a:pt x="22" y="569"/>
                    <a:pt x="36" y="586"/>
                    <a:pt x="53" y="607"/>
                  </a:cubicBezTo>
                  <a:lnTo>
                    <a:pt x="57" y="614"/>
                  </a:lnTo>
                  <a:cubicBezTo>
                    <a:pt x="64" y="621"/>
                    <a:pt x="71" y="628"/>
                    <a:pt x="74" y="635"/>
                  </a:cubicBezTo>
                  <a:lnTo>
                    <a:pt x="78" y="639"/>
                  </a:lnTo>
                  <a:cubicBezTo>
                    <a:pt x="88" y="646"/>
                    <a:pt x="95" y="653"/>
                    <a:pt x="102" y="660"/>
                  </a:cubicBezTo>
                  <a:cubicBezTo>
                    <a:pt x="109" y="667"/>
                    <a:pt x="116" y="674"/>
                    <a:pt x="127" y="677"/>
                  </a:cubicBezTo>
                  <a:lnTo>
                    <a:pt x="130" y="681"/>
                  </a:lnTo>
                  <a:cubicBezTo>
                    <a:pt x="137" y="684"/>
                    <a:pt x="144" y="691"/>
                    <a:pt x="151" y="695"/>
                  </a:cubicBezTo>
                  <a:cubicBezTo>
                    <a:pt x="162" y="698"/>
                    <a:pt x="169" y="702"/>
                    <a:pt x="176" y="709"/>
                  </a:cubicBezTo>
                  <a:lnTo>
                    <a:pt x="200" y="716"/>
                  </a:lnTo>
                  <a:lnTo>
                    <a:pt x="204" y="716"/>
                  </a:lnTo>
                  <a:cubicBezTo>
                    <a:pt x="221" y="719"/>
                    <a:pt x="239" y="726"/>
                    <a:pt x="253" y="726"/>
                  </a:cubicBezTo>
                  <a:lnTo>
                    <a:pt x="277" y="730"/>
                  </a:lnTo>
                  <a:lnTo>
                    <a:pt x="284" y="730"/>
                  </a:lnTo>
                  <a:cubicBezTo>
                    <a:pt x="284" y="688"/>
                    <a:pt x="295" y="642"/>
                    <a:pt x="316" y="607"/>
                  </a:cubicBezTo>
                  <a:cubicBezTo>
                    <a:pt x="393" y="488"/>
                    <a:pt x="439" y="229"/>
                    <a:pt x="383" y="93"/>
                  </a:cubicBezTo>
                  <a:cubicBezTo>
                    <a:pt x="369" y="51"/>
                    <a:pt x="337" y="16"/>
                    <a:pt x="295" y="5"/>
                  </a:cubicBezTo>
                  <a:cubicBezTo>
                    <a:pt x="286" y="2"/>
                    <a:pt x="276" y="0"/>
                    <a:pt x="26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5072;p59">
              <a:extLst>
                <a:ext uri="{FF2B5EF4-FFF2-40B4-BE49-F238E27FC236}">
                  <a16:creationId xmlns:a16="http://schemas.microsoft.com/office/drawing/2014/main" id="{F9124C66-C79F-4750-9C05-F61D1B698DFB}"/>
                </a:ext>
              </a:extLst>
            </p:cNvPr>
            <p:cNvSpPr/>
            <p:nvPr/>
          </p:nvSpPr>
          <p:spPr>
            <a:xfrm>
              <a:off x="2425553" y="1855571"/>
              <a:ext cx="353" cy="14"/>
            </a:xfrm>
            <a:custGeom>
              <a:avLst/>
              <a:gdLst/>
              <a:ahLst/>
              <a:cxnLst/>
              <a:rect l="l" t="t" r="r" b="b"/>
              <a:pathLst>
                <a:path w="26" h="1" extrusionOk="0">
                  <a:moveTo>
                    <a:pt x="2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5073;p59">
              <a:extLst>
                <a:ext uri="{FF2B5EF4-FFF2-40B4-BE49-F238E27FC236}">
                  <a16:creationId xmlns:a16="http://schemas.microsoft.com/office/drawing/2014/main" id="{751181F8-1B9F-2DB1-8E74-5EBEE5999282}"/>
                </a:ext>
              </a:extLst>
            </p:cNvPr>
            <p:cNvSpPr/>
            <p:nvPr/>
          </p:nvSpPr>
          <p:spPr>
            <a:xfrm>
              <a:off x="2422852" y="1853956"/>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5074;p59">
              <a:extLst>
                <a:ext uri="{FF2B5EF4-FFF2-40B4-BE49-F238E27FC236}">
                  <a16:creationId xmlns:a16="http://schemas.microsoft.com/office/drawing/2014/main" id="{4B5CB327-BE26-1581-866F-330ADFF8EBD5}"/>
                </a:ext>
              </a:extLst>
            </p:cNvPr>
            <p:cNvSpPr/>
            <p:nvPr/>
          </p:nvSpPr>
          <p:spPr>
            <a:xfrm>
              <a:off x="2422037" y="1852761"/>
              <a:ext cx="109" cy="204"/>
            </a:xfrm>
            <a:custGeom>
              <a:avLst/>
              <a:gdLst/>
              <a:ahLst/>
              <a:cxnLst/>
              <a:rect l="l" t="t" r="r" b="b"/>
              <a:pathLst>
                <a:path w="8" h="15" extrusionOk="0">
                  <a:moveTo>
                    <a:pt x="1" y="1"/>
                  </a:moveTo>
                  <a:lnTo>
                    <a:pt x="8" y="15"/>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5075;p59">
              <a:extLst>
                <a:ext uri="{FF2B5EF4-FFF2-40B4-BE49-F238E27FC236}">
                  <a16:creationId xmlns:a16="http://schemas.microsoft.com/office/drawing/2014/main" id="{E361A49C-00F2-5860-C500-C933E9FFF9FA}"/>
                </a:ext>
              </a:extLst>
            </p:cNvPr>
            <p:cNvSpPr/>
            <p:nvPr/>
          </p:nvSpPr>
          <p:spPr>
            <a:xfrm>
              <a:off x="2422186" y="1853046"/>
              <a:ext cx="584" cy="869"/>
            </a:xfrm>
            <a:custGeom>
              <a:avLst/>
              <a:gdLst/>
              <a:ahLst/>
              <a:cxnLst/>
              <a:rect l="l" t="t" r="r" b="b"/>
              <a:pathLst>
                <a:path w="43" h="64" extrusionOk="0">
                  <a:moveTo>
                    <a:pt x="42" y="64"/>
                  </a:moveTo>
                  <a:cubicBezTo>
                    <a:pt x="28" y="43"/>
                    <a:pt x="14" y="22"/>
                    <a:pt x="0" y="1"/>
                  </a:cubicBezTo>
                  <a:cubicBezTo>
                    <a:pt x="14" y="22"/>
                    <a:pt x="28" y="43"/>
                    <a:pt x="42" y="6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5076;p59">
              <a:extLst>
                <a:ext uri="{FF2B5EF4-FFF2-40B4-BE49-F238E27FC236}">
                  <a16:creationId xmlns:a16="http://schemas.microsoft.com/office/drawing/2014/main" id="{593FC5A4-E6F3-1378-59AD-B69C91AA366D}"/>
                </a:ext>
              </a:extLst>
            </p:cNvPr>
            <p:cNvSpPr/>
            <p:nvPr/>
          </p:nvSpPr>
          <p:spPr>
            <a:xfrm>
              <a:off x="2425988" y="185561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5077;p59">
              <a:extLst>
                <a:ext uri="{FF2B5EF4-FFF2-40B4-BE49-F238E27FC236}">
                  <a16:creationId xmlns:a16="http://schemas.microsoft.com/office/drawing/2014/main" id="{3DFCF28E-25BF-5CDB-FDFE-873C010C2FBA}"/>
                </a:ext>
              </a:extLst>
            </p:cNvPr>
            <p:cNvSpPr/>
            <p:nvPr/>
          </p:nvSpPr>
          <p:spPr>
            <a:xfrm>
              <a:off x="2424508" y="1855286"/>
              <a:ext cx="353" cy="109"/>
            </a:xfrm>
            <a:custGeom>
              <a:avLst/>
              <a:gdLst/>
              <a:ahLst/>
              <a:cxnLst/>
              <a:rect l="l" t="t" r="r" b="b"/>
              <a:pathLst>
                <a:path w="26" h="8" extrusionOk="0">
                  <a:moveTo>
                    <a:pt x="25"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5078;p59">
              <a:extLst>
                <a:ext uri="{FF2B5EF4-FFF2-40B4-BE49-F238E27FC236}">
                  <a16:creationId xmlns:a16="http://schemas.microsoft.com/office/drawing/2014/main" id="{9863137E-BB11-3A18-281F-D1184720206E}"/>
                </a:ext>
              </a:extLst>
            </p:cNvPr>
            <p:cNvSpPr/>
            <p:nvPr/>
          </p:nvSpPr>
          <p:spPr>
            <a:xfrm>
              <a:off x="2424141" y="1855096"/>
              <a:ext cx="380" cy="149"/>
            </a:xfrm>
            <a:custGeom>
              <a:avLst/>
              <a:gdLst/>
              <a:ahLst/>
              <a:cxnLst/>
              <a:rect l="l" t="t" r="r" b="b"/>
              <a:pathLst>
                <a:path w="28" h="11" extrusionOk="0">
                  <a:moveTo>
                    <a:pt x="0" y="0"/>
                  </a:moveTo>
                  <a:cubicBezTo>
                    <a:pt x="10" y="4"/>
                    <a:pt x="17" y="7"/>
                    <a:pt x="28" y="11"/>
                  </a:cubicBezTo>
                  <a:cubicBezTo>
                    <a:pt x="21" y="7"/>
                    <a:pt x="1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5079;p59">
              <a:extLst>
                <a:ext uri="{FF2B5EF4-FFF2-40B4-BE49-F238E27FC236}">
                  <a16:creationId xmlns:a16="http://schemas.microsoft.com/office/drawing/2014/main" id="{1089063A-02D3-AC76-1088-D5FD4805DDFE}"/>
                </a:ext>
              </a:extLst>
            </p:cNvPr>
            <p:cNvSpPr/>
            <p:nvPr/>
          </p:nvSpPr>
          <p:spPr>
            <a:xfrm>
              <a:off x="2423137" y="1854281"/>
              <a:ext cx="339" cy="353"/>
            </a:xfrm>
            <a:custGeom>
              <a:avLst/>
              <a:gdLst/>
              <a:ahLst/>
              <a:cxnLst/>
              <a:rect l="l" t="t" r="r" b="b"/>
              <a:pathLst>
                <a:path w="25" h="26" extrusionOk="0">
                  <a:moveTo>
                    <a:pt x="25" y="25"/>
                  </a:moveTo>
                  <a:cubicBezTo>
                    <a:pt x="14" y="18"/>
                    <a:pt x="7" y="11"/>
                    <a:pt x="0" y="1"/>
                  </a:cubicBezTo>
                  <a:cubicBezTo>
                    <a:pt x="7" y="11"/>
                    <a:pt x="14" y="18"/>
                    <a:pt x="25"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5080;p59">
              <a:extLst>
                <a:ext uri="{FF2B5EF4-FFF2-40B4-BE49-F238E27FC236}">
                  <a16:creationId xmlns:a16="http://schemas.microsoft.com/office/drawing/2014/main" id="{50BA26A1-30F9-8518-5FC1-DD58F8EDC0F3}"/>
                </a:ext>
              </a:extLst>
            </p:cNvPr>
            <p:cNvSpPr/>
            <p:nvPr/>
          </p:nvSpPr>
          <p:spPr>
            <a:xfrm>
              <a:off x="2423843" y="1854906"/>
              <a:ext cx="299" cy="204"/>
            </a:xfrm>
            <a:custGeom>
              <a:avLst/>
              <a:gdLst/>
              <a:ahLst/>
              <a:cxnLst/>
              <a:rect l="l" t="t" r="r" b="b"/>
              <a:pathLst>
                <a:path w="22" h="15" extrusionOk="0">
                  <a:moveTo>
                    <a:pt x="22" y="14"/>
                  </a:moveTo>
                  <a:cubicBezTo>
                    <a:pt x="15" y="7"/>
                    <a:pt x="8" y="4"/>
                    <a:pt x="1" y="0"/>
                  </a:cubicBezTo>
                  <a:cubicBezTo>
                    <a:pt x="8" y="4"/>
                    <a:pt x="15" y="7"/>
                    <a:pt x="22"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5081;p59">
              <a:extLst>
                <a:ext uri="{FF2B5EF4-FFF2-40B4-BE49-F238E27FC236}">
                  <a16:creationId xmlns:a16="http://schemas.microsoft.com/office/drawing/2014/main" id="{EC84446E-D65D-258F-91C7-70ED0E0FBB2C}"/>
                </a:ext>
              </a:extLst>
            </p:cNvPr>
            <p:cNvSpPr/>
            <p:nvPr/>
          </p:nvSpPr>
          <p:spPr>
            <a:xfrm>
              <a:off x="2423422" y="1854621"/>
              <a:ext cx="339" cy="244"/>
            </a:xfrm>
            <a:custGeom>
              <a:avLst/>
              <a:gdLst/>
              <a:ahLst/>
              <a:cxnLst/>
              <a:rect l="l" t="t" r="r" b="b"/>
              <a:pathLst>
                <a:path w="25" h="18" extrusionOk="0">
                  <a:moveTo>
                    <a:pt x="25" y="18"/>
                  </a:moveTo>
                  <a:cubicBezTo>
                    <a:pt x="18" y="11"/>
                    <a:pt x="11" y="4"/>
                    <a:pt x="0" y="0"/>
                  </a:cubicBezTo>
                  <a:cubicBezTo>
                    <a:pt x="11" y="4"/>
                    <a:pt x="18" y="11"/>
                    <a:pt x="25"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5082;p59">
              <a:extLst>
                <a:ext uri="{FF2B5EF4-FFF2-40B4-BE49-F238E27FC236}">
                  <a16:creationId xmlns:a16="http://schemas.microsoft.com/office/drawing/2014/main" id="{066A7E79-C642-1B8A-689A-2814C2DC7744}"/>
                </a:ext>
              </a:extLst>
            </p:cNvPr>
            <p:cNvSpPr/>
            <p:nvPr/>
          </p:nvSpPr>
          <p:spPr>
            <a:xfrm>
              <a:off x="2424847" y="1855381"/>
              <a:ext cx="720" cy="204"/>
            </a:xfrm>
            <a:custGeom>
              <a:avLst/>
              <a:gdLst/>
              <a:ahLst/>
              <a:cxnLst/>
              <a:rect l="l" t="t" r="r" b="b"/>
              <a:pathLst>
                <a:path w="53" h="15" extrusionOk="0">
                  <a:moveTo>
                    <a:pt x="53" y="14"/>
                  </a:moveTo>
                  <a:cubicBezTo>
                    <a:pt x="35" y="11"/>
                    <a:pt x="18" y="7"/>
                    <a:pt x="0" y="0"/>
                  </a:cubicBezTo>
                  <a:cubicBezTo>
                    <a:pt x="18" y="7"/>
                    <a:pt x="35" y="11"/>
                    <a:pt x="53"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5083;p59">
              <a:extLst>
                <a:ext uri="{FF2B5EF4-FFF2-40B4-BE49-F238E27FC236}">
                  <a16:creationId xmlns:a16="http://schemas.microsoft.com/office/drawing/2014/main" id="{F918C4CE-5E6A-7812-1DB8-F647BA8FBB8F}"/>
                </a:ext>
              </a:extLst>
            </p:cNvPr>
            <p:cNvSpPr/>
            <p:nvPr/>
          </p:nvSpPr>
          <p:spPr>
            <a:xfrm>
              <a:off x="2431365" y="1843827"/>
              <a:ext cx="33048" cy="26544"/>
            </a:xfrm>
            <a:custGeom>
              <a:avLst/>
              <a:gdLst/>
              <a:ahLst/>
              <a:cxnLst/>
              <a:rect l="l" t="t" r="r" b="b"/>
              <a:pathLst>
                <a:path w="2434" h="1955" extrusionOk="0">
                  <a:moveTo>
                    <a:pt x="2332" y="1"/>
                  </a:moveTo>
                  <a:cubicBezTo>
                    <a:pt x="2216" y="71"/>
                    <a:pt x="1905" y="410"/>
                    <a:pt x="1765" y="687"/>
                  </a:cubicBezTo>
                  <a:cubicBezTo>
                    <a:pt x="1602" y="1000"/>
                    <a:pt x="1194" y="1222"/>
                    <a:pt x="815" y="1222"/>
                  </a:cubicBezTo>
                  <a:cubicBezTo>
                    <a:pt x="762" y="1222"/>
                    <a:pt x="709" y="1217"/>
                    <a:pt x="658" y="1208"/>
                  </a:cubicBezTo>
                  <a:cubicBezTo>
                    <a:pt x="593" y="1196"/>
                    <a:pt x="535" y="1191"/>
                    <a:pt x="484" y="1191"/>
                  </a:cubicBezTo>
                  <a:cubicBezTo>
                    <a:pt x="286" y="1191"/>
                    <a:pt x="186" y="1270"/>
                    <a:pt x="109" y="1331"/>
                  </a:cubicBezTo>
                  <a:cubicBezTo>
                    <a:pt x="91" y="1345"/>
                    <a:pt x="74" y="1355"/>
                    <a:pt x="60" y="1366"/>
                  </a:cubicBezTo>
                  <a:cubicBezTo>
                    <a:pt x="42" y="1380"/>
                    <a:pt x="21" y="1387"/>
                    <a:pt x="0" y="1387"/>
                  </a:cubicBezTo>
                  <a:cubicBezTo>
                    <a:pt x="4" y="1397"/>
                    <a:pt x="7" y="1405"/>
                    <a:pt x="11" y="1412"/>
                  </a:cubicBezTo>
                  <a:lnTo>
                    <a:pt x="18" y="1426"/>
                  </a:lnTo>
                  <a:cubicBezTo>
                    <a:pt x="21" y="1440"/>
                    <a:pt x="28" y="1454"/>
                    <a:pt x="35" y="1468"/>
                  </a:cubicBezTo>
                  <a:lnTo>
                    <a:pt x="42" y="1478"/>
                  </a:lnTo>
                  <a:cubicBezTo>
                    <a:pt x="49" y="1489"/>
                    <a:pt x="53" y="1499"/>
                    <a:pt x="60" y="1510"/>
                  </a:cubicBezTo>
                  <a:lnTo>
                    <a:pt x="70" y="1527"/>
                  </a:lnTo>
                  <a:lnTo>
                    <a:pt x="88" y="1552"/>
                  </a:lnTo>
                  <a:lnTo>
                    <a:pt x="98" y="1566"/>
                  </a:lnTo>
                  <a:lnTo>
                    <a:pt x="112" y="1587"/>
                  </a:lnTo>
                  <a:lnTo>
                    <a:pt x="126" y="1601"/>
                  </a:lnTo>
                  <a:lnTo>
                    <a:pt x="144" y="1625"/>
                  </a:lnTo>
                  <a:lnTo>
                    <a:pt x="154" y="1636"/>
                  </a:lnTo>
                  <a:lnTo>
                    <a:pt x="175" y="1660"/>
                  </a:lnTo>
                  <a:lnTo>
                    <a:pt x="182" y="1667"/>
                  </a:lnTo>
                  <a:lnTo>
                    <a:pt x="210" y="1695"/>
                  </a:lnTo>
                  <a:lnTo>
                    <a:pt x="221" y="1706"/>
                  </a:lnTo>
                  <a:lnTo>
                    <a:pt x="238" y="1723"/>
                  </a:lnTo>
                  <a:lnTo>
                    <a:pt x="249" y="1734"/>
                  </a:lnTo>
                  <a:lnTo>
                    <a:pt x="263" y="1748"/>
                  </a:lnTo>
                  <a:lnTo>
                    <a:pt x="277" y="1755"/>
                  </a:lnTo>
                  <a:lnTo>
                    <a:pt x="291" y="1765"/>
                  </a:lnTo>
                  <a:lnTo>
                    <a:pt x="298" y="1776"/>
                  </a:lnTo>
                  <a:lnTo>
                    <a:pt x="312" y="1786"/>
                  </a:lnTo>
                  <a:lnTo>
                    <a:pt x="319" y="1790"/>
                  </a:lnTo>
                  <a:lnTo>
                    <a:pt x="336" y="1800"/>
                  </a:lnTo>
                  <a:lnTo>
                    <a:pt x="340" y="1804"/>
                  </a:lnTo>
                  <a:lnTo>
                    <a:pt x="350" y="1811"/>
                  </a:lnTo>
                  <a:cubicBezTo>
                    <a:pt x="434" y="1832"/>
                    <a:pt x="518" y="1849"/>
                    <a:pt x="602" y="1856"/>
                  </a:cubicBezTo>
                  <a:cubicBezTo>
                    <a:pt x="833" y="1888"/>
                    <a:pt x="1183" y="1926"/>
                    <a:pt x="1425" y="1947"/>
                  </a:cubicBezTo>
                  <a:lnTo>
                    <a:pt x="1540" y="1954"/>
                  </a:lnTo>
                  <a:lnTo>
                    <a:pt x="1709" y="1527"/>
                  </a:lnTo>
                  <a:lnTo>
                    <a:pt x="2048" y="1100"/>
                  </a:lnTo>
                  <a:lnTo>
                    <a:pt x="2048" y="645"/>
                  </a:lnTo>
                  <a:lnTo>
                    <a:pt x="2304" y="645"/>
                  </a:lnTo>
                  <a:lnTo>
                    <a:pt x="2433" y="568"/>
                  </a:lnTo>
                  <a:cubicBezTo>
                    <a:pt x="2405" y="445"/>
                    <a:pt x="2388" y="319"/>
                    <a:pt x="2370" y="218"/>
                  </a:cubicBezTo>
                  <a:cubicBezTo>
                    <a:pt x="2360" y="137"/>
                    <a:pt x="2346" y="50"/>
                    <a:pt x="23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5084;p59">
              <a:extLst>
                <a:ext uri="{FF2B5EF4-FFF2-40B4-BE49-F238E27FC236}">
                  <a16:creationId xmlns:a16="http://schemas.microsoft.com/office/drawing/2014/main" id="{AD89894D-0B69-A0EE-2CAE-C9D5579CB1E5}"/>
                </a:ext>
              </a:extLst>
            </p:cNvPr>
            <p:cNvSpPr/>
            <p:nvPr/>
          </p:nvSpPr>
          <p:spPr>
            <a:xfrm>
              <a:off x="2435682" y="1868117"/>
              <a:ext cx="258" cy="163"/>
            </a:xfrm>
            <a:custGeom>
              <a:avLst/>
              <a:gdLst/>
              <a:ahLst/>
              <a:cxnLst/>
              <a:rect l="l" t="t" r="r" b="b"/>
              <a:pathLst>
                <a:path w="19" h="12" extrusionOk="0">
                  <a:moveTo>
                    <a:pt x="18"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5085;p59">
              <a:extLst>
                <a:ext uri="{FF2B5EF4-FFF2-40B4-BE49-F238E27FC236}">
                  <a16:creationId xmlns:a16="http://schemas.microsoft.com/office/drawing/2014/main" id="{E05237BE-F0AB-6F9F-A697-F9F40A3BA97C}"/>
                </a:ext>
              </a:extLst>
            </p:cNvPr>
            <p:cNvSpPr/>
            <p:nvPr/>
          </p:nvSpPr>
          <p:spPr>
            <a:xfrm>
              <a:off x="2432695" y="1865035"/>
              <a:ext cx="204" cy="299"/>
            </a:xfrm>
            <a:custGeom>
              <a:avLst/>
              <a:gdLst/>
              <a:ahLst/>
              <a:cxnLst/>
              <a:rect l="l" t="t" r="r" b="b"/>
              <a:pathLst>
                <a:path w="15" h="22" extrusionOk="0">
                  <a:moveTo>
                    <a:pt x="14" y="2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5086;p59">
              <a:extLst>
                <a:ext uri="{FF2B5EF4-FFF2-40B4-BE49-F238E27FC236}">
                  <a16:creationId xmlns:a16="http://schemas.microsoft.com/office/drawing/2014/main" id="{613BDC88-ECB7-8228-164F-E1692BFD4CC1}"/>
                </a:ext>
              </a:extLst>
            </p:cNvPr>
            <p:cNvSpPr/>
            <p:nvPr/>
          </p:nvSpPr>
          <p:spPr>
            <a:xfrm>
              <a:off x="2435397" y="1867886"/>
              <a:ext cx="204" cy="149"/>
            </a:xfrm>
            <a:custGeom>
              <a:avLst/>
              <a:gdLst/>
              <a:ahLst/>
              <a:cxnLst/>
              <a:rect l="l" t="t" r="r" b="b"/>
              <a:pathLst>
                <a:path w="15" h="11" extrusionOk="0">
                  <a:moveTo>
                    <a:pt x="15"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5087;p59">
              <a:extLst>
                <a:ext uri="{FF2B5EF4-FFF2-40B4-BE49-F238E27FC236}">
                  <a16:creationId xmlns:a16="http://schemas.microsoft.com/office/drawing/2014/main" id="{884714DF-D03D-5F1C-FD68-73A0A8C78371}"/>
                </a:ext>
              </a:extLst>
            </p:cNvPr>
            <p:cNvSpPr/>
            <p:nvPr/>
          </p:nvSpPr>
          <p:spPr>
            <a:xfrm>
              <a:off x="2439538" y="1869027"/>
              <a:ext cx="11174" cy="1249"/>
            </a:xfrm>
            <a:custGeom>
              <a:avLst/>
              <a:gdLst/>
              <a:ahLst/>
              <a:cxnLst/>
              <a:rect l="l" t="t" r="r" b="b"/>
              <a:pathLst>
                <a:path w="823" h="92" extrusionOk="0">
                  <a:moveTo>
                    <a:pt x="0" y="0"/>
                  </a:moveTo>
                  <a:lnTo>
                    <a:pt x="0" y="0"/>
                  </a:lnTo>
                  <a:cubicBezTo>
                    <a:pt x="231" y="32"/>
                    <a:pt x="571" y="70"/>
                    <a:pt x="823" y="91"/>
                  </a:cubicBezTo>
                  <a:cubicBezTo>
                    <a:pt x="581" y="70"/>
                    <a:pt x="235" y="32"/>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5088;p59">
              <a:extLst>
                <a:ext uri="{FF2B5EF4-FFF2-40B4-BE49-F238E27FC236}">
                  <a16:creationId xmlns:a16="http://schemas.microsoft.com/office/drawing/2014/main" id="{8C90D3B9-E584-DC6E-ADA6-8FFA0C11BAA7}"/>
                </a:ext>
              </a:extLst>
            </p:cNvPr>
            <p:cNvSpPr/>
            <p:nvPr/>
          </p:nvSpPr>
          <p:spPr>
            <a:xfrm>
              <a:off x="2435967" y="1868266"/>
              <a:ext cx="163" cy="149"/>
            </a:xfrm>
            <a:custGeom>
              <a:avLst/>
              <a:gdLst/>
              <a:ahLst/>
              <a:cxnLst/>
              <a:rect l="l" t="t" r="r" b="b"/>
              <a:pathLst>
                <a:path w="12" h="11" extrusionOk="0">
                  <a:moveTo>
                    <a:pt x="11" y="11"/>
                  </a:moveTo>
                  <a:lnTo>
                    <a:pt x="11" y="11"/>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5089;p59">
              <a:extLst>
                <a:ext uri="{FF2B5EF4-FFF2-40B4-BE49-F238E27FC236}">
                  <a16:creationId xmlns:a16="http://schemas.microsoft.com/office/drawing/2014/main" id="{69EA75B2-4188-5088-D808-419223B7BE26}"/>
                </a:ext>
              </a:extLst>
            </p:cNvPr>
            <p:cNvSpPr/>
            <p:nvPr/>
          </p:nvSpPr>
          <p:spPr>
            <a:xfrm>
              <a:off x="2432315" y="1864505"/>
              <a:ext cx="244" cy="353"/>
            </a:xfrm>
            <a:custGeom>
              <a:avLst/>
              <a:gdLst/>
              <a:ahLst/>
              <a:cxnLst/>
              <a:rect l="l" t="t" r="r" b="b"/>
              <a:pathLst>
                <a:path w="18" h="26" extrusionOk="0">
                  <a:moveTo>
                    <a:pt x="18"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5090;p59">
              <a:extLst>
                <a:ext uri="{FF2B5EF4-FFF2-40B4-BE49-F238E27FC236}">
                  <a16:creationId xmlns:a16="http://schemas.microsoft.com/office/drawing/2014/main" id="{92294E14-2929-028D-17F4-10653583342C}"/>
                </a:ext>
              </a:extLst>
            </p:cNvPr>
            <p:cNvSpPr/>
            <p:nvPr/>
          </p:nvSpPr>
          <p:spPr>
            <a:xfrm>
              <a:off x="2431365" y="1862645"/>
              <a:ext cx="149" cy="353"/>
            </a:xfrm>
            <a:custGeom>
              <a:avLst/>
              <a:gdLst/>
              <a:ahLst/>
              <a:cxnLst/>
              <a:rect l="l" t="t" r="r" b="b"/>
              <a:pathLst>
                <a:path w="11" h="26" extrusionOk="0">
                  <a:moveTo>
                    <a:pt x="0" y="1"/>
                  </a:moveTo>
                  <a:cubicBezTo>
                    <a:pt x="4" y="8"/>
                    <a:pt x="7" y="15"/>
                    <a:pt x="11" y="26"/>
                  </a:cubicBezTo>
                  <a:cubicBezTo>
                    <a:pt x="7" y="15"/>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5091;p59">
              <a:extLst>
                <a:ext uri="{FF2B5EF4-FFF2-40B4-BE49-F238E27FC236}">
                  <a16:creationId xmlns:a16="http://schemas.microsoft.com/office/drawing/2014/main" id="{1487ADA2-F60C-8C9A-D392-9467D8F1051F}"/>
                </a:ext>
              </a:extLst>
            </p:cNvPr>
            <p:cNvSpPr/>
            <p:nvPr/>
          </p:nvSpPr>
          <p:spPr>
            <a:xfrm>
              <a:off x="2435071" y="1867601"/>
              <a:ext cx="204" cy="204"/>
            </a:xfrm>
            <a:custGeom>
              <a:avLst/>
              <a:gdLst/>
              <a:ahLst/>
              <a:cxnLst/>
              <a:rect l="l" t="t" r="r" b="b"/>
              <a:pathLst>
                <a:path w="15" h="15" extrusionOk="0">
                  <a:moveTo>
                    <a:pt x="14"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5092;p59">
              <a:extLst>
                <a:ext uri="{FF2B5EF4-FFF2-40B4-BE49-F238E27FC236}">
                  <a16:creationId xmlns:a16="http://schemas.microsoft.com/office/drawing/2014/main" id="{119A52AC-0A92-2790-01BB-467371CDDDF4}"/>
                </a:ext>
              </a:extLst>
            </p:cNvPr>
            <p:cNvSpPr/>
            <p:nvPr/>
          </p:nvSpPr>
          <p:spPr>
            <a:xfrm>
              <a:off x="2433021" y="1865551"/>
              <a:ext cx="258" cy="299"/>
            </a:xfrm>
            <a:custGeom>
              <a:avLst/>
              <a:gdLst/>
              <a:ahLst/>
              <a:cxnLst/>
              <a:rect l="l" t="t" r="r" b="b"/>
              <a:pathLst>
                <a:path w="19" h="22" extrusionOk="0">
                  <a:moveTo>
                    <a:pt x="18"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5093;p59">
              <a:extLst>
                <a:ext uri="{FF2B5EF4-FFF2-40B4-BE49-F238E27FC236}">
                  <a16:creationId xmlns:a16="http://schemas.microsoft.com/office/drawing/2014/main" id="{8337A394-1EC1-13A1-B347-2778EDCFEE8E}"/>
                </a:ext>
              </a:extLst>
            </p:cNvPr>
            <p:cNvSpPr/>
            <p:nvPr/>
          </p:nvSpPr>
          <p:spPr>
            <a:xfrm>
              <a:off x="2434732" y="1867316"/>
              <a:ext cx="204" cy="204"/>
            </a:xfrm>
            <a:custGeom>
              <a:avLst/>
              <a:gdLst/>
              <a:ahLst/>
              <a:cxnLst/>
              <a:rect l="l" t="t" r="r" b="b"/>
              <a:pathLst>
                <a:path w="15" h="15" extrusionOk="0">
                  <a:moveTo>
                    <a:pt x="15"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5094;p59">
              <a:extLst>
                <a:ext uri="{FF2B5EF4-FFF2-40B4-BE49-F238E27FC236}">
                  <a16:creationId xmlns:a16="http://schemas.microsoft.com/office/drawing/2014/main" id="{D99299F5-3D39-0973-4072-F4CE3E262483}"/>
                </a:ext>
              </a:extLst>
            </p:cNvPr>
            <p:cNvSpPr/>
            <p:nvPr/>
          </p:nvSpPr>
          <p:spPr>
            <a:xfrm>
              <a:off x="2433456" y="1865985"/>
              <a:ext cx="299" cy="339"/>
            </a:xfrm>
            <a:custGeom>
              <a:avLst/>
              <a:gdLst/>
              <a:ahLst/>
              <a:cxnLst/>
              <a:rect l="l" t="t" r="r" b="b"/>
              <a:pathLst>
                <a:path w="22" h="25" extrusionOk="0">
                  <a:moveTo>
                    <a:pt x="21" y="25"/>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5095;p59">
              <a:extLst>
                <a:ext uri="{FF2B5EF4-FFF2-40B4-BE49-F238E27FC236}">
                  <a16:creationId xmlns:a16="http://schemas.microsoft.com/office/drawing/2014/main" id="{FF491718-0F5A-9062-3660-D12EE6E6A18E}"/>
                </a:ext>
              </a:extLst>
            </p:cNvPr>
            <p:cNvSpPr/>
            <p:nvPr/>
          </p:nvSpPr>
          <p:spPr>
            <a:xfrm>
              <a:off x="2434352" y="1866936"/>
              <a:ext cx="258" cy="244"/>
            </a:xfrm>
            <a:custGeom>
              <a:avLst/>
              <a:gdLst/>
              <a:ahLst/>
              <a:cxnLst/>
              <a:rect l="l" t="t" r="r" b="b"/>
              <a:pathLst>
                <a:path w="19" h="18" extrusionOk="0">
                  <a:moveTo>
                    <a:pt x="18" y="1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5096;p59">
              <a:extLst>
                <a:ext uri="{FF2B5EF4-FFF2-40B4-BE49-F238E27FC236}">
                  <a16:creationId xmlns:a16="http://schemas.microsoft.com/office/drawing/2014/main" id="{0B687AD3-420C-21A5-95B3-D0BF1972E273}"/>
                </a:ext>
              </a:extLst>
            </p:cNvPr>
            <p:cNvSpPr/>
            <p:nvPr/>
          </p:nvSpPr>
          <p:spPr>
            <a:xfrm>
              <a:off x="2431935" y="1863840"/>
              <a:ext cx="244" cy="448"/>
            </a:xfrm>
            <a:custGeom>
              <a:avLst/>
              <a:gdLst/>
              <a:ahLst/>
              <a:cxnLst/>
              <a:rect l="l" t="t" r="r" b="b"/>
              <a:pathLst>
                <a:path w="18" h="33" extrusionOk="0">
                  <a:moveTo>
                    <a:pt x="18" y="32"/>
                  </a:moveTo>
                  <a:cubicBezTo>
                    <a:pt x="11" y="22"/>
                    <a:pt x="7" y="11"/>
                    <a:pt x="0" y="1"/>
                  </a:cubicBezTo>
                  <a:cubicBezTo>
                    <a:pt x="7" y="11"/>
                    <a:pt x="11" y="22"/>
                    <a:pt x="18"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5097;p59">
              <a:extLst>
                <a:ext uri="{FF2B5EF4-FFF2-40B4-BE49-F238E27FC236}">
                  <a16:creationId xmlns:a16="http://schemas.microsoft.com/office/drawing/2014/main" id="{941C1A78-0B83-3277-7038-015363EFBFBE}"/>
                </a:ext>
              </a:extLst>
            </p:cNvPr>
            <p:cNvSpPr/>
            <p:nvPr/>
          </p:nvSpPr>
          <p:spPr>
            <a:xfrm>
              <a:off x="2433836" y="1866460"/>
              <a:ext cx="394" cy="394"/>
            </a:xfrm>
            <a:custGeom>
              <a:avLst/>
              <a:gdLst/>
              <a:ahLst/>
              <a:cxnLst/>
              <a:rect l="l" t="t" r="r" b="b"/>
              <a:pathLst>
                <a:path w="29" h="29" extrusionOk="0">
                  <a:moveTo>
                    <a:pt x="28" y="2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5098;p59">
              <a:extLst>
                <a:ext uri="{FF2B5EF4-FFF2-40B4-BE49-F238E27FC236}">
                  <a16:creationId xmlns:a16="http://schemas.microsoft.com/office/drawing/2014/main" id="{5D1227BB-E90F-F766-F12B-ED73A2110F9F}"/>
                </a:ext>
              </a:extLst>
            </p:cNvPr>
            <p:cNvSpPr/>
            <p:nvPr/>
          </p:nvSpPr>
          <p:spPr>
            <a:xfrm>
              <a:off x="2431595" y="1863134"/>
              <a:ext cx="258" cy="625"/>
            </a:xfrm>
            <a:custGeom>
              <a:avLst/>
              <a:gdLst/>
              <a:ahLst/>
              <a:cxnLst/>
              <a:rect l="l" t="t" r="r" b="b"/>
              <a:pathLst>
                <a:path w="19" h="46" extrusionOk="0">
                  <a:moveTo>
                    <a:pt x="18" y="46"/>
                  </a:moveTo>
                  <a:cubicBezTo>
                    <a:pt x="11" y="32"/>
                    <a:pt x="4" y="14"/>
                    <a:pt x="1" y="0"/>
                  </a:cubicBezTo>
                  <a:cubicBezTo>
                    <a:pt x="4" y="14"/>
                    <a:pt x="11" y="32"/>
                    <a:pt x="18" y="4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5099;p59">
              <a:extLst>
                <a:ext uri="{FF2B5EF4-FFF2-40B4-BE49-F238E27FC236}">
                  <a16:creationId xmlns:a16="http://schemas.microsoft.com/office/drawing/2014/main" id="{92F89A29-7422-113B-647F-9B021D61DD89}"/>
                </a:ext>
              </a:extLst>
            </p:cNvPr>
            <p:cNvSpPr/>
            <p:nvPr/>
          </p:nvSpPr>
          <p:spPr>
            <a:xfrm>
              <a:off x="2452274" y="1864560"/>
              <a:ext cx="2295" cy="5811"/>
            </a:xfrm>
            <a:custGeom>
              <a:avLst/>
              <a:gdLst/>
              <a:ahLst/>
              <a:cxnLst/>
              <a:rect l="l" t="t" r="r" b="b"/>
              <a:pathLst>
                <a:path w="169" h="428" extrusionOk="0">
                  <a:moveTo>
                    <a:pt x="0" y="427"/>
                  </a:moveTo>
                  <a:lnTo>
                    <a:pt x="16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5100;p59">
              <a:extLst>
                <a:ext uri="{FF2B5EF4-FFF2-40B4-BE49-F238E27FC236}">
                  <a16:creationId xmlns:a16="http://schemas.microsoft.com/office/drawing/2014/main" id="{F79E0054-6448-B9D2-8283-C22F44C1CA6E}"/>
                </a:ext>
              </a:extLst>
            </p:cNvPr>
            <p:cNvSpPr/>
            <p:nvPr/>
          </p:nvSpPr>
          <p:spPr>
            <a:xfrm>
              <a:off x="2782384" y="1996356"/>
              <a:ext cx="29246" cy="38139"/>
            </a:xfrm>
            <a:custGeom>
              <a:avLst/>
              <a:gdLst/>
              <a:ahLst/>
              <a:cxnLst/>
              <a:rect l="l" t="t" r="r" b="b"/>
              <a:pathLst>
                <a:path w="2154" h="2809" extrusionOk="0">
                  <a:moveTo>
                    <a:pt x="1" y="1"/>
                  </a:moveTo>
                  <a:cubicBezTo>
                    <a:pt x="102" y="267"/>
                    <a:pt x="116" y="536"/>
                    <a:pt x="123" y="775"/>
                  </a:cubicBezTo>
                  <a:cubicBezTo>
                    <a:pt x="123" y="967"/>
                    <a:pt x="312" y="1244"/>
                    <a:pt x="463" y="1468"/>
                  </a:cubicBezTo>
                  <a:cubicBezTo>
                    <a:pt x="561" y="1608"/>
                    <a:pt x="641" y="1727"/>
                    <a:pt x="673" y="1811"/>
                  </a:cubicBezTo>
                  <a:cubicBezTo>
                    <a:pt x="725" y="1968"/>
                    <a:pt x="820" y="2035"/>
                    <a:pt x="1034" y="2182"/>
                  </a:cubicBezTo>
                  <a:cubicBezTo>
                    <a:pt x="1076" y="2210"/>
                    <a:pt x="1121" y="2245"/>
                    <a:pt x="1174" y="2283"/>
                  </a:cubicBezTo>
                  <a:cubicBezTo>
                    <a:pt x="1541" y="2546"/>
                    <a:pt x="2031" y="2809"/>
                    <a:pt x="2150" y="2809"/>
                  </a:cubicBezTo>
                  <a:cubicBezTo>
                    <a:pt x="2154" y="2714"/>
                    <a:pt x="1947" y="2318"/>
                    <a:pt x="1776" y="2140"/>
                  </a:cubicBezTo>
                  <a:cubicBezTo>
                    <a:pt x="1629" y="1986"/>
                    <a:pt x="1671" y="1702"/>
                    <a:pt x="1713" y="1401"/>
                  </a:cubicBezTo>
                  <a:cubicBezTo>
                    <a:pt x="1730" y="1279"/>
                    <a:pt x="1744" y="1160"/>
                    <a:pt x="1748" y="1041"/>
                  </a:cubicBezTo>
                  <a:cubicBezTo>
                    <a:pt x="1751" y="866"/>
                    <a:pt x="1667" y="810"/>
                    <a:pt x="1555" y="736"/>
                  </a:cubicBezTo>
                  <a:cubicBezTo>
                    <a:pt x="1468" y="680"/>
                    <a:pt x="1373" y="617"/>
                    <a:pt x="1331" y="487"/>
                  </a:cubicBezTo>
                  <a:cubicBezTo>
                    <a:pt x="1296" y="382"/>
                    <a:pt x="1261" y="372"/>
                    <a:pt x="1216" y="358"/>
                  </a:cubicBezTo>
                  <a:cubicBezTo>
                    <a:pt x="1142" y="347"/>
                    <a:pt x="1083" y="291"/>
                    <a:pt x="1065" y="218"/>
                  </a:cubicBezTo>
                  <a:cubicBezTo>
                    <a:pt x="1062" y="214"/>
                    <a:pt x="1062" y="211"/>
                    <a:pt x="1058" y="207"/>
                  </a:cubicBezTo>
                  <a:lnTo>
                    <a:pt x="1055" y="207"/>
                  </a:lnTo>
                  <a:lnTo>
                    <a:pt x="1044" y="218"/>
                  </a:lnTo>
                  <a:lnTo>
                    <a:pt x="1041" y="221"/>
                  </a:lnTo>
                  <a:cubicBezTo>
                    <a:pt x="1037" y="225"/>
                    <a:pt x="1034" y="228"/>
                    <a:pt x="1034" y="232"/>
                  </a:cubicBezTo>
                  <a:lnTo>
                    <a:pt x="1030" y="235"/>
                  </a:lnTo>
                  <a:cubicBezTo>
                    <a:pt x="1027" y="239"/>
                    <a:pt x="1023" y="242"/>
                    <a:pt x="1023" y="249"/>
                  </a:cubicBezTo>
                  <a:cubicBezTo>
                    <a:pt x="1020" y="253"/>
                    <a:pt x="1020" y="256"/>
                    <a:pt x="1016" y="263"/>
                  </a:cubicBezTo>
                  <a:lnTo>
                    <a:pt x="1016" y="267"/>
                  </a:lnTo>
                  <a:cubicBezTo>
                    <a:pt x="1016" y="270"/>
                    <a:pt x="1016" y="274"/>
                    <a:pt x="1016" y="277"/>
                  </a:cubicBezTo>
                  <a:lnTo>
                    <a:pt x="1016" y="284"/>
                  </a:lnTo>
                  <a:lnTo>
                    <a:pt x="1013" y="298"/>
                  </a:lnTo>
                  <a:cubicBezTo>
                    <a:pt x="1006" y="330"/>
                    <a:pt x="995" y="393"/>
                    <a:pt x="932" y="403"/>
                  </a:cubicBezTo>
                  <a:lnTo>
                    <a:pt x="915" y="403"/>
                  </a:lnTo>
                  <a:lnTo>
                    <a:pt x="901" y="407"/>
                  </a:lnTo>
                  <a:lnTo>
                    <a:pt x="897" y="407"/>
                  </a:lnTo>
                  <a:lnTo>
                    <a:pt x="876" y="410"/>
                  </a:lnTo>
                  <a:lnTo>
                    <a:pt x="845" y="410"/>
                  </a:lnTo>
                  <a:lnTo>
                    <a:pt x="820" y="414"/>
                  </a:lnTo>
                  <a:lnTo>
                    <a:pt x="810" y="414"/>
                  </a:lnTo>
                  <a:lnTo>
                    <a:pt x="782" y="417"/>
                  </a:lnTo>
                  <a:lnTo>
                    <a:pt x="617" y="417"/>
                  </a:lnTo>
                  <a:lnTo>
                    <a:pt x="596" y="414"/>
                  </a:lnTo>
                  <a:lnTo>
                    <a:pt x="582" y="410"/>
                  </a:lnTo>
                  <a:lnTo>
                    <a:pt x="561" y="407"/>
                  </a:lnTo>
                  <a:lnTo>
                    <a:pt x="547" y="403"/>
                  </a:lnTo>
                  <a:lnTo>
                    <a:pt x="529" y="400"/>
                  </a:lnTo>
                  <a:lnTo>
                    <a:pt x="519" y="396"/>
                  </a:lnTo>
                  <a:lnTo>
                    <a:pt x="501" y="386"/>
                  </a:lnTo>
                  <a:lnTo>
                    <a:pt x="491" y="382"/>
                  </a:lnTo>
                  <a:cubicBezTo>
                    <a:pt x="484" y="379"/>
                    <a:pt x="477" y="372"/>
                    <a:pt x="470" y="368"/>
                  </a:cubicBezTo>
                  <a:cubicBezTo>
                    <a:pt x="442" y="347"/>
                    <a:pt x="424" y="316"/>
                    <a:pt x="424" y="281"/>
                  </a:cubicBezTo>
                  <a:cubicBezTo>
                    <a:pt x="431" y="151"/>
                    <a:pt x="337" y="39"/>
                    <a:pt x="211" y="22"/>
                  </a:cubicBezTo>
                  <a:cubicBezTo>
                    <a:pt x="179" y="18"/>
                    <a:pt x="148" y="11"/>
                    <a:pt x="116" y="8"/>
                  </a:cubicBezTo>
                  <a:lnTo>
                    <a:pt x="88" y="8"/>
                  </a:lnTo>
                  <a:cubicBezTo>
                    <a:pt x="67" y="8"/>
                    <a:pt x="46" y="4"/>
                    <a:pt x="2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5101;p59">
              <a:extLst>
                <a:ext uri="{FF2B5EF4-FFF2-40B4-BE49-F238E27FC236}">
                  <a16:creationId xmlns:a16="http://schemas.microsoft.com/office/drawing/2014/main" id="{B27A3A4D-064C-9078-D794-EAE742052B93}"/>
                </a:ext>
              </a:extLst>
            </p:cNvPr>
            <p:cNvSpPr/>
            <p:nvPr/>
          </p:nvSpPr>
          <p:spPr>
            <a:xfrm>
              <a:off x="2853543" y="1995460"/>
              <a:ext cx="70169" cy="41954"/>
            </a:xfrm>
            <a:custGeom>
              <a:avLst/>
              <a:gdLst/>
              <a:ahLst/>
              <a:cxnLst/>
              <a:rect l="l" t="t" r="r" b="b"/>
              <a:pathLst>
                <a:path w="5168" h="3090" extrusionOk="0">
                  <a:moveTo>
                    <a:pt x="3859" y="0"/>
                  </a:moveTo>
                  <a:cubicBezTo>
                    <a:pt x="3718" y="0"/>
                    <a:pt x="3501" y="340"/>
                    <a:pt x="3487" y="494"/>
                  </a:cubicBezTo>
                  <a:cubicBezTo>
                    <a:pt x="3477" y="599"/>
                    <a:pt x="3386" y="648"/>
                    <a:pt x="3316" y="690"/>
                  </a:cubicBezTo>
                  <a:cubicBezTo>
                    <a:pt x="3221" y="743"/>
                    <a:pt x="3186" y="774"/>
                    <a:pt x="3193" y="848"/>
                  </a:cubicBezTo>
                  <a:cubicBezTo>
                    <a:pt x="3211" y="932"/>
                    <a:pt x="3165" y="1016"/>
                    <a:pt x="3088" y="1047"/>
                  </a:cubicBezTo>
                  <a:lnTo>
                    <a:pt x="3088" y="1054"/>
                  </a:lnTo>
                  <a:cubicBezTo>
                    <a:pt x="3092" y="1072"/>
                    <a:pt x="3099" y="1093"/>
                    <a:pt x="3102" y="1110"/>
                  </a:cubicBezTo>
                  <a:lnTo>
                    <a:pt x="3102" y="1117"/>
                  </a:lnTo>
                  <a:cubicBezTo>
                    <a:pt x="3106" y="1135"/>
                    <a:pt x="3109" y="1152"/>
                    <a:pt x="3109" y="1166"/>
                  </a:cubicBezTo>
                  <a:lnTo>
                    <a:pt x="3109" y="1170"/>
                  </a:lnTo>
                  <a:cubicBezTo>
                    <a:pt x="3113" y="1187"/>
                    <a:pt x="3116" y="1201"/>
                    <a:pt x="3116" y="1215"/>
                  </a:cubicBezTo>
                  <a:lnTo>
                    <a:pt x="3116" y="1219"/>
                  </a:lnTo>
                  <a:cubicBezTo>
                    <a:pt x="3116" y="1233"/>
                    <a:pt x="3120" y="1243"/>
                    <a:pt x="3120" y="1257"/>
                  </a:cubicBezTo>
                  <a:lnTo>
                    <a:pt x="3120" y="1261"/>
                  </a:lnTo>
                  <a:cubicBezTo>
                    <a:pt x="3120" y="1271"/>
                    <a:pt x="3120" y="1282"/>
                    <a:pt x="3120" y="1292"/>
                  </a:cubicBezTo>
                  <a:lnTo>
                    <a:pt x="3120" y="1296"/>
                  </a:lnTo>
                  <a:cubicBezTo>
                    <a:pt x="3120" y="1306"/>
                    <a:pt x="3116" y="1313"/>
                    <a:pt x="3116" y="1324"/>
                  </a:cubicBezTo>
                  <a:lnTo>
                    <a:pt x="3116" y="1327"/>
                  </a:lnTo>
                  <a:cubicBezTo>
                    <a:pt x="3113" y="1334"/>
                    <a:pt x="3109" y="1341"/>
                    <a:pt x="3106" y="1348"/>
                  </a:cubicBezTo>
                  <a:lnTo>
                    <a:pt x="3106" y="1352"/>
                  </a:lnTo>
                  <a:cubicBezTo>
                    <a:pt x="3102" y="1355"/>
                    <a:pt x="3099" y="1362"/>
                    <a:pt x="3092" y="1369"/>
                  </a:cubicBezTo>
                  <a:cubicBezTo>
                    <a:pt x="3073" y="1388"/>
                    <a:pt x="3049" y="1396"/>
                    <a:pt x="3024" y="1396"/>
                  </a:cubicBezTo>
                  <a:cubicBezTo>
                    <a:pt x="3016" y="1396"/>
                    <a:pt x="3008" y="1395"/>
                    <a:pt x="3001" y="1394"/>
                  </a:cubicBezTo>
                  <a:cubicBezTo>
                    <a:pt x="2993" y="1391"/>
                    <a:pt x="2986" y="1390"/>
                    <a:pt x="2980" y="1390"/>
                  </a:cubicBezTo>
                  <a:cubicBezTo>
                    <a:pt x="2960" y="1390"/>
                    <a:pt x="2943" y="1402"/>
                    <a:pt x="2906" y="1429"/>
                  </a:cubicBezTo>
                  <a:cubicBezTo>
                    <a:pt x="2836" y="1488"/>
                    <a:pt x="2749" y="1523"/>
                    <a:pt x="2658" y="1523"/>
                  </a:cubicBezTo>
                  <a:lnTo>
                    <a:pt x="2626" y="1523"/>
                  </a:lnTo>
                  <a:lnTo>
                    <a:pt x="2616" y="1520"/>
                  </a:lnTo>
                  <a:lnTo>
                    <a:pt x="2609" y="1516"/>
                  </a:lnTo>
                  <a:lnTo>
                    <a:pt x="2598" y="1513"/>
                  </a:lnTo>
                  <a:lnTo>
                    <a:pt x="2591" y="1509"/>
                  </a:lnTo>
                  <a:lnTo>
                    <a:pt x="2584" y="1502"/>
                  </a:lnTo>
                  <a:lnTo>
                    <a:pt x="2574" y="1499"/>
                  </a:lnTo>
                  <a:lnTo>
                    <a:pt x="2567" y="1488"/>
                  </a:lnTo>
                  <a:lnTo>
                    <a:pt x="2556" y="1481"/>
                  </a:lnTo>
                  <a:lnTo>
                    <a:pt x="2546" y="1474"/>
                  </a:lnTo>
                  <a:lnTo>
                    <a:pt x="2539" y="1464"/>
                  </a:lnTo>
                  <a:lnTo>
                    <a:pt x="2528" y="1453"/>
                  </a:lnTo>
                  <a:lnTo>
                    <a:pt x="2518" y="1443"/>
                  </a:lnTo>
                  <a:lnTo>
                    <a:pt x="2507" y="1429"/>
                  </a:lnTo>
                  <a:lnTo>
                    <a:pt x="2497" y="1418"/>
                  </a:lnTo>
                  <a:lnTo>
                    <a:pt x="2486" y="1401"/>
                  </a:lnTo>
                  <a:lnTo>
                    <a:pt x="2476" y="1387"/>
                  </a:lnTo>
                  <a:lnTo>
                    <a:pt x="2462" y="1369"/>
                  </a:lnTo>
                  <a:lnTo>
                    <a:pt x="2451" y="1352"/>
                  </a:lnTo>
                  <a:lnTo>
                    <a:pt x="2437" y="1331"/>
                  </a:lnTo>
                  <a:lnTo>
                    <a:pt x="2423" y="1313"/>
                  </a:lnTo>
                  <a:lnTo>
                    <a:pt x="2409" y="1289"/>
                  </a:lnTo>
                  <a:lnTo>
                    <a:pt x="2395" y="1268"/>
                  </a:lnTo>
                  <a:lnTo>
                    <a:pt x="2378" y="1240"/>
                  </a:lnTo>
                  <a:lnTo>
                    <a:pt x="2367" y="1219"/>
                  </a:lnTo>
                  <a:lnTo>
                    <a:pt x="2350" y="1187"/>
                  </a:lnTo>
                  <a:lnTo>
                    <a:pt x="2336" y="1163"/>
                  </a:lnTo>
                  <a:lnTo>
                    <a:pt x="2329" y="1152"/>
                  </a:lnTo>
                  <a:cubicBezTo>
                    <a:pt x="2227" y="1215"/>
                    <a:pt x="1989" y="1565"/>
                    <a:pt x="1930" y="1849"/>
                  </a:cubicBezTo>
                  <a:cubicBezTo>
                    <a:pt x="1870" y="2129"/>
                    <a:pt x="1635" y="2136"/>
                    <a:pt x="1362" y="2136"/>
                  </a:cubicBezTo>
                  <a:cubicBezTo>
                    <a:pt x="1278" y="2136"/>
                    <a:pt x="1180" y="2136"/>
                    <a:pt x="1079" y="2143"/>
                  </a:cubicBezTo>
                  <a:cubicBezTo>
                    <a:pt x="848" y="2160"/>
                    <a:pt x="830" y="2300"/>
                    <a:pt x="820" y="2528"/>
                  </a:cubicBezTo>
                  <a:cubicBezTo>
                    <a:pt x="823" y="2622"/>
                    <a:pt x="806" y="2714"/>
                    <a:pt x="774" y="2801"/>
                  </a:cubicBezTo>
                  <a:cubicBezTo>
                    <a:pt x="757" y="2840"/>
                    <a:pt x="725" y="2868"/>
                    <a:pt x="687" y="2885"/>
                  </a:cubicBezTo>
                  <a:cubicBezTo>
                    <a:pt x="665" y="2893"/>
                    <a:pt x="641" y="2896"/>
                    <a:pt x="616" y="2896"/>
                  </a:cubicBezTo>
                  <a:cubicBezTo>
                    <a:pt x="499" y="2896"/>
                    <a:pt x="347" y="2824"/>
                    <a:pt x="186" y="2752"/>
                  </a:cubicBezTo>
                  <a:cubicBezTo>
                    <a:pt x="123" y="2721"/>
                    <a:pt x="57" y="2689"/>
                    <a:pt x="1" y="2664"/>
                  </a:cubicBezTo>
                  <a:lnTo>
                    <a:pt x="1" y="2664"/>
                  </a:lnTo>
                  <a:cubicBezTo>
                    <a:pt x="4" y="2682"/>
                    <a:pt x="8" y="2696"/>
                    <a:pt x="11" y="2710"/>
                  </a:cubicBezTo>
                  <a:lnTo>
                    <a:pt x="11" y="2717"/>
                  </a:lnTo>
                  <a:cubicBezTo>
                    <a:pt x="18" y="2728"/>
                    <a:pt x="22" y="2742"/>
                    <a:pt x="25" y="2752"/>
                  </a:cubicBezTo>
                  <a:lnTo>
                    <a:pt x="25" y="2756"/>
                  </a:lnTo>
                  <a:cubicBezTo>
                    <a:pt x="29" y="2766"/>
                    <a:pt x="32" y="2773"/>
                    <a:pt x="36" y="2784"/>
                  </a:cubicBezTo>
                  <a:cubicBezTo>
                    <a:pt x="39" y="2791"/>
                    <a:pt x="43" y="2798"/>
                    <a:pt x="46" y="2805"/>
                  </a:cubicBezTo>
                  <a:lnTo>
                    <a:pt x="46" y="2808"/>
                  </a:lnTo>
                  <a:lnTo>
                    <a:pt x="53" y="2826"/>
                  </a:lnTo>
                  <a:lnTo>
                    <a:pt x="60" y="2836"/>
                  </a:lnTo>
                  <a:lnTo>
                    <a:pt x="67" y="2843"/>
                  </a:lnTo>
                  <a:lnTo>
                    <a:pt x="71" y="2847"/>
                  </a:lnTo>
                  <a:cubicBezTo>
                    <a:pt x="144" y="2850"/>
                    <a:pt x="218" y="2913"/>
                    <a:pt x="295" y="2980"/>
                  </a:cubicBezTo>
                  <a:cubicBezTo>
                    <a:pt x="349" y="3025"/>
                    <a:pt x="420" y="3089"/>
                    <a:pt x="458" y="3089"/>
                  </a:cubicBezTo>
                  <a:cubicBezTo>
                    <a:pt x="464" y="3089"/>
                    <a:pt x="469" y="3088"/>
                    <a:pt x="473" y="3085"/>
                  </a:cubicBezTo>
                  <a:cubicBezTo>
                    <a:pt x="537" y="3036"/>
                    <a:pt x="637" y="3025"/>
                    <a:pt x="749" y="3025"/>
                  </a:cubicBezTo>
                  <a:cubicBezTo>
                    <a:pt x="792" y="3025"/>
                    <a:pt x="837" y="3027"/>
                    <a:pt x="883" y="3029"/>
                  </a:cubicBezTo>
                  <a:lnTo>
                    <a:pt x="970" y="3029"/>
                  </a:lnTo>
                  <a:cubicBezTo>
                    <a:pt x="990" y="3030"/>
                    <a:pt x="1010" y="3031"/>
                    <a:pt x="1031" y="3031"/>
                  </a:cubicBezTo>
                  <a:cubicBezTo>
                    <a:pt x="1088" y="3031"/>
                    <a:pt x="1147" y="3024"/>
                    <a:pt x="1201" y="3011"/>
                  </a:cubicBezTo>
                  <a:cubicBezTo>
                    <a:pt x="1243" y="2994"/>
                    <a:pt x="1282" y="2976"/>
                    <a:pt x="1320" y="2948"/>
                  </a:cubicBezTo>
                  <a:lnTo>
                    <a:pt x="1355" y="2924"/>
                  </a:lnTo>
                  <a:cubicBezTo>
                    <a:pt x="1464" y="2831"/>
                    <a:pt x="1604" y="2779"/>
                    <a:pt x="1748" y="2779"/>
                  </a:cubicBezTo>
                  <a:cubicBezTo>
                    <a:pt x="1757" y="2779"/>
                    <a:pt x="1766" y="2780"/>
                    <a:pt x="1776" y="2780"/>
                  </a:cubicBezTo>
                  <a:cubicBezTo>
                    <a:pt x="1783" y="2780"/>
                    <a:pt x="1791" y="2779"/>
                    <a:pt x="1798" y="2779"/>
                  </a:cubicBezTo>
                  <a:cubicBezTo>
                    <a:pt x="1896" y="2779"/>
                    <a:pt x="1994" y="2821"/>
                    <a:pt x="2063" y="2892"/>
                  </a:cubicBezTo>
                  <a:cubicBezTo>
                    <a:pt x="2086" y="2916"/>
                    <a:pt x="2102" y="2931"/>
                    <a:pt x="2131" y="2931"/>
                  </a:cubicBezTo>
                  <a:cubicBezTo>
                    <a:pt x="2158" y="2931"/>
                    <a:pt x="2196" y="2917"/>
                    <a:pt x="2262" y="2885"/>
                  </a:cubicBezTo>
                  <a:cubicBezTo>
                    <a:pt x="2360" y="2836"/>
                    <a:pt x="2465" y="2801"/>
                    <a:pt x="2574" y="2784"/>
                  </a:cubicBezTo>
                  <a:cubicBezTo>
                    <a:pt x="2710" y="2756"/>
                    <a:pt x="2724" y="2752"/>
                    <a:pt x="2710" y="2626"/>
                  </a:cubicBezTo>
                  <a:cubicBezTo>
                    <a:pt x="2693" y="2503"/>
                    <a:pt x="2731" y="2381"/>
                    <a:pt x="2812" y="2286"/>
                  </a:cubicBezTo>
                  <a:cubicBezTo>
                    <a:pt x="2857" y="2230"/>
                    <a:pt x="2885" y="2192"/>
                    <a:pt x="2871" y="2111"/>
                  </a:cubicBezTo>
                  <a:cubicBezTo>
                    <a:pt x="2850" y="1964"/>
                    <a:pt x="2959" y="1919"/>
                    <a:pt x="3036" y="1887"/>
                  </a:cubicBezTo>
                  <a:cubicBezTo>
                    <a:pt x="3130" y="1849"/>
                    <a:pt x="3211" y="1817"/>
                    <a:pt x="3197" y="1621"/>
                  </a:cubicBezTo>
                  <a:cubicBezTo>
                    <a:pt x="3183" y="1523"/>
                    <a:pt x="3214" y="1425"/>
                    <a:pt x="3284" y="1352"/>
                  </a:cubicBezTo>
                  <a:cubicBezTo>
                    <a:pt x="3417" y="1211"/>
                    <a:pt x="3670" y="1193"/>
                    <a:pt x="3880" y="1193"/>
                  </a:cubicBezTo>
                  <a:cubicBezTo>
                    <a:pt x="3926" y="1193"/>
                    <a:pt x="3969" y="1194"/>
                    <a:pt x="4009" y="1194"/>
                  </a:cubicBezTo>
                  <a:lnTo>
                    <a:pt x="4135" y="1194"/>
                  </a:lnTo>
                  <a:lnTo>
                    <a:pt x="4156" y="1198"/>
                  </a:lnTo>
                  <a:lnTo>
                    <a:pt x="4167" y="1198"/>
                  </a:lnTo>
                  <a:lnTo>
                    <a:pt x="4184" y="1205"/>
                  </a:lnTo>
                  <a:lnTo>
                    <a:pt x="4198" y="1208"/>
                  </a:lnTo>
                  <a:lnTo>
                    <a:pt x="4219" y="1215"/>
                  </a:lnTo>
                  <a:lnTo>
                    <a:pt x="4233" y="1219"/>
                  </a:lnTo>
                  <a:lnTo>
                    <a:pt x="4254" y="1226"/>
                  </a:lnTo>
                  <a:lnTo>
                    <a:pt x="4272" y="1233"/>
                  </a:lnTo>
                  <a:lnTo>
                    <a:pt x="4289" y="1240"/>
                  </a:lnTo>
                  <a:lnTo>
                    <a:pt x="4310" y="1250"/>
                  </a:lnTo>
                  <a:lnTo>
                    <a:pt x="4331" y="1257"/>
                  </a:lnTo>
                  <a:lnTo>
                    <a:pt x="4352" y="1268"/>
                  </a:lnTo>
                  <a:lnTo>
                    <a:pt x="4363" y="1271"/>
                  </a:lnTo>
                  <a:lnTo>
                    <a:pt x="4380" y="1275"/>
                  </a:lnTo>
                  <a:cubicBezTo>
                    <a:pt x="4461" y="1236"/>
                    <a:pt x="4678" y="1128"/>
                    <a:pt x="4681" y="1079"/>
                  </a:cubicBezTo>
                  <a:cubicBezTo>
                    <a:pt x="4678" y="1075"/>
                    <a:pt x="4674" y="1072"/>
                    <a:pt x="4671" y="1068"/>
                  </a:cubicBezTo>
                  <a:cubicBezTo>
                    <a:pt x="4636" y="1044"/>
                    <a:pt x="4618" y="998"/>
                    <a:pt x="4632" y="960"/>
                  </a:cubicBezTo>
                  <a:cubicBezTo>
                    <a:pt x="4653" y="893"/>
                    <a:pt x="4734" y="886"/>
                    <a:pt x="4853" y="876"/>
                  </a:cubicBezTo>
                  <a:cubicBezTo>
                    <a:pt x="4958" y="865"/>
                    <a:pt x="5133" y="851"/>
                    <a:pt x="5154" y="788"/>
                  </a:cubicBezTo>
                  <a:cubicBezTo>
                    <a:pt x="5168" y="739"/>
                    <a:pt x="5154" y="690"/>
                    <a:pt x="5115" y="655"/>
                  </a:cubicBezTo>
                  <a:cubicBezTo>
                    <a:pt x="5054" y="588"/>
                    <a:pt x="4953" y="547"/>
                    <a:pt x="4887" y="547"/>
                  </a:cubicBezTo>
                  <a:cubicBezTo>
                    <a:pt x="4877" y="547"/>
                    <a:pt x="4868" y="548"/>
                    <a:pt x="4860" y="550"/>
                  </a:cubicBezTo>
                  <a:cubicBezTo>
                    <a:pt x="4820" y="559"/>
                    <a:pt x="4759" y="566"/>
                    <a:pt x="4691" y="566"/>
                  </a:cubicBezTo>
                  <a:cubicBezTo>
                    <a:pt x="4574" y="566"/>
                    <a:pt x="4437" y="546"/>
                    <a:pt x="4359" y="483"/>
                  </a:cubicBezTo>
                  <a:cubicBezTo>
                    <a:pt x="4317" y="452"/>
                    <a:pt x="4296" y="406"/>
                    <a:pt x="4296" y="357"/>
                  </a:cubicBezTo>
                  <a:cubicBezTo>
                    <a:pt x="4296" y="256"/>
                    <a:pt x="4027" y="0"/>
                    <a:pt x="385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5102;p59">
              <a:extLst>
                <a:ext uri="{FF2B5EF4-FFF2-40B4-BE49-F238E27FC236}">
                  <a16:creationId xmlns:a16="http://schemas.microsoft.com/office/drawing/2014/main" id="{3D70E2D7-D449-F830-7309-7D0BF7F4E996}"/>
                </a:ext>
              </a:extLst>
            </p:cNvPr>
            <p:cNvSpPr/>
            <p:nvPr/>
          </p:nvSpPr>
          <p:spPr>
            <a:xfrm>
              <a:off x="2791942" y="2002154"/>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5103;p59">
              <a:extLst>
                <a:ext uri="{FF2B5EF4-FFF2-40B4-BE49-F238E27FC236}">
                  <a16:creationId xmlns:a16="http://schemas.microsoft.com/office/drawing/2014/main" id="{BC17AEE2-BFAE-AED6-DD3C-F8A842FF906C}"/>
                </a:ext>
              </a:extLst>
            </p:cNvPr>
            <p:cNvSpPr/>
            <p:nvPr/>
          </p:nvSpPr>
          <p:spPr>
            <a:xfrm>
              <a:off x="2790367" y="2002059"/>
              <a:ext cx="299" cy="68"/>
            </a:xfrm>
            <a:custGeom>
              <a:avLst/>
              <a:gdLst/>
              <a:ahLst/>
              <a:cxnLst/>
              <a:rect l="l" t="t" r="r" b="b"/>
              <a:pathLst>
                <a:path w="22" h="5" extrusionOk="0">
                  <a:moveTo>
                    <a:pt x="1" y="1"/>
                  </a:moveTo>
                  <a:lnTo>
                    <a:pt x="2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5104;p59">
              <a:extLst>
                <a:ext uri="{FF2B5EF4-FFF2-40B4-BE49-F238E27FC236}">
                  <a16:creationId xmlns:a16="http://schemas.microsoft.com/office/drawing/2014/main" id="{49F98B71-7310-87F3-B91A-E916A731B239}"/>
                </a:ext>
              </a:extLst>
            </p:cNvPr>
            <p:cNvSpPr/>
            <p:nvPr/>
          </p:nvSpPr>
          <p:spPr>
            <a:xfrm>
              <a:off x="2792458" y="2002154"/>
              <a:ext cx="394" cy="14"/>
            </a:xfrm>
            <a:custGeom>
              <a:avLst/>
              <a:gdLst/>
              <a:ahLst/>
              <a:cxnLst/>
              <a:rect l="l" t="t" r="r" b="b"/>
              <a:pathLst>
                <a:path w="29" h="1" extrusionOk="0">
                  <a:moveTo>
                    <a:pt x="1" y="1"/>
                  </a:move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5105;p59">
              <a:extLst>
                <a:ext uri="{FF2B5EF4-FFF2-40B4-BE49-F238E27FC236}">
                  <a16:creationId xmlns:a16="http://schemas.microsoft.com/office/drawing/2014/main" id="{DA754BFD-3218-18D3-343B-ABEA03452D09}"/>
                </a:ext>
              </a:extLst>
            </p:cNvPr>
            <p:cNvSpPr/>
            <p:nvPr/>
          </p:nvSpPr>
          <p:spPr>
            <a:xfrm>
              <a:off x="2790843" y="2002113"/>
              <a:ext cx="394" cy="14"/>
            </a:xfrm>
            <a:custGeom>
              <a:avLst/>
              <a:gdLst/>
              <a:ahLst/>
              <a:cxnLst/>
              <a:rect l="l" t="t" r="r" b="b"/>
              <a:pathLst>
                <a:path w="29" h="1" extrusionOk="0">
                  <a:moveTo>
                    <a:pt x="1" y="0"/>
                  </a:moveTo>
                  <a:lnTo>
                    <a:pt x="2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5106;p59">
              <a:extLst>
                <a:ext uri="{FF2B5EF4-FFF2-40B4-BE49-F238E27FC236}">
                  <a16:creationId xmlns:a16="http://schemas.microsoft.com/office/drawing/2014/main" id="{17933B47-BC8E-E83C-B360-C045B206527D}"/>
                </a:ext>
              </a:extLst>
            </p:cNvPr>
            <p:cNvSpPr/>
            <p:nvPr/>
          </p:nvSpPr>
          <p:spPr>
            <a:xfrm>
              <a:off x="2793463" y="2002059"/>
              <a:ext cx="353" cy="14"/>
            </a:xfrm>
            <a:custGeom>
              <a:avLst/>
              <a:gdLst/>
              <a:ahLst/>
              <a:cxnLst/>
              <a:rect l="l" t="t" r="r" b="b"/>
              <a:pathLst>
                <a:path w="26" h="1" extrusionOk="0">
                  <a:moveTo>
                    <a:pt x="1" y="1"/>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5107;p59">
              <a:extLst>
                <a:ext uri="{FF2B5EF4-FFF2-40B4-BE49-F238E27FC236}">
                  <a16:creationId xmlns:a16="http://schemas.microsoft.com/office/drawing/2014/main" id="{ECAD66A5-3758-E6EE-F5F8-6B6C1CF0F8C5}"/>
                </a:ext>
              </a:extLst>
            </p:cNvPr>
            <p:cNvSpPr/>
            <p:nvPr/>
          </p:nvSpPr>
          <p:spPr>
            <a:xfrm>
              <a:off x="2792947" y="2002113"/>
              <a:ext cx="380" cy="14"/>
            </a:xfrm>
            <a:custGeom>
              <a:avLst/>
              <a:gdLst/>
              <a:ahLst/>
              <a:cxnLst/>
              <a:rect l="l" t="t" r="r" b="b"/>
              <a:pathLst>
                <a:path w="28" h="1" extrusionOk="0">
                  <a:moveTo>
                    <a:pt x="0" y="0"/>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5108;p59">
              <a:extLst>
                <a:ext uri="{FF2B5EF4-FFF2-40B4-BE49-F238E27FC236}">
                  <a16:creationId xmlns:a16="http://schemas.microsoft.com/office/drawing/2014/main" id="{3AA1A0D2-56AF-E450-4436-DFB918748FBF}"/>
                </a:ext>
              </a:extLst>
            </p:cNvPr>
            <p:cNvSpPr/>
            <p:nvPr/>
          </p:nvSpPr>
          <p:spPr>
            <a:xfrm>
              <a:off x="2793938" y="2002018"/>
              <a:ext cx="299" cy="14"/>
            </a:xfrm>
            <a:custGeom>
              <a:avLst/>
              <a:gdLst/>
              <a:ahLst/>
              <a:cxnLst/>
              <a:rect l="l" t="t" r="r" b="b"/>
              <a:pathLst>
                <a:path w="22" h="1" extrusionOk="0">
                  <a:moveTo>
                    <a:pt x="1" y="0"/>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5109;p59">
              <a:extLst>
                <a:ext uri="{FF2B5EF4-FFF2-40B4-BE49-F238E27FC236}">
                  <a16:creationId xmlns:a16="http://schemas.microsoft.com/office/drawing/2014/main" id="{6525B9B7-AA72-5572-43E0-377860B3F57E}"/>
                </a:ext>
              </a:extLst>
            </p:cNvPr>
            <p:cNvSpPr/>
            <p:nvPr/>
          </p:nvSpPr>
          <p:spPr>
            <a:xfrm>
              <a:off x="2788657" y="2001448"/>
              <a:ext cx="353" cy="244"/>
            </a:xfrm>
            <a:custGeom>
              <a:avLst/>
              <a:gdLst/>
              <a:ahLst/>
              <a:cxnLst/>
              <a:rect l="l" t="t" r="r" b="b"/>
              <a:pathLst>
                <a:path w="26" h="18" extrusionOk="0">
                  <a:moveTo>
                    <a:pt x="1" y="0"/>
                  </a:moveTo>
                  <a:cubicBezTo>
                    <a:pt x="8" y="7"/>
                    <a:pt x="15" y="11"/>
                    <a:pt x="25" y="18"/>
                  </a:cubicBezTo>
                  <a:cubicBezTo>
                    <a:pt x="15" y="11"/>
                    <a:pt x="8"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5110;p59">
              <a:extLst>
                <a:ext uri="{FF2B5EF4-FFF2-40B4-BE49-F238E27FC236}">
                  <a16:creationId xmlns:a16="http://schemas.microsoft.com/office/drawing/2014/main" id="{39E0030D-03D2-FAB2-BAEF-C30192ED3590}"/>
                </a:ext>
              </a:extLst>
            </p:cNvPr>
            <p:cNvSpPr/>
            <p:nvPr/>
          </p:nvSpPr>
          <p:spPr>
            <a:xfrm>
              <a:off x="2783524" y="1996546"/>
              <a:ext cx="394" cy="68"/>
            </a:xfrm>
            <a:custGeom>
              <a:avLst/>
              <a:gdLst/>
              <a:ahLst/>
              <a:cxnLst/>
              <a:rect l="l" t="t" r="r" b="b"/>
              <a:pathLst>
                <a:path w="29" h="5" extrusionOk="0">
                  <a:moveTo>
                    <a:pt x="1" y="1"/>
                  </a:moveTo>
                  <a:lnTo>
                    <a:pt x="29"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5111;p59">
              <a:extLst>
                <a:ext uri="{FF2B5EF4-FFF2-40B4-BE49-F238E27FC236}">
                  <a16:creationId xmlns:a16="http://schemas.microsoft.com/office/drawing/2014/main" id="{ACDEFB72-2B7E-2C5F-AF4E-0F00C1335C97}"/>
                </a:ext>
              </a:extLst>
            </p:cNvPr>
            <p:cNvSpPr/>
            <p:nvPr/>
          </p:nvSpPr>
          <p:spPr>
            <a:xfrm>
              <a:off x="2782343" y="1996506"/>
              <a:ext cx="244" cy="14"/>
            </a:xfrm>
            <a:custGeom>
              <a:avLst/>
              <a:gdLst/>
              <a:ahLst/>
              <a:cxnLst/>
              <a:rect l="l" t="t" r="r" b="b"/>
              <a:pathLst>
                <a:path w="18" h="1" extrusionOk="0">
                  <a:moveTo>
                    <a:pt x="0" y="0"/>
                  </a:moveTo>
                  <a:lnTo>
                    <a:pt x="0" y="0"/>
                  </a:ln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5112;p59">
              <a:extLst>
                <a:ext uri="{FF2B5EF4-FFF2-40B4-BE49-F238E27FC236}">
                  <a16:creationId xmlns:a16="http://schemas.microsoft.com/office/drawing/2014/main" id="{8A4B8BB7-F689-9AB6-FA6C-DA9BAE48E080}"/>
                </a:ext>
              </a:extLst>
            </p:cNvPr>
            <p:cNvSpPr/>
            <p:nvPr/>
          </p:nvSpPr>
          <p:spPr>
            <a:xfrm>
              <a:off x="2789471" y="2001869"/>
              <a:ext cx="299" cy="109"/>
            </a:xfrm>
            <a:custGeom>
              <a:avLst/>
              <a:gdLst/>
              <a:ahLst/>
              <a:cxnLst/>
              <a:rect l="l" t="t" r="r" b="b"/>
              <a:pathLst>
                <a:path w="22" h="8" extrusionOk="0">
                  <a:moveTo>
                    <a:pt x="0" y="1"/>
                  </a:moveTo>
                  <a:lnTo>
                    <a:pt x="2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5113;p59">
              <a:extLst>
                <a:ext uri="{FF2B5EF4-FFF2-40B4-BE49-F238E27FC236}">
                  <a16:creationId xmlns:a16="http://schemas.microsoft.com/office/drawing/2014/main" id="{55D05B45-9915-9120-C4BF-88083A9557F2}"/>
                </a:ext>
              </a:extLst>
            </p:cNvPr>
            <p:cNvSpPr/>
            <p:nvPr/>
          </p:nvSpPr>
          <p:spPr>
            <a:xfrm>
              <a:off x="2789091" y="2001733"/>
              <a:ext cx="244" cy="109"/>
            </a:xfrm>
            <a:custGeom>
              <a:avLst/>
              <a:gdLst/>
              <a:ahLst/>
              <a:cxnLst/>
              <a:rect l="l" t="t" r="r" b="b"/>
              <a:pathLst>
                <a:path w="18" h="8" extrusionOk="0">
                  <a:moveTo>
                    <a:pt x="0" y="0"/>
                  </a:moveTo>
                  <a:lnTo>
                    <a:pt x="18"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5114;p59">
              <a:extLst>
                <a:ext uri="{FF2B5EF4-FFF2-40B4-BE49-F238E27FC236}">
                  <a16:creationId xmlns:a16="http://schemas.microsoft.com/office/drawing/2014/main" id="{5B48EC7E-7488-06DB-C2BB-D0D57185BD5E}"/>
                </a:ext>
              </a:extLst>
            </p:cNvPr>
            <p:cNvSpPr/>
            <p:nvPr/>
          </p:nvSpPr>
          <p:spPr>
            <a:xfrm>
              <a:off x="2789892" y="2001964"/>
              <a:ext cx="299" cy="109"/>
            </a:xfrm>
            <a:custGeom>
              <a:avLst/>
              <a:gdLst/>
              <a:ahLst/>
              <a:cxnLst/>
              <a:rect l="l" t="t" r="r" b="b"/>
              <a:pathLst>
                <a:path w="22" h="8" extrusionOk="0">
                  <a:moveTo>
                    <a:pt x="1" y="1"/>
                  </a:moveTo>
                  <a:lnTo>
                    <a:pt x="22"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5115;p59">
              <a:extLst>
                <a:ext uri="{FF2B5EF4-FFF2-40B4-BE49-F238E27FC236}">
                  <a16:creationId xmlns:a16="http://schemas.microsoft.com/office/drawing/2014/main" id="{86D9DAA8-B766-EC5B-04B0-D679528E2C61}"/>
                </a:ext>
              </a:extLst>
            </p:cNvPr>
            <p:cNvSpPr/>
            <p:nvPr/>
          </p:nvSpPr>
          <p:spPr>
            <a:xfrm>
              <a:off x="2794943" y="200186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5116;p59">
              <a:extLst>
                <a:ext uri="{FF2B5EF4-FFF2-40B4-BE49-F238E27FC236}">
                  <a16:creationId xmlns:a16="http://schemas.microsoft.com/office/drawing/2014/main" id="{97F512E2-D2D8-274D-C502-35DF4EDE7172}"/>
                </a:ext>
              </a:extLst>
            </p:cNvPr>
            <p:cNvSpPr/>
            <p:nvPr/>
          </p:nvSpPr>
          <p:spPr>
            <a:xfrm>
              <a:off x="2796083" y="2000253"/>
              <a:ext cx="54" cy="204"/>
            </a:xfrm>
            <a:custGeom>
              <a:avLst/>
              <a:gdLst/>
              <a:ahLst/>
              <a:cxnLst/>
              <a:rect l="l" t="t" r="r" b="b"/>
              <a:pathLst>
                <a:path w="4" h="15" extrusionOk="0">
                  <a:moveTo>
                    <a:pt x="0" y="15"/>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5117;p59">
              <a:extLst>
                <a:ext uri="{FF2B5EF4-FFF2-40B4-BE49-F238E27FC236}">
                  <a16:creationId xmlns:a16="http://schemas.microsoft.com/office/drawing/2014/main" id="{F4F56DEE-6E19-5529-98F2-BB3C0AF17AF1}"/>
                </a:ext>
              </a:extLst>
            </p:cNvPr>
            <p:cNvSpPr/>
            <p:nvPr/>
          </p:nvSpPr>
          <p:spPr>
            <a:xfrm>
              <a:off x="2791847" y="2002154"/>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5118;p59">
              <a:extLst>
                <a:ext uri="{FF2B5EF4-FFF2-40B4-BE49-F238E27FC236}">
                  <a16:creationId xmlns:a16="http://schemas.microsoft.com/office/drawing/2014/main" id="{A94166AE-5AE7-2E6B-F648-3A6E1BFE7ECB}"/>
                </a:ext>
              </a:extLst>
            </p:cNvPr>
            <p:cNvSpPr/>
            <p:nvPr/>
          </p:nvSpPr>
          <p:spPr>
            <a:xfrm>
              <a:off x="2794563" y="2001923"/>
              <a:ext cx="204" cy="54"/>
            </a:xfrm>
            <a:custGeom>
              <a:avLst/>
              <a:gdLst/>
              <a:ahLst/>
              <a:cxnLst/>
              <a:rect l="l" t="t" r="r" b="b"/>
              <a:pathLst>
                <a:path w="15" h="4" extrusionOk="0">
                  <a:moveTo>
                    <a:pt x="0" y="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5119;p59">
              <a:extLst>
                <a:ext uri="{FF2B5EF4-FFF2-40B4-BE49-F238E27FC236}">
                  <a16:creationId xmlns:a16="http://schemas.microsoft.com/office/drawing/2014/main" id="{ED0187B0-B89C-7C23-B3F9-E8104084F8D9}"/>
                </a:ext>
              </a:extLst>
            </p:cNvPr>
            <p:cNvSpPr/>
            <p:nvPr/>
          </p:nvSpPr>
          <p:spPr>
            <a:xfrm>
              <a:off x="2794794" y="2001923"/>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5120;p59">
              <a:extLst>
                <a:ext uri="{FF2B5EF4-FFF2-40B4-BE49-F238E27FC236}">
                  <a16:creationId xmlns:a16="http://schemas.microsoft.com/office/drawing/2014/main" id="{9B2B47C5-283E-067F-E4CF-F4E5B9EFCA86}"/>
                </a:ext>
              </a:extLst>
            </p:cNvPr>
            <p:cNvSpPr/>
            <p:nvPr/>
          </p:nvSpPr>
          <p:spPr>
            <a:xfrm>
              <a:off x="2796124" y="2000022"/>
              <a:ext cx="68" cy="149"/>
            </a:xfrm>
            <a:custGeom>
              <a:avLst/>
              <a:gdLst/>
              <a:ahLst/>
              <a:cxnLst/>
              <a:rect l="l" t="t" r="r" b="b"/>
              <a:pathLst>
                <a:path w="5" h="11" extrusionOk="0">
                  <a:moveTo>
                    <a:pt x="1" y="11"/>
                  </a:moveTo>
                  <a:cubicBezTo>
                    <a:pt x="1" y="7"/>
                    <a:pt x="1" y="4"/>
                    <a:pt x="4" y="0"/>
                  </a:cubicBezTo>
                  <a:cubicBezTo>
                    <a:pt x="1" y="4"/>
                    <a:pt x="1" y="7"/>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5121;p59">
              <a:extLst>
                <a:ext uri="{FF2B5EF4-FFF2-40B4-BE49-F238E27FC236}">
                  <a16:creationId xmlns:a16="http://schemas.microsoft.com/office/drawing/2014/main" id="{FB6E10A4-654C-362C-9FC8-9473F9B9E62F}"/>
                </a:ext>
              </a:extLst>
            </p:cNvPr>
            <p:cNvSpPr/>
            <p:nvPr/>
          </p:nvSpPr>
          <p:spPr>
            <a:xfrm>
              <a:off x="2796749" y="199916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5122;p59">
              <a:extLst>
                <a:ext uri="{FF2B5EF4-FFF2-40B4-BE49-F238E27FC236}">
                  <a16:creationId xmlns:a16="http://schemas.microsoft.com/office/drawing/2014/main" id="{EDEAE748-58C9-0CF4-66A8-A6B44F294A34}"/>
                </a:ext>
              </a:extLst>
            </p:cNvPr>
            <p:cNvSpPr/>
            <p:nvPr/>
          </p:nvSpPr>
          <p:spPr>
            <a:xfrm>
              <a:off x="2796559" y="1999208"/>
              <a:ext cx="149" cy="163"/>
            </a:xfrm>
            <a:custGeom>
              <a:avLst/>
              <a:gdLst/>
              <a:ahLst/>
              <a:cxnLst/>
              <a:rect l="l" t="t" r="r" b="b"/>
              <a:pathLst>
                <a:path w="11" h="12" extrusionOk="0">
                  <a:moveTo>
                    <a:pt x="0" y="1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5123;p59">
              <a:extLst>
                <a:ext uri="{FF2B5EF4-FFF2-40B4-BE49-F238E27FC236}">
                  <a16:creationId xmlns:a16="http://schemas.microsoft.com/office/drawing/2014/main" id="{DFE6DF9E-E277-FA96-74C9-9505DFCEBE3D}"/>
                </a:ext>
              </a:extLst>
            </p:cNvPr>
            <p:cNvSpPr/>
            <p:nvPr/>
          </p:nvSpPr>
          <p:spPr>
            <a:xfrm>
              <a:off x="2796178" y="1999737"/>
              <a:ext cx="54" cy="204"/>
            </a:xfrm>
            <a:custGeom>
              <a:avLst/>
              <a:gdLst/>
              <a:ahLst/>
              <a:cxnLst/>
              <a:rect l="l" t="t" r="r" b="b"/>
              <a:pathLst>
                <a:path w="4" h="15" extrusionOk="0">
                  <a:moveTo>
                    <a:pt x="0" y="14"/>
                  </a:moveTo>
                  <a:cubicBezTo>
                    <a:pt x="0" y="11"/>
                    <a:pt x="4" y="7"/>
                    <a:pt x="4" y="0"/>
                  </a:cubicBezTo>
                  <a:cubicBezTo>
                    <a:pt x="4" y="7"/>
                    <a:pt x="0" y="11"/>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5124;p59">
              <a:extLst>
                <a:ext uri="{FF2B5EF4-FFF2-40B4-BE49-F238E27FC236}">
                  <a16:creationId xmlns:a16="http://schemas.microsoft.com/office/drawing/2014/main" id="{A62DFC60-7D2B-EA96-CE66-3636F600B328}"/>
                </a:ext>
              </a:extLst>
            </p:cNvPr>
            <p:cNvSpPr/>
            <p:nvPr/>
          </p:nvSpPr>
          <p:spPr>
            <a:xfrm>
              <a:off x="2796369" y="1999398"/>
              <a:ext cx="149" cy="109"/>
            </a:xfrm>
            <a:custGeom>
              <a:avLst/>
              <a:gdLst/>
              <a:ahLst/>
              <a:cxnLst/>
              <a:rect l="l" t="t" r="r" b="b"/>
              <a:pathLst>
                <a:path w="11" h="8" extrusionOk="0">
                  <a:moveTo>
                    <a:pt x="0" y="8"/>
                  </a:moveTo>
                  <a:cubicBezTo>
                    <a:pt x="4" y="4"/>
                    <a:pt x="7" y="1"/>
                    <a:pt x="11" y="1"/>
                  </a:cubicBezTo>
                  <a:cubicBezTo>
                    <a:pt x="7" y="1"/>
                    <a:pt x="4" y="4"/>
                    <a:pt x="0"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5125;p59">
              <a:extLst>
                <a:ext uri="{FF2B5EF4-FFF2-40B4-BE49-F238E27FC236}">
                  <a16:creationId xmlns:a16="http://schemas.microsoft.com/office/drawing/2014/main" id="{5C2FB90E-49D8-891B-5919-420792A9D462}"/>
                </a:ext>
              </a:extLst>
            </p:cNvPr>
            <p:cNvSpPr/>
            <p:nvPr/>
          </p:nvSpPr>
          <p:spPr>
            <a:xfrm>
              <a:off x="2796274" y="1999547"/>
              <a:ext cx="109" cy="204"/>
            </a:xfrm>
            <a:custGeom>
              <a:avLst/>
              <a:gdLst/>
              <a:ahLst/>
              <a:cxnLst/>
              <a:rect l="l" t="t" r="r" b="b"/>
              <a:pathLst>
                <a:path w="8" h="15" extrusionOk="0">
                  <a:moveTo>
                    <a:pt x="0" y="14"/>
                  </a:moveTo>
                  <a:cubicBezTo>
                    <a:pt x="0" y="11"/>
                    <a:pt x="4" y="4"/>
                    <a:pt x="7" y="0"/>
                  </a:cubicBezTo>
                  <a:cubicBezTo>
                    <a:pt x="4" y="4"/>
                    <a:pt x="0" y="11"/>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5126;p59">
              <a:extLst>
                <a:ext uri="{FF2B5EF4-FFF2-40B4-BE49-F238E27FC236}">
                  <a16:creationId xmlns:a16="http://schemas.microsoft.com/office/drawing/2014/main" id="{7C077025-131E-823E-F0B3-F78A90CF8C09}"/>
                </a:ext>
              </a:extLst>
            </p:cNvPr>
            <p:cNvSpPr/>
            <p:nvPr/>
          </p:nvSpPr>
          <p:spPr>
            <a:xfrm>
              <a:off x="2794223" y="2001964"/>
              <a:ext cx="299" cy="68"/>
            </a:xfrm>
            <a:custGeom>
              <a:avLst/>
              <a:gdLst/>
              <a:ahLst/>
              <a:cxnLst/>
              <a:rect l="l" t="t" r="r" b="b"/>
              <a:pathLst>
                <a:path w="22" h="5" extrusionOk="0">
                  <a:moveTo>
                    <a:pt x="1" y="4"/>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5127;p59">
              <a:extLst>
                <a:ext uri="{FF2B5EF4-FFF2-40B4-BE49-F238E27FC236}">
                  <a16:creationId xmlns:a16="http://schemas.microsoft.com/office/drawing/2014/main" id="{E89DB561-E9D7-BA03-35CE-FBEDDF42BC93}"/>
                </a:ext>
              </a:extLst>
            </p:cNvPr>
            <p:cNvSpPr/>
            <p:nvPr/>
          </p:nvSpPr>
          <p:spPr>
            <a:xfrm>
              <a:off x="2887582" y="2010097"/>
              <a:ext cx="6572" cy="4100"/>
            </a:xfrm>
            <a:custGeom>
              <a:avLst/>
              <a:gdLst/>
              <a:ahLst/>
              <a:cxnLst/>
              <a:rect l="l" t="t" r="r" b="b"/>
              <a:pathLst>
                <a:path w="484" h="302" extrusionOk="0">
                  <a:moveTo>
                    <a:pt x="459" y="1"/>
                  </a:moveTo>
                  <a:lnTo>
                    <a:pt x="420" y="8"/>
                  </a:lnTo>
                  <a:cubicBezTo>
                    <a:pt x="378" y="18"/>
                    <a:pt x="336" y="32"/>
                    <a:pt x="301" y="57"/>
                  </a:cubicBezTo>
                  <a:cubicBezTo>
                    <a:pt x="305" y="95"/>
                    <a:pt x="287" y="134"/>
                    <a:pt x="252" y="155"/>
                  </a:cubicBezTo>
                  <a:cubicBezTo>
                    <a:pt x="234" y="166"/>
                    <a:pt x="214" y="170"/>
                    <a:pt x="193" y="170"/>
                  </a:cubicBezTo>
                  <a:cubicBezTo>
                    <a:pt x="140" y="170"/>
                    <a:pt x="77" y="142"/>
                    <a:pt x="7" y="109"/>
                  </a:cubicBezTo>
                  <a:lnTo>
                    <a:pt x="0" y="106"/>
                  </a:lnTo>
                  <a:lnTo>
                    <a:pt x="21" y="137"/>
                  </a:lnTo>
                  <a:lnTo>
                    <a:pt x="25" y="148"/>
                  </a:lnTo>
                  <a:lnTo>
                    <a:pt x="39" y="169"/>
                  </a:lnTo>
                  <a:lnTo>
                    <a:pt x="46" y="179"/>
                  </a:lnTo>
                  <a:lnTo>
                    <a:pt x="60" y="197"/>
                  </a:lnTo>
                  <a:lnTo>
                    <a:pt x="63" y="204"/>
                  </a:lnTo>
                  <a:lnTo>
                    <a:pt x="77" y="221"/>
                  </a:lnTo>
                  <a:lnTo>
                    <a:pt x="81" y="225"/>
                  </a:lnTo>
                  <a:lnTo>
                    <a:pt x="95" y="246"/>
                  </a:lnTo>
                  <a:lnTo>
                    <a:pt x="98" y="249"/>
                  </a:lnTo>
                  <a:lnTo>
                    <a:pt x="109" y="260"/>
                  </a:lnTo>
                  <a:lnTo>
                    <a:pt x="112" y="267"/>
                  </a:lnTo>
                  <a:lnTo>
                    <a:pt x="119" y="274"/>
                  </a:lnTo>
                  <a:lnTo>
                    <a:pt x="123" y="277"/>
                  </a:lnTo>
                  <a:lnTo>
                    <a:pt x="130" y="284"/>
                  </a:lnTo>
                  <a:lnTo>
                    <a:pt x="130" y="288"/>
                  </a:lnTo>
                  <a:lnTo>
                    <a:pt x="140" y="295"/>
                  </a:lnTo>
                  <a:lnTo>
                    <a:pt x="144" y="298"/>
                  </a:lnTo>
                  <a:lnTo>
                    <a:pt x="151" y="302"/>
                  </a:lnTo>
                  <a:lnTo>
                    <a:pt x="154" y="302"/>
                  </a:lnTo>
                  <a:cubicBezTo>
                    <a:pt x="214" y="302"/>
                    <a:pt x="273" y="277"/>
                    <a:pt x="319" y="235"/>
                  </a:cubicBezTo>
                  <a:cubicBezTo>
                    <a:pt x="364" y="193"/>
                    <a:pt x="424" y="169"/>
                    <a:pt x="483" y="169"/>
                  </a:cubicBezTo>
                  <a:cubicBezTo>
                    <a:pt x="483" y="162"/>
                    <a:pt x="483" y="155"/>
                    <a:pt x="483" y="148"/>
                  </a:cubicBezTo>
                  <a:lnTo>
                    <a:pt x="483" y="141"/>
                  </a:lnTo>
                  <a:cubicBezTo>
                    <a:pt x="483" y="134"/>
                    <a:pt x="480" y="123"/>
                    <a:pt x="480" y="116"/>
                  </a:cubicBezTo>
                  <a:lnTo>
                    <a:pt x="480" y="113"/>
                  </a:lnTo>
                  <a:cubicBezTo>
                    <a:pt x="480" y="102"/>
                    <a:pt x="476" y="95"/>
                    <a:pt x="473" y="85"/>
                  </a:cubicBezTo>
                  <a:lnTo>
                    <a:pt x="473" y="74"/>
                  </a:lnTo>
                  <a:lnTo>
                    <a:pt x="469" y="53"/>
                  </a:lnTo>
                  <a:lnTo>
                    <a:pt x="466" y="43"/>
                  </a:lnTo>
                  <a:lnTo>
                    <a:pt x="462" y="18"/>
                  </a:lnTo>
                  <a:lnTo>
                    <a:pt x="459" y="8"/>
                  </a:lnTo>
                  <a:lnTo>
                    <a:pt x="45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5128;p59">
              <a:extLst>
                <a:ext uri="{FF2B5EF4-FFF2-40B4-BE49-F238E27FC236}">
                  <a16:creationId xmlns:a16="http://schemas.microsoft.com/office/drawing/2014/main" id="{B2EB9149-03D8-ECEF-C804-68EF62A32BFB}"/>
                </a:ext>
              </a:extLst>
            </p:cNvPr>
            <p:cNvSpPr/>
            <p:nvPr/>
          </p:nvSpPr>
          <p:spPr>
            <a:xfrm>
              <a:off x="2888668" y="2013192"/>
              <a:ext cx="204" cy="244"/>
            </a:xfrm>
            <a:custGeom>
              <a:avLst/>
              <a:gdLst/>
              <a:ahLst/>
              <a:cxnLst/>
              <a:rect l="l" t="t" r="r" b="b"/>
              <a:pathLst>
                <a:path w="15" h="18" extrusionOk="0">
                  <a:moveTo>
                    <a:pt x="15" y="1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5129;p59">
              <a:extLst>
                <a:ext uri="{FF2B5EF4-FFF2-40B4-BE49-F238E27FC236}">
                  <a16:creationId xmlns:a16="http://schemas.microsoft.com/office/drawing/2014/main" id="{25265718-7DA1-2FD8-6097-9BD880F76726}"/>
                </a:ext>
              </a:extLst>
            </p:cNvPr>
            <p:cNvSpPr/>
            <p:nvPr/>
          </p:nvSpPr>
          <p:spPr>
            <a:xfrm>
              <a:off x="2888913" y="2013478"/>
              <a:ext cx="109" cy="204"/>
            </a:xfrm>
            <a:custGeom>
              <a:avLst/>
              <a:gdLst/>
              <a:ahLst/>
              <a:cxnLst/>
              <a:rect l="l" t="t" r="r" b="b"/>
              <a:pathLst>
                <a:path w="8" h="15" extrusionOk="0">
                  <a:moveTo>
                    <a:pt x="7"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5130;p59">
              <a:extLst>
                <a:ext uri="{FF2B5EF4-FFF2-40B4-BE49-F238E27FC236}">
                  <a16:creationId xmlns:a16="http://schemas.microsoft.com/office/drawing/2014/main" id="{2A260B82-88C7-9C49-9530-B78BC240655A}"/>
                </a:ext>
              </a:extLst>
            </p:cNvPr>
            <p:cNvSpPr/>
            <p:nvPr/>
          </p:nvSpPr>
          <p:spPr>
            <a:xfrm>
              <a:off x="2888438" y="2012907"/>
              <a:ext cx="149" cy="204"/>
            </a:xfrm>
            <a:custGeom>
              <a:avLst/>
              <a:gdLst/>
              <a:ahLst/>
              <a:cxnLst/>
              <a:rect l="l" t="t" r="r" b="b"/>
              <a:pathLst>
                <a:path w="11" h="15" extrusionOk="0">
                  <a:moveTo>
                    <a:pt x="11"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5131;p59">
              <a:extLst>
                <a:ext uri="{FF2B5EF4-FFF2-40B4-BE49-F238E27FC236}">
                  <a16:creationId xmlns:a16="http://schemas.microsoft.com/office/drawing/2014/main" id="{58D77990-C476-08B1-006C-65F696118F1C}"/>
                </a:ext>
              </a:extLst>
            </p:cNvPr>
            <p:cNvSpPr/>
            <p:nvPr/>
          </p:nvSpPr>
          <p:spPr>
            <a:xfrm>
              <a:off x="2889049" y="2013708"/>
              <a:ext cx="163" cy="163"/>
            </a:xfrm>
            <a:custGeom>
              <a:avLst/>
              <a:gdLst/>
              <a:ahLst/>
              <a:cxnLst/>
              <a:rect l="l" t="t" r="r" b="b"/>
              <a:pathLst>
                <a:path w="12" h="12" extrusionOk="0">
                  <a:moveTo>
                    <a:pt x="1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5132;p59">
              <a:extLst>
                <a:ext uri="{FF2B5EF4-FFF2-40B4-BE49-F238E27FC236}">
                  <a16:creationId xmlns:a16="http://schemas.microsoft.com/office/drawing/2014/main" id="{C1439135-3F8C-3CBB-22FF-CD8BE1B1998F}"/>
                </a:ext>
              </a:extLst>
            </p:cNvPr>
            <p:cNvSpPr/>
            <p:nvPr/>
          </p:nvSpPr>
          <p:spPr>
            <a:xfrm>
              <a:off x="2887582" y="2011577"/>
              <a:ext cx="299" cy="434"/>
            </a:xfrm>
            <a:custGeom>
              <a:avLst/>
              <a:gdLst/>
              <a:ahLst/>
              <a:cxnLst/>
              <a:rect l="l" t="t" r="r" b="b"/>
              <a:pathLst>
                <a:path w="22" h="32" extrusionOk="0">
                  <a:moveTo>
                    <a:pt x="0" y="0"/>
                  </a:moveTo>
                  <a:lnTo>
                    <a:pt x="21"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5133;p59">
              <a:extLst>
                <a:ext uri="{FF2B5EF4-FFF2-40B4-BE49-F238E27FC236}">
                  <a16:creationId xmlns:a16="http://schemas.microsoft.com/office/drawing/2014/main" id="{BA851856-2864-826D-DAA5-4D999F09B5D9}"/>
                </a:ext>
              </a:extLst>
            </p:cNvPr>
            <p:cNvSpPr/>
            <p:nvPr/>
          </p:nvSpPr>
          <p:spPr>
            <a:xfrm>
              <a:off x="2888247" y="2012568"/>
              <a:ext cx="149" cy="204"/>
            </a:xfrm>
            <a:custGeom>
              <a:avLst/>
              <a:gdLst/>
              <a:ahLst/>
              <a:cxnLst/>
              <a:rect l="l" t="t" r="r" b="b"/>
              <a:pathLst>
                <a:path w="11" h="15" extrusionOk="0">
                  <a:moveTo>
                    <a:pt x="11"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5134;p59">
              <a:extLst>
                <a:ext uri="{FF2B5EF4-FFF2-40B4-BE49-F238E27FC236}">
                  <a16:creationId xmlns:a16="http://schemas.microsoft.com/office/drawing/2014/main" id="{4B65F28E-E47F-7FC3-B60A-C70C006F84B4}"/>
                </a:ext>
              </a:extLst>
            </p:cNvPr>
            <p:cNvSpPr/>
            <p:nvPr/>
          </p:nvSpPr>
          <p:spPr>
            <a:xfrm>
              <a:off x="2889239" y="2013898"/>
              <a:ext cx="109" cy="109"/>
            </a:xfrm>
            <a:custGeom>
              <a:avLst/>
              <a:gdLst/>
              <a:ahLst/>
              <a:cxnLst/>
              <a:rect l="l" t="t" r="r" b="b"/>
              <a:pathLst>
                <a:path w="8" h="8" extrusionOk="0">
                  <a:moveTo>
                    <a:pt x="8"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5135;p59">
              <a:extLst>
                <a:ext uri="{FF2B5EF4-FFF2-40B4-BE49-F238E27FC236}">
                  <a16:creationId xmlns:a16="http://schemas.microsoft.com/office/drawing/2014/main" id="{D996BCC8-D7DB-966A-31CD-5D3090F1BCE3}"/>
                </a:ext>
              </a:extLst>
            </p:cNvPr>
            <p:cNvSpPr/>
            <p:nvPr/>
          </p:nvSpPr>
          <p:spPr>
            <a:xfrm>
              <a:off x="2887908" y="2012093"/>
              <a:ext cx="204" cy="353"/>
            </a:xfrm>
            <a:custGeom>
              <a:avLst/>
              <a:gdLst/>
              <a:ahLst/>
              <a:cxnLst/>
              <a:rect l="l" t="t" r="r" b="b"/>
              <a:pathLst>
                <a:path w="15" h="26" extrusionOk="0">
                  <a:moveTo>
                    <a:pt x="15" y="2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5136;p59">
              <a:extLst>
                <a:ext uri="{FF2B5EF4-FFF2-40B4-BE49-F238E27FC236}">
                  <a16:creationId xmlns:a16="http://schemas.microsoft.com/office/drawing/2014/main" id="{14F1E9BF-3AF7-0AF7-751F-E1BCC7AAAC54}"/>
                </a:ext>
              </a:extLst>
            </p:cNvPr>
            <p:cNvSpPr/>
            <p:nvPr/>
          </p:nvSpPr>
          <p:spPr>
            <a:xfrm>
              <a:off x="2889334" y="2014048"/>
              <a:ext cx="163" cy="109"/>
            </a:xfrm>
            <a:custGeom>
              <a:avLst/>
              <a:gdLst/>
              <a:ahLst/>
              <a:cxnLst/>
              <a:rect l="l" t="t" r="r" b="b"/>
              <a:pathLst>
                <a:path w="12" h="8" extrusionOk="0">
                  <a:moveTo>
                    <a:pt x="1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5137;p59">
              <a:extLst>
                <a:ext uri="{FF2B5EF4-FFF2-40B4-BE49-F238E27FC236}">
                  <a16:creationId xmlns:a16="http://schemas.microsoft.com/office/drawing/2014/main" id="{959C8D11-5D6C-E477-758C-7788167C9E2B}"/>
                </a:ext>
              </a:extLst>
            </p:cNvPr>
            <p:cNvSpPr/>
            <p:nvPr/>
          </p:nvSpPr>
          <p:spPr>
            <a:xfrm>
              <a:off x="2893801" y="2010246"/>
              <a:ext cx="14" cy="54"/>
            </a:xfrm>
            <a:custGeom>
              <a:avLst/>
              <a:gdLst/>
              <a:ahLst/>
              <a:cxnLst/>
              <a:rect l="l" t="t" r="r" b="b"/>
              <a:pathLst>
                <a:path w="1" h="4" extrusionOk="0">
                  <a:moveTo>
                    <a:pt x="1" y="0"/>
                  </a:moveTo>
                  <a:lnTo>
                    <a:pt x="1" y="0"/>
                  </a:ln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5138;p59">
              <a:extLst>
                <a:ext uri="{FF2B5EF4-FFF2-40B4-BE49-F238E27FC236}">
                  <a16:creationId xmlns:a16="http://schemas.microsoft.com/office/drawing/2014/main" id="{63D4A2E0-1E2D-8ADF-15B8-F88B8DF856F6}"/>
                </a:ext>
              </a:extLst>
            </p:cNvPr>
            <p:cNvSpPr/>
            <p:nvPr/>
          </p:nvSpPr>
          <p:spPr>
            <a:xfrm>
              <a:off x="2889483" y="2014143"/>
              <a:ext cx="54" cy="54"/>
            </a:xfrm>
            <a:custGeom>
              <a:avLst/>
              <a:gdLst/>
              <a:ahLst/>
              <a:cxnLst/>
              <a:rect l="l" t="t" r="r" b="b"/>
              <a:pathLst>
                <a:path w="4" h="4" extrusionOk="0">
                  <a:moveTo>
                    <a:pt x="4"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5139;p59">
              <a:extLst>
                <a:ext uri="{FF2B5EF4-FFF2-40B4-BE49-F238E27FC236}">
                  <a16:creationId xmlns:a16="http://schemas.microsoft.com/office/drawing/2014/main" id="{7DC96EF0-ADC7-80BE-3888-30671479C0C4}"/>
                </a:ext>
              </a:extLst>
            </p:cNvPr>
            <p:cNvSpPr/>
            <p:nvPr/>
          </p:nvSpPr>
          <p:spPr>
            <a:xfrm>
              <a:off x="2889578" y="2014238"/>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5140;p59">
              <a:extLst>
                <a:ext uri="{FF2B5EF4-FFF2-40B4-BE49-F238E27FC236}">
                  <a16:creationId xmlns:a16="http://schemas.microsoft.com/office/drawing/2014/main" id="{F827EC93-8057-8042-BD8E-DDCF4E5F315A}"/>
                </a:ext>
              </a:extLst>
            </p:cNvPr>
            <p:cNvSpPr/>
            <p:nvPr/>
          </p:nvSpPr>
          <p:spPr>
            <a:xfrm>
              <a:off x="2889619" y="2014279"/>
              <a:ext cx="68" cy="14"/>
            </a:xfrm>
            <a:custGeom>
              <a:avLst/>
              <a:gdLst/>
              <a:ahLst/>
              <a:cxnLst/>
              <a:rect l="l" t="t" r="r" b="b"/>
              <a:pathLst>
                <a:path w="5" h="1" extrusionOk="0">
                  <a:moveTo>
                    <a:pt x="4"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5141;p59">
              <a:extLst>
                <a:ext uri="{FF2B5EF4-FFF2-40B4-BE49-F238E27FC236}">
                  <a16:creationId xmlns:a16="http://schemas.microsoft.com/office/drawing/2014/main" id="{AFB80474-B9D0-3843-E248-12BEA02FCA52}"/>
                </a:ext>
              </a:extLst>
            </p:cNvPr>
            <p:cNvSpPr/>
            <p:nvPr/>
          </p:nvSpPr>
          <p:spPr>
            <a:xfrm>
              <a:off x="2894181" y="2012188"/>
              <a:ext cx="68" cy="353"/>
            </a:xfrm>
            <a:custGeom>
              <a:avLst/>
              <a:gdLst/>
              <a:ahLst/>
              <a:cxnLst/>
              <a:rect l="l" t="t" r="r" b="b"/>
              <a:pathLst>
                <a:path w="5" h="26" extrusionOk="0">
                  <a:moveTo>
                    <a:pt x="1" y="1"/>
                  </a:moveTo>
                  <a:cubicBezTo>
                    <a:pt x="1" y="11"/>
                    <a:pt x="1" y="18"/>
                    <a:pt x="4" y="25"/>
                  </a:cubicBezTo>
                  <a:cubicBezTo>
                    <a:pt x="1" y="18"/>
                    <a:pt x="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5142;p59">
              <a:extLst>
                <a:ext uri="{FF2B5EF4-FFF2-40B4-BE49-F238E27FC236}">
                  <a16:creationId xmlns:a16="http://schemas.microsoft.com/office/drawing/2014/main" id="{ED2749D3-6E25-77E2-3234-EF2F92501725}"/>
                </a:ext>
              </a:extLst>
            </p:cNvPr>
            <p:cNvSpPr/>
            <p:nvPr/>
          </p:nvSpPr>
          <p:spPr>
            <a:xfrm>
              <a:off x="2893950" y="2010952"/>
              <a:ext cx="54" cy="299"/>
            </a:xfrm>
            <a:custGeom>
              <a:avLst/>
              <a:gdLst/>
              <a:ahLst/>
              <a:cxnLst/>
              <a:rect l="l" t="t" r="r" b="b"/>
              <a:pathLst>
                <a:path w="4" h="22" extrusionOk="0">
                  <a:moveTo>
                    <a:pt x="0" y="1"/>
                  </a:moveTo>
                  <a:lnTo>
                    <a:pt x="4"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5143;p59">
              <a:extLst>
                <a:ext uri="{FF2B5EF4-FFF2-40B4-BE49-F238E27FC236}">
                  <a16:creationId xmlns:a16="http://schemas.microsoft.com/office/drawing/2014/main" id="{99F0B6A3-0A54-71E9-A156-0E47F3B4BA3C}"/>
                </a:ext>
              </a:extLst>
            </p:cNvPr>
            <p:cNvSpPr/>
            <p:nvPr/>
          </p:nvSpPr>
          <p:spPr>
            <a:xfrm>
              <a:off x="2894045" y="2011387"/>
              <a:ext cx="54" cy="394"/>
            </a:xfrm>
            <a:custGeom>
              <a:avLst/>
              <a:gdLst/>
              <a:ahLst/>
              <a:cxnLst/>
              <a:rect l="l" t="t" r="r" b="b"/>
              <a:pathLst>
                <a:path w="4" h="29" extrusionOk="0">
                  <a:moveTo>
                    <a:pt x="0" y="0"/>
                  </a:moveTo>
                  <a:cubicBezTo>
                    <a:pt x="0" y="3"/>
                    <a:pt x="1" y="6"/>
                    <a:pt x="2" y="10"/>
                  </a:cubicBezTo>
                  <a:lnTo>
                    <a:pt x="2" y="10"/>
                  </a:lnTo>
                  <a:lnTo>
                    <a:pt x="0" y="0"/>
                  </a:lnTo>
                  <a:close/>
                  <a:moveTo>
                    <a:pt x="2" y="10"/>
                  </a:moveTo>
                  <a:lnTo>
                    <a:pt x="4" y="28"/>
                  </a:lnTo>
                  <a:cubicBezTo>
                    <a:pt x="4" y="22"/>
                    <a:pt x="3" y="16"/>
                    <a:pt x="2" y="1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5144;p59">
              <a:extLst>
                <a:ext uri="{FF2B5EF4-FFF2-40B4-BE49-F238E27FC236}">
                  <a16:creationId xmlns:a16="http://schemas.microsoft.com/office/drawing/2014/main" id="{CB2E3C54-DDCF-4FE8-9D46-AEA46E49F34D}"/>
                </a:ext>
              </a:extLst>
            </p:cNvPr>
            <p:cNvSpPr/>
            <p:nvPr/>
          </p:nvSpPr>
          <p:spPr>
            <a:xfrm>
              <a:off x="2894140" y="2011808"/>
              <a:ext cx="54" cy="353"/>
            </a:xfrm>
            <a:custGeom>
              <a:avLst/>
              <a:gdLst/>
              <a:ahLst/>
              <a:cxnLst/>
              <a:rect l="l" t="t" r="r" b="b"/>
              <a:pathLst>
                <a:path w="4" h="26" extrusionOk="0">
                  <a:moveTo>
                    <a:pt x="0" y="1"/>
                  </a:moveTo>
                  <a:cubicBezTo>
                    <a:pt x="0" y="8"/>
                    <a:pt x="0" y="15"/>
                    <a:pt x="4" y="25"/>
                  </a:cubicBezTo>
                  <a:cubicBezTo>
                    <a:pt x="0" y="15"/>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5145;p59">
              <a:extLst>
                <a:ext uri="{FF2B5EF4-FFF2-40B4-BE49-F238E27FC236}">
                  <a16:creationId xmlns:a16="http://schemas.microsoft.com/office/drawing/2014/main" id="{BE54A07E-5F35-CC22-34CB-90CD464AC037}"/>
                </a:ext>
              </a:extLst>
            </p:cNvPr>
            <p:cNvSpPr/>
            <p:nvPr/>
          </p:nvSpPr>
          <p:spPr>
            <a:xfrm>
              <a:off x="2889714" y="2014333"/>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5146;p59">
              <a:extLst>
                <a:ext uri="{FF2B5EF4-FFF2-40B4-BE49-F238E27FC236}">
                  <a16:creationId xmlns:a16="http://schemas.microsoft.com/office/drawing/2014/main" id="{405BD562-38DD-3BD0-4E3F-C35A931B862E}"/>
                </a:ext>
              </a:extLst>
            </p:cNvPr>
            <p:cNvSpPr/>
            <p:nvPr/>
          </p:nvSpPr>
          <p:spPr>
            <a:xfrm>
              <a:off x="2893855" y="2010477"/>
              <a:ext cx="54" cy="353"/>
            </a:xfrm>
            <a:custGeom>
              <a:avLst/>
              <a:gdLst/>
              <a:ahLst/>
              <a:cxnLst/>
              <a:rect l="l" t="t" r="r" b="b"/>
              <a:pathLst>
                <a:path w="4" h="26" extrusionOk="0">
                  <a:moveTo>
                    <a:pt x="0" y="1"/>
                  </a:moveTo>
                  <a:lnTo>
                    <a:pt x="4"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5147;p59">
              <a:extLst>
                <a:ext uri="{FF2B5EF4-FFF2-40B4-BE49-F238E27FC236}">
                  <a16:creationId xmlns:a16="http://schemas.microsoft.com/office/drawing/2014/main" id="{FAE0B0CB-ACED-1374-16AC-7C9D314E57B9}"/>
                </a:ext>
              </a:extLst>
            </p:cNvPr>
            <p:cNvSpPr/>
            <p:nvPr/>
          </p:nvSpPr>
          <p:spPr>
            <a:xfrm>
              <a:off x="2333674" y="1750386"/>
              <a:ext cx="69992" cy="68689"/>
            </a:xfrm>
            <a:custGeom>
              <a:avLst/>
              <a:gdLst/>
              <a:ahLst/>
              <a:cxnLst/>
              <a:rect l="l" t="t" r="r" b="b"/>
              <a:pathLst>
                <a:path w="5155" h="5059" extrusionOk="0">
                  <a:moveTo>
                    <a:pt x="2194" y="1"/>
                  </a:moveTo>
                  <a:cubicBezTo>
                    <a:pt x="2179" y="1"/>
                    <a:pt x="2163" y="2"/>
                    <a:pt x="2147" y="4"/>
                  </a:cubicBezTo>
                  <a:cubicBezTo>
                    <a:pt x="2087" y="4"/>
                    <a:pt x="2035" y="39"/>
                    <a:pt x="2010" y="91"/>
                  </a:cubicBezTo>
                  <a:lnTo>
                    <a:pt x="2052" y="102"/>
                  </a:lnTo>
                  <a:lnTo>
                    <a:pt x="1615" y="424"/>
                  </a:lnTo>
                  <a:lnTo>
                    <a:pt x="1604" y="427"/>
                  </a:lnTo>
                  <a:cubicBezTo>
                    <a:pt x="1534" y="448"/>
                    <a:pt x="1345" y="529"/>
                    <a:pt x="1303" y="648"/>
                  </a:cubicBezTo>
                  <a:cubicBezTo>
                    <a:pt x="1279" y="711"/>
                    <a:pt x="1303" y="777"/>
                    <a:pt x="1331" y="851"/>
                  </a:cubicBezTo>
                  <a:cubicBezTo>
                    <a:pt x="1366" y="938"/>
                    <a:pt x="1401" y="1036"/>
                    <a:pt x="1335" y="1117"/>
                  </a:cubicBezTo>
                  <a:cubicBezTo>
                    <a:pt x="1268" y="1201"/>
                    <a:pt x="1282" y="1400"/>
                    <a:pt x="1303" y="1491"/>
                  </a:cubicBezTo>
                  <a:cubicBezTo>
                    <a:pt x="1331" y="1596"/>
                    <a:pt x="1216" y="1789"/>
                    <a:pt x="1167" y="1869"/>
                  </a:cubicBezTo>
                  <a:lnTo>
                    <a:pt x="1156" y="1883"/>
                  </a:lnTo>
                  <a:lnTo>
                    <a:pt x="1142" y="1890"/>
                  </a:lnTo>
                  <a:lnTo>
                    <a:pt x="1139" y="1890"/>
                  </a:lnTo>
                  <a:cubicBezTo>
                    <a:pt x="974" y="1978"/>
                    <a:pt x="456" y="2255"/>
                    <a:pt x="1" y="2489"/>
                  </a:cubicBezTo>
                  <a:cubicBezTo>
                    <a:pt x="4" y="2510"/>
                    <a:pt x="4" y="2535"/>
                    <a:pt x="8" y="2549"/>
                  </a:cubicBezTo>
                  <a:lnTo>
                    <a:pt x="8" y="2552"/>
                  </a:lnTo>
                  <a:cubicBezTo>
                    <a:pt x="11" y="2573"/>
                    <a:pt x="15" y="2591"/>
                    <a:pt x="15" y="2605"/>
                  </a:cubicBezTo>
                  <a:lnTo>
                    <a:pt x="15" y="2612"/>
                  </a:lnTo>
                  <a:cubicBezTo>
                    <a:pt x="18" y="2629"/>
                    <a:pt x="22" y="2643"/>
                    <a:pt x="25" y="2657"/>
                  </a:cubicBezTo>
                  <a:lnTo>
                    <a:pt x="25" y="2661"/>
                  </a:lnTo>
                  <a:cubicBezTo>
                    <a:pt x="29" y="2675"/>
                    <a:pt x="32" y="2689"/>
                    <a:pt x="36" y="2699"/>
                  </a:cubicBezTo>
                  <a:cubicBezTo>
                    <a:pt x="39" y="2713"/>
                    <a:pt x="43" y="2727"/>
                    <a:pt x="46" y="2745"/>
                  </a:cubicBezTo>
                  <a:lnTo>
                    <a:pt x="46" y="2748"/>
                  </a:lnTo>
                  <a:lnTo>
                    <a:pt x="60" y="2797"/>
                  </a:lnTo>
                  <a:lnTo>
                    <a:pt x="74" y="2857"/>
                  </a:lnTo>
                  <a:cubicBezTo>
                    <a:pt x="99" y="2958"/>
                    <a:pt x="127" y="3081"/>
                    <a:pt x="151" y="3186"/>
                  </a:cubicBezTo>
                  <a:cubicBezTo>
                    <a:pt x="193" y="3186"/>
                    <a:pt x="232" y="3182"/>
                    <a:pt x="263" y="3182"/>
                  </a:cubicBezTo>
                  <a:lnTo>
                    <a:pt x="368" y="3182"/>
                  </a:lnTo>
                  <a:cubicBezTo>
                    <a:pt x="417" y="3182"/>
                    <a:pt x="466" y="3182"/>
                    <a:pt x="515" y="3189"/>
                  </a:cubicBezTo>
                  <a:lnTo>
                    <a:pt x="529" y="3189"/>
                  </a:lnTo>
                  <a:cubicBezTo>
                    <a:pt x="575" y="3196"/>
                    <a:pt x="617" y="3210"/>
                    <a:pt x="659" y="3231"/>
                  </a:cubicBezTo>
                  <a:lnTo>
                    <a:pt x="687" y="3242"/>
                  </a:lnTo>
                  <a:lnTo>
                    <a:pt x="701" y="3249"/>
                  </a:lnTo>
                  <a:lnTo>
                    <a:pt x="705" y="3252"/>
                  </a:lnTo>
                  <a:cubicBezTo>
                    <a:pt x="726" y="3263"/>
                    <a:pt x="747" y="3273"/>
                    <a:pt x="768" y="3284"/>
                  </a:cubicBezTo>
                  <a:cubicBezTo>
                    <a:pt x="855" y="3329"/>
                    <a:pt x="953" y="3392"/>
                    <a:pt x="1065" y="3459"/>
                  </a:cubicBezTo>
                  <a:cubicBezTo>
                    <a:pt x="1125" y="3497"/>
                    <a:pt x="1191" y="3539"/>
                    <a:pt x="1258" y="3585"/>
                  </a:cubicBezTo>
                  <a:lnTo>
                    <a:pt x="1324" y="3627"/>
                  </a:lnTo>
                  <a:cubicBezTo>
                    <a:pt x="1461" y="3714"/>
                    <a:pt x="1576" y="3791"/>
                    <a:pt x="1632" y="3819"/>
                  </a:cubicBezTo>
                  <a:cubicBezTo>
                    <a:pt x="1706" y="3861"/>
                    <a:pt x="1776" y="3907"/>
                    <a:pt x="1846" y="3956"/>
                  </a:cubicBezTo>
                  <a:lnTo>
                    <a:pt x="1933" y="4019"/>
                  </a:lnTo>
                  <a:lnTo>
                    <a:pt x="2028" y="4089"/>
                  </a:lnTo>
                  <a:cubicBezTo>
                    <a:pt x="2378" y="4338"/>
                    <a:pt x="2833" y="4688"/>
                    <a:pt x="2963" y="4800"/>
                  </a:cubicBezTo>
                  <a:cubicBezTo>
                    <a:pt x="3092" y="4915"/>
                    <a:pt x="3278" y="4968"/>
                    <a:pt x="3414" y="4989"/>
                  </a:cubicBezTo>
                  <a:cubicBezTo>
                    <a:pt x="3467" y="4996"/>
                    <a:pt x="3516" y="4999"/>
                    <a:pt x="3565" y="4999"/>
                  </a:cubicBezTo>
                  <a:lnTo>
                    <a:pt x="3582" y="4999"/>
                  </a:lnTo>
                  <a:cubicBezTo>
                    <a:pt x="3635" y="4999"/>
                    <a:pt x="3743" y="5013"/>
                    <a:pt x="3908" y="5031"/>
                  </a:cubicBezTo>
                  <a:lnTo>
                    <a:pt x="4160" y="5059"/>
                  </a:lnTo>
                  <a:lnTo>
                    <a:pt x="4167" y="5034"/>
                  </a:lnTo>
                  <a:lnTo>
                    <a:pt x="4174" y="5020"/>
                  </a:lnTo>
                  <a:lnTo>
                    <a:pt x="4198" y="4968"/>
                  </a:lnTo>
                  <a:lnTo>
                    <a:pt x="4205" y="4950"/>
                  </a:lnTo>
                  <a:lnTo>
                    <a:pt x="4223" y="4905"/>
                  </a:lnTo>
                  <a:lnTo>
                    <a:pt x="4230" y="4887"/>
                  </a:lnTo>
                  <a:lnTo>
                    <a:pt x="4247" y="4852"/>
                  </a:lnTo>
                  <a:lnTo>
                    <a:pt x="4254" y="4835"/>
                  </a:lnTo>
                  <a:lnTo>
                    <a:pt x="4268" y="4807"/>
                  </a:lnTo>
                  <a:lnTo>
                    <a:pt x="4275" y="4789"/>
                  </a:lnTo>
                  <a:lnTo>
                    <a:pt x="4286" y="4768"/>
                  </a:lnTo>
                  <a:lnTo>
                    <a:pt x="4293" y="4751"/>
                  </a:lnTo>
                  <a:lnTo>
                    <a:pt x="4303" y="4733"/>
                  </a:lnTo>
                  <a:lnTo>
                    <a:pt x="4310" y="4719"/>
                  </a:lnTo>
                  <a:lnTo>
                    <a:pt x="4317" y="4705"/>
                  </a:lnTo>
                  <a:lnTo>
                    <a:pt x="4324" y="4691"/>
                  </a:lnTo>
                  <a:lnTo>
                    <a:pt x="4328" y="4681"/>
                  </a:lnTo>
                  <a:lnTo>
                    <a:pt x="4335" y="4670"/>
                  </a:lnTo>
                  <a:lnTo>
                    <a:pt x="4342" y="4660"/>
                  </a:lnTo>
                  <a:lnTo>
                    <a:pt x="4345" y="4649"/>
                  </a:lnTo>
                  <a:lnTo>
                    <a:pt x="4349" y="4642"/>
                  </a:lnTo>
                  <a:lnTo>
                    <a:pt x="4356" y="4635"/>
                  </a:lnTo>
                  <a:lnTo>
                    <a:pt x="4359" y="4632"/>
                  </a:lnTo>
                  <a:lnTo>
                    <a:pt x="4363" y="4625"/>
                  </a:lnTo>
                  <a:lnTo>
                    <a:pt x="4363" y="4621"/>
                  </a:lnTo>
                  <a:lnTo>
                    <a:pt x="4366" y="4614"/>
                  </a:lnTo>
                  <a:lnTo>
                    <a:pt x="4370" y="4611"/>
                  </a:lnTo>
                  <a:lnTo>
                    <a:pt x="4373" y="4607"/>
                  </a:lnTo>
                  <a:lnTo>
                    <a:pt x="4377" y="4604"/>
                  </a:lnTo>
                  <a:cubicBezTo>
                    <a:pt x="4391" y="4586"/>
                    <a:pt x="4405" y="4569"/>
                    <a:pt x="4419" y="4548"/>
                  </a:cubicBezTo>
                  <a:cubicBezTo>
                    <a:pt x="4468" y="4457"/>
                    <a:pt x="4559" y="4394"/>
                    <a:pt x="4664" y="4383"/>
                  </a:cubicBezTo>
                  <a:cubicBezTo>
                    <a:pt x="4681" y="4380"/>
                    <a:pt x="4700" y="4378"/>
                    <a:pt x="4718" y="4378"/>
                  </a:cubicBezTo>
                  <a:cubicBezTo>
                    <a:pt x="4737" y="4378"/>
                    <a:pt x="4755" y="4380"/>
                    <a:pt x="4773" y="4383"/>
                  </a:cubicBezTo>
                  <a:lnTo>
                    <a:pt x="4797" y="4390"/>
                  </a:lnTo>
                  <a:lnTo>
                    <a:pt x="4818" y="4397"/>
                  </a:lnTo>
                  <a:lnTo>
                    <a:pt x="4822" y="4397"/>
                  </a:lnTo>
                  <a:lnTo>
                    <a:pt x="4843" y="4408"/>
                  </a:lnTo>
                  <a:lnTo>
                    <a:pt x="4846" y="4408"/>
                  </a:lnTo>
                  <a:lnTo>
                    <a:pt x="4864" y="4418"/>
                  </a:lnTo>
                  <a:lnTo>
                    <a:pt x="4867" y="4422"/>
                  </a:lnTo>
                  <a:lnTo>
                    <a:pt x="4888" y="4432"/>
                  </a:lnTo>
                  <a:lnTo>
                    <a:pt x="4892" y="4436"/>
                  </a:lnTo>
                  <a:lnTo>
                    <a:pt x="4909" y="4450"/>
                  </a:lnTo>
                  <a:lnTo>
                    <a:pt x="4916" y="4453"/>
                  </a:lnTo>
                  <a:lnTo>
                    <a:pt x="4930" y="4464"/>
                  </a:lnTo>
                  <a:lnTo>
                    <a:pt x="4937" y="4471"/>
                  </a:lnTo>
                  <a:lnTo>
                    <a:pt x="4955" y="4485"/>
                  </a:lnTo>
                  <a:lnTo>
                    <a:pt x="4962" y="4492"/>
                  </a:lnTo>
                  <a:lnTo>
                    <a:pt x="4976" y="4502"/>
                  </a:lnTo>
                  <a:lnTo>
                    <a:pt x="4986" y="4513"/>
                  </a:lnTo>
                  <a:lnTo>
                    <a:pt x="4997" y="4523"/>
                  </a:lnTo>
                  <a:lnTo>
                    <a:pt x="5011" y="4534"/>
                  </a:lnTo>
                  <a:lnTo>
                    <a:pt x="5021" y="4544"/>
                  </a:lnTo>
                  <a:lnTo>
                    <a:pt x="5035" y="4558"/>
                  </a:lnTo>
                  <a:cubicBezTo>
                    <a:pt x="5074" y="4530"/>
                    <a:pt x="5112" y="4509"/>
                    <a:pt x="5154" y="4488"/>
                  </a:cubicBezTo>
                  <a:lnTo>
                    <a:pt x="5144" y="4478"/>
                  </a:lnTo>
                  <a:lnTo>
                    <a:pt x="5130" y="4464"/>
                  </a:lnTo>
                  <a:lnTo>
                    <a:pt x="5112" y="4446"/>
                  </a:lnTo>
                  <a:lnTo>
                    <a:pt x="5098" y="4429"/>
                  </a:lnTo>
                  <a:lnTo>
                    <a:pt x="5081" y="4411"/>
                  </a:lnTo>
                  <a:lnTo>
                    <a:pt x="5070" y="4397"/>
                  </a:lnTo>
                  <a:lnTo>
                    <a:pt x="5049" y="4376"/>
                  </a:lnTo>
                  <a:lnTo>
                    <a:pt x="5035" y="4359"/>
                  </a:lnTo>
                  <a:lnTo>
                    <a:pt x="5018" y="4338"/>
                  </a:lnTo>
                  <a:lnTo>
                    <a:pt x="5007" y="4327"/>
                  </a:lnTo>
                  <a:lnTo>
                    <a:pt x="4997" y="4310"/>
                  </a:lnTo>
                  <a:lnTo>
                    <a:pt x="4986" y="4299"/>
                  </a:lnTo>
                  <a:lnTo>
                    <a:pt x="4976" y="4282"/>
                  </a:lnTo>
                  <a:lnTo>
                    <a:pt x="4965" y="4271"/>
                  </a:lnTo>
                  <a:lnTo>
                    <a:pt x="4958" y="4257"/>
                  </a:lnTo>
                  <a:lnTo>
                    <a:pt x="4948" y="4243"/>
                  </a:lnTo>
                  <a:lnTo>
                    <a:pt x="4941" y="4229"/>
                  </a:lnTo>
                  <a:lnTo>
                    <a:pt x="4934" y="4219"/>
                  </a:lnTo>
                  <a:lnTo>
                    <a:pt x="4927" y="4205"/>
                  </a:lnTo>
                  <a:lnTo>
                    <a:pt x="4920" y="4194"/>
                  </a:lnTo>
                  <a:lnTo>
                    <a:pt x="4916" y="4180"/>
                  </a:lnTo>
                  <a:lnTo>
                    <a:pt x="4913" y="4170"/>
                  </a:lnTo>
                  <a:cubicBezTo>
                    <a:pt x="4913" y="4166"/>
                    <a:pt x="4909" y="4163"/>
                    <a:pt x="4906" y="4156"/>
                  </a:cubicBezTo>
                  <a:lnTo>
                    <a:pt x="4902" y="4145"/>
                  </a:lnTo>
                  <a:cubicBezTo>
                    <a:pt x="4902" y="4142"/>
                    <a:pt x="4902" y="4138"/>
                    <a:pt x="4902" y="4131"/>
                  </a:cubicBezTo>
                  <a:cubicBezTo>
                    <a:pt x="4899" y="4127"/>
                    <a:pt x="4902" y="4127"/>
                    <a:pt x="4902" y="4124"/>
                  </a:cubicBezTo>
                  <a:lnTo>
                    <a:pt x="4902" y="4110"/>
                  </a:lnTo>
                  <a:lnTo>
                    <a:pt x="4902" y="4099"/>
                  </a:lnTo>
                  <a:cubicBezTo>
                    <a:pt x="4899" y="4092"/>
                    <a:pt x="4899" y="4085"/>
                    <a:pt x="4902" y="4078"/>
                  </a:cubicBezTo>
                  <a:cubicBezTo>
                    <a:pt x="4909" y="4005"/>
                    <a:pt x="4860" y="3949"/>
                    <a:pt x="4804" y="3889"/>
                  </a:cubicBezTo>
                  <a:cubicBezTo>
                    <a:pt x="4759" y="3847"/>
                    <a:pt x="4723" y="3791"/>
                    <a:pt x="4706" y="3732"/>
                  </a:cubicBezTo>
                  <a:cubicBezTo>
                    <a:pt x="4702" y="3665"/>
                    <a:pt x="4713" y="3599"/>
                    <a:pt x="4745" y="3536"/>
                  </a:cubicBezTo>
                  <a:cubicBezTo>
                    <a:pt x="4766" y="3483"/>
                    <a:pt x="4787" y="3420"/>
                    <a:pt x="4769" y="3399"/>
                  </a:cubicBezTo>
                  <a:cubicBezTo>
                    <a:pt x="4730" y="3354"/>
                    <a:pt x="4699" y="3305"/>
                    <a:pt x="4678" y="3249"/>
                  </a:cubicBezTo>
                  <a:cubicBezTo>
                    <a:pt x="4632" y="3161"/>
                    <a:pt x="4604" y="3102"/>
                    <a:pt x="4545" y="3095"/>
                  </a:cubicBezTo>
                  <a:cubicBezTo>
                    <a:pt x="4457" y="3081"/>
                    <a:pt x="4293" y="3011"/>
                    <a:pt x="4153" y="2927"/>
                  </a:cubicBezTo>
                  <a:cubicBezTo>
                    <a:pt x="3960" y="2815"/>
                    <a:pt x="3869" y="2706"/>
                    <a:pt x="3883" y="2608"/>
                  </a:cubicBezTo>
                  <a:cubicBezTo>
                    <a:pt x="3894" y="2535"/>
                    <a:pt x="3813" y="2451"/>
                    <a:pt x="3659" y="2374"/>
                  </a:cubicBezTo>
                  <a:cubicBezTo>
                    <a:pt x="3565" y="2328"/>
                    <a:pt x="3516" y="2118"/>
                    <a:pt x="3509" y="1988"/>
                  </a:cubicBezTo>
                  <a:cubicBezTo>
                    <a:pt x="3505" y="1873"/>
                    <a:pt x="3533" y="1799"/>
                    <a:pt x="3593" y="1764"/>
                  </a:cubicBezTo>
                  <a:cubicBezTo>
                    <a:pt x="3600" y="1757"/>
                    <a:pt x="3607" y="1747"/>
                    <a:pt x="3610" y="1736"/>
                  </a:cubicBezTo>
                  <a:cubicBezTo>
                    <a:pt x="3628" y="1691"/>
                    <a:pt x="3642" y="1638"/>
                    <a:pt x="3652" y="1589"/>
                  </a:cubicBezTo>
                  <a:cubicBezTo>
                    <a:pt x="3677" y="1495"/>
                    <a:pt x="3701" y="1393"/>
                    <a:pt x="3764" y="1344"/>
                  </a:cubicBezTo>
                  <a:cubicBezTo>
                    <a:pt x="3783" y="1332"/>
                    <a:pt x="3806" y="1323"/>
                    <a:pt x="3830" y="1323"/>
                  </a:cubicBezTo>
                  <a:cubicBezTo>
                    <a:pt x="3834" y="1323"/>
                    <a:pt x="3838" y="1323"/>
                    <a:pt x="3841" y="1323"/>
                  </a:cubicBezTo>
                  <a:cubicBezTo>
                    <a:pt x="3841" y="1295"/>
                    <a:pt x="3838" y="1267"/>
                    <a:pt x="3834" y="1239"/>
                  </a:cubicBezTo>
                  <a:cubicBezTo>
                    <a:pt x="3824" y="1176"/>
                    <a:pt x="3824" y="1106"/>
                    <a:pt x="3841" y="1043"/>
                  </a:cubicBezTo>
                  <a:cubicBezTo>
                    <a:pt x="3848" y="1026"/>
                    <a:pt x="3848" y="1008"/>
                    <a:pt x="3838" y="991"/>
                  </a:cubicBezTo>
                  <a:cubicBezTo>
                    <a:pt x="3799" y="955"/>
                    <a:pt x="3751" y="934"/>
                    <a:pt x="3699" y="934"/>
                  </a:cubicBezTo>
                  <a:cubicBezTo>
                    <a:pt x="3695" y="934"/>
                    <a:pt x="3691" y="934"/>
                    <a:pt x="3687" y="935"/>
                  </a:cubicBezTo>
                  <a:cubicBezTo>
                    <a:pt x="3540" y="935"/>
                    <a:pt x="3320" y="728"/>
                    <a:pt x="3320" y="546"/>
                  </a:cubicBezTo>
                  <a:cubicBezTo>
                    <a:pt x="3320" y="480"/>
                    <a:pt x="3260" y="385"/>
                    <a:pt x="3211" y="308"/>
                  </a:cubicBezTo>
                  <a:lnTo>
                    <a:pt x="3183" y="263"/>
                  </a:lnTo>
                  <a:lnTo>
                    <a:pt x="3180" y="256"/>
                  </a:lnTo>
                  <a:lnTo>
                    <a:pt x="3183" y="273"/>
                  </a:lnTo>
                  <a:cubicBezTo>
                    <a:pt x="3162" y="283"/>
                    <a:pt x="3139" y="288"/>
                    <a:pt x="3115" y="288"/>
                  </a:cubicBezTo>
                  <a:cubicBezTo>
                    <a:pt x="3034" y="288"/>
                    <a:pt x="2941" y="235"/>
                    <a:pt x="2844" y="179"/>
                  </a:cubicBezTo>
                  <a:cubicBezTo>
                    <a:pt x="2787" y="146"/>
                    <a:pt x="2694" y="94"/>
                    <a:pt x="2660" y="94"/>
                  </a:cubicBezTo>
                  <a:cubicBezTo>
                    <a:pt x="2658" y="94"/>
                    <a:pt x="2656" y="94"/>
                    <a:pt x="2654" y="95"/>
                  </a:cubicBezTo>
                  <a:cubicBezTo>
                    <a:pt x="2627" y="108"/>
                    <a:pt x="2600" y="113"/>
                    <a:pt x="2574" y="113"/>
                  </a:cubicBezTo>
                  <a:cubicBezTo>
                    <a:pt x="2516" y="113"/>
                    <a:pt x="2461" y="87"/>
                    <a:pt x="2413" y="63"/>
                  </a:cubicBezTo>
                  <a:cubicBezTo>
                    <a:pt x="2346" y="22"/>
                    <a:pt x="2272" y="1"/>
                    <a:pt x="219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5148;p59">
              <a:extLst>
                <a:ext uri="{FF2B5EF4-FFF2-40B4-BE49-F238E27FC236}">
                  <a16:creationId xmlns:a16="http://schemas.microsoft.com/office/drawing/2014/main" id="{18AEAB08-9000-5C0D-3F2E-63F3C23DCD0A}"/>
                </a:ext>
              </a:extLst>
            </p:cNvPr>
            <p:cNvSpPr/>
            <p:nvPr/>
          </p:nvSpPr>
          <p:spPr>
            <a:xfrm>
              <a:off x="2360965" y="1751568"/>
              <a:ext cx="584" cy="204"/>
            </a:xfrm>
            <a:custGeom>
              <a:avLst/>
              <a:gdLst/>
              <a:ahLst/>
              <a:cxnLst/>
              <a:rect l="l" t="t" r="r" b="b"/>
              <a:pathLst>
                <a:path w="43" h="15" extrusionOk="0">
                  <a:moveTo>
                    <a:pt x="0" y="1"/>
                  </a:moveTo>
                  <a:lnTo>
                    <a:pt x="42" y="15"/>
                  </a:lnTo>
                  <a:lnTo>
                    <a:pt x="42" y="15"/>
                  </a:lnTo>
                  <a:lnTo>
                    <a:pt x="0" y="1"/>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5149;p59">
              <a:extLst>
                <a:ext uri="{FF2B5EF4-FFF2-40B4-BE49-F238E27FC236}">
                  <a16:creationId xmlns:a16="http://schemas.microsoft.com/office/drawing/2014/main" id="{0F6127B9-6FD9-B3AB-0DBF-C00530FAF798}"/>
                </a:ext>
              </a:extLst>
            </p:cNvPr>
            <p:cNvSpPr/>
            <p:nvPr/>
          </p:nvSpPr>
          <p:spPr>
            <a:xfrm>
              <a:off x="2333674" y="1776048"/>
              <a:ext cx="15465" cy="8147"/>
            </a:xfrm>
            <a:custGeom>
              <a:avLst/>
              <a:gdLst/>
              <a:ahLst/>
              <a:cxnLst/>
              <a:rect l="l" t="t" r="r" b="b"/>
              <a:pathLst>
                <a:path w="1139" h="600" extrusionOk="0">
                  <a:moveTo>
                    <a:pt x="1139" y="0"/>
                  </a:moveTo>
                  <a:cubicBezTo>
                    <a:pt x="1086" y="28"/>
                    <a:pt x="501" y="340"/>
                    <a:pt x="1" y="599"/>
                  </a:cubicBezTo>
                  <a:cubicBezTo>
                    <a:pt x="452" y="368"/>
                    <a:pt x="971" y="91"/>
                    <a:pt x="11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5150;p59">
              <a:extLst>
                <a:ext uri="{FF2B5EF4-FFF2-40B4-BE49-F238E27FC236}">
                  <a16:creationId xmlns:a16="http://schemas.microsoft.com/office/drawing/2014/main" id="{46E03B32-1151-A0A5-1E78-8858433D84E1}"/>
                </a:ext>
              </a:extLst>
            </p:cNvPr>
            <p:cNvSpPr/>
            <p:nvPr/>
          </p:nvSpPr>
          <p:spPr>
            <a:xfrm>
              <a:off x="2333674" y="1784181"/>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5151;p59">
              <a:extLst>
                <a:ext uri="{FF2B5EF4-FFF2-40B4-BE49-F238E27FC236}">
                  <a16:creationId xmlns:a16="http://schemas.microsoft.com/office/drawing/2014/main" id="{6023E60E-B317-E4E7-F2D4-39BC1C5F2D04}"/>
                </a:ext>
              </a:extLst>
            </p:cNvPr>
            <p:cNvSpPr/>
            <p:nvPr/>
          </p:nvSpPr>
          <p:spPr>
            <a:xfrm>
              <a:off x="2334720" y="1789218"/>
              <a:ext cx="1059" cy="4481"/>
            </a:xfrm>
            <a:custGeom>
              <a:avLst/>
              <a:gdLst/>
              <a:ahLst/>
              <a:cxnLst/>
              <a:rect l="l" t="t" r="r" b="b"/>
              <a:pathLst>
                <a:path w="78" h="330" extrusionOk="0">
                  <a:moveTo>
                    <a:pt x="78" y="329"/>
                  </a:moveTo>
                  <a:cubicBezTo>
                    <a:pt x="53" y="224"/>
                    <a:pt x="25" y="105"/>
                    <a:pt x="1" y="0"/>
                  </a:cubicBezTo>
                  <a:cubicBezTo>
                    <a:pt x="25" y="105"/>
                    <a:pt x="53" y="224"/>
                    <a:pt x="78" y="3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5152;p59">
              <a:extLst>
                <a:ext uri="{FF2B5EF4-FFF2-40B4-BE49-F238E27FC236}">
                  <a16:creationId xmlns:a16="http://schemas.microsoft.com/office/drawing/2014/main" id="{AE878360-EAA1-F5C3-1912-6317E8B99F1A}"/>
                </a:ext>
              </a:extLst>
            </p:cNvPr>
            <p:cNvSpPr/>
            <p:nvPr/>
          </p:nvSpPr>
          <p:spPr>
            <a:xfrm>
              <a:off x="2334530" y="1788403"/>
              <a:ext cx="204" cy="828"/>
            </a:xfrm>
            <a:custGeom>
              <a:avLst/>
              <a:gdLst/>
              <a:ahLst/>
              <a:cxnLst/>
              <a:rect l="l" t="t" r="r" b="b"/>
              <a:pathLst>
                <a:path w="15" h="61" extrusionOk="0">
                  <a:moveTo>
                    <a:pt x="1" y="1"/>
                  </a:moveTo>
                  <a:lnTo>
                    <a:pt x="15" y="6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5153;p59">
              <a:extLst>
                <a:ext uri="{FF2B5EF4-FFF2-40B4-BE49-F238E27FC236}">
                  <a16:creationId xmlns:a16="http://schemas.microsoft.com/office/drawing/2014/main" id="{6E65424E-82B5-6F92-BEC9-EC0D45867597}"/>
                </a:ext>
              </a:extLst>
            </p:cNvPr>
            <p:cNvSpPr/>
            <p:nvPr/>
          </p:nvSpPr>
          <p:spPr>
            <a:xfrm>
              <a:off x="2334340" y="1787697"/>
              <a:ext cx="204" cy="720"/>
            </a:xfrm>
            <a:custGeom>
              <a:avLst/>
              <a:gdLst/>
              <a:ahLst/>
              <a:cxnLst/>
              <a:rect l="l" t="t" r="r" b="b"/>
              <a:pathLst>
                <a:path w="15" h="53" extrusionOk="0">
                  <a:moveTo>
                    <a:pt x="1" y="0"/>
                  </a:moveTo>
                  <a:lnTo>
                    <a:pt x="15" y="5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5154;p59">
              <a:extLst>
                <a:ext uri="{FF2B5EF4-FFF2-40B4-BE49-F238E27FC236}">
                  <a16:creationId xmlns:a16="http://schemas.microsoft.com/office/drawing/2014/main" id="{4A32C02A-5AEE-F73C-0BE1-B3ECE038C9BC}"/>
                </a:ext>
              </a:extLst>
            </p:cNvPr>
            <p:cNvSpPr/>
            <p:nvPr/>
          </p:nvSpPr>
          <p:spPr>
            <a:xfrm>
              <a:off x="2333770" y="178503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5155;p59">
              <a:extLst>
                <a:ext uri="{FF2B5EF4-FFF2-40B4-BE49-F238E27FC236}">
                  <a16:creationId xmlns:a16="http://schemas.microsoft.com/office/drawing/2014/main" id="{33086EB4-D70F-0952-5B70-93E240332C5A}"/>
                </a:ext>
              </a:extLst>
            </p:cNvPr>
            <p:cNvSpPr/>
            <p:nvPr/>
          </p:nvSpPr>
          <p:spPr>
            <a:xfrm>
              <a:off x="2334150" y="1787073"/>
              <a:ext cx="204" cy="584"/>
            </a:xfrm>
            <a:custGeom>
              <a:avLst/>
              <a:gdLst/>
              <a:ahLst/>
              <a:cxnLst/>
              <a:rect l="l" t="t" r="r" b="b"/>
              <a:pathLst>
                <a:path w="15" h="43" extrusionOk="0">
                  <a:moveTo>
                    <a:pt x="1" y="1"/>
                  </a:moveTo>
                  <a:cubicBezTo>
                    <a:pt x="4" y="11"/>
                    <a:pt x="8" y="29"/>
                    <a:pt x="15" y="43"/>
                  </a:cubicBezTo>
                  <a:cubicBezTo>
                    <a:pt x="8" y="29"/>
                    <a:pt x="4"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5156;p59">
              <a:extLst>
                <a:ext uri="{FF2B5EF4-FFF2-40B4-BE49-F238E27FC236}">
                  <a16:creationId xmlns:a16="http://schemas.microsoft.com/office/drawing/2014/main" id="{B5931096-7FB0-BE42-610B-4765AFC8B972}"/>
                </a:ext>
              </a:extLst>
            </p:cNvPr>
            <p:cNvSpPr/>
            <p:nvPr/>
          </p:nvSpPr>
          <p:spPr>
            <a:xfrm>
              <a:off x="2333865" y="1785742"/>
              <a:ext cx="14" cy="109"/>
            </a:xfrm>
            <a:custGeom>
              <a:avLst/>
              <a:gdLst/>
              <a:ahLst/>
              <a:cxnLst/>
              <a:rect l="l" t="t" r="r" b="b"/>
              <a:pathLst>
                <a:path w="1" h="8" extrusionOk="0">
                  <a:moveTo>
                    <a:pt x="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5157;p59">
              <a:extLst>
                <a:ext uri="{FF2B5EF4-FFF2-40B4-BE49-F238E27FC236}">
                  <a16:creationId xmlns:a16="http://schemas.microsoft.com/office/drawing/2014/main" id="{620A3107-9E05-E74A-449D-8E1AE21A30D2}"/>
                </a:ext>
              </a:extLst>
            </p:cNvPr>
            <p:cNvSpPr/>
            <p:nvPr/>
          </p:nvSpPr>
          <p:spPr>
            <a:xfrm>
              <a:off x="2334055" y="1786462"/>
              <a:ext cx="14" cy="109"/>
            </a:xfrm>
            <a:custGeom>
              <a:avLst/>
              <a:gdLst/>
              <a:ahLst/>
              <a:cxnLst/>
              <a:rect l="l" t="t" r="r" b="b"/>
              <a:pathLst>
                <a:path w="1" h="8" extrusionOk="0">
                  <a:moveTo>
                    <a:pt x="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5158;p59">
              <a:extLst>
                <a:ext uri="{FF2B5EF4-FFF2-40B4-BE49-F238E27FC236}">
                  <a16:creationId xmlns:a16="http://schemas.microsoft.com/office/drawing/2014/main" id="{318B6A20-A14E-1B0B-56D9-EE1439C62067}"/>
                </a:ext>
              </a:extLst>
            </p:cNvPr>
            <p:cNvSpPr/>
            <p:nvPr/>
          </p:nvSpPr>
          <p:spPr>
            <a:xfrm>
              <a:off x="2333674" y="1784181"/>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5159;p59">
              <a:extLst>
                <a:ext uri="{FF2B5EF4-FFF2-40B4-BE49-F238E27FC236}">
                  <a16:creationId xmlns:a16="http://schemas.microsoft.com/office/drawing/2014/main" id="{413EA1F5-57C4-B2E6-78CF-8C6E0277383F}"/>
                </a:ext>
              </a:extLst>
            </p:cNvPr>
            <p:cNvSpPr/>
            <p:nvPr/>
          </p:nvSpPr>
          <p:spPr>
            <a:xfrm>
              <a:off x="2369709" y="1751568"/>
              <a:ext cx="2580" cy="1249"/>
            </a:xfrm>
            <a:custGeom>
              <a:avLst/>
              <a:gdLst/>
              <a:ahLst/>
              <a:cxnLst/>
              <a:rect l="l" t="t" r="r" b="b"/>
              <a:pathLst>
                <a:path w="190" h="92" extrusionOk="0">
                  <a:moveTo>
                    <a:pt x="0" y="8"/>
                  </a:moveTo>
                  <a:cubicBezTo>
                    <a:pt x="29" y="1"/>
                    <a:pt x="130" y="57"/>
                    <a:pt x="190" y="92"/>
                  </a:cubicBezTo>
                  <a:cubicBezTo>
                    <a:pt x="130" y="57"/>
                    <a:pt x="29" y="1"/>
                    <a:pt x="0"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5160;p59">
              <a:extLst>
                <a:ext uri="{FF2B5EF4-FFF2-40B4-BE49-F238E27FC236}">
                  <a16:creationId xmlns:a16="http://schemas.microsoft.com/office/drawing/2014/main" id="{C0AC049B-2E05-B88A-01E1-8ACC0A6E4715}"/>
                </a:ext>
              </a:extLst>
            </p:cNvPr>
            <p:cNvSpPr/>
            <p:nvPr/>
          </p:nvSpPr>
          <p:spPr>
            <a:xfrm>
              <a:off x="2348135" y="1797392"/>
              <a:ext cx="2620" cy="1724"/>
            </a:xfrm>
            <a:custGeom>
              <a:avLst/>
              <a:gdLst/>
              <a:ahLst/>
              <a:cxnLst/>
              <a:rect l="l" t="t" r="r" b="b"/>
              <a:pathLst>
                <a:path w="193" h="127" extrusionOk="0">
                  <a:moveTo>
                    <a:pt x="0" y="0"/>
                  </a:moveTo>
                  <a:lnTo>
                    <a:pt x="0" y="0"/>
                  </a:lnTo>
                  <a:cubicBezTo>
                    <a:pt x="63" y="39"/>
                    <a:pt x="126" y="84"/>
                    <a:pt x="193" y="126"/>
                  </a:cubicBezTo>
                  <a:cubicBezTo>
                    <a:pt x="126" y="81"/>
                    <a:pt x="63" y="39"/>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5161;p59">
              <a:extLst>
                <a:ext uri="{FF2B5EF4-FFF2-40B4-BE49-F238E27FC236}">
                  <a16:creationId xmlns:a16="http://schemas.microsoft.com/office/drawing/2014/main" id="{EC62542B-9155-90ED-FFBA-21DE2550B884}"/>
                </a:ext>
              </a:extLst>
            </p:cNvPr>
            <p:cNvSpPr/>
            <p:nvPr/>
          </p:nvSpPr>
          <p:spPr>
            <a:xfrm>
              <a:off x="2337666" y="1793631"/>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5162;p59">
              <a:extLst>
                <a:ext uri="{FF2B5EF4-FFF2-40B4-BE49-F238E27FC236}">
                  <a16:creationId xmlns:a16="http://schemas.microsoft.com/office/drawing/2014/main" id="{581727EE-0F44-9BD3-8331-AC2C86FF5DE7}"/>
                </a:ext>
              </a:extLst>
            </p:cNvPr>
            <p:cNvSpPr/>
            <p:nvPr/>
          </p:nvSpPr>
          <p:spPr>
            <a:xfrm>
              <a:off x="2338046" y="1793590"/>
              <a:ext cx="679" cy="14"/>
            </a:xfrm>
            <a:custGeom>
              <a:avLst/>
              <a:gdLst/>
              <a:ahLst/>
              <a:cxnLst/>
              <a:rect l="l" t="t" r="r" b="b"/>
              <a:pathLst>
                <a:path w="50" h="1" extrusionOk="0">
                  <a:moveTo>
                    <a:pt x="1" y="0"/>
                  </a:moveTo>
                  <a:lnTo>
                    <a:pt x="5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5163;p59">
              <a:extLst>
                <a:ext uri="{FF2B5EF4-FFF2-40B4-BE49-F238E27FC236}">
                  <a16:creationId xmlns:a16="http://schemas.microsoft.com/office/drawing/2014/main" id="{F3802A2F-4A89-133E-7DC7-8F1DF61399DF}"/>
                </a:ext>
              </a:extLst>
            </p:cNvPr>
            <p:cNvSpPr/>
            <p:nvPr/>
          </p:nvSpPr>
          <p:spPr>
            <a:xfrm>
              <a:off x="2342663" y="1794255"/>
              <a:ext cx="353" cy="204"/>
            </a:xfrm>
            <a:custGeom>
              <a:avLst/>
              <a:gdLst/>
              <a:ahLst/>
              <a:cxnLst/>
              <a:rect l="l" t="t" r="r" b="b"/>
              <a:pathLst>
                <a:path w="26" h="15" extrusionOk="0">
                  <a:moveTo>
                    <a:pt x="1" y="0"/>
                  </a:moveTo>
                  <a:lnTo>
                    <a:pt x="25"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5164;p59">
              <a:extLst>
                <a:ext uri="{FF2B5EF4-FFF2-40B4-BE49-F238E27FC236}">
                  <a16:creationId xmlns:a16="http://schemas.microsoft.com/office/drawing/2014/main" id="{3370B6E9-5097-EFE5-B22C-5D903B0757D2}"/>
                </a:ext>
              </a:extLst>
            </p:cNvPr>
            <p:cNvSpPr/>
            <p:nvPr/>
          </p:nvSpPr>
          <p:spPr>
            <a:xfrm>
              <a:off x="2344088" y="1795016"/>
              <a:ext cx="4060" cy="2390"/>
            </a:xfrm>
            <a:custGeom>
              <a:avLst/>
              <a:gdLst/>
              <a:ahLst/>
              <a:cxnLst/>
              <a:rect l="l" t="t" r="r" b="b"/>
              <a:pathLst>
                <a:path w="299" h="176" extrusionOk="0">
                  <a:moveTo>
                    <a:pt x="1" y="0"/>
                  </a:moveTo>
                  <a:cubicBezTo>
                    <a:pt x="88" y="46"/>
                    <a:pt x="186" y="105"/>
                    <a:pt x="298" y="175"/>
                  </a:cubicBezTo>
                  <a:cubicBezTo>
                    <a:pt x="186" y="105"/>
                    <a:pt x="88" y="46"/>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5165;p59">
              <a:extLst>
                <a:ext uri="{FF2B5EF4-FFF2-40B4-BE49-F238E27FC236}">
                  <a16:creationId xmlns:a16="http://schemas.microsoft.com/office/drawing/2014/main" id="{C01A0661-46E8-5938-B735-01989043D69E}"/>
                </a:ext>
              </a:extLst>
            </p:cNvPr>
            <p:cNvSpPr/>
            <p:nvPr/>
          </p:nvSpPr>
          <p:spPr>
            <a:xfrm>
              <a:off x="2343192" y="1794540"/>
              <a:ext cx="109" cy="54"/>
            </a:xfrm>
            <a:custGeom>
              <a:avLst/>
              <a:gdLst/>
              <a:ahLst/>
              <a:cxnLst/>
              <a:rect l="l" t="t" r="r" b="b"/>
              <a:pathLst>
                <a:path w="8" h="4" extrusionOk="0">
                  <a:moveTo>
                    <a:pt x="0" y="0"/>
                  </a:moveTo>
                  <a:lnTo>
                    <a:pt x="7"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5166;p59">
              <a:extLst>
                <a:ext uri="{FF2B5EF4-FFF2-40B4-BE49-F238E27FC236}">
                  <a16:creationId xmlns:a16="http://schemas.microsoft.com/office/drawing/2014/main" id="{58EAE59B-D5BC-46F2-EDDA-5D59820DF0A9}"/>
                </a:ext>
              </a:extLst>
            </p:cNvPr>
            <p:cNvSpPr/>
            <p:nvPr/>
          </p:nvSpPr>
          <p:spPr>
            <a:xfrm>
              <a:off x="2338712" y="1793590"/>
              <a:ext cx="2009" cy="109"/>
            </a:xfrm>
            <a:custGeom>
              <a:avLst/>
              <a:gdLst/>
              <a:ahLst/>
              <a:cxnLst/>
              <a:rect l="l" t="t" r="r" b="b"/>
              <a:pathLst>
                <a:path w="148" h="8" extrusionOk="0">
                  <a:moveTo>
                    <a:pt x="1" y="0"/>
                  </a:moveTo>
                  <a:cubicBezTo>
                    <a:pt x="50" y="0"/>
                    <a:pt x="99" y="4"/>
                    <a:pt x="148" y="7"/>
                  </a:cubicBezTo>
                  <a:cubicBezTo>
                    <a:pt x="99" y="4"/>
                    <a:pt x="50"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5167;p59">
              <a:extLst>
                <a:ext uri="{FF2B5EF4-FFF2-40B4-BE49-F238E27FC236}">
                  <a16:creationId xmlns:a16="http://schemas.microsoft.com/office/drawing/2014/main" id="{3D7E4FB9-BBF7-6DD2-5918-FC25E88D57EC}"/>
                </a:ext>
              </a:extLst>
            </p:cNvPr>
            <p:cNvSpPr/>
            <p:nvPr/>
          </p:nvSpPr>
          <p:spPr>
            <a:xfrm>
              <a:off x="2382309" y="181835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5168;p59">
              <a:extLst>
                <a:ext uri="{FF2B5EF4-FFF2-40B4-BE49-F238E27FC236}">
                  <a16:creationId xmlns:a16="http://schemas.microsoft.com/office/drawing/2014/main" id="{AB1AA243-8301-0331-402A-F3C5779C70D7}"/>
                </a:ext>
              </a:extLst>
            </p:cNvPr>
            <p:cNvSpPr/>
            <p:nvPr/>
          </p:nvSpPr>
          <p:spPr>
            <a:xfrm>
              <a:off x="2386776" y="1818776"/>
              <a:ext cx="3435" cy="394"/>
            </a:xfrm>
            <a:custGeom>
              <a:avLst/>
              <a:gdLst/>
              <a:ahLst/>
              <a:cxnLst/>
              <a:rect l="l" t="t" r="r" b="b"/>
              <a:pathLst>
                <a:path w="253" h="29" extrusionOk="0">
                  <a:moveTo>
                    <a:pt x="252" y="29"/>
                  </a:moveTo>
                  <a:lnTo>
                    <a:pt x="0" y="1"/>
                  </a:lnTo>
                  <a:lnTo>
                    <a:pt x="252"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5169;p59">
              <a:extLst>
                <a:ext uri="{FF2B5EF4-FFF2-40B4-BE49-F238E27FC236}">
                  <a16:creationId xmlns:a16="http://schemas.microsoft.com/office/drawing/2014/main" id="{AE3B905D-BC2E-B18C-5939-D6241C39D28F}"/>
                </a:ext>
              </a:extLst>
            </p:cNvPr>
            <p:cNvSpPr/>
            <p:nvPr/>
          </p:nvSpPr>
          <p:spPr>
            <a:xfrm>
              <a:off x="2392098" y="1811662"/>
              <a:ext cx="11663" cy="11554"/>
            </a:xfrm>
            <a:custGeom>
              <a:avLst/>
              <a:gdLst/>
              <a:ahLst/>
              <a:cxnLst/>
              <a:rect l="l" t="t" r="r" b="b"/>
              <a:pathLst>
                <a:path w="859" h="851" extrusionOk="0">
                  <a:moveTo>
                    <a:pt x="408" y="0"/>
                  </a:moveTo>
                  <a:cubicBezTo>
                    <a:pt x="403" y="0"/>
                    <a:pt x="398" y="1"/>
                    <a:pt x="392" y="3"/>
                  </a:cubicBezTo>
                  <a:cubicBezTo>
                    <a:pt x="322" y="7"/>
                    <a:pt x="263" y="49"/>
                    <a:pt x="235" y="112"/>
                  </a:cubicBezTo>
                  <a:cubicBezTo>
                    <a:pt x="217" y="136"/>
                    <a:pt x="200" y="161"/>
                    <a:pt x="179" y="182"/>
                  </a:cubicBezTo>
                  <a:lnTo>
                    <a:pt x="175" y="185"/>
                  </a:lnTo>
                  <a:lnTo>
                    <a:pt x="172" y="192"/>
                  </a:lnTo>
                  <a:lnTo>
                    <a:pt x="168" y="196"/>
                  </a:lnTo>
                  <a:lnTo>
                    <a:pt x="165" y="199"/>
                  </a:lnTo>
                  <a:lnTo>
                    <a:pt x="161" y="206"/>
                  </a:lnTo>
                  <a:lnTo>
                    <a:pt x="161" y="210"/>
                  </a:lnTo>
                  <a:lnTo>
                    <a:pt x="158" y="217"/>
                  </a:lnTo>
                  <a:lnTo>
                    <a:pt x="158" y="220"/>
                  </a:lnTo>
                  <a:lnTo>
                    <a:pt x="151" y="234"/>
                  </a:lnTo>
                  <a:lnTo>
                    <a:pt x="147" y="238"/>
                  </a:lnTo>
                  <a:lnTo>
                    <a:pt x="140" y="252"/>
                  </a:lnTo>
                  <a:lnTo>
                    <a:pt x="140" y="255"/>
                  </a:lnTo>
                  <a:lnTo>
                    <a:pt x="130" y="273"/>
                  </a:lnTo>
                  <a:lnTo>
                    <a:pt x="126" y="280"/>
                  </a:lnTo>
                  <a:lnTo>
                    <a:pt x="119" y="301"/>
                  </a:lnTo>
                  <a:lnTo>
                    <a:pt x="116" y="308"/>
                  </a:lnTo>
                  <a:lnTo>
                    <a:pt x="102" y="332"/>
                  </a:lnTo>
                  <a:lnTo>
                    <a:pt x="102" y="336"/>
                  </a:lnTo>
                  <a:lnTo>
                    <a:pt x="88" y="367"/>
                  </a:lnTo>
                  <a:lnTo>
                    <a:pt x="88" y="371"/>
                  </a:lnTo>
                  <a:cubicBezTo>
                    <a:pt x="63" y="420"/>
                    <a:pt x="35" y="486"/>
                    <a:pt x="0" y="567"/>
                  </a:cubicBezTo>
                  <a:lnTo>
                    <a:pt x="252" y="598"/>
                  </a:lnTo>
                  <a:lnTo>
                    <a:pt x="270" y="598"/>
                  </a:lnTo>
                  <a:lnTo>
                    <a:pt x="550" y="833"/>
                  </a:lnTo>
                  <a:lnTo>
                    <a:pt x="858" y="850"/>
                  </a:lnTo>
                  <a:cubicBezTo>
                    <a:pt x="837" y="791"/>
                    <a:pt x="809" y="728"/>
                    <a:pt x="785" y="668"/>
                  </a:cubicBezTo>
                  <a:cubicBezTo>
                    <a:pt x="687" y="434"/>
                    <a:pt x="631" y="297"/>
                    <a:pt x="631" y="231"/>
                  </a:cubicBezTo>
                  <a:cubicBezTo>
                    <a:pt x="631" y="199"/>
                    <a:pt x="638" y="171"/>
                    <a:pt x="655" y="143"/>
                  </a:cubicBezTo>
                  <a:lnTo>
                    <a:pt x="641" y="133"/>
                  </a:lnTo>
                  <a:lnTo>
                    <a:pt x="620" y="112"/>
                  </a:lnTo>
                  <a:lnTo>
                    <a:pt x="599" y="94"/>
                  </a:lnTo>
                  <a:lnTo>
                    <a:pt x="582" y="77"/>
                  </a:lnTo>
                  <a:lnTo>
                    <a:pt x="564" y="63"/>
                  </a:lnTo>
                  <a:lnTo>
                    <a:pt x="543" y="49"/>
                  </a:lnTo>
                  <a:lnTo>
                    <a:pt x="529" y="38"/>
                  </a:lnTo>
                  <a:lnTo>
                    <a:pt x="512" y="28"/>
                  </a:lnTo>
                  <a:lnTo>
                    <a:pt x="498" y="21"/>
                  </a:lnTo>
                  <a:lnTo>
                    <a:pt x="484" y="10"/>
                  </a:lnTo>
                  <a:lnTo>
                    <a:pt x="470" y="7"/>
                  </a:lnTo>
                  <a:cubicBezTo>
                    <a:pt x="463" y="7"/>
                    <a:pt x="459" y="3"/>
                    <a:pt x="452" y="3"/>
                  </a:cubicBezTo>
                  <a:lnTo>
                    <a:pt x="424" y="3"/>
                  </a:lnTo>
                  <a:cubicBezTo>
                    <a:pt x="419" y="1"/>
                    <a:pt x="413" y="0"/>
                    <a:pt x="40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5170;p59">
              <a:extLst>
                <a:ext uri="{FF2B5EF4-FFF2-40B4-BE49-F238E27FC236}">
                  <a16:creationId xmlns:a16="http://schemas.microsoft.com/office/drawing/2014/main" id="{D6BF1F77-F6A2-202F-B7A1-463A1778F6B0}"/>
                </a:ext>
              </a:extLst>
            </p:cNvPr>
            <p:cNvSpPr/>
            <p:nvPr/>
          </p:nvSpPr>
          <p:spPr>
            <a:xfrm>
              <a:off x="2392003" y="1819401"/>
              <a:ext cx="3435" cy="434"/>
            </a:xfrm>
            <a:custGeom>
              <a:avLst/>
              <a:gdLst/>
              <a:ahLst/>
              <a:cxnLst/>
              <a:rect l="l" t="t" r="r" b="b"/>
              <a:pathLst>
                <a:path w="253" h="32" extrusionOk="0">
                  <a:moveTo>
                    <a:pt x="0" y="0"/>
                  </a:moveTo>
                  <a:lnTo>
                    <a:pt x="0" y="0"/>
                  </a:lnTo>
                  <a:lnTo>
                    <a:pt x="252" y="32"/>
                  </a:lnTo>
                  <a:lnTo>
                    <a:pt x="252"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5171;p59">
              <a:extLst>
                <a:ext uri="{FF2B5EF4-FFF2-40B4-BE49-F238E27FC236}">
                  <a16:creationId xmlns:a16="http://schemas.microsoft.com/office/drawing/2014/main" id="{0CC7C716-6D27-33B4-BBCD-E26464362FA4}"/>
                </a:ext>
              </a:extLst>
            </p:cNvPr>
            <p:cNvSpPr/>
            <p:nvPr/>
          </p:nvSpPr>
          <p:spPr>
            <a:xfrm>
              <a:off x="2399471" y="1823053"/>
              <a:ext cx="4236" cy="204"/>
            </a:xfrm>
            <a:custGeom>
              <a:avLst/>
              <a:gdLst/>
              <a:ahLst/>
              <a:cxnLst/>
              <a:rect l="l" t="t" r="r" b="b"/>
              <a:pathLst>
                <a:path w="312" h="15" extrusionOk="0">
                  <a:moveTo>
                    <a:pt x="312" y="15"/>
                  </a:moveTo>
                  <a:lnTo>
                    <a:pt x="312" y="15"/>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5172;p59">
              <a:extLst>
                <a:ext uri="{FF2B5EF4-FFF2-40B4-BE49-F238E27FC236}">
                  <a16:creationId xmlns:a16="http://schemas.microsoft.com/office/drawing/2014/main" id="{8CC1DCDD-842F-624C-BF34-73E1DA4334DD}"/>
                </a:ext>
              </a:extLst>
            </p:cNvPr>
            <p:cNvSpPr/>
            <p:nvPr/>
          </p:nvSpPr>
          <p:spPr>
            <a:xfrm>
              <a:off x="2397991" y="1811743"/>
              <a:ext cx="204" cy="14"/>
            </a:xfrm>
            <a:custGeom>
              <a:avLst/>
              <a:gdLst/>
              <a:ahLst/>
              <a:cxnLst/>
              <a:rect l="l" t="t" r="r" b="b"/>
              <a:pathLst>
                <a:path w="15" h="1" extrusionOk="0">
                  <a:moveTo>
                    <a:pt x="0"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5173;p59">
              <a:extLst>
                <a:ext uri="{FF2B5EF4-FFF2-40B4-BE49-F238E27FC236}">
                  <a16:creationId xmlns:a16="http://schemas.microsoft.com/office/drawing/2014/main" id="{31D25196-FC72-FB2A-5AAA-719D08562F25}"/>
                </a:ext>
              </a:extLst>
            </p:cNvPr>
            <p:cNvSpPr/>
            <p:nvPr/>
          </p:nvSpPr>
          <p:spPr>
            <a:xfrm>
              <a:off x="2393185" y="1816685"/>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5174;p59">
              <a:extLst>
                <a:ext uri="{FF2B5EF4-FFF2-40B4-BE49-F238E27FC236}">
                  <a16:creationId xmlns:a16="http://schemas.microsoft.com/office/drawing/2014/main" id="{E10ADA4D-AD18-8110-AE7B-EC550124B09C}"/>
                </a:ext>
              </a:extLst>
            </p:cNvPr>
            <p:cNvSpPr/>
            <p:nvPr/>
          </p:nvSpPr>
          <p:spPr>
            <a:xfrm>
              <a:off x="2399702" y="1812598"/>
              <a:ext cx="204" cy="204"/>
            </a:xfrm>
            <a:custGeom>
              <a:avLst/>
              <a:gdLst/>
              <a:ahLst/>
              <a:cxnLst/>
              <a:rect l="l" t="t" r="r" b="b"/>
              <a:pathLst>
                <a:path w="15" h="15" extrusionOk="0">
                  <a:moveTo>
                    <a:pt x="1" y="1"/>
                  </a:moveTo>
                  <a:lnTo>
                    <a:pt x="15"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5175;p59">
              <a:extLst>
                <a:ext uri="{FF2B5EF4-FFF2-40B4-BE49-F238E27FC236}">
                  <a16:creationId xmlns:a16="http://schemas.microsoft.com/office/drawing/2014/main" id="{25D05FA2-21EC-3383-0899-D17C09D5CDD2}"/>
                </a:ext>
              </a:extLst>
            </p:cNvPr>
            <p:cNvSpPr/>
            <p:nvPr/>
          </p:nvSpPr>
          <p:spPr>
            <a:xfrm>
              <a:off x="2399227" y="1812273"/>
              <a:ext cx="204" cy="149"/>
            </a:xfrm>
            <a:custGeom>
              <a:avLst/>
              <a:gdLst/>
              <a:ahLst/>
              <a:cxnLst/>
              <a:rect l="l" t="t" r="r" b="b"/>
              <a:pathLst>
                <a:path w="15" h="11" extrusionOk="0">
                  <a:moveTo>
                    <a:pt x="1" y="0"/>
                  </a:moveTo>
                  <a:lnTo>
                    <a:pt x="15"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5176;p59">
              <a:extLst>
                <a:ext uri="{FF2B5EF4-FFF2-40B4-BE49-F238E27FC236}">
                  <a16:creationId xmlns:a16="http://schemas.microsoft.com/office/drawing/2014/main" id="{F73B7B92-DA03-58B3-AEC0-1488752EEE34}"/>
                </a:ext>
              </a:extLst>
            </p:cNvPr>
            <p:cNvSpPr/>
            <p:nvPr/>
          </p:nvSpPr>
          <p:spPr>
            <a:xfrm>
              <a:off x="2398426" y="1811838"/>
              <a:ext cx="149" cy="68"/>
            </a:xfrm>
            <a:custGeom>
              <a:avLst/>
              <a:gdLst/>
              <a:ahLst/>
              <a:cxnLst/>
              <a:rect l="l" t="t" r="r" b="b"/>
              <a:pathLst>
                <a:path w="11" h="5" extrusionOk="0">
                  <a:moveTo>
                    <a:pt x="0" y="1"/>
                  </a:move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5177;p59">
              <a:extLst>
                <a:ext uri="{FF2B5EF4-FFF2-40B4-BE49-F238E27FC236}">
                  <a16:creationId xmlns:a16="http://schemas.microsoft.com/office/drawing/2014/main" id="{4346F1FD-1310-3A62-8FB0-D633E81A6262}"/>
                </a:ext>
              </a:extLst>
            </p:cNvPr>
            <p:cNvSpPr/>
            <p:nvPr/>
          </p:nvSpPr>
          <p:spPr>
            <a:xfrm>
              <a:off x="2397367" y="1811743"/>
              <a:ext cx="394" cy="14"/>
            </a:xfrm>
            <a:custGeom>
              <a:avLst/>
              <a:gdLst/>
              <a:ahLst/>
              <a:cxnLst/>
              <a:rect l="l" t="t" r="r" b="b"/>
              <a:pathLst>
                <a:path w="29" h="1" extrusionOk="0">
                  <a:moveTo>
                    <a:pt x="1" y="1"/>
                  </a:moveTo>
                  <a:cubicBezTo>
                    <a:pt x="8" y="1"/>
                    <a:pt x="18" y="1"/>
                    <a:pt x="29" y="1"/>
                  </a:cubicBezTo>
                  <a:cubicBezTo>
                    <a:pt x="18" y="1"/>
                    <a:pt x="8"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5178;p59">
              <a:extLst>
                <a:ext uri="{FF2B5EF4-FFF2-40B4-BE49-F238E27FC236}">
                  <a16:creationId xmlns:a16="http://schemas.microsoft.com/office/drawing/2014/main" id="{3F455C5D-A03D-F6A4-79BB-AADED78F579B}"/>
                </a:ext>
              </a:extLst>
            </p:cNvPr>
            <p:cNvSpPr/>
            <p:nvPr/>
          </p:nvSpPr>
          <p:spPr>
            <a:xfrm>
              <a:off x="2393755" y="1815409"/>
              <a:ext cx="68" cy="109"/>
            </a:xfrm>
            <a:custGeom>
              <a:avLst/>
              <a:gdLst/>
              <a:ahLst/>
              <a:cxnLst/>
              <a:rect l="l" t="t" r="r" b="b"/>
              <a:pathLst>
                <a:path w="5" h="8" extrusionOk="0">
                  <a:moveTo>
                    <a:pt x="1"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5179;p59">
              <a:extLst>
                <a:ext uri="{FF2B5EF4-FFF2-40B4-BE49-F238E27FC236}">
                  <a16:creationId xmlns:a16="http://schemas.microsoft.com/office/drawing/2014/main" id="{EA8A3943-13DA-3428-C075-B8A4A7ABAECB}"/>
                </a:ext>
              </a:extLst>
            </p:cNvPr>
            <p:cNvSpPr/>
            <p:nvPr/>
          </p:nvSpPr>
          <p:spPr>
            <a:xfrm>
              <a:off x="2400747" y="1813549"/>
              <a:ext cx="204" cy="163"/>
            </a:xfrm>
            <a:custGeom>
              <a:avLst/>
              <a:gdLst/>
              <a:ahLst/>
              <a:cxnLst/>
              <a:rect l="l" t="t" r="r" b="b"/>
              <a:pathLst>
                <a:path w="15" h="12" extrusionOk="0">
                  <a:moveTo>
                    <a:pt x="15"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5180;p59">
              <a:extLst>
                <a:ext uri="{FF2B5EF4-FFF2-40B4-BE49-F238E27FC236}">
                  <a16:creationId xmlns:a16="http://schemas.microsoft.com/office/drawing/2014/main" id="{F3B4ECD6-7659-6572-CABD-6EAB6045EDA9}"/>
                </a:ext>
              </a:extLst>
            </p:cNvPr>
            <p:cNvSpPr/>
            <p:nvPr/>
          </p:nvSpPr>
          <p:spPr>
            <a:xfrm>
              <a:off x="2393375" y="1816169"/>
              <a:ext cx="68" cy="109"/>
            </a:xfrm>
            <a:custGeom>
              <a:avLst/>
              <a:gdLst/>
              <a:ahLst/>
              <a:cxnLst/>
              <a:rect l="l" t="t" r="r" b="b"/>
              <a:pathLst>
                <a:path w="5" h="8" extrusionOk="0">
                  <a:moveTo>
                    <a:pt x="1"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5181;p59">
              <a:extLst>
                <a:ext uri="{FF2B5EF4-FFF2-40B4-BE49-F238E27FC236}">
                  <a16:creationId xmlns:a16="http://schemas.microsoft.com/office/drawing/2014/main" id="{2F980550-682D-CCBF-379F-172B5734F21A}"/>
                </a:ext>
              </a:extLst>
            </p:cNvPr>
            <p:cNvSpPr/>
            <p:nvPr/>
          </p:nvSpPr>
          <p:spPr>
            <a:xfrm>
              <a:off x="2400177" y="1813033"/>
              <a:ext cx="299" cy="244"/>
            </a:xfrm>
            <a:custGeom>
              <a:avLst/>
              <a:gdLst/>
              <a:ahLst/>
              <a:cxnLst/>
              <a:rect l="l" t="t" r="r" b="b"/>
              <a:pathLst>
                <a:path w="22" h="18" extrusionOk="0">
                  <a:moveTo>
                    <a:pt x="1" y="0"/>
                  </a:moveTo>
                  <a:lnTo>
                    <a:pt x="22"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5182;p59">
              <a:extLst>
                <a:ext uri="{FF2B5EF4-FFF2-40B4-BE49-F238E27FC236}">
                  <a16:creationId xmlns:a16="http://schemas.microsoft.com/office/drawing/2014/main" id="{8436C6CC-00F8-EDA1-CB9E-3B772EDD3234}"/>
                </a:ext>
              </a:extLst>
            </p:cNvPr>
            <p:cNvSpPr/>
            <p:nvPr/>
          </p:nvSpPr>
          <p:spPr>
            <a:xfrm>
              <a:off x="2393565" y="1815735"/>
              <a:ext cx="68" cy="109"/>
            </a:xfrm>
            <a:custGeom>
              <a:avLst/>
              <a:gdLst/>
              <a:ahLst/>
              <a:cxnLst/>
              <a:rect l="l" t="t" r="r" b="b"/>
              <a:pathLst>
                <a:path w="5" h="8" extrusionOk="0">
                  <a:moveTo>
                    <a:pt x="1"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5183;p59">
              <a:extLst>
                <a:ext uri="{FF2B5EF4-FFF2-40B4-BE49-F238E27FC236}">
                  <a16:creationId xmlns:a16="http://schemas.microsoft.com/office/drawing/2014/main" id="{8B883672-68AF-6E84-A5D8-2FF17C546932}"/>
                </a:ext>
              </a:extLst>
            </p:cNvPr>
            <p:cNvSpPr/>
            <p:nvPr/>
          </p:nvSpPr>
          <p:spPr>
            <a:xfrm>
              <a:off x="2398806" y="1812028"/>
              <a:ext cx="204" cy="109"/>
            </a:xfrm>
            <a:custGeom>
              <a:avLst/>
              <a:gdLst/>
              <a:ahLst/>
              <a:cxnLst/>
              <a:rect l="l" t="t" r="r" b="b"/>
              <a:pathLst>
                <a:path w="15" h="8" extrusionOk="0">
                  <a:moveTo>
                    <a:pt x="0" y="1"/>
                  </a:moveTo>
                  <a:lnTo>
                    <a:pt x="1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5184;p59">
              <a:extLst>
                <a:ext uri="{FF2B5EF4-FFF2-40B4-BE49-F238E27FC236}">
                  <a16:creationId xmlns:a16="http://schemas.microsoft.com/office/drawing/2014/main" id="{7D7FD429-D80E-CD29-E481-9649A94715AD}"/>
                </a:ext>
              </a:extLst>
            </p:cNvPr>
            <p:cNvSpPr/>
            <p:nvPr/>
          </p:nvSpPr>
          <p:spPr>
            <a:xfrm>
              <a:off x="2394420" y="181426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5185;p59">
              <a:extLst>
                <a:ext uri="{FF2B5EF4-FFF2-40B4-BE49-F238E27FC236}">
                  <a16:creationId xmlns:a16="http://schemas.microsoft.com/office/drawing/2014/main" id="{C0379447-5D64-31BA-A9CC-E25B3F4DBED3}"/>
                </a:ext>
              </a:extLst>
            </p:cNvPr>
            <p:cNvSpPr/>
            <p:nvPr/>
          </p:nvSpPr>
          <p:spPr>
            <a:xfrm>
              <a:off x="2394040" y="1814839"/>
              <a:ext cx="68" cy="109"/>
            </a:xfrm>
            <a:custGeom>
              <a:avLst/>
              <a:gdLst/>
              <a:ahLst/>
              <a:cxnLst/>
              <a:rect l="l" t="t" r="r" b="b"/>
              <a:pathLst>
                <a:path w="5" h="8" extrusionOk="0">
                  <a:moveTo>
                    <a:pt x="1"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5186;p59">
              <a:extLst>
                <a:ext uri="{FF2B5EF4-FFF2-40B4-BE49-F238E27FC236}">
                  <a16:creationId xmlns:a16="http://schemas.microsoft.com/office/drawing/2014/main" id="{0E94B949-4F51-699A-B5CC-8F16E47C886C}"/>
                </a:ext>
              </a:extLst>
            </p:cNvPr>
            <p:cNvSpPr/>
            <p:nvPr/>
          </p:nvSpPr>
          <p:spPr>
            <a:xfrm>
              <a:off x="2394135" y="1814649"/>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5187;p59">
              <a:extLst>
                <a:ext uri="{FF2B5EF4-FFF2-40B4-BE49-F238E27FC236}">
                  <a16:creationId xmlns:a16="http://schemas.microsoft.com/office/drawing/2014/main" id="{70A9088C-EDF1-59F4-8E87-9B5C19D0BE71}"/>
                </a:ext>
              </a:extLst>
            </p:cNvPr>
            <p:cNvSpPr/>
            <p:nvPr/>
          </p:nvSpPr>
          <p:spPr>
            <a:xfrm>
              <a:off x="2394230" y="1814499"/>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5188;p59">
              <a:extLst>
                <a:ext uri="{FF2B5EF4-FFF2-40B4-BE49-F238E27FC236}">
                  <a16:creationId xmlns:a16="http://schemas.microsoft.com/office/drawing/2014/main" id="{8BEE0C41-8269-4285-5BF2-EF320E7C6025}"/>
                </a:ext>
              </a:extLst>
            </p:cNvPr>
            <p:cNvSpPr/>
            <p:nvPr/>
          </p:nvSpPr>
          <p:spPr>
            <a:xfrm>
              <a:off x="2394380" y="181430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5189;p59">
              <a:extLst>
                <a:ext uri="{FF2B5EF4-FFF2-40B4-BE49-F238E27FC236}">
                  <a16:creationId xmlns:a16="http://schemas.microsoft.com/office/drawing/2014/main" id="{7E161C43-6073-152E-880F-A9574EBA47E1}"/>
                </a:ext>
              </a:extLst>
            </p:cNvPr>
            <p:cNvSpPr/>
            <p:nvPr/>
          </p:nvSpPr>
          <p:spPr>
            <a:xfrm>
              <a:off x="2394325" y="181440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5190;p59">
              <a:extLst>
                <a:ext uri="{FF2B5EF4-FFF2-40B4-BE49-F238E27FC236}">
                  <a16:creationId xmlns:a16="http://schemas.microsoft.com/office/drawing/2014/main" id="{C2D0B09D-747D-8D86-50BA-0AB90C6EABC4}"/>
                </a:ext>
              </a:extLst>
            </p:cNvPr>
            <p:cNvSpPr/>
            <p:nvPr/>
          </p:nvSpPr>
          <p:spPr>
            <a:xfrm>
              <a:off x="2393904" y="1815070"/>
              <a:ext cx="54" cy="109"/>
            </a:xfrm>
            <a:custGeom>
              <a:avLst/>
              <a:gdLst/>
              <a:ahLst/>
              <a:cxnLst/>
              <a:rect l="l" t="t" r="r" b="b"/>
              <a:pathLst>
                <a:path w="4" h="8" extrusionOk="0">
                  <a:moveTo>
                    <a:pt x="0"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5191;p59">
              <a:extLst>
                <a:ext uri="{FF2B5EF4-FFF2-40B4-BE49-F238E27FC236}">
                  <a16:creationId xmlns:a16="http://schemas.microsoft.com/office/drawing/2014/main" id="{762C0350-FC13-305C-B882-88D0A09D1401}"/>
                </a:ext>
              </a:extLst>
            </p:cNvPr>
            <p:cNvSpPr/>
            <p:nvPr/>
          </p:nvSpPr>
          <p:spPr>
            <a:xfrm>
              <a:off x="2013313" y="1624754"/>
              <a:ext cx="94975" cy="80080"/>
            </a:xfrm>
            <a:custGeom>
              <a:avLst/>
              <a:gdLst/>
              <a:ahLst/>
              <a:cxnLst/>
              <a:rect l="l" t="t" r="r" b="b"/>
              <a:pathLst>
                <a:path w="6995" h="5898" extrusionOk="0">
                  <a:moveTo>
                    <a:pt x="3942" y="0"/>
                  </a:moveTo>
                  <a:cubicBezTo>
                    <a:pt x="3907" y="7"/>
                    <a:pt x="3872" y="7"/>
                    <a:pt x="3837" y="7"/>
                  </a:cubicBezTo>
                  <a:cubicBezTo>
                    <a:pt x="3830" y="7"/>
                    <a:pt x="3823" y="6"/>
                    <a:pt x="3816" y="6"/>
                  </a:cubicBezTo>
                  <a:cubicBezTo>
                    <a:pt x="3753" y="6"/>
                    <a:pt x="3692" y="33"/>
                    <a:pt x="3652" y="77"/>
                  </a:cubicBezTo>
                  <a:cubicBezTo>
                    <a:pt x="3585" y="147"/>
                    <a:pt x="3557" y="259"/>
                    <a:pt x="3571" y="403"/>
                  </a:cubicBezTo>
                  <a:cubicBezTo>
                    <a:pt x="3589" y="504"/>
                    <a:pt x="3564" y="606"/>
                    <a:pt x="3501" y="686"/>
                  </a:cubicBezTo>
                  <a:cubicBezTo>
                    <a:pt x="3392" y="812"/>
                    <a:pt x="3196" y="837"/>
                    <a:pt x="2944" y="854"/>
                  </a:cubicBezTo>
                  <a:cubicBezTo>
                    <a:pt x="2780" y="868"/>
                    <a:pt x="2762" y="935"/>
                    <a:pt x="2731" y="1037"/>
                  </a:cubicBezTo>
                  <a:cubicBezTo>
                    <a:pt x="2720" y="1114"/>
                    <a:pt x="2682" y="1180"/>
                    <a:pt x="2626" y="1229"/>
                  </a:cubicBezTo>
                  <a:cubicBezTo>
                    <a:pt x="2580" y="1265"/>
                    <a:pt x="2517" y="1276"/>
                    <a:pt x="2454" y="1276"/>
                  </a:cubicBezTo>
                  <a:cubicBezTo>
                    <a:pt x="2368" y="1276"/>
                    <a:pt x="2282" y="1255"/>
                    <a:pt x="2234" y="1243"/>
                  </a:cubicBezTo>
                  <a:cubicBezTo>
                    <a:pt x="2080" y="1198"/>
                    <a:pt x="1884" y="1100"/>
                    <a:pt x="1835" y="967"/>
                  </a:cubicBezTo>
                  <a:cubicBezTo>
                    <a:pt x="1831" y="949"/>
                    <a:pt x="1810" y="938"/>
                    <a:pt x="1782" y="935"/>
                  </a:cubicBezTo>
                  <a:cubicBezTo>
                    <a:pt x="1712" y="935"/>
                    <a:pt x="1646" y="967"/>
                    <a:pt x="1607" y="1023"/>
                  </a:cubicBezTo>
                  <a:cubicBezTo>
                    <a:pt x="1604" y="1037"/>
                    <a:pt x="1590" y="1065"/>
                    <a:pt x="1632" y="1110"/>
                  </a:cubicBezTo>
                  <a:cubicBezTo>
                    <a:pt x="1747" y="1240"/>
                    <a:pt x="1803" y="1408"/>
                    <a:pt x="1793" y="1579"/>
                  </a:cubicBezTo>
                  <a:cubicBezTo>
                    <a:pt x="1789" y="1660"/>
                    <a:pt x="1754" y="1737"/>
                    <a:pt x="1695" y="1789"/>
                  </a:cubicBezTo>
                  <a:cubicBezTo>
                    <a:pt x="1663" y="1814"/>
                    <a:pt x="1628" y="1823"/>
                    <a:pt x="1591" y="1823"/>
                  </a:cubicBezTo>
                  <a:cubicBezTo>
                    <a:pt x="1538" y="1823"/>
                    <a:pt x="1482" y="1804"/>
                    <a:pt x="1429" y="1786"/>
                  </a:cubicBezTo>
                  <a:cubicBezTo>
                    <a:pt x="1369" y="1765"/>
                    <a:pt x="1317" y="1749"/>
                    <a:pt x="1275" y="1749"/>
                  </a:cubicBezTo>
                  <a:cubicBezTo>
                    <a:pt x="1252" y="1749"/>
                    <a:pt x="1232" y="1754"/>
                    <a:pt x="1215" y="1765"/>
                  </a:cubicBezTo>
                  <a:cubicBezTo>
                    <a:pt x="1173" y="1797"/>
                    <a:pt x="1136" y="1809"/>
                    <a:pt x="1104" y="1809"/>
                  </a:cubicBezTo>
                  <a:cubicBezTo>
                    <a:pt x="1036" y="1809"/>
                    <a:pt x="988" y="1756"/>
                    <a:pt x="952" y="1716"/>
                  </a:cubicBezTo>
                  <a:cubicBezTo>
                    <a:pt x="921" y="1670"/>
                    <a:pt x="875" y="1635"/>
                    <a:pt x="823" y="1614"/>
                  </a:cubicBezTo>
                  <a:cubicBezTo>
                    <a:pt x="798" y="1605"/>
                    <a:pt x="777" y="1601"/>
                    <a:pt x="756" y="1601"/>
                  </a:cubicBezTo>
                  <a:cubicBezTo>
                    <a:pt x="719" y="1601"/>
                    <a:pt x="684" y="1613"/>
                    <a:pt x="637" y="1628"/>
                  </a:cubicBezTo>
                  <a:cubicBezTo>
                    <a:pt x="557" y="1658"/>
                    <a:pt x="472" y="1675"/>
                    <a:pt x="386" y="1675"/>
                  </a:cubicBezTo>
                  <a:cubicBezTo>
                    <a:pt x="360" y="1675"/>
                    <a:pt x="334" y="1673"/>
                    <a:pt x="308" y="1670"/>
                  </a:cubicBezTo>
                  <a:cubicBezTo>
                    <a:pt x="291" y="1669"/>
                    <a:pt x="275" y="1668"/>
                    <a:pt x="260" y="1668"/>
                  </a:cubicBezTo>
                  <a:cubicBezTo>
                    <a:pt x="115" y="1668"/>
                    <a:pt x="33" y="1724"/>
                    <a:pt x="14" y="1765"/>
                  </a:cubicBezTo>
                  <a:cubicBezTo>
                    <a:pt x="0" y="1782"/>
                    <a:pt x="7" y="1807"/>
                    <a:pt x="25" y="1821"/>
                  </a:cubicBezTo>
                  <a:cubicBezTo>
                    <a:pt x="77" y="1887"/>
                    <a:pt x="98" y="1978"/>
                    <a:pt x="77" y="2059"/>
                  </a:cubicBezTo>
                  <a:cubicBezTo>
                    <a:pt x="74" y="2111"/>
                    <a:pt x="70" y="2139"/>
                    <a:pt x="91" y="2164"/>
                  </a:cubicBezTo>
                  <a:cubicBezTo>
                    <a:pt x="112" y="2192"/>
                    <a:pt x="235" y="2220"/>
                    <a:pt x="340" y="2241"/>
                  </a:cubicBezTo>
                  <a:cubicBezTo>
                    <a:pt x="476" y="2269"/>
                    <a:pt x="651" y="2304"/>
                    <a:pt x="795" y="2381"/>
                  </a:cubicBezTo>
                  <a:cubicBezTo>
                    <a:pt x="874" y="2427"/>
                    <a:pt x="963" y="2455"/>
                    <a:pt x="1055" y="2455"/>
                  </a:cubicBezTo>
                  <a:cubicBezTo>
                    <a:pt x="1060" y="2455"/>
                    <a:pt x="1066" y="2455"/>
                    <a:pt x="1071" y="2454"/>
                  </a:cubicBezTo>
                  <a:cubicBezTo>
                    <a:pt x="1080" y="2454"/>
                    <a:pt x="1089" y="2453"/>
                    <a:pt x="1097" y="2453"/>
                  </a:cubicBezTo>
                  <a:cubicBezTo>
                    <a:pt x="1165" y="2453"/>
                    <a:pt x="1229" y="2477"/>
                    <a:pt x="1281" y="2517"/>
                  </a:cubicBezTo>
                  <a:cubicBezTo>
                    <a:pt x="1309" y="2538"/>
                    <a:pt x="1341" y="2556"/>
                    <a:pt x="1369" y="2570"/>
                  </a:cubicBezTo>
                  <a:cubicBezTo>
                    <a:pt x="1457" y="2615"/>
                    <a:pt x="1481" y="2650"/>
                    <a:pt x="1488" y="2808"/>
                  </a:cubicBezTo>
                  <a:cubicBezTo>
                    <a:pt x="1495" y="2997"/>
                    <a:pt x="1646" y="3155"/>
                    <a:pt x="1870" y="3218"/>
                  </a:cubicBezTo>
                  <a:cubicBezTo>
                    <a:pt x="2090" y="3277"/>
                    <a:pt x="2066" y="3424"/>
                    <a:pt x="2052" y="3519"/>
                  </a:cubicBezTo>
                  <a:cubicBezTo>
                    <a:pt x="2038" y="3575"/>
                    <a:pt x="2038" y="3631"/>
                    <a:pt x="2055" y="3683"/>
                  </a:cubicBezTo>
                  <a:cubicBezTo>
                    <a:pt x="2108" y="3799"/>
                    <a:pt x="2069" y="3932"/>
                    <a:pt x="2027" y="4061"/>
                  </a:cubicBezTo>
                  <a:cubicBezTo>
                    <a:pt x="1996" y="4159"/>
                    <a:pt x="1964" y="4264"/>
                    <a:pt x="1982" y="4352"/>
                  </a:cubicBezTo>
                  <a:cubicBezTo>
                    <a:pt x="2017" y="4548"/>
                    <a:pt x="1898" y="5140"/>
                    <a:pt x="1751" y="5346"/>
                  </a:cubicBezTo>
                  <a:lnTo>
                    <a:pt x="1779" y="5357"/>
                  </a:lnTo>
                  <a:cubicBezTo>
                    <a:pt x="1845" y="5388"/>
                    <a:pt x="1908" y="5420"/>
                    <a:pt x="1971" y="5455"/>
                  </a:cubicBezTo>
                  <a:cubicBezTo>
                    <a:pt x="2045" y="5500"/>
                    <a:pt x="2125" y="5535"/>
                    <a:pt x="2206" y="5567"/>
                  </a:cubicBezTo>
                  <a:cubicBezTo>
                    <a:pt x="2307" y="5609"/>
                    <a:pt x="2405" y="5654"/>
                    <a:pt x="2503" y="5710"/>
                  </a:cubicBezTo>
                  <a:cubicBezTo>
                    <a:pt x="2560" y="5746"/>
                    <a:pt x="2640" y="5763"/>
                    <a:pt x="2708" y="5763"/>
                  </a:cubicBezTo>
                  <a:cubicBezTo>
                    <a:pt x="2753" y="5763"/>
                    <a:pt x="2793" y="5756"/>
                    <a:pt x="2818" y="5742"/>
                  </a:cubicBezTo>
                  <a:cubicBezTo>
                    <a:pt x="2818" y="5742"/>
                    <a:pt x="2832" y="5731"/>
                    <a:pt x="2832" y="5728"/>
                  </a:cubicBezTo>
                  <a:cubicBezTo>
                    <a:pt x="2829" y="5679"/>
                    <a:pt x="2857" y="5630"/>
                    <a:pt x="2902" y="5612"/>
                  </a:cubicBezTo>
                  <a:cubicBezTo>
                    <a:pt x="2909" y="5609"/>
                    <a:pt x="2916" y="5605"/>
                    <a:pt x="2923" y="5605"/>
                  </a:cubicBezTo>
                  <a:lnTo>
                    <a:pt x="2951" y="5605"/>
                  </a:lnTo>
                  <a:cubicBezTo>
                    <a:pt x="2962" y="5605"/>
                    <a:pt x="2972" y="5605"/>
                    <a:pt x="2983" y="5609"/>
                  </a:cubicBezTo>
                  <a:lnTo>
                    <a:pt x="2986" y="5609"/>
                  </a:lnTo>
                  <a:cubicBezTo>
                    <a:pt x="2997" y="5609"/>
                    <a:pt x="3007" y="5612"/>
                    <a:pt x="3014" y="5616"/>
                  </a:cubicBezTo>
                  <a:lnTo>
                    <a:pt x="3021" y="5616"/>
                  </a:lnTo>
                  <a:cubicBezTo>
                    <a:pt x="3032" y="5619"/>
                    <a:pt x="3039" y="5623"/>
                    <a:pt x="3049" y="5630"/>
                  </a:cubicBezTo>
                  <a:lnTo>
                    <a:pt x="3056" y="5633"/>
                  </a:lnTo>
                  <a:cubicBezTo>
                    <a:pt x="3067" y="5637"/>
                    <a:pt x="3077" y="5644"/>
                    <a:pt x="3084" y="5647"/>
                  </a:cubicBezTo>
                  <a:lnTo>
                    <a:pt x="3091" y="5651"/>
                  </a:lnTo>
                  <a:lnTo>
                    <a:pt x="3119" y="5668"/>
                  </a:lnTo>
                  <a:lnTo>
                    <a:pt x="3123" y="5672"/>
                  </a:lnTo>
                  <a:lnTo>
                    <a:pt x="3147" y="5689"/>
                  </a:lnTo>
                  <a:lnTo>
                    <a:pt x="3154" y="5696"/>
                  </a:lnTo>
                  <a:lnTo>
                    <a:pt x="3179" y="5714"/>
                  </a:lnTo>
                  <a:lnTo>
                    <a:pt x="3182" y="5717"/>
                  </a:lnTo>
                  <a:lnTo>
                    <a:pt x="3203" y="5738"/>
                  </a:lnTo>
                  <a:cubicBezTo>
                    <a:pt x="3256" y="5794"/>
                    <a:pt x="3480" y="5826"/>
                    <a:pt x="3624" y="5847"/>
                  </a:cubicBezTo>
                  <a:cubicBezTo>
                    <a:pt x="3697" y="5857"/>
                    <a:pt x="3767" y="5864"/>
                    <a:pt x="3820" y="5878"/>
                  </a:cubicBezTo>
                  <a:cubicBezTo>
                    <a:pt x="3900" y="5890"/>
                    <a:pt x="3981" y="5897"/>
                    <a:pt x="4062" y="5897"/>
                  </a:cubicBezTo>
                  <a:cubicBezTo>
                    <a:pt x="4100" y="5897"/>
                    <a:pt x="4139" y="5896"/>
                    <a:pt x="4177" y="5892"/>
                  </a:cubicBezTo>
                  <a:lnTo>
                    <a:pt x="4285" y="5892"/>
                  </a:lnTo>
                  <a:cubicBezTo>
                    <a:pt x="4282" y="5875"/>
                    <a:pt x="4278" y="5857"/>
                    <a:pt x="4271" y="5840"/>
                  </a:cubicBezTo>
                  <a:cubicBezTo>
                    <a:pt x="4229" y="5721"/>
                    <a:pt x="4243" y="5588"/>
                    <a:pt x="4310" y="5483"/>
                  </a:cubicBezTo>
                  <a:cubicBezTo>
                    <a:pt x="4397" y="5343"/>
                    <a:pt x="4572" y="5245"/>
                    <a:pt x="4775" y="5213"/>
                  </a:cubicBezTo>
                  <a:cubicBezTo>
                    <a:pt x="4809" y="5208"/>
                    <a:pt x="4846" y="5206"/>
                    <a:pt x="4886" y="5206"/>
                  </a:cubicBezTo>
                  <a:cubicBezTo>
                    <a:pt x="5199" y="5206"/>
                    <a:pt x="5683" y="5351"/>
                    <a:pt x="5826" y="5441"/>
                  </a:cubicBezTo>
                  <a:cubicBezTo>
                    <a:pt x="5868" y="5468"/>
                    <a:pt x="5914" y="5482"/>
                    <a:pt x="5963" y="5482"/>
                  </a:cubicBezTo>
                  <a:cubicBezTo>
                    <a:pt x="6083" y="5482"/>
                    <a:pt x="6220" y="5400"/>
                    <a:pt x="6372" y="5241"/>
                  </a:cubicBezTo>
                  <a:cubicBezTo>
                    <a:pt x="6463" y="5136"/>
                    <a:pt x="6578" y="5059"/>
                    <a:pt x="6704" y="5010"/>
                  </a:cubicBezTo>
                  <a:lnTo>
                    <a:pt x="6704" y="5006"/>
                  </a:lnTo>
                  <a:cubicBezTo>
                    <a:pt x="6711" y="4989"/>
                    <a:pt x="6715" y="4975"/>
                    <a:pt x="6722" y="4957"/>
                  </a:cubicBezTo>
                  <a:lnTo>
                    <a:pt x="6725" y="4943"/>
                  </a:lnTo>
                  <a:cubicBezTo>
                    <a:pt x="6732" y="4926"/>
                    <a:pt x="6739" y="4912"/>
                    <a:pt x="6746" y="4894"/>
                  </a:cubicBezTo>
                  <a:lnTo>
                    <a:pt x="6757" y="4870"/>
                  </a:lnTo>
                  <a:cubicBezTo>
                    <a:pt x="6722" y="4863"/>
                    <a:pt x="6687" y="4863"/>
                    <a:pt x="6655" y="4863"/>
                  </a:cubicBezTo>
                  <a:cubicBezTo>
                    <a:pt x="6624" y="4863"/>
                    <a:pt x="6592" y="4863"/>
                    <a:pt x="6561" y="4856"/>
                  </a:cubicBezTo>
                  <a:cubicBezTo>
                    <a:pt x="6480" y="4849"/>
                    <a:pt x="6407" y="4800"/>
                    <a:pt x="6368" y="4726"/>
                  </a:cubicBezTo>
                  <a:cubicBezTo>
                    <a:pt x="6333" y="4649"/>
                    <a:pt x="6344" y="4558"/>
                    <a:pt x="6393" y="4488"/>
                  </a:cubicBezTo>
                  <a:cubicBezTo>
                    <a:pt x="6414" y="4453"/>
                    <a:pt x="6414" y="4453"/>
                    <a:pt x="6354" y="4404"/>
                  </a:cubicBezTo>
                  <a:cubicBezTo>
                    <a:pt x="6305" y="4369"/>
                    <a:pt x="6267" y="4327"/>
                    <a:pt x="6235" y="4278"/>
                  </a:cubicBezTo>
                  <a:cubicBezTo>
                    <a:pt x="6207" y="4236"/>
                    <a:pt x="6179" y="4184"/>
                    <a:pt x="6204" y="4135"/>
                  </a:cubicBezTo>
                  <a:cubicBezTo>
                    <a:pt x="6228" y="4093"/>
                    <a:pt x="6270" y="4065"/>
                    <a:pt x="6319" y="4065"/>
                  </a:cubicBezTo>
                  <a:cubicBezTo>
                    <a:pt x="6337" y="4061"/>
                    <a:pt x="6354" y="4058"/>
                    <a:pt x="6368" y="4051"/>
                  </a:cubicBezTo>
                  <a:cubicBezTo>
                    <a:pt x="6393" y="4037"/>
                    <a:pt x="6414" y="4016"/>
                    <a:pt x="6431" y="3991"/>
                  </a:cubicBezTo>
                  <a:cubicBezTo>
                    <a:pt x="6442" y="3974"/>
                    <a:pt x="6452" y="3956"/>
                    <a:pt x="6459" y="3939"/>
                  </a:cubicBezTo>
                  <a:cubicBezTo>
                    <a:pt x="6410" y="3900"/>
                    <a:pt x="6319" y="3802"/>
                    <a:pt x="6382" y="3603"/>
                  </a:cubicBezTo>
                  <a:cubicBezTo>
                    <a:pt x="6400" y="3554"/>
                    <a:pt x="6389" y="3540"/>
                    <a:pt x="6354" y="3501"/>
                  </a:cubicBezTo>
                  <a:cubicBezTo>
                    <a:pt x="6312" y="3463"/>
                    <a:pt x="6288" y="3410"/>
                    <a:pt x="6284" y="3354"/>
                  </a:cubicBezTo>
                  <a:cubicBezTo>
                    <a:pt x="6284" y="3337"/>
                    <a:pt x="6277" y="3323"/>
                    <a:pt x="6263" y="3316"/>
                  </a:cubicBezTo>
                  <a:cubicBezTo>
                    <a:pt x="6259" y="3314"/>
                    <a:pt x="6254" y="3313"/>
                    <a:pt x="6248" y="3313"/>
                  </a:cubicBezTo>
                  <a:cubicBezTo>
                    <a:pt x="6225" y="3313"/>
                    <a:pt x="6192" y="3327"/>
                    <a:pt x="6158" y="3372"/>
                  </a:cubicBezTo>
                  <a:cubicBezTo>
                    <a:pt x="6112" y="3428"/>
                    <a:pt x="6068" y="3456"/>
                    <a:pt x="6027" y="3456"/>
                  </a:cubicBezTo>
                  <a:cubicBezTo>
                    <a:pt x="6012" y="3456"/>
                    <a:pt x="5997" y="3453"/>
                    <a:pt x="5983" y="3445"/>
                  </a:cubicBezTo>
                  <a:cubicBezTo>
                    <a:pt x="5966" y="3435"/>
                    <a:pt x="5952" y="3421"/>
                    <a:pt x="5945" y="3403"/>
                  </a:cubicBezTo>
                  <a:cubicBezTo>
                    <a:pt x="5941" y="3400"/>
                    <a:pt x="5941" y="3396"/>
                    <a:pt x="5941" y="3389"/>
                  </a:cubicBezTo>
                  <a:cubicBezTo>
                    <a:pt x="5938" y="3386"/>
                    <a:pt x="5934" y="3379"/>
                    <a:pt x="5934" y="3375"/>
                  </a:cubicBezTo>
                  <a:cubicBezTo>
                    <a:pt x="5920" y="3319"/>
                    <a:pt x="5934" y="3235"/>
                    <a:pt x="5969" y="3127"/>
                  </a:cubicBezTo>
                  <a:cubicBezTo>
                    <a:pt x="6008" y="3032"/>
                    <a:pt x="6064" y="2948"/>
                    <a:pt x="6141" y="2881"/>
                  </a:cubicBezTo>
                  <a:cubicBezTo>
                    <a:pt x="6165" y="2857"/>
                    <a:pt x="6186" y="2839"/>
                    <a:pt x="6207" y="2822"/>
                  </a:cubicBezTo>
                  <a:cubicBezTo>
                    <a:pt x="6260" y="2776"/>
                    <a:pt x="6312" y="2727"/>
                    <a:pt x="6319" y="2696"/>
                  </a:cubicBezTo>
                  <a:cubicBezTo>
                    <a:pt x="6323" y="2689"/>
                    <a:pt x="6323" y="2678"/>
                    <a:pt x="6326" y="2668"/>
                  </a:cubicBezTo>
                  <a:lnTo>
                    <a:pt x="6326" y="2664"/>
                  </a:lnTo>
                  <a:cubicBezTo>
                    <a:pt x="6330" y="2657"/>
                    <a:pt x="6333" y="2650"/>
                    <a:pt x="6337" y="2643"/>
                  </a:cubicBezTo>
                  <a:lnTo>
                    <a:pt x="6337" y="2640"/>
                  </a:lnTo>
                  <a:cubicBezTo>
                    <a:pt x="6340" y="2633"/>
                    <a:pt x="6344" y="2622"/>
                    <a:pt x="6347" y="2615"/>
                  </a:cubicBezTo>
                  <a:lnTo>
                    <a:pt x="6351" y="2608"/>
                  </a:lnTo>
                  <a:cubicBezTo>
                    <a:pt x="6354" y="2605"/>
                    <a:pt x="6358" y="2598"/>
                    <a:pt x="6361" y="2591"/>
                  </a:cubicBezTo>
                  <a:lnTo>
                    <a:pt x="6365" y="2584"/>
                  </a:lnTo>
                  <a:cubicBezTo>
                    <a:pt x="6368" y="2580"/>
                    <a:pt x="6375" y="2573"/>
                    <a:pt x="6379" y="2566"/>
                  </a:cubicBezTo>
                  <a:lnTo>
                    <a:pt x="6382" y="2559"/>
                  </a:lnTo>
                  <a:lnTo>
                    <a:pt x="6396" y="2545"/>
                  </a:lnTo>
                  <a:lnTo>
                    <a:pt x="6403" y="2538"/>
                  </a:lnTo>
                  <a:lnTo>
                    <a:pt x="6421" y="2521"/>
                  </a:lnTo>
                  <a:lnTo>
                    <a:pt x="6428" y="2514"/>
                  </a:lnTo>
                  <a:lnTo>
                    <a:pt x="6442" y="2500"/>
                  </a:lnTo>
                  <a:lnTo>
                    <a:pt x="6452" y="2496"/>
                  </a:lnTo>
                  <a:lnTo>
                    <a:pt x="6466" y="2482"/>
                  </a:lnTo>
                  <a:lnTo>
                    <a:pt x="6477" y="2475"/>
                  </a:lnTo>
                  <a:lnTo>
                    <a:pt x="6491" y="2465"/>
                  </a:lnTo>
                  <a:lnTo>
                    <a:pt x="6501" y="2458"/>
                  </a:lnTo>
                  <a:lnTo>
                    <a:pt x="6519" y="2451"/>
                  </a:lnTo>
                  <a:lnTo>
                    <a:pt x="6529" y="2444"/>
                  </a:lnTo>
                  <a:lnTo>
                    <a:pt x="6547" y="2437"/>
                  </a:lnTo>
                  <a:lnTo>
                    <a:pt x="6557" y="2433"/>
                  </a:lnTo>
                  <a:lnTo>
                    <a:pt x="6575" y="2426"/>
                  </a:lnTo>
                  <a:lnTo>
                    <a:pt x="6585" y="2423"/>
                  </a:lnTo>
                  <a:lnTo>
                    <a:pt x="6603" y="2419"/>
                  </a:lnTo>
                  <a:lnTo>
                    <a:pt x="6655" y="2419"/>
                  </a:lnTo>
                  <a:cubicBezTo>
                    <a:pt x="6662" y="2409"/>
                    <a:pt x="6666" y="2398"/>
                    <a:pt x="6669" y="2384"/>
                  </a:cubicBezTo>
                  <a:cubicBezTo>
                    <a:pt x="6683" y="2332"/>
                    <a:pt x="6690" y="2279"/>
                    <a:pt x="6694" y="2227"/>
                  </a:cubicBezTo>
                  <a:cubicBezTo>
                    <a:pt x="6697" y="2174"/>
                    <a:pt x="6704" y="2122"/>
                    <a:pt x="6715" y="2069"/>
                  </a:cubicBezTo>
                  <a:cubicBezTo>
                    <a:pt x="6715" y="2066"/>
                    <a:pt x="6715" y="2062"/>
                    <a:pt x="6715" y="2055"/>
                  </a:cubicBezTo>
                  <a:lnTo>
                    <a:pt x="6725" y="2020"/>
                  </a:lnTo>
                  <a:cubicBezTo>
                    <a:pt x="6760" y="1866"/>
                    <a:pt x="6795" y="1709"/>
                    <a:pt x="6956" y="1572"/>
                  </a:cubicBezTo>
                  <a:cubicBezTo>
                    <a:pt x="6991" y="1544"/>
                    <a:pt x="6995" y="1530"/>
                    <a:pt x="6995" y="1530"/>
                  </a:cubicBezTo>
                  <a:cubicBezTo>
                    <a:pt x="6967" y="1513"/>
                    <a:pt x="6935" y="1506"/>
                    <a:pt x="6907" y="1506"/>
                  </a:cubicBezTo>
                  <a:cubicBezTo>
                    <a:pt x="6902" y="1506"/>
                    <a:pt x="6897" y="1506"/>
                    <a:pt x="6892" y="1506"/>
                  </a:cubicBezTo>
                  <a:cubicBezTo>
                    <a:pt x="6845" y="1506"/>
                    <a:pt x="6799" y="1492"/>
                    <a:pt x="6764" y="1460"/>
                  </a:cubicBezTo>
                  <a:cubicBezTo>
                    <a:pt x="6718" y="1429"/>
                    <a:pt x="6662" y="1411"/>
                    <a:pt x="6603" y="1408"/>
                  </a:cubicBezTo>
                  <a:cubicBezTo>
                    <a:pt x="6599" y="1408"/>
                    <a:pt x="6596" y="1408"/>
                    <a:pt x="6592" y="1408"/>
                  </a:cubicBezTo>
                  <a:cubicBezTo>
                    <a:pt x="6438" y="1408"/>
                    <a:pt x="6293" y="1335"/>
                    <a:pt x="6200" y="1212"/>
                  </a:cubicBezTo>
                  <a:cubicBezTo>
                    <a:pt x="6197" y="1212"/>
                    <a:pt x="6197" y="1208"/>
                    <a:pt x="6193" y="1208"/>
                  </a:cubicBezTo>
                  <a:cubicBezTo>
                    <a:pt x="6169" y="1191"/>
                    <a:pt x="6141" y="1177"/>
                    <a:pt x="6113" y="1173"/>
                  </a:cubicBezTo>
                  <a:cubicBezTo>
                    <a:pt x="6014" y="1145"/>
                    <a:pt x="5913" y="1134"/>
                    <a:pt x="5814" y="1134"/>
                  </a:cubicBezTo>
                  <a:cubicBezTo>
                    <a:pt x="5800" y="1134"/>
                    <a:pt x="5787" y="1134"/>
                    <a:pt x="5773" y="1135"/>
                  </a:cubicBezTo>
                  <a:cubicBezTo>
                    <a:pt x="5745" y="1135"/>
                    <a:pt x="5721" y="1135"/>
                    <a:pt x="5693" y="1142"/>
                  </a:cubicBezTo>
                  <a:lnTo>
                    <a:pt x="5654" y="1142"/>
                  </a:lnTo>
                  <a:cubicBezTo>
                    <a:pt x="5647" y="1142"/>
                    <a:pt x="5637" y="1142"/>
                    <a:pt x="5630" y="1138"/>
                  </a:cubicBezTo>
                  <a:lnTo>
                    <a:pt x="5623" y="1138"/>
                  </a:lnTo>
                  <a:cubicBezTo>
                    <a:pt x="5616" y="1138"/>
                    <a:pt x="5609" y="1135"/>
                    <a:pt x="5602" y="1131"/>
                  </a:cubicBezTo>
                  <a:lnTo>
                    <a:pt x="5595" y="1128"/>
                  </a:lnTo>
                  <a:cubicBezTo>
                    <a:pt x="5588" y="1124"/>
                    <a:pt x="5581" y="1121"/>
                    <a:pt x="5574" y="1117"/>
                  </a:cubicBezTo>
                  <a:lnTo>
                    <a:pt x="5567" y="1110"/>
                  </a:lnTo>
                  <a:lnTo>
                    <a:pt x="5553" y="1096"/>
                  </a:lnTo>
                  <a:lnTo>
                    <a:pt x="5546" y="1093"/>
                  </a:lnTo>
                  <a:lnTo>
                    <a:pt x="5532" y="1075"/>
                  </a:lnTo>
                  <a:lnTo>
                    <a:pt x="5525" y="1072"/>
                  </a:lnTo>
                  <a:lnTo>
                    <a:pt x="5511" y="1054"/>
                  </a:lnTo>
                  <a:lnTo>
                    <a:pt x="5507" y="1047"/>
                  </a:lnTo>
                  <a:lnTo>
                    <a:pt x="5490" y="1026"/>
                  </a:lnTo>
                  <a:cubicBezTo>
                    <a:pt x="5460" y="986"/>
                    <a:pt x="5439" y="959"/>
                    <a:pt x="5420" y="959"/>
                  </a:cubicBezTo>
                  <a:cubicBezTo>
                    <a:pt x="5418" y="959"/>
                    <a:pt x="5417" y="959"/>
                    <a:pt x="5416" y="960"/>
                  </a:cubicBezTo>
                  <a:cubicBezTo>
                    <a:pt x="5404" y="962"/>
                    <a:pt x="5391" y="963"/>
                    <a:pt x="5379" y="963"/>
                  </a:cubicBezTo>
                  <a:cubicBezTo>
                    <a:pt x="5343" y="963"/>
                    <a:pt x="5309" y="952"/>
                    <a:pt x="5283" y="928"/>
                  </a:cubicBezTo>
                  <a:cubicBezTo>
                    <a:pt x="5265" y="917"/>
                    <a:pt x="5251" y="900"/>
                    <a:pt x="5241" y="886"/>
                  </a:cubicBezTo>
                  <a:cubicBezTo>
                    <a:pt x="5209" y="833"/>
                    <a:pt x="5192" y="777"/>
                    <a:pt x="5185" y="718"/>
                  </a:cubicBezTo>
                  <a:lnTo>
                    <a:pt x="5174" y="728"/>
                  </a:lnTo>
                  <a:cubicBezTo>
                    <a:pt x="5129" y="767"/>
                    <a:pt x="5080" y="798"/>
                    <a:pt x="5031" y="826"/>
                  </a:cubicBezTo>
                  <a:cubicBezTo>
                    <a:pt x="5011" y="836"/>
                    <a:pt x="4989" y="840"/>
                    <a:pt x="4968" y="840"/>
                  </a:cubicBezTo>
                  <a:cubicBezTo>
                    <a:pt x="4949" y="840"/>
                    <a:pt x="4930" y="837"/>
                    <a:pt x="4912" y="830"/>
                  </a:cubicBezTo>
                  <a:lnTo>
                    <a:pt x="4898" y="823"/>
                  </a:lnTo>
                  <a:cubicBezTo>
                    <a:pt x="4849" y="791"/>
                    <a:pt x="4814" y="739"/>
                    <a:pt x="4800" y="679"/>
                  </a:cubicBezTo>
                  <a:cubicBezTo>
                    <a:pt x="4793" y="651"/>
                    <a:pt x="4786" y="627"/>
                    <a:pt x="4782" y="599"/>
                  </a:cubicBezTo>
                  <a:cubicBezTo>
                    <a:pt x="4761" y="571"/>
                    <a:pt x="4649" y="518"/>
                    <a:pt x="4590" y="490"/>
                  </a:cubicBezTo>
                  <a:cubicBezTo>
                    <a:pt x="4548" y="473"/>
                    <a:pt x="4506" y="452"/>
                    <a:pt x="4474" y="434"/>
                  </a:cubicBezTo>
                  <a:cubicBezTo>
                    <a:pt x="4425" y="403"/>
                    <a:pt x="4380" y="368"/>
                    <a:pt x="4338" y="322"/>
                  </a:cubicBezTo>
                  <a:cubicBezTo>
                    <a:pt x="4317" y="301"/>
                    <a:pt x="4292" y="280"/>
                    <a:pt x="4268" y="259"/>
                  </a:cubicBezTo>
                  <a:cubicBezTo>
                    <a:pt x="4251" y="282"/>
                    <a:pt x="4225" y="293"/>
                    <a:pt x="4198" y="293"/>
                  </a:cubicBezTo>
                  <a:cubicBezTo>
                    <a:pt x="4191" y="293"/>
                    <a:pt x="4184" y="292"/>
                    <a:pt x="4177" y="291"/>
                  </a:cubicBezTo>
                  <a:cubicBezTo>
                    <a:pt x="4079" y="273"/>
                    <a:pt x="3981" y="95"/>
                    <a:pt x="3967" y="11"/>
                  </a:cubicBezTo>
                  <a:lnTo>
                    <a:pt x="3956" y="7"/>
                  </a:lnTo>
                  <a:lnTo>
                    <a:pt x="3953" y="4"/>
                  </a:lnTo>
                  <a:lnTo>
                    <a:pt x="394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5192;p59">
              <a:extLst>
                <a:ext uri="{FF2B5EF4-FFF2-40B4-BE49-F238E27FC236}">
                  <a16:creationId xmlns:a16="http://schemas.microsoft.com/office/drawing/2014/main" id="{CAAE8336-34D2-12F7-5299-B1B1F72F55FA}"/>
                </a:ext>
              </a:extLst>
            </p:cNvPr>
            <p:cNvSpPr/>
            <p:nvPr/>
          </p:nvSpPr>
          <p:spPr>
            <a:xfrm>
              <a:off x="2113407" y="1701277"/>
              <a:ext cx="5580" cy="11812"/>
            </a:xfrm>
            <a:custGeom>
              <a:avLst/>
              <a:gdLst/>
              <a:ahLst/>
              <a:cxnLst/>
              <a:rect l="l" t="t" r="r" b="b"/>
              <a:pathLst>
                <a:path w="411" h="870" extrusionOk="0">
                  <a:moveTo>
                    <a:pt x="362" y="1"/>
                  </a:moveTo>
                  <a:lnTo>
                    <a:pt x="362" y="1"/>
                  </a:lnTo>
                  <a:cubicBezTo>
                    <a:pt x="351" y="11"/>
                    <a:pt x="337" y="29"/>
                    <a:pt x="327" y="39"/>
                  </a:cubicBezTo>
                  <a:cubicBezTo>
                    <a:pt x="260" y="130"/>
                    <a:pt x="176" y="204"/>
                    <a:pt x="81" y="263"/>
                  </a:cubicBezTo>
                  <a:cubicBezTo>
                    <a:pt x="1" y="312"/>
                    <a:pt x="8" y="484"/>
                    <a:pt x="57" y="624"/>
                  </a:cubicBezTo>
                  <a:cubicBezTo>
                    <a:pt x="107" y="761"/>
                    <a:pt x="196" y="870"/>
                    <a:pt x="259" y="870"/>
                  </a:cubicBezTo>
                  <a:cubicBezTo>
                    <a:pt x="261" y="870"/>
                    <a:pt x="264" y="869"/>
                    <a:pt x="267" y="869"/>
                  </a:cubicBezTo>
                  <a:cubicBezTo>
                    <a:pt x="281" y="869"/>
                    <a:pt x="302" y="844"/>
                    <a:pt x="320" y="809"/>
                  </a:cubicBezTo>
                  <a:cubicBezTo>
                    <a:pt x="411" y="610"/>
                    <a:pt x="397" y="141"/>
                    <a:pt x="36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5193;p59">
              <a:extLst>
                <a:ext uri="{FF2B5EF4-FFF2-40B4-BE49-F238E27FC236}">
                  <a16:creationId xmlns:a16="http://schemas.microsoft.com/office/drawing/2014/main" id="{14133AB1-5401-74B1-B94E-67B4535A8034}"/>
                </a:ext>
              </a:extLst>
            </p:cNvPr>
            <p:cNvSpPr/>
            <p:nvPr/>
          </p:nvSpPr>
          <p:spPr>
            <a:xfrm>
              <a:off x="2091696" y="1640056"/>
              <a:ext cx="4616" cy="543"/>
            </a:xfrm>
            <a:custGeom>
              <a:avLst/>
              <a:gdLst/>
              <a:ahLst/>
              <a:cxnLst/>
              <a:rect l="l" t="t" r="r" b="b"/>
              <a:pathLst>
                <a:path w="340" h="40" extrusionOk="0">
                  <a:moveTo>
                    <a:pt x="34" y="0"/>
                  </a:moveTo>
                  <a:cubicBezTo>
                    <a:pt x="23" y="0"/>
                    <a:pt x="11" y="0"/>
                    <a:pt x="0" y="1"/>
                  </a:cubicBezTo>
                  <a:lnTo>
                    <a:pt x="46" y="1"/>
                  </a:lnTo>
                  <a:cubicBezTo>
                    <a:pt x="133" y="4"/>
                    <a:pt x="221" y="11"/>
                    <a:pt x="305" y="32"/>
                  </a:cubicBezTo>
                  <a:lnTo>
                    <a:pt x="340" y="39"/>
                  </a:lnTo>
                  <a:cubicBezTo>
                    <a:pt x="239" y="14"/>
                    <a:pt x="135" y="0"/>
                    <a:pt x="3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5194;p59">
              <a:extLst>
                <a:ext uri="{FF2B5EF4-FFF2-40B4-BE49-F238E27FC236}">
                  <a16:creationId xmlns:a16="http://schemas.microsoft.com/office/drawing/2014/main" id="{48C7D8A6-08B5-05AF-A235-A7269FC8153A}"/>
                </a:ext>
              </a:extLst>
            </p:cNvPr>
            <p:cNvSpPr/>
            <p:nvPr/>
          </p:nvSpPr>
          <p:spPr>
            <a:xfrm>
              <a:off x="2083563" y="1634394"/>
              <a:ext cx="149" cy="109"/>
            </a:xfrm>
            <a:custGeom>
              <a:avLst/>
              <a:gdLst/>
              <a:ahLst/>
              <a:cxnLst/>
              <a:rect l="l" t="t" r="r" b="b"/>
              <a:pathLst>
                <a:path w="11" h="8" extrusionOk="0">
                  <a:moveTo>
                    <a:pt x="11"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5195;p59">
              <a:extLst>
                <a:ext uri="{FF2B5EF4-FFF2-40B4-BE49-F238E27FC236}">
                  <a16:creationId xmlns:a16="http://schemas.microsoft.com/office/drawing/2014/main" id="{8F4E7CC8-D022-F3BF-9433-FE5E992C42B8}"/>
                </a:ext>
              </a:extLst>
            </p:cNvPr>
            <p:cNvSpPr/>
            <p:nvPr/>
          </p:nvSpPr>
          <p:spPr>
            <a:xfrm>
              <a:off x="2066972" y="1624699"/>
              <a:ext cx="68" cy="68"/>
            </a:xfrm>
            <a:custGeom>
              <a:avLst/>
              <a:gdLst/>
              <a:ahLst/>
              <a:cxnLst/>
              <a:rect l="l" t="t" r="r" b="b"/>
              <a:pathLst>
                <a:path w="5" h="5" extrusionOk="0">
                  <a:moveTo>
                    <a:pt x="1" y="1"/>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5196;p59">
              <a:extLst>
                <a:ext uri="{FF2B5EF4-FFF2-40B4-BE49-F238E27FC236}">
                  <a16:creationId xmlns:a16="http://schemas.microsoft.com/office/drawing/2014/main" id="{8877ADC6-7F32-7565-627C-076117C0E52E}"/>
                </a:ext>
              </a:extLst>
            </p:cNvPr>
            <p:cNvSpPr/>
            <p:nvPr/>
          </p:nvSpPr>
          <p:spPr>
            <a:xfrm>
              <a:off x="2087840" y="1638630"/>
              <a:ext cx="244" cy="299"/>
            </a:xfrm>
            <a:custGeom>
              <a:avLst/>
              <a:gdLst/>
              <a:ahLst/>
              <a:cxnLst/>
              <a:rect l="l" t="t" r="r" b="b"/>
              <a:pathLst>
                <a:path w="18" h="22" extrusionOk="0">
                  <a:moveTo>
                    <a:pt x="1" y="1"/>
                  </a:moveTo>
                  <a:lnTo>
                    <a:pt x="18"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5197;p59">
              <a:extLst>
                <a:ext uri="{FF2B5EF4-FFF2-40B4-BE49-F238E27FC236}">
                  <a16:creationId xmlns:a16="http://schemas.microsoft.com/office/drawing/2014/main" id="{C28C4566-F454-A3F0-83ED-580F2ACFB44B}"/>
                </a:ext>
              </a:extLst>
            </p:cNvPr>
            <p:cNvSpPr/>
            <p:nvPr/>
          </p:nvSpPr>
          <p:spPr>
            <a:xfrm>
              <a:off x="2089741" y="1640151"/>
              <a:ext cx="353" cy="109"/>
            </a:xfrm>
            <a:custGeom>
              <a:avLst/>
              <a:gdLst/>
              <a:ahLst/>
              <a:cxnLst/>
              <a:rect l="l" t="t" r="r" b="b"/>
              <a:pathLst>
                <a:path w="26" h="8" extrusionOk="0">
                  <a:moveTo>
                    <a:pt x="1" y="1"/>
                  </a:moveTo>
                  <a:cubicBezTo>
                    <a:pt x="8" y="4"/>
                    <a:pt x="18" y="4"/>
                    <a:pt x="25" y="8"/>
                  </a:cubicBezTo>
                  <a:cubicBezTo>
                    <a:pt x="18" y="4"/>
                    <a:pt x="8"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5198;p59">
              <a:extLst>
                <a:ext uri="{FF2B5EF4-FFF2-40B4-BE49-F238E27FC236}">
                  <a16:creationId xmlns:a16="http://schemas.microsoft.com/office/drawing/2014/main" id="{B9DF8486-4590-9416-D768-272E623776DB}"/>
                </a:ext>
              </a:extLst>
            </p:cNvPr>
            <p:cNvSpPr/>
            <p:nvPr/>
          </p:nvSpPr>
          <p:spPr>
            <a:xfrm>
              <a:off x="2089361" y="164001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5199;p59">
              <a:extLst>
                <a:ext uri="{FF2B5EF4-FFF2-40B4-BE49-F238E27FC236}">
                  <a16:creationId xmlns:a16="http://schemas.microsoft.com/office/drawing/2014/main" id="{C22730EC-66AB-732A-64E4-C4CEDFBB1033}"/>
                </a:ext>
              </a:extLst>
            </p:cNvPr>
            <p:cNvSpPr/>
            <p:nvPr/>
          </p:nvSpPr>
          <p:spPr>
            <a:xfrm>
              <a:off x="2079992" y="1635819"/>
              <a:ext cx="1629" cy="299"/>
            </a:xfrm>
            <a:custGeom>
              <a:avLst/>
              <a:gdLst/>
              <a:ahLst/>
              <a:cxnLst/>
              <a:rect l="l" t="t" r="r" b="b"/>
              <a:pathLst>
                <a:path w="120" h="22" extrusionOk="0">
                  <a:moveTo>
                    <a:pt x="120" y="1"/>
                  </a:moveTo>
                  <a:cubicBezTo>
                    <a:pt x="81" y="22"/>
                    <a:pt x="39" y="22"/>
                    <a:pt x="1" y="8"/>
                  </a:cubicBezTo>
                  <a:cubicBezTo>
                    <a:pt x="39" y="22"/>
                    <a:pt x="81" y="22"/>
                    <a:pt x="12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5200;p59">
              <a:extLst>
                <a:ext uri="{FF2B5EF4-FFF2-40B4-BE49-F238E27FC236}">
                  <a16:creationId xmlns:a16="http://schemas.microsoft.com/office/drawing/2014/main" id="{28567E55-15E4-B6B0-A81A-3FAD7C934A3E}"/>
                </a:ext>
              </a:extLst>
            </p:cNvPr>
            <p:cNvSpPr/>
            <p:nvPr/>
          </p:nvSpPr>
          <p:spPr>
            <a:xfrm>
              <a:off x="2088411" y="1639295"/>
              <a:ext cx="204" cy="204"/>
            </a:xfrm>
            <a:custGeom>
              <a:avLst/>
              <a:gdLst/>
              <a:ahLst/>
              <a:cxnLst/>
              <a:rect l="l" t="t" r="r" b="b"/>
              <a:pathLst>
                <a:path w="15" h="15" extrusionOk="0">
                  <a:moveTo>
                    <a:pt x="15"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5201;p59">
              <a:extLst>
                <a:ext uri="{FF2B5EF4-FFF2-40B4-BE49-F238E27FC236}">
                  <a16:creationId xmlns:a16="http://schemas.microsoft.com/office/drawing/2014/main" id="{699F287B-84F2-35E2-C2B6-6A2D7EA660BD}"/>
                </a:ext>
              </a:extLst>
            </p:cNvPr>
            <p:cNvSpPr/>
            <p:nvPr/>
          </p:nvSpPr>
          <p:spPr>
            <a:xfrm>
              <a:off x="2088981" y="163982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5202;p59">
              <a:extLst>
                <a:ext uri="{FF2B5EF4-FFF2-40B4-BE49-F238E27FC236}">
                  <a16:creationId xmlns:a16="http://schemas.microsoft.com/office/drawing/2014/main" id="{67A9DB16-991B-8981-1BDE-19BF8459F1BF}"/>
                </a:ext>
              </a:extLst>
            </p:cNvPr>
            <p:cNvSpPr/>
            <p:nvPr/>
          </p:nvSpPr>
          <p:spPr>
            <a:xfrm>
              <a:off x="2090121" y="1640110"/>
              <a:ext cx="1589" cy="109"/>
            </a:xfrm>
            <a:custGeom>
              <a:avLst/>
              <a:gdLst/>
              <a:ahLst/>
              <a:cxnLst/>
              <a:rect l="l" t="t" r="r" b="b"/>
              <a:pathLst>
                <a:path w="117" h="8" extrusionOk="0">
                  <a:moveTo>
                    <a:pt x="81" y="0"/>
                  </a:moveTo>
                  <a:cubicBezTo>
                    <a:pt x="67" y="0"/>
                    <a:pt x="53" y="4"/>
                    <a:pt x="36" y="4"/>
                  </a:cubicBezTo>
                  <a:cubicBezTo>
                    <a:pt x="25" y="7"/>
                    <a:pt x="15" y="7"/>
                    <a:pt x="1" y="7"/>
                  </a:cubicBezTo>
                  <a:lnTo>
                    <a:pt x="39" y="7"/>
                  </a:lnTo>
                  <a:cubicBezTo>
                    <a:pt x="64" y="4"/>
                    <a:pt x="88" y="0"/>
                    <a:pt x="11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5203;p59">
              <a:extLst>
                <a:ext uri="{FF2B5EF4-FFF2-40B4-BE49-F238E27FC236}">
                  <a16:creationId xmlns:a16="http://schemas.microsoft.com/office/drawing/2014/main" id="{82275B30-69C2-961B-42D9-D5578EEBF1D8}"/>
                </a:ext>
              </a:extLst>
            </p:cNvPr>
            <p:cNvSpPr/>
            <p:nvPr/>
          </p:nvSpPr>
          <p:spPr>
            <a:xfrm>
              <a:off x="2088125" y="1638969"/>
              <a:ext cx="204" cy="244"/>
            </a:xfrm>
            <a:custGeom>
              <a:avLst/>
              <a:gdLst/>
              <a:ahLst/>
              <a:cxnLst/>
              <a:rect l="l" t="t" r="r" b="b"/>
              <a:pathLst>
                <a:path w="15" h="18" extrusionOk="0">
                  <a:moveTo>
                    <a:pt x="1" y="0"/>
                  </a:moveTo>
                  <a:lnTo>
                    <a:pt x="15"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5204;p59">
              <a:extLst>
                <a:ext uri="{FF2B5EF4-FFF2-40B4-BE49-F238E27FC236}">
                  <a16:creationId xmlns:a16="http://schemas.microsoft.com/office/drawing/2014/main" id="{14589FD1-4383-1113-5D10-241AB418C817}"/>
                </a:ext>
              </a:extLst>
            </p:cNvPr>
            <p:cNvSpPr/>
            <p:nvPr/>
          </p:nvSpPr>
          <p:spPr>
            <a:xfrm>
              <a:off x="2088696" y="1639580"/>
              <a:ext cx="258" cy="204"/>
            </a:xfrm>
            <a:custGeom>
              <a:avLst/>
              <a:gdLst/>
              <a:ahLst/>
              <a:cxnLst/>
              <a:rect l="l" t="t" r="r" b="b"/>
              <a:pathLst>
                <a:path w="19" h="15" extrusionOk="0">
                  <a:moveTo>
                    <a:pt x="1" y="1"/>
                  </a:moveTo>
                  <a:lnTo>
                    <a:pt x="18"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5205;p59">
              <a:extLst>
                <a:ext uri="{FF2B5EF4-FFF2-40B4-BE49-F238E27FC236}">
                  <a16:creationId xmlns:a16="http://schemas.microsoft.com/office/drawing/2014/main" id="{EF63D4ED-463F-88E0-80A7-F2A3CAC68129}"/>
                </a:ext>
              </a:extLst>
            </p:cNvPr>
            <p:cNvSpPr/>
            <p:nvPr/>
          </p:nvSpPr>
          <p:spPr>
            <a:xfrm>
              <a:off x="2091221" y="1640056"/>
              <a:ext cx="1100" cy="68"/>
            </a:xfrm>
            <a:custGeom>
              <a:avLst/>
              <a:gdLst/>
              <a:ahLst/>
              <a:cxnLst/>
              <a:rect l="l" t="t" r="r" b="b"/>
              <a:pathLst>
                <a:path w="81" h="5" extrusionOk="0">
                  <a:moveTo>
                    <a:pt x="81" y="1"/>
                  </a:moveTo>
                  <a:cubicBezTo>
                    <a:pt x="56" y="1"/>
                    <a:pt x="28" y="1"/>
                    <a:pt x="0" y="4"/>
                  </a:cubicBezTo>
                  <a:lnTo>
                    <a:pt x="35" y="4"/>
                  </a:lnTo>
                  <a:lnTo>
                    <a:pt x="8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5206;p59">
              <a:extLst>
                <a:ext uri="{FF2B5EF4-FFF2-40B4-BE49-F238E27FC236}">
                  <a16:creationId xmlns:a16="http://schemas.microsoft.com/office/drawing/2014/main" id="{59222020-447E-9B72-11B3-498B71A6D0F6}"/>
                </a:ext>
              </a:extLst>
            </p:cNvPr>
            <p:cNvSpPr/>
            <p:nvPr/>
          </p:nvSpPr>
          <p:spPr>
            <a:xfrm>
              <a:off x="2093923" y="1670524"/>
              <a:ext cx="109" cy="258"/>
            </a:xfrm>
            <a:custGeom>
              <a:avLst/>
              <a:gdLst/>
              <a:ahLst/>
              <a:cxnLst/>
              <a:rect l="l" t="t" r="r" b="b"/>
              <a:pathLst>
                <a:path w="8" h="19" extrusionOk="0">
                  <a:moveTo>
                    <a:pt x="8" y="18"/>
                  </a:moveTo>
                  <a:cubicBezTo>
                    <a:pt x="4" y="11"/>
                    <a:pt x="1" y="8"/>
                    <a:pt x="1" y="1"/>
                  </a:cubicBezTo>
                  <a:cubicBezTo>
                    <a:pt x="1" y="8"/>
                    <a:pt x="4" y="11"/>
                    <a:pt x="8"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5207;p59">
              <a:extLst>
                <a:ext uri="{FF2B5EF4-FFF2-40B4-BE49-F238E27FC236}">
                  <a16:creationId xmlns:a16="http://schemas.microsoft.com/office/drawing/2014/main" id="{6558F8DC-A764-2D66-6209-9ABE53097810}"/>
                </a:ext>
              </a:extLst>
            </p:cNvPr>
            <p:cNvSpPr/>
            <p:nvPr/>
          </p:nvSpPr>
          <p:spPr>
            <a:xfrm>
              <a:off x="2103767" y="1657068"/>
              <a:ext cx="204" cy="448"/>
            </a:xfrm>
            <a:custGeom>
              <a:avLst/>
              <a:gdLst/>
              <a:ahLst/>
              <a:cxnLst/>
              <a:rect l="l" t="t" r="r" b="b"/>
              <a:pathLst>
                <a:path w="15" h="33" extrusionOk="0">
                  <a:moveTo>
                    <a:pt x="14" y="1"/>
                  </a:moveTo>
                  <a:lnTo>
                    <a:pt x="9" y="18"/>
                  </a:lnTo>
                  <a:lnTo>
                    <a:pt x="9" y="18"/>
                  </a:lnTo>
                  <a:cubicBezTo>
                    <a:pt x="11" y="12"/>
                    <a:pt x="13" y="6"/>
                    <a:pt x="14" y="1"/>
                  </a:cubicBezTo>
                  <a:close/>
                  <a:moveTo>
                    <a:pt x="9" y="18"/>
                  </a:moveTo>
                  <a:cubicBezTo>
                    <a:pt x="6" y="24"/>
                    <a:pt x="4" y="29"/>
                    <a:pt x="0" y="32"/>
                  </a:cubicBezTo>
                  <a:cubicBezTo>
                    <a:pt x="4" y="29"/>
                    <a:pt x="7" y="25"/>
                    <a:pt x="7" y="22"/>
                  </a:cubicBezTo>
                  <a:lnTo>
                    <a:pt x="9"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5208;p59">
              <a:extLst>
                <a:ext uri="{FF2B5EF4-FFF2-40B4-BE49-F238E27FC236}">
                  <a16:creationId xmlns:a16="http://schemas.microsoft.com/office/drawing/2014/main" id="{63B1D315-C468-7C8F-D745-0B859B174BA1}"/>
                </a:ext>
              </a:extLst>
            </p:cNvPr>
            <p:cNvSpPr/>
            <p:nvPr/>
          </p:nvSpPr>
          <p:spPr>
            <a:xfrm>
              <a:off x="2101676" y="1658019"/>
              <a:ext cx="244" cy="163"/>
            </a:xfrm>
            <a:custGeom>
              <a:avLst/>
              <a:gdLst/>
              <a:ahLst/>
              <a:cxnLst/>
              <a:rect l="l" t="t" r="r" b="b"/>
              <a:pathLst>
                <a:path w="18" h="12" extrusionOk="0">
                  <a:moveTo>
                    <a:pt x="0" y="1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5209;p59">
              <a:extLst>
                <a:ext uri="{FF2B5EF4-FFF2-40B4-BE49-F238E27FC236}">
                  <a16:creationId xmlns:a16="http://schemas.microsoft.com/office/drawing/2014/main" id="{BA8712E4-AFF5-AA7E-0D0D-D4E35705E50A}"/>
                </a:ext>
              </a:extLst>
            </p:cNvPr>
            <p:cNvSpPr/>
            <p:nvPr/>
          </p:nvSpPr>
          <p:spPr>
            <a:xfrm>
              <a:off x="2099585" y="1672289"/>
              <a:ext cx="502" cy="1385"/>
            </a:xfrm>
            <a:custGeom>
              <a:avLst/>
              <a:gdLst/>
              <a:ahLst/>
              <a:cxnLst/>
              <a:rect l="l" t="t" r="r" b="b"/>
              <a:pathLst>
                <a:path w="37" h="102" extrusionOk="0">
                  <a:moveTo>
                    <a:pt x="0" y="0"/>
                  </a:moveTo>
                  <a:lnTo>
                    <a:pt x="0" y="0"/>
                  </a:lnTo>
                  <a:cubicBezTo>
                    <a:pt x="24" y="26"/>
                    <a:pt x="36" y="41"/>
                    <a:pt x="37" y="62"/>
                  </a:cubicBezTo>
                  <a:lnTo>
                    <a:pt x="37" y="62"/>
                  </a:lnTo>
                  <a:cubicBezTo>
                    <a:pt x="37" y="40"/>
                    <a:pt x="24" y="26"/>
                    <a:pt x="0" y="0"/>
                  </a:cubicBezTo>
                  <a:close/>
                  <a:moveTo>
                    <a:pt x="37" y="62"/>
                  </a:moveTo>
                  <a:lnTo>
                    <a:pt x="37" y="62"/>
                  </a:lnTo>
                  <a:cubicBezTo>
                    <a:pt x="37" y="64"/>
                    <a:pt x="36" y="67"/>
                    <a:pt x="36" y="69"/>
                  </a:cubicBezTo>
                  <a:lnTo>
                    <a:pt x="36" y="69"/>
                  </a:lnTo>
                  <a:cubicBezTo>
                    <a:pt x="36" y="67"/>
                    <a:pt x="37" y="64"/>
                    <a:pt x="37" y="62"/>
                  </a:cubicBezTo>
                  <a:close/>
                  <a:moveTo>
                    <a:pt x="36" y="69"/>
                  </a:moveTo>
                  <a:cubicBezTo>
                    <a:pt x="35" y="77"/>
                    <a:pt x="33" y="87"/>
                    <a:pt x="28" y="98"/>
                  </a:cubicBezTo>
                  <a:lnTo>
                    <a:pt x="28" y="102"/>
                  </a:lnTo>
                  <a:cubicBezTo>
                    <a:pt x="33" y="89"/>
                    <a:pt x="35" y="78"/>
                    <a:pt x="36" y="6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5210;p59">
              <a:extLst>
                <a:ext uri="{FF2B5EF4-FFF2-40B4-BE49-F238E27FC236}">
                  <a16:creationId xmlns:a16="http://schemas.microsoft.com/office/drawing/2014/main" id="{574C75F2-4767-99FC-2ED6-A2636333E76E}"/>
                </a:ext>
              </a:extLst>
            </p:cNvPr>
            <p:cNvSpPr/>
            <p:nvPr/>
          </p:nvSpPr>
          <p:spPr>
            <a:xfrm>
              <a:off x="2101296" y="1658209"/>
              <a:ext cx="244" cy="163"/>
            </a:xfrm>
            <a:custGeom>
              <a:avLst/>
              <a:gdLst/>
              <a:ahLst/>
              <a:cxnLst/>
              <a:rect l="l" t="t" r="r" b="b"/>
              <a:pathLst>
                <a:path w="18" h="12" extrusionOk="0">
                  <a:moveTo>
                    <a:pt x="0" y="1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5211;p59">
              <a:extLst>
                <a:ext uri="{FF2B5EF4-FFF2-40B4-BE49-F238E27FC236}">
                  <a16:creationId xmlns:a16="http://schemas.microsoft.com/office/drawing/2014/main" id="{BDAD137A-3619-DB6D-09A9-64E731A2DEAB}"/>
                </a:ext>
              </a:extLst>
            </p:cNvPr>
            <p:cNvSpPr/>
            <p:nvPr/>
          </p:nvSpPr>
          <p:spPr>
            <a:xfrm>
              <a:off x="2100630" y="1658684"/>
              <a:ext cx="244" cy="204"/>
            </a:xfrm>
            <a:custGeom>
              <a:avLst/>
              <a:gdLst/>
              <a:ahLst/>
              <a:cxnLst/>
              <a:rect l="l" t="t" r="r" b="b"/>
              <a:pathLst>
                <a:path w="18" h="15" extrusionOk="0">
                  <a:moveTo>
                    <a:pt x="0" y="15"/>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5212;p59">
              <a:extLst>
                <a:ext uri="{FF2B5EF4-FFF2-40B4-BE49-F238E27FC236}">
                  <a16:creationId xmlns:a16="http://schemas.microsoft.com/office/drawing/2014/main" id="{1D698495-C4C3-88E4-C548-654C3BEC66F2}"/>
                </a:ext>
              </a:extLst>
            </p:cNvPr>
            <p:cNvSpPr/>
            <p:nvPr/>
          </p:nvSpPr>
          <p:spPr>
            <a:xfrm>
              <a:off x="2100956" y="1658453"/>
              <a:ext cx="258" cy="204"/>
            </a:xfrm>
            <a:custGeom>
              <a:avLst/>
              <a:gdLst/>
              <a:ahLst/>
              <a:cxnLst/>
              <a:rect l="l" t="t" r="r" b="b"/>
              <a:pathLst>
                <a:path w="19" h="15" extrusionOk="0">
                  <a:moveTo>
                    <a:pt x="1" y="1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5213;p59">
              <a:extLst>
                <a:ext uri="{FF2B5EF4-FFF2-40B4-BE49-F238E27FC236}">
                  <a16:creationId xmlns:a16="http://schemas.microsoft.com/office/drawing/2014/main" id="{5DA79B92-BC2E-A8B6-E8D9-94DF67838617}"/>
                </a:ext>
              </a:extLst>
            </p:cNvPr>
            <p:cNvSpPr/>
            <p:nvPr/>
          </p:nvSpPr>
          <p:spPr>
            <a:xfrm>
              <a:off x="2102056" y="1657829"/>
              <a:ext cx="204" cy="163"/>
            </a:xfrm>
            <a:custGeom>
              <a:avLst/>
              <a:gdLst/>
              <a:ahLst/>
              <a:cxnLst/>
              <a:rect l="l" t="t" r="r" b="b"/>
              <a:pathLst>
                <a:path w="15" h="12" extrusionOk="0">
                  <a:moveTo>
                    <a:pt x="0" y="1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5214;p59">
              <a:extLst>
                <a:ext uri="{FF2B5EF4-FFF2-40B4-BE49-F238E27FC236}">
                  <a16:creationId xmlns:a16="http://schemas.microsoft.com/office/drawing/2014/main" id="{6361916B-7DA5-8AE2-02C4-D876FC0655C1}"/>
                </a:ext>
              </a:extLst>
            </p:cNvPr>
            <p:cNvSpPr/>
            <p:nvPr/>
          </p:nvSpPr>
          <p:spPr>
            <a:xfrm>
              <a:off x="2103142" y="1657543"/>
              <a:ext cx="258" cy="68"/>
            </a:xfrm>
            <a:custGeom>
              <a:avLst/>
              <a:gdLst/>
              <a:ahLst/>
              <a:cxnLst/>
              <a:rect l="l" t="t" r="r" b="b"/>
              <a:pathLst>
                <a:path w="19" h="5" extrusionOk="0">
                  <a:moveTo>
                    <a:pt x="1" y="4"/>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5215;p59">
              <a:extLst>
                <a:ext uri="{FF2B5EF4-FFF2-40B4-BE49-F238E27FC236}">
                  <a16:creationId xmlns:a16="http://schemas.microsoft.com/office/drawing/2014/main" id="{677A075E-8DB0-7CF2-DB62-C6BCA511C0E5}"/>
                </a:ext>
              </a:extLst>
            </p:cNvPr>
            <p:cNvSpPr/>
            <p:nvPr/>
          </p:nvSpPr>
          <p:spPr>
            <a:xfrm>
              <a:off x="2102816" y="1657638"/>
              <a:ext cx="204" cy="68"/>
            </a:xfrm>
            <a:custGeom>
              <a:avLst/>
              <a:gdLst/>
              <a:ahLst/>
              <a:cxnLst/>
              <a:rect l="l" t="t" r="r" b="b"/>
              <a:pathLst>
                <a:path w="15" h="5" extrusionOk="0">
                  <a:moveTo>
                    <a:pt x="0" y="4"/>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5216;p59">
              <a:extLst>
                <a:ext uri="{FF2B5EF4-FFF2-40B4-BE49-F238E27FC236}">
                  <a16:creationId xmlns:a16="http://schemas.microsoft.com/office/drawing/2014/main" id="{F7020CFD-C918-CDC5-9687-0E713F7A51E3}"/>
                </a:ext>
              </a:extLst>
            </p:cNvPr>
            <p:cNvSpPr/>
            <p:nvPr/>
          </p:nvSpPr>
          <p:spPr>
            <a:xfrm>
              <a:off x="2102436" y="1657733"/>
              <a:ext cx="204" cy="68"/>
            </a:xfrm>
            <a:custGeom>
              <a:avLst/>
              <a:gdLst/>
              <a:ahLst/>
              <a:cxnLst/>
              <a:rect l="l" t="t" r="r" b="b"/>
              <a:pathLst>
                <a:path w="15" h="5" extrusionOk="0">
                  <a:moveTo>
                    <a:pt x="0" y="4"/>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5217;p59">
              <a:extLst>
                <a:ext uri="{FF2B5EF4-FFF2-40B4-BE49-F238E27FC236}">
                  <a16:creationId xmlns:a16="http://schemas.microsoft.com/office/drawing/2014/main" id="{EFC1A155-1A54-EC7C-4DA4-8415E4C9889B}"/>
                </a:ext>
              </a:extLst>
            </p:cNvPr>
            <p:cNvSpPr/>
            <p:nvPr/>
          </p:nvSpPr>
          <p:spPr>
            <a:xfrm>
              <a:off x="2100345" y="1659023"/>
              <a:ext cx="204" cy="204"/>
            </a:xfrm>
            <a:custGeom>
              <a:avLst/>
              <a:gdLst/>
              <a:ahLst/>
              <a:cxnLst/>
              <a:rect l="l" t="t" r="r" b="b"/>
              <a:pathLst>
                <a:path w="15" h="15" extrusionOk="0">
                  <a:moveTo>
                    <a:pt x="0" y="1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5218;p59">
              <a:extLst>
                <a:ext uri="{FF2B5EF4-FFF2-40B4-BE49-F238E27FC236}">
                  <a16:creationId xmlns:a16="http://schemas.microsoft.com/office/drawing/2014/main" id="{683CFC0D-803F-70AA-1678-53BB07E1D9E8}"/>
                </a:ext>
              </a:extLst>
            </p:cNvPr>
            <p:cNvSpPr/>
            <p:nvPr/>
          </p:nvSpPr>
          <p:spPr>
            <a:xfrm>
              <a:off x="2099395" y="1660300"/>
              <a:ext cx="149" cy="299"/>
            </a:xfrm>
            <a:custGeom>
              <a:avLst/>
              <a:gdLst/>
              <a:ahLst/>
              <a:cxnLst/>
              <a:rect l="l" t="t" r="r" b="b"/>
              <a:pathLst>
                <a:path w="11" h="22" extrusionOk="0">
                  <a:moveTo>
                    <a:pt x="0" y="22"/>
                  </a:moveTo>
                  <a:cubicBezTo>
                    <a:pt x="4" y="15"/>
                    <a:pt x="7" y="8"/>
                    <a:pt x="11" y="1"/>
                  </a:cubicBezTo>
                  <a:cubicBezTo>
                    <a:pt x="7" y="8"/>
                    <a:pt x="4" y="15"/>
                    <a:pt x="0"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5219;p59">
              <a:extLst>
                <a:ext uri="{FF2B5EF4-FFF2-40B4-BE49-F238E27FC236}">
                  <a16:creationId xmlns:a16="http://schemas.microsoft.com/office/drawing/2014/main" id="{26F4E6F4-2D4A-EA0C-258B-005F3D02D1B6}"/>
                </a:ext>
              </a:extLst>
            </p:cNvPr>
            <p:cNvSpPr/>
            <p:nvPr/>
          </p:nvSpPr>
          <p:spPr>
            <a:xfrm>
              <a:off x="2099585" y="1659919"/>
              <a:ext cx="149" cy="258"/>
            </a:xfrm>
            <a:custGeom>
              <a:avLst/>
              <a:gdLst/>
              <a:ahLst/>
              <a:cxnLst/>
              <a:rect l="l" t="t" r="r" b="b"/>
              <a:pathLst>
                <a:path w="11" h="19" extrusionOk="0">
                  <a:moveTo>
                    <a:pt x="0" y="18"/>
                  </a:moveTo>
                  <a:cubicBezTo>
                    <a:pt x="4" y="15"/>
                    <a:pt x="7" y="8"/>
                    <a:pt x="11" y="1"/>
                  </a:cubicBezTo>
                  <a:cubicBezTo>
                    <a:pt x="7" y="8"/>
                    <a:pt x="4" y="15"/>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5220;p59">
              <a:extLst>
                <a:ext uri="{FF2B5EF4-FFF2-40B4-BE49-F238E27FC236}">
                  <a16:creationId xmlns:a16="http://schemas.microsoft.com/office/drawing/2014/main" id="{799AB7BF-C69E-A1D5-5DC1-4F6D6873F064}"/>
                </a:ext>
              </a:extLst>
            </p:cNvPr>
            <p:cNvSpPr/>
            <p:nvPr/>
          </p:nvSpPr>
          <p:spPr>
            <a:xfrm>
              <a:off x="2099245" y="1660639"/>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5221;p59">
              <a:extLst>
                <a:ext uri="{FF2B5EF4-FFF2-40B4-BE49-F238E27FC236}">
                  <a16:creationId xmlns:a16="http://schemas.microsoft.com/office/drawing/2014/main" id="{43A2059C-0FF9-262D-CC94-CA23C75A0C3A}"/>
                </a:ext>
              </a:extLst>
            </p:cNvPr>
            <p:cNvSpPr/>
            <p:nvPr/>
          </p:nvSpPr>
          <p:spPr>
            <a:xfrm>
              <a:off x="2099150" y="1661019"/>
              <a:ext cx="109" cy="339"/>
            </a:xfrm>
            <a:custGeom>
              <a:avLst/>
              <a:gdLst/>
              <a:ahLst/>
              <a:cxnLst/>
              <a:rect l="l" t="t" r="r" b="b"/>
              <a:pathLst>
                <a:path w="8" h="25" extrusionOk="0">
                  <a:moveTo>
                    <a:pt x="1" y="25"/>
                  </a:moveTo>
                  <a:cubicBezTo>
                    <a:pt x="1" y="18"/>
                    <a:pt x="4" y="7"/>
                    <a:pt x="8" y="0"/>
                  </a:cubicBezTo>
                  <a:cubicBezTo>
                    <a:pt x="4" y="7"/>
                    <a:pt x="1" y="18"/>
                    <a:pt x="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5222;p59">
              <a:extLst>
                <a:ext uri="{FF2B5EF4-FFF2-40B4-BE49-F238E27FC236}">
                  <a16:creationId xmlns:a16="http://schemas.microsoft.com/office/drawing/2014/main" id="{08FBC22C-D38B-53EA-9D7A-E20B8DE4ED0E}"/>
                </a:ext>
              </a:extLst>
            </p:cNvPr>
            <p:cNvSpPr/>
            <p:nvPr/>
          </p:nvSpPr>
          <p:spPr>
            <a:xfrm>
              <a:off x="2094018" y="1670958"/>
              <a:ext cx="543" cy="584"/>
            </a:xfrm>
            <a:custGeom>
              <a:avLst/>
              <a:gdLst/>
              <a:ahLst/>
              <a:cxnLst/>
              <a:rect l="l" t="t" r="r" b="b"/>
              <a:pathLst>
                <a:path w="40" h="43" extrusionOk="0">
                  <a:moveTo>
                    <a:pt x="1" y="0"/>
                  </a:moveTo>
                  <a:cubicBezTo>
                    <a:pt x="11" y="18"/>
                    <a:pt x="22" y="32"/>
                    <a:pt x="39" y="42"/>
                  </a:cubicBezTo>
                  <a:cubicBezTo>
                    <a:pt x="22" y="32"/>
                    <a:pt x="11" y="1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5223;p59">
              <a:extLst>
                <a:ext uri="{FF2B5EF4-FFF2-40B4-BE49-F238E27FC236}">
                  <a16:creationId xmlns:a16="http://schemas.microsoft.com/office/drawing/2014/main" id="{D1B5043A-8C6C-B228-BE36-3A7D848273D2}"/>
                </a:ext>
              </a:extLst>
            </p:cNvPr>
            <p:cNvSpPr/>
            <p:nvPr/>
          </p:nvSpPr>
          <p:spPr>
            <a:xfrm>
              <a:off x="2100060" y="1659308"/>
              <a:ext cx="204" cy="244"/>
            </a:xfrm>
            <a:custGeom>
              <a:avLst/>
              <a:gdLst/>
              <a:ahLst/>
              <a:cxnLst/>
              <a:rect l="l" t="t" r="r" b="b"/>
              <a:pathLst>
                <a:path w="15" h="18" extrusionOk="0">
                  <a:moveTo>
                    <a:pt x="0" y="18"/>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5224;p59">
              <a:extLst>
                <a:ext uri="{FF2B5EF4-FFF2-40B4-BE49-F238E27FC236}">
                  <a16:creationId xmlns:a16="http://schemas.microsoft.com/office/drawing/2014/main" id="{ACC56E9C-E68B-3E55-587D-F61B10D85682}"/>
                </a:ext>
              </a:extLst>
            </p:cNvPr>
            <p:cNvSpPr/>
            <p:nvPr/>
          </p:nvSpPr>
          <p:spPr>
            <a:xfrm>
              <a:off x="2099816" y="1659594"/>
              <a:ext cx="163" cy="299"/>
            </a:xfrm>
            <a:custGeom>
              <a:avLst/>
              <a:gdLst/>
              <a:ahLst/>
              <a:cxnLst/>
              <a:rect l="l" t="t" r="r" b="b"/>
              <a:pathLst>
                <a:path w="12" h="22" extrusionOk="0">
                  <a:moveTo>
                    <a:pt x="11" y="0"/>
                  </a:moveTo>
                  <a:lnTo>
                    <a:pt x="11" y="0"/>
                  </a:lnTo>
                  <a:cubicBezTo>
                    <a:pt x="8" y="7"/>
                    <a:pt x="4" y="14"/>
                    <a:pt x="1" y="21"/>
                  </a:cubicBezTo>
                  <a:cubicBezTo>
                    <a:pt x="4" y="14"/>
                    <a:pt x="11" y="7"/>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5225;p59">
              <a:extLst>
                <a:ext uri="{FF2B5EF4-FFF2-40B4-BE49-F238E27FC236}">
                  <a16:creationId xmlns:a16="http://schemas.microsoft.com/office/drawing/2014/main" id="{FA76BC3F-569A-4060-C6DB-ED14922D29FB}"/>
                </a:ext>
              </a:extLst>
            </p:cNvPr>
            <p:cNvSpPr/>
            <p:nvPr/>
          </p:nvSpPr>
          <p:spPr>
            <a:xfrm>
              <a:off x="2096299" y="1640626"/>
              <a:ext cx="1113" cy="489"/>
            </a:xfrm>
            <a:custGeom>
              <a:avLst/>
              <a:gdLst/>
              <a:ahLst/>
              <a:cxnLst/>
              <a:rect l="l" t="t" r="r" b="b"/>
              <a:pathLst>
                <a:path w="82" h="36" extrusionOk="0">
                  <a:moveTo>
                    <a:pt x="1" y="1"/>
                  </a:moveTo>
                  <a:lnTo>
                    <a:pt x="15" y="4"/>
                  </a:lnTo>
                  <a:lnTo>
                    <a:pt x="15" y="4"/>
                  </a:lnTo>
                  <a:cubicBezTo>
                    <a:pt x="10" y="3"/>
                    <a:pt x="5" y="2"/>
                    <a:pt x="1" y="1"/>
                  </a:cubicBezTo>
                  <a:close/>
                  <a:moveTo>
                    <a:pt x="15" y="4"/>
                  </a:moveTo>
                  <a:cubicBezTo>
                    <a:pt x="38" y="11"/>
                    <a:pt x="61" y="21"/>
                    <a:pt x="81" y="36"/>
                  </a:cubicBezTo>
                  <a:cubicBezTo>
                    <a:pt x="71" y="25"/>
                    <a:pt x="53" y="15"/>
                    <a:pt x="39" y="11"/>
                  </a:cubicBez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5226;p59">
              <a:extLst>
                <a:ext uri="{FF2B5EF4-FFF2-40B4-BE49-F238E27FC236}">
                  <a16:creationId xmlns:a16="http://schemas.microsoft.com/office/drawing/2014/main" id="{A48D470E-E5B7-114F-F45B-C8F6C6A5601E}"/>
                </a:ext>
              </a:extLst>
            </p:cNvPr>
            <p:cNvSpPr/>
            <p:nvPr/>
          </p:nvSpPr>
          <p:spPr>
            <a:xfrm>
              <a:off x="2103957" y="1654937"/>
              <a:ext cx="299" cy="2145"/>
            </a:xfrm>
            <a:custGeom>
              <a:avLst/>
              <a:gdLst/>
              <a:ahLst/>
              <a:cxnLst/>
              <a:rect l="l" t="t" r="r" b="b"/>
              <a:pathLst>
                <a:path w="22" h="158" extrusionOk="0">
                  <a:moveTo>
                    <a:pt x="21" y="0"/>
                  </a:moveTo>
                  <a:lnTo>
                    <a:pt x="21" y="0"/>
                  </a:lnTo>
                  <a:cubicBezTo>
                    <a:pt x="20" y="15"/>
                    <a:pt x="19" y="32"/>
                    <a:pt x="17" y="50"/>
                  </a:cubicBezTo>
                  <a:lnTo>
                    <a:pt x="17" y="50"/>
                  </a:lnTo>
                  <a:cubicBezTo>
                    <a:pt x="19" y="33"/>
                    <a:pt x="20" y="17"/>
                    <a:pt x="21" y="0"/>
                  </a:cubicBezTo>
                  <a:close/>
                  <a:moveTo>
                    <a:pt x="17" y="50"/>
                  </a:moveTo>
                  <a:lnTo>
                    <a:pt x="17" y="50"/>
                  </a:lnTo>
                  <a:cubicBezTo>
                    <a:pt x="13" y="86"/>
                    <a:pt x="8" y="122"/>
                    <a:pt x="0" y="158"/>
                  </a:cubicBezTo>
                  <a:lnTo>
                    <a:pt x="4" y="140"/>
                  </a:lnTo>
                  <a:cubicBezTo>
                    <a:pt x="10" y="112"/>
                    <a:pt x="14" y="79"/>
                    <a:pt x="17" y="5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5227;p59">
              <a:extLst>
                <a:ext uri="{FF2B5EF4-FFF2-40B4-BE49-F238E27FC236}">
                  <a16:creationId xmlns:a16="http://schemas.microsoft.com/office/drawing/2014/main" id="{515DB54A-33E9-9246-D912-9807F3BEBA33}"/>
                </a:ext>
              </a:extLst>
            </p:cNvPr>
            <p:cNvSpPr/>
            <p:nvPr/>
          </p:nvSpPr>
          <p:spPr>
            <a:xfrm>
              <a:off x="2105138" y="1644577"/>
              <a:ext cx="1969" cy="625"/>
            </a:xfrm>
            <a:custGeom>
              <a:avLst/>
              <a:gdLst/>
              <a:ahLst/>
              <a:cxnLst/>
              <a:rect l="l" t="t" r="r" b="b"/>
              <a:pathLst>
                <a:path w="145" h="46" extrusionOk="0">
                  <a:moveTo>
                    <a:pt x="1" y="0"/>
                  </a:moveTo>
                  <a:cubicBezTo>
                    <a:pt x="43" y="32"/>
                    <a:pt x="92" y="46"/>
                    <a:pt x="144" y="42"/>
                  </a:cubicBezTo>
                  <a:lnTo>
                    <a:pt x="144" y="42"/>
                  </a:lnTo>
                  <a:cubicBezTo>
                    <a:pt x="92" y="46"/>
                    <a:pt x="43" y="32"/>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5228;p59">
              <a:extLst>
                <a:ext uri="{FF2B5EF4-FFF2-40B4-BE49-F238E27FC236}">
                  <a16:creationId xmlns:a16="http://schemas.microsoft.com/office/drawing/2014/main" id="{2B4DDD59-1025-8678-3F17-FDE133404BB6}"/>
                </a:ext>
              </a:extLst>
            </p:cNvPr>
            <p:cNvSpPr/>
            <p:nvPr/>
          </p:nvSpPr>
          <p:spPr>
            <a:xfrm>
              <a:off x="2095824" y="1640490"/>
              <a:ext cx="1018" cy="299"/>
            </a:xfrm>
            <a:custGeom>
              <a:avLst/>
              <a:gdLst/>
              <a:ahLst/>
              <a:cxnLst/>
              <a:rect l="l" t="t" r="r" b="b"/>
              <a:pathLst>
                <a:path w="75" h="22" extrusionOk="0">
                  <a:moveTo>
                    <a:pt x="1" y="0"/>
                  </a:moveTo>
                  <a:lnTo>
                    <a:pt x="36" y="11"/>
                  </a:lnTo>
                  <a:lnTo>
                    <a:pt x="74" y="21"/>
                  </a:lnTo>
                  <a:cubicBezTo>
                    <a:pt x="53" y="11"/>
                    <a:pt x="29"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5229;p59">
              <a:extLst>
                <a:ext uri="{FF2B5EF4-FFF2-40B4-BE49-F238E27FC236}">
                  <a16:creationId xmlns:a16="http://schemas.microsoft.com/office/drawing/2014/main" id="{D1F2ADD0-4BA6-0D41-F364-DF149369476B}"/>
                </a:ext>
              </a:extLst>
            </p:cNvPr>
            <p:cNvSpPr/>
            <p:nvPr/>
          </p:nvSpPr>
          <p:spPr>
            <a:xfrm>
              <a:off x="2103862" y="1656837"/>
              <a:ext cx="149" cy="530"/>
            </a:xfrm>
            <a:custGeom>
              <a:avLst/>
              <a:gdLst/>
              <a:ahLst/>
              <a:cxnLst/>
              <a:rect l="l" t="t" r="r" b="b"/>
              <a:pathLst>
                <a:path w="11" h="39" extrusionOk="0">
                  <a:moveTo>
                    <a:pt x="11" y="0"/>
                  </a:moveTo>
                  <a:lnTo>
                    <a:pt x="7" y="18"/>
                  </a:lnTo>
                  <a:lnTo>
                    <a:pt x="5" y="24"/>
                  </a:lnTo>
                  <a:lnTo>
                    <a:pt x="5" y="24"/>
                  </a:lnTo>
                  <a:cubicBezTo>
                    <a:pt x="8" y="16"/>
                    <a:pt x="11" y="9"/>
                    <a:pt x="11" y="0"/>
                  </a:cubicBezTo>
                  <a:close/>
                  <a:moveTo>
                    <a:pt x="5" y="24"/>
                  </a:moveTo>
                  <a:lnTo>
                    <a:pt x="5" y="24"/>
                  </a:lnTo>
                  <a:cubicBezTo>
                    <a:pt x="4" y="29"/>
                    <a:pt x="2" y="33"/>
                    <a:pt x="0" y="39"/>
                  </a:cubicBezTo>
                  <a:lnTo>
                    <a:pt x="5" y="2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5230;p59">
              <a:extLst>
                <a:ext uri="{FF2B5EF4-FFF2-40B4-BE49-F238E27FC236}">
                  <a16:creationId xmlns:a16="http://schemas.microsoft.com/office/drawing/2014/main" id="{C453FFFB-E429-ACC1-5039-4264305B70B1}"/>
                </a:ext>
              </a:extLst>
            </p:cNvPr>
            <p:cNvSpPr/>
            <p:nvPr/>
          </p:nvSpPr>
          <p:spPr>
            <a:xfrm>
              <a:off x="1375130" y="1936371"/>
              <a:ext cx="14704" cy="7522"/>
            </a:xfrm>
            <a:custGeom>
              <a:avLst/>
              <a:gdLst/>
              <a:ahLst/>
              <a:cxnLst/>
              <a:rect l="l" t="t" r="r" b="b"/>
              <a:pathLst>
                <a:path w="1083" h="554" extrusionOk="0">
                  <a:moveTo>
                    <a:pt x="302" y="1"/>
                  </a:moveTo>
                  <a:cubicBezTo>
                    <a:pt x="291" y="1"/>
                    <a:pt x="232" y="32"/>
                    <a:pt x="1" y="249"/>
                  </a:cubicBezTo>
                  <a:cubicBezTo>
                    <a:pt x="239" y="382"/>
                    <a:pt x="806" y="554"/>
                    <a:pt x="960" y="554"/>
                  </a:cubicBezTo>
                  <a:cubicBezTo>
                    <a:pt x="1002" y="554"/>
                    <a:pt x="1041" y="540"/>
                    <a:pt x="1072" y="512"/>
                  </a:cubicBezTo>
                  <a:lnTo>
                    <a:pt x="1072" y="501"/>
                  </a:lnTo>
                  <a:lnTo>
                    <a:pt x="1076" y="480"/>
                  </a:lnTo>
                  <a:lnTo>
                    <a:pt x="1079" y="459"/>
                  </a:lnTo>
                  <a:lnTo>
                    <a:pt x="1079" y="442"/>
                  </a:lnTo>
                  <a:lnTo>
                    <a:pt x="1083" y="421"/>
                  </a:lnTo>
                  <a:lnTo>
                    <a:pt x="1083" y="407"/>
                  </a:lnTo>
                  <a:lnTo>
                    <a:pt x="1083" y="389"/>
                  </a:lnTo>
                  <a:lnTo>
                    <a:pt x="1083" y="375"/>
                  </a:lnTo>
                  <a:lnTo>
                    <a:pt x="1083" y="358"/>
                  </a:lnTo>
                  <a:lnTo>
                    <a:pt x="1083" y="351"/>
                  </a:lnTo>
                  <a:lnTo>
                    <a:pt x="1083" y="333"/>
                  </a:lnTo>
                  <a:lnTo>
                    <a:pt x="1083" y="326"/>
                  </a:lnTo>
                  <a:lnTo>
                    <a:pt x="1083" y="309"/>
                  </a:lnTo>
                  <a:lnTo>
                    <a:pt x="1083" y="305"/>
                  </a:lnTo>
                  <a:lnTo>
                    <a:pt x="1083" y="288"/>
                  </a:lnTo>
                  <a:lnTo>
                    <a:pt x="1083" y="260"/>
                  </a:lnTo>
                  <a:lnTo>
                    <a:pt x="1083" y="253"/>
                  </a:lnTo>
                  <a:lnTo>
                    <a:pt x="1083" y="246"/>
                  </a:lnTo>
                  <a:lnTo>
                    <a:pt x="1083" y="242"/>
                  </a:lnTo>
                  <a:lnTo>
                    <a:pt x="1083" y="239"/>
                  </a:lnTo>
                  <a:lnTo>
                    <a:pt x="1083" y="235"/>
                  </a:lnTo>
                  <a:cubicBezTo>
                    <a:pt x="1069" y="218"/>
                    <a:pt x="1048" y="211"/>
                    <a:pt x="1027" y="207"/>
                  </a:cubicBezTo>
                  <a:cubicBezTo>
                    <a:pt x="992" y="204"/>
                    <a:pt x="957" y="204"/>
                    <a:pt x="922" y="204"/>
                  </a:cubicBezTo>
                  <a:cubicBezTo>
                    <a:pt x="813" y="204"/>
                    <a:pt x="656" y="204"/>
                    <a:pt x="501" y="99"/>
                  </a:cubicBezTo>
                  <a:cubicBezTo>
                    <a:pt x="487" y="88"/>
                    <a:pt x="473" y="81"/>
                    <a:pt x="459" y="71"/>
                  </a:cubicBezTo>
                  <a:lnTo>
                    <a:pt x="442" y="64"/>
                  </a:lnTo>
                  <a:lnTo>
                    <a:pt x="407" y="46"/>
                  </a:lnTo>
                  <a:lnTo>
                    <a:pt x="386" y="36"/>
                  </a:lnTo>
                  <a:lnTo>
                    <a:pt x="351" y="22"/>
                  </a:lnTo>
                  <a:lnTo>
                    <a:pt x="326" y="8"/>
                  </a:lnTo>
                  <a:lnTo>
                    <a:pt x="30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5231;p59">
              <a:extLst>
                <a:ext uri="{FF2B5EF4-FFF2-40B4-BE49-F238E27FC236}">
                  <a16:creationId xmlns:a16="http://schemas.microsoft.com/office/drawing/2014/main" id="{52469804-41A5-FFE6-DC7C-2844ACB72CA4}"/>
                </a:ext>
              </a:extLst>
            </p:cNvPr>
            <p:cNvSpPr/>
            <p:nvPr/>
          </p:nvSpPr>
          <p:spPr>
            <a:xfrm>
              <a:off x="1380643" y="1923581"/>
              <a:ext cx="42986" cy="21887"/>
            </a:xfrm>
            <a:custGeom>
              <a:avLst/>
              <a:gdLst/>
              <a:ahLst/>
              <a:cxnLst/>
              <a:rect l="l" t="t" r="r" b="b"/>
              <a:pathLst>
                <a:path w="3166" h="1612" extrusionOk="0">
                  <a:moveTo>
                    <a:pt x="2152" y="1"/>
                  </a:moveTo>
                  <a:cubicBezTo>
                    <a:pt x="1913" y="1"/>
                    <a:pt x="1654" y="70"/>
                    <a:pt x="1496" y="131"/>
                  </a:cubicBezTo>
                  <a:cubicBezTo>
                    <a:pt x="1422" y="160"/>
                    <a:pt x="1346" y="171"/>
                    <a:pt x="1270" y="171"/>
                  </a:cubicBezTo>
                  <a:cubicBezTo>
                    <a:pt x="1184" y="171"/>
                    <a:pt x="1098" y="158"/>
                    <a:pt x="1013" y="145"/>
                  </a:cubicBezTo>
                  <a:cubicBezTo>
                    <a:pt x="928" y="132"/>
                    <a:pt x="845" y="120"/>
                    <a:pt x="765" y="120"/>
                  </a:cubicBezTo>
                  <a:cubicBezTo>
                    <a:pt x="670" y="120"/>
                    <a:pt x="577" y="137"/>
                    <a:pt x="488" y="190"/>
                  </a:cubicBezTo>
                  <a:lnTo>
                    <a:pt x="484" y="190"/>
                  </a:lnTo>
                  <a:cubicBezTo>
                    <a:pt x="474" y="204"/>
                    <a:pt x="460" y="218"/>
                    <a:pt x="446" y="236"/>
                  </a:cubicBezTo>
                  <a:cubicBezTo>
                    <a:pt x="435" y="250"/>
                    <a:pt x="425" y="260"/>
                    <a:pt x="414" y="271"/>
                  </a:cubicBezTo>
                  <a:cubicBezTo>
                    <a:pt x="404" y="285"/>
                    <a:pt x="386" y="306"/>
                    <a:pt x="369" y="323"/>
                  </a:cubicBezTo>
                  <a:cubicBezTo>
                    <a:pt x="358" y="334"/>
                    <a:pt x="351" y="344"/>
                    <a:pt x="341" y="355"/>
                  </a:cubicBezTo>
                  <a:cubicBezTo>
                    <a:pt x="323" y="372"/>
                    <a:pt x="306" y="386"/>
                    <a:pt x="288" y="404"/>
                  </a:cubicBezTo>
                  <a:lnTo>
                    <a:pt x="264" y="428"/>
                  </a:lnTo>
                  <a:cubicBezTo>
                    <a:pt x="239" y="449"/>
                    <a:pt x="215" y="470"/>
                    <a:pt x="190" y="491"/>
                  </a:cubicBezTo>
                  <a:cubicBezTo>
                    <a:pt x="102" y="561"/>
                    <a:pt x="39" y="659"/>
                    <a:pt x="18" y="768"/>
                  </a:cubicBezTo>
                  <a:cubicBezTo>
                    <a:pt x="15" y="792"/>
                    <a:pt x="8" y="813"/>
                    <a:pt x="1" y="834"/>
                  </a:cubicBezTo>
                  <a:cubicBezTo>
                    <a:pt x="22" y="841"/>
                    <a:pt x="39" y="852"/>
                    <a:pt x="57" y="859"/>
                  </a:cubicBezTo>
                  <a:lnTo>
                    <a:pt x="71" y="866"/>
                  </a:lnTo>
                  <a:lnTo>
                    <a:pt x="113" y="890"/>
                  </a:lnTo>
                  <a:lnTo>
                    <a:pt x="127" y="897"/>
                  </a:lnTo>
                  <a:cubicBezTo>
                    <a:pt x="144" y="908"/>
                    <a:pt x="158" y="915"/>
                    <a:pt x="172" y="925"/>
                  </a:cubicBezTo>
                  <a:cubicBezTo>
                    <a:pt x="295" y="1009"/>
                    <a:pt x="414" y="1009"/>
                    <a:pt x="519" y="1009"/>
                  </a:cubicBezTo>
                  <a:cubicBezTo>
                    <a:pt x="628" y="1009"/>
                    <a:pt x="722" y="1009"/>
                    <a:pt x="785" y="1097"/>
                  </a:cubicBezTo>
                  <a:lnTo>
                    <a:pt x="792" y="1104"/>
                  </a:lnTo>
                  <a:lnTo>
                    <a:pt x="792" y="1107"/>
                  </a:lnTo>
                  <a:lnTo>
                    <a:pt x="796" y="1111"/>
                  </a:lnTo>
                  <a:lnTo>
                    <a:pt x="796" y="1114"/>
                  </a:lnTo>
                  <a:lnTo>
                    <a:pt x="799" y="1121"/>
                  </a:lnTo>
                  <a:lnTo>
                    <a:pt x="799" y="1125"/>
                  </a:lnTo>
                  <a:lnTo>
                    <a:pt x="803" y="1135"/>
                  </a:lnTo>
                  <a:lnTo>
                    <a:pt x="803" y="1139"/>
                  </a:lnTo>
                  <a:lnTo>
                    <a:pt x="803" y="1149"/>
                  </a:lnTo>
                  <a:lnTo>
                    <a:pt x="803" y="1153"/>
                  </a:lnTo>
                  <a:cubicBezTo>
                    <a:pt x="803" y="1156"/>
                    <a:pt x="803" y="1160"/>
                    <a:pt x="806" y="1167"/>
                  </a:cubicBezTo>
                  <a:lnTo>
                    <a:pt x="806" y="1170"/>
                  </a:lnTo>
                  <a:lnTo>
                    <a:pt x="806" y="1184"/>
                  </a:lnTo>
                  <a:lnTo>
                    <a:pt x="806" y="1191"/>
                  </a:lnTo>
                  <a:lnTo>
                    <a:pt x="806" y="1202"/>
                  </a:lnTo>
                  <a:lnTo>
                    <a:pt x="806" y="1212"/>
                  </a:lnTo>
                  <a:lnTo>
                    <a:pt x="806" y="1226"/>
                  </a:lnTo>
                  <a:lnTo>
                    <a:pt x="806" y="1233"/>
                  </a:lnTo>
                  <a:lnTo>
                    <a:pt x="806" y="1251"/>
                  </a:lnTo>
                  <a:lnTo>
                    <a:pt x="806" y="1261"/>
                  </a:lnTo>
                  <a:lnTo>
                    <a:pt x="806" y="1282"/>
                  </a:lnTo>
                  <a:lnTo>
                    <a:pt x="806" y="1289"/>
                  </a:lnTo>
                  <a:lnTo>
                    <a:pt x="806" y="1321"/>
                  </a:lnTo>
                  <a:lnTo>
                    <a:pt x="806" y="1331"/>
                  </a:lnTo>
                  <a:cubicBezTo>
                    <a:pt x="806" y="1338"/>
                    <a:pt x="806" y="1349"/>
                    <a:pt x="806" y="1356"/>
                  </a:cubicBezTo>
                  <a:lnTo>
                    <a:pt x="806" y="1370"/>
                  </a:lnTo>
                  <a:lnTo>
                    <a:pt x="806" y="1387"/>
                  </a:lnTo>
                  <a:cubicBezTo>
                    <a:pt x="852" y="1391"/>
                    <a:pt x="894" y="1408"/>
                    <a:pt x="929" y="1440"/>
                  </a:cubicBezTo>
                  <a:cubicBezTo>
                    <a:pt x="981" y="1482"/>
                    <a:pt x="1009" y="1545"/>
                    <a:pt x="1009" y="1611"/>
                  </a:cubicBezTo>
                  <a:lnTo>
                    <a:pt x="1111" y="1590"/>
                  </a:lnTo>
                  <a:cubicBezTo>
                    <a:pt x="1156" y="1555"/>
                    <a:pt x="1198" y="1517"/>
                    <a:pt x="1240" y="1475"/>
                  </a:cubicBezTo>
                  <a:cubicBezTo>
                    <a:pt x="1240" y="1468"/>
                    <a:pt x="1233" y="1454"/>
                    <a:pt x="1233" y="1443"/>
                  </a:cubicBezTo>
                  <a:cubicBezTo>
                    <a:pt x="1216" y="1377"/>
                    <a:pt x="1195" y="1272"/>
                    <a:pt x="1254" y="1191"/>
                  </a:cubicBezTo>
                  <a:cubicBezTo>
                    <a:pt x="1300" y="1132"/>
                    <a:pt x="1370" y="1104"/>
                    <a:pt x="1475" y="1093"/>
                  </a:cubicBezTo>
                  <a:cubicBezTo>
                    <a:pt x="1804" y="1069"/>
                    <a:pt x="1979" y="1030"/>
                    <a:pt x="2014" y="887"/>
                  </a:cubicBezTo>
                  <a:cubicBezTo>
                    <a:pt x="2047" y="737"/>
                    <a:pt x="2199" y="707"/>
                    <a:pt x="2342" y="707"/>
                  </a:cubicBezTo>
                  <a:cubicBezTo>
                    <a:pt x="2396" y="707"/>
                    <a:pt x="2449" y="711"/>
                    <a:pt x="2494" y="715"/>
                  </a:cubicBezTo>
                  <a:cubicBezTo>
                    <a:pt x="2529" y="719"/>
                    <a:pt x="2560" y="719"/>
                    <a:pt x="2595" y="719"/>
                  </a:cubicBezTo>
                  <a:cubicBezTo>
                    <a:pt x="2637" y="701"/>
                    <a:pt x="2676" y="680"/>
                    <a:pt x="2711" y="656"/>
                  </a:cubicBezTo>
                  <a:cubicBezTo>
                    <a:pt x="2826" y="586"/>
                    <a:pt x="2991" y="484"/>
                    <a:pt x="3166" y="463"/>
                  </a:cubicBezTo>
                  <a:cubicBezTo>
                    <a:pt x="3148" y="418"/>
                    <a:pt x="3089" y="390"/>
                    <a:pt x="2970" y="351"/>
                  </a:cubicBezTo>
                  <a:cubicBezTo>
                    <a:pt x="2854" y="309"/>
                    <a:pt x="2711" y="264"/>
                    <a:pt x="2592" y="141"/>
                  </a:cubicBezTo>
                  <a:cubicBezTo>
                    <a:pt x="2488" y="38"/>
                    <a:pt x="2326" y="1"/>
                    <a:pt x="215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5232;p59">
              <a:extLst>
                <a:ext uri="{FF2B5EF4-FFF2-40B4-BE49-F238E27FC236}">
                  <a16:creationId xmlns:a16="http://schemas.microsoft.com/office/drawing/2014/main" id="{F2D47D92-FF7F-4329-6F88-B8A567650335}"/>
                </a:ext>
              </a:extLst>
            </p:cNvPr>
            <p:cNvSpPr/>
            <p:nvPr/>
          </p:nvSpPr>
          <p:spPr>
            <a:xfrm>
              <a:off x="1391722" y="1940553"/>
              <a:ext cx="68" cy="109"/>
            </a:xfrm>
            <a:custGeom>
              <a:avLst/>
              <a:gdLst/>
              <a:ahLst/>
              <a:cxnLst/>
              <a:rect l="l" t="t" r="r" b="b"/>
              <a:pathLst>
                <a:path w="5" h="8" extrusionOk="0">
                  <a:moveTo>
                    <a:pt x="1" y="1"/>
                  </a:moveTo>
                  <a:lnTo>
                    <a:pt x="1" y="8"/>
                  </a:lnTo>
                  <a:cubicBezTo>
                    <a:pt x="4" y="4"/>
                    <a:pt x="4"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5233;p59">
              <a:extLst>
                <a:ext uri="{FF2B5EF4-FFF2-40B4-BE49-F238E27FC236}">
                  <a16:creationId xmlns:a16="http://schemas.microsoft.com/office/drawing/2014/main" id="{A607286B-AF5D-0B7F-2965-EBAD0BA0940C}"/>
                </a:ext>
              </a:extLst>
            </p:cNvPr>
            <p:cNvSpPr/>
            <p:nvPr/>
          </p:nvSpPr>
          <p:spPr>
            <a:xfrm>
              <a:off x="1391722" y="1941503"/>
              <a:ext cx="14" cy="163"/>
            </a:xfrm>
            <a:custGeom>
              <a:avLst/>
              <a:gdLst/>
              <a:ahLst/>
              <a:cxnLst/>
              <a:rect l="l" t="t" r="r" b="b"/>
              <a:pathLst>
                <a:path w="1" h="12" extrusionOk="0">
                  <a:moveTo>
                    <a:pt x="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5234;p59">
              <a:extLst>
                <a:ext uri="{FF2B5EF4-FFF2-40B4-BE49-F238E27FC236}">
                  <a16:creationId xmlns:a16="http://schemas.microsoft.com/office/drawing/2014/main" id="{22DF2518-8F38-5158-70D6-A408EB6B9005}"/>
                </a:ext>
              </a:extLst>
            </p:cNvPr>
            <p:cNvSpPr/>
            <p:nvPr/>
          </p:nvSpPr>
          <p:spPr>
            <a:xfrm>
              <a:off x="1391722" y="1940933"/>
              <a:ext cx="14" cy="163"/>
            </a:xfrm>
            <a:custGeom>
              <a:avLst/>
              <a:gdLst/>
              <a:ahLst/>
              <a:cxnLst/>
              <a:rect l="l" t="t" r="r" b="b"/>
              <a:pathLst>
                <a:path w="1" h="12" extrusionOk="0">
                  <a:moveTo>
                    <a:pt x="1" y="11"/>
                  </a:moveTo>
                  <a:lnTo>
                    <a:pt x="1" y="1"/>
                  </a:lnTo>
                  <a:cubicBezTo>
                    <a:pt x="1" y="1"/>
                    <a:pt x="1" y="8"/>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5235;p59">
              <a:extLst>
                <a:ext uri="{FF2B5EF4-FFF2-40B4-BE49-F238E27FC236}">
                  <a16:creationId xmlns:a16="http://schemas.microsoft.com/office/drawing/2014/main" id="{5F59DF35-E630-6092-86B1-540B46F465AE}"/>
                </a:ext>
              </a:extLst>
            </p:cNvPr>
            <p:cNvSpPr/>
            <p:nvPr/>
          </p:nvSpPr>
          <p:spPr>
            <a:xfrm>
              <a:off x="1391586" y="1938937"/>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5236;p59">
              <a:extLst>
                <a:ext uri="{FF2B5EF4-FFF2-40B4-BE49-F238E27FC236}">
                  <a16:creationId xmlns:a16="http://schemas.microsoft.com/office/drawing/2014/main" id="{F32326E5-56EA-11D9-3B6C-1F470A6C55AC}"/>
                </a:ext>
              </a:extLst>
            </p:cNvPr>
            <p:cNvSpPr/>
            <p:nvPr/>
          </p:nvSpPr>
          <p:spPr>
            <a:xfrm>
              <a:off x="1381403" y="1935230"/>
              <a:ext cx="204" cy="163"/>
            </a:xfrm>
            <a:custGeom>
              <a:avLst/>
              <a:gdLst/>
              <a:ahLst/>
              <a:cxnLst/>
              <a:rect l="l" t="t" r="r" b="b"/>
              <a:pathLst>
                <a:path w="15" h="12" extrusionOk="0">
                  <a:moveTo>
                    <a:pt x="15"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5237;p59">
              <a:extLst>
                <a:ext uri="{FF2B5EF4-FFF2-40B4-BE49-F238E27FC236}">
                  <a16:creationId xmlns:a16="http://schemas.microsoft.com/office/drawing/2014/main" id="{CBDAE9A6-4F22-E72A-1CBE-D5EED450C066}"/>
                </a:ext>
              </a:extLst>
            </p:cNvPr>
            <p:cNvSpPr/>
            <p:nvPr/>
          </p:nvSpPr>
          <p:spPr>
            <a:xfrm>
              <a:off x="1391396" y="1938516"/>
              <a:ext cx="14" cy="54"/>
            </a:xfrm>
            <a:custGeom>
              <a:avLst/>
              <a:gdLst/>
              <a:ahLst/>
              <a:cxnLst/>
              <a:rect l="l" t="t" r="r" b="b"/>
              <a:pathLst>
                <a:path w="1" h="4" extrusionOk="0">
                  <a:moveTo>
                    <a:pt x="0"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5238;p59">
              <a:extLst>
                <a:ext uri="{FF2B5EF4-FFF2-40B4-BE49-F238E27FC236}">
                  <a16:creationId xmlns:a16="http://schemas.microsoft.com/office/drawing/2014/main" id="{5335DDA7-6EA7-88ED-9B10-471D0CF471FA}"/>
                </a:ext>
              </a:extLst>
            </p:cNvPr>
            <p:cNvSpPr/>
            <p:nvPr/>
          </p:nvSpPr>
          <p:spPr>
            <a:xfrm>
              <a:off x="1382163" y="1935665"/>
              <a:ext cx="204" cy="109"/>
            </a:xfrm>
            <a:custGeom>
              <a:avLst/>
              <a:gdLst/>
              <a:ahLst/>
              <a:cxnLst/>
              <a:rect l="l" t="t" r="r" b="b"/>
              <a:pathLst>
                <a:path w="15" h="8" extrusionOk="0">
                  <a:moveTo>
                    <a:pt x="15"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5239;p59">
              <a:extLst>
                <a:ext uri="{FF2B5EF4-FFF2-40B4-BE49-F238E27FC236}">
                  <a16:creationId xmlns:a16="http://schemas.microsoft.com/office/drawing/2014/main" id="{D63A5077-C586-0D8C-1A91-8749F5274EE1}"/>
                </a:ext>
              </a:extLst>
            </p:cNvPr>
            <p:cNvSpPr/>
            <p:nvPr/>
          </p:nvSpPr>
          <p:spPr>
            <a:xfrm>
              <a:off x="1391722" y="1940173"/>
              <a:ext cx="68" cy="163"/>
            </a:xfrm>
            <a:custGeom>
              <a:avLst/>
              <a:gdLst/>
              <a:ahLst/>
              <a:cxnLst/>
              <a:rect l="l" t="t" r="r" b="b"/>
              <a:pathLst>
                <a:path w="5" h="12" extrusionOk="0">
                  <a:moveTo>
                    <a:pt x="1" y="1"/>
                  </a:moveTo>
                  <a:lnTo>
                    <a:pt x="1" y="11"/>
                  </a:lnTo>
                  <a:cubicBezTo>
                    <a:pt x="4" y="8"/>
                    <a:pt x="4"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5240;p59">
              <a:extLst>
                <a:ext uri="{FF2B5EF4-FFF2-40B4-BE49-F238E27FC236}">
                  <a16:creationId xmlns:a16="http://schemas.microsoft.com/office/drawing/2014/main" id="{69EEA261-E5C0-2439-266F-7B25BE04D642}"/>
                </a:ext>
              </a:extLst>
            </p:cNvPr>
            <p:cNvSpPr/>
            <p:nvPr/>
          </p:nvSpPr>
          <p:spPr>
            <a:xfrm>
              <a:off x="1391627" y="1941978"/>
              <a:ext cx="14" cy="204"/>
            </a:xfrm>
            <a:custGeom>
              <a:avLst/>
              <a:gdLst/>
              <a:ahLst/>
              <a:cxnLst/>
              <a:rect l="l" t="t" r="r" b="b"/>
              <a:pathLst>
                <a:path w="1" h="15" extrusionOk="0">
                  <a:moveTo>
                    <a:pt x="1"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5241;p59">
              <a:extLst>
                <a:ext uri="{FF2B5EF4-FFF2-40B4-BE49-F238E27FC236}">
                  <a16:creationId xmlns:a16="http://schemas.microsoft.com/office/drawing/2014/main" id="{72AA50E4-3176-4838-E353-F2ACC0E78ABC}"/>
                </a:ext>
              </a:extLst>
            </p:cNvPr>
            <p:cNvSpPr/>
            <p:nvPr/>
          </p:nvSpPr>
          <p:spPr>
            <a:xfrm>
              <a:off x="1391722" y="1939602"/>
              <a:ext cx="14" cy="109"/>
            </a:xfrm>
            <a:custGeom>
              <a:avLst/>
              <a:gdLst/>
              <a:ahLst/>
              <a:cxnLst/>
              <a:rect l="l" t="t" r="r" b="b"/>
              <a:pathLst>
                <a:path w="1" h="8" extrusionOk="0">
                  <a:moveTo>
                    <a:pt x="1"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5242;p59">
              <a:extLst>
                <a:ext uri="{FF2B5EF4-FFF2-40B4-BE49-F238E27FC236}">
                  <a16:creationId xmlns:a16="http://schemas.microsoft.com/office/drawing/2014/main" id="{28C21710-C2CB-A630-E547-4315B63FEA5E}"/>
                </a:ext>
              </a:extLst>
            </p:cNvPr>
            <p:cNvSpPr/>
            <p:nvPr/>
          </p:nvSpPr>
          <p:spPr>
            <a:xfrm>
              <a:off x="1391722" y="193998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5243;p59">
              <a:extLst>
                <a:ext uri="{FF2B5EF4-FFF2-40B4-BE49-F238E27FC236}">
                  <a16:creationId xmlns:a16="http://schemas.microsoft.com/office/drawing/2014/main" id="{1B372897-1F9D-4117-DE14-90CB3364EF16}"/>
                </a:ext>
              </a:extLst>
            </p:cNvPr>
            <p:cNvSpPr/>
            <p:nvPr/>
          </p:nvSpPr>
          <p:spPr>
            <a:xfrm>
              <a:off x="1391722" y="193941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5244;p59">
              <a:extLst>
                <a:ext uri="{FF2B5EF4-FFF2-40B4-BE49-F238E27FC236}">
                  <a16:creationId xmlns:a16="http://schemas.microsoft.com/office/drawing/2014/main" id="{8838E582-DFB8-464C-C2CF-F07E957909E7}"/>
                </a:ext>
              </a:extLst>
            </p:cNvPr>
            <p:cNvSpPr/>
            <p:nvPr/>
          </p:nvSpPr>
          <p:spPr>
            <a:xfrm>
              <a:off x="1391627" y="1939127"/>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5245;p59">
              <a:extLst>
                <a:ext uri="{FF2B5EF4-FFF2-40B4-BE49-F238E27FC236}">
                  <a16:creationId xmlns:a16="http://schemas.microsoft.com/office/drawing/2014/main" id="{C7BA0351-72F3-C7BC-557D-24281C495502}"/>
                </a:ext>
              </a:extLst>
            </p:cNvPr>
            <p:cNvSpPr/>
            <p:nvPr/>
          </p:nvSpPr>
          <p:spPr>
            <a:xfrm>
              <a:off x="1391491" y="1938652"/>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5246;p59">
              <a:extLst>
                <a:ext uri="{FF2B5EF4-FFF2-40B4-BE49-F238E27FC236}">
                  <a16:creationId xmlns:a16="http://schemas.microsoft.com/office/drawing/2014/main" id="{C9A935D9-CCFD-E38A-B25B-BD94449641BF}"/>
                </a:ext>
              </a:extLst>
            </p:cNvPr>
            <p:cNvSpPr/>
            <p:nvPr/>
          </p:nvSpPr>
          <p:spPr>
            <a:xfrm>
              <a:off x="1391532" y="1938801"/>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5247;p59">
              <a:extLst>
                <a:ext uri="{FF2B5EF4-FFF2-40B4-BE49-F238E27FC236}">
                  <a16:creationId xmlns:a16="http://schemas.microsoft.com/office/drawing/2014/main" id="{154D45C7-9461-C7D7-E811-198097A592AE}"/>
                </a:ext>
              </a:extLst>
            </p:cNvPr>
            <p:cNvSpPr/>
            <p:nvPr/>
          </p:nvSpPr>
          <p:spPr>
            <a:xfrm>
              <a:off x="1174075" y="1791214"/>
              <a:ext cx="223703" cy="138382"/>
            </a:xfrm>
            <a:custGeom>
              <a:avLst/>
              <a:gdLst/>
              <a:ahLst/>
              <a:cxnLst/>
              <a:rect l="l" t="t" r="r" b="b"/>
              <a:pathLst>
                <a:path w="16476" h="10192" extrusionOk="0">
                  <a:moveTo>
                    <a:pt x="1142" y="0"/>
                  </a:moveTo>
                  <a:lnTo>
                    <a:pt x="0" y="151"/>
                  </a:lnTo>
                  <a:cubicBezTo>
                    <a:pt x="70" y="277"/>
                    <a:pt x="151" y="399"/>
                    <a:pt x="242" y="511"/>
                  </a:cubicBezTo>
                  <a:cubicBezTo>
                    <a:pt x="504" y="837"/>
                    <a:pt x="690" y="1401"/>
                    <a:pt x="718" y="1611"/>
                  </a:cubicBezTo>
                  <a:cubicBezTo>
                    <a:pt x="732" y="1733"/>
                    <a:pt x="949" y="1863"/>
                    <a:pt x="1163" y="1985"/>
                  </a:cubicBezTo>
                  <a:cubicBezTo>
                    <a:pt x="1229" y="2027"/>
                    <a:pt x="1299" y="2069"/>
                    <a:pt x="1366" y="2111"/>
                  </a:cubicBezTo>
                  <a:cubicBezTo>
                    <a:pt x="1691" y="2318"/>
                    <a:pt x="1709" y="2769"/>
                    <a:pt x="1660" y="2916"/>
                  </a:cubicBezTo>
                  <a:cubicBezTo>
                    <a:pt x="1640" y="2978"/>
                    <a:pt x="1586" y="2997"/>
                    <a:pt x="1520" y="2997"/>
                  </a:cubicBezTo>
                  <a:cubicBezTo>
                    <a:pt x="1471" y="2997"/>
                    <a:pt x="1415" y="2986"/>
                    <a:pt x="1362" y="2976"/>
                  </a:cubicBezTo>
                  <a:cubicBezTo>
                    <a:pt x="1320" y="2969"/>
                    <a:pt x="1278" y="2962"/>
                    <a:pt x="1236" y="2958"/>
                  </a:cubicBezTo>
                  <a:lnTo>
                    <a:pt x="1236" y="2958"/>
                  </a:lnTo>
                  <a:cubicBezTo>
                    <a:pt x="1297" y="3078"/>
                    <a:pt x="1670" y="3376"/>
                    <a:pt x="1819" y="3376"/>
                  </a:cubicBezTo>
                  <a:cubicBezTo>
                    <a:pt x="1823" y="3376"/>
                    <a:pt x="1827" y="3376"/>
                    <a:pt x="1831" y="3375"/>
                  </a:cubicBezTo>
                  <a:cubicBezTo>
                    <a:pt x="1851" y="3373"/>
                    <a:pt x="1870" y="3371"/>
                    <a:pt x="1888" y="3371"/>
                  </a:cubicBezTo>
                  <a:cubicBezTo>
                    <a:pt x="2051" y="3371"/>
                    <a:pt x="2161" y="3469"/>
                    <a:pt x="2356" y="3648"/>
                  </a:cubicBezTo>
                  <a:cubicBezTo>
                    <a:pt x="2395" y="3680"/>
                    <a:pt x="2433" y="3715"/>
                    <a:pt x="2475" y="3753"/>
                  </a:cubicBezTo>
                  <a:cubicBezTo>
                    <a:pt x="2650" y="3907"/>
                    <a:pt x="2745" y="4096"/>
                    <a:pt x="2738" y="4278"/>
                  </a:cubicBezTo>
                  <a:cubicBezTo>
                    <a:pt x="2741" y="4376"/>
                    <a:pt x="2703" y="4467"/>
                    <a:pt x="2633" y="4534"/>
                  </a:cubicBezTo>
                  <a:cubicBezTo>
                    <a:pt x="2654" y="4600"/>
                    <a:pt x="2909" y="4765"/>
                    <a:pt x="3099" y="4884"/>
                  </a:cubicBezTo>
                  <a:lnTo>
                    <a:pt x="3256" y="4985"/>
                  </a:lnTo>
                  <a:cubicBezTo>
                    <a:pt x="3736" y="5304"/>
                    <a:pt x="3855" y="5686"/>
                    <a:pt x="3865" y="5728"/>
                  </a:cubicBezTo>
                  <a:cubicBezTo>
                    <a:pt x="3865" y="5731"/>
                    <a:pt x="3865" y="5735"/>
                    <a:pt x="3869" y="5735"/>
                  </a:cubicBezTo>
                  <a:cubicBezTo>
                    <a:pt x="3897" y="5728"/>
                    <a:pt x="3970" y="5661"/>
                    <a:pt x="4005" y="5556"/>
                  </a:cubicBezTo>
                  <a:cubicBezTo>
                    <a:pt x="4030" y="5490"/>
                    <a:pt x="4009" y="5455"/>
                    <a:pt x="3967" y="5388"/>
                  </a:cubicBezTo>
                  <a:cubicBezTo>
                    <a:pt x="3914" y="5315"/>
                    <a:pt x="3883" y="5230"/>
                    <a:pt x="3883" y="5139"/>
                  </a:cubicBezTo>
                  <a:cubicBezTo>
                    <a:pt x="3883" y="5052"/>
                    <a:pt x="3788" y="5031"/>
                    <a:pt x="3592" y="5020"/>
                  </a:cubicBezTo>
                  <a:cubicBezTo>
                    <a:pt x="3550" y="5017"/>
                    <a:pt x="3508" y="5013"/>
                    <a:pt x="3477" y="5010"/>
                  </a:cubicBezTo>
                  <a:cubicBezTo>
                    <a:pt x="3347" y="4989"/>
                    <a:pt x="3351" y="4849"/>
                    <a:pt x="3354" y="4747"/>
                  </a:cubicBezTo>
                  <a:cubicBezTo>
                    <a:pt x="3358" y="4660"/>
                    <a:pt x="3361" y="4558"/>
                    <a:pt x="3305" y="4506"/>
                  </a:cubicBezTo>
                  <a:cubicBezTo>
                    <a:pt x="3116" y="4317"/>
                    <a:pt x="2976" y="3841"/>
                    <a:pt x="2938" y="3701"/>
                  </a:cubicBezTo>
                  <a:cubicBezTo>
                    <a:pt x="2902" y="3568"/>
                    <a:pt x="2773" y="3424"/>
                    <a:pt x="2640" y="3277"/>
                  </a:cubicBezTo>
                  <a:cubicBezTo>
                    <a:pt x="2524" y="3161"/>
                    <a:pt x="2423" y="3032"/>
                    <a:pt x="2339" y="2888"/>
                  </a:cubicBezTo>
                  <a:cubicBezTo>
                    <a:pt x="2164" y="2573"/>
                    <a:pt x="2006" y="2374"/>
                    <a:pt x="1922" y="2318"/>
                  </a:cubicBezTo>
                  <a:cubicBezTo>
                    <a:pt x="1894" y="2300"/>
                    <a:pt x="1873" y="2272"/>
                    <a:pt x="1866" y="2237"/>
                  </a:cubicBezTo>
                  <a:cubicBezTo>
                    <a:pt x="1859" y="2181"/>
                    <a:pt x="1898" y="2136"/>
                    <a:pt x="1929" y="2094"/>
                  </a:cubicBezTo>
                  <a:cubicBezTo>
                    <a:pt x="1978" y="2034"/>
                    <a:pt x="1978" y="2027"/>
                    <a:pt x="1971" y="2017"/>
                  </a:cubicBezTo>
                  <a:cubicBezTo>
                    <a:pt x="1922" y="1964"/>
                    <a:pt x="1859" y="1947"/>
                    <a:pt x="1772" y="1922"/>
                  </a:cubicBezTo>
                  <a:cubicBezTo>
                    <a:pt x="1702" y="1905"/>
                    <a:pt x="1635" y="1880"/>
                    <a:pt x="1569" y="1852"/>
                  </a:cubicBezTo>
                  <a:cubicBezTo>
                    <a:pt x="1348" y="1747"/>
                    <a:pt x="1226" y="1576"/>
                    <a:pt x="1226" y="1369"/>
                  </a:cubicBezTo>
                  <a:cubicBezTo>
                    <a:pt x="1226" y="1184"/>
                    <a:pt x="1107" y="732"/>
                    <a:pt x="1047" y="581"/>
                  </a:cubicBezTo>
                  <a:cubicBezTo>
                    <a:pt x="1002" y="459"/>
                    <a:pt x="1072" y="406"/>
                    <a:pt x="1093" y="392"/>
                  </a:cubicBezTo>
                  <a:cubicBezTo>
                    <a:pt x="1117" y="379"/>
                    <a:pt x="1145" y="373"/>
                    <a:pt x="1174" y="373"/>
                  </a:cubicBezTo>
                  <a:cubicBezTo>
                    <a:pt x="1243" y="373"/>
                    <a:pt x="1316" y="405"/>
                    <a:pt x="1355" y="452"/>
                  </a:cubicBezTo>
                  <a:lnTo>
                    <a:pt x="1369" y="473"/>
                  </a:lnTo>
                  <a:cubicBezTo>
                    <a:pt x="1415" y="528"/>
                    <a:pt x="1434" y="542"/>
                    <a:pt x="1448" y="542"/>
                  </a:cubicBezTo>
                  <a:cubicBezTo>
                    <a:pt x="1455" y="542"/>
                    <a:pt x="1461" y="539"/>
                    <a:pt x="1467" y="536"/>
                  </a:cubicBezTo>
                  <a:cubicBezTo>
                    <a:pt x="1504" y="517"/>
                    <a:pt x="1544" y="507"/>
                    <a:pt x="1584" y="507"/>
                  </a:cubicBezTo>
                  <a:cubicBezTo>
                    <a:pt x="1612" y="507"/>
                    <a:pt x="1640" y="512"/>
                    <a:pt x="1667" y="522"/>
                  </a:cubicBezTo>
                  <a:cubicBezTo>
                    <a:pt x="1751" y="546"/>
                    <a:pt x="1817" y="609"/>
                    <a:pt x="1849" y="686"/>
                  </a:cubicBezTo>
                  <a:cubicBezTo>
                    <a:pt x="1858" y="706"/>
                    <a:pt x="1875" y="714"/>
                    <a:pt x="1910" y="714"/>
                  </a:cubicBezTo>
                  <a:cubicBezTo>
                    <a:pt x="1930" y="714"/>
                    <a:pt x="1955" y="711"/>
                    <a:pt x="1989" y="707"/>
                  </a:cubicBezTo>
                  <a:cubicBezTo>
                    <a:pt x="2015" y="705"/>
                    <a:pt x="2042" y="702"/>
                    <a:pt x="2069" y="702"/>
                  </a:cubicBezTo>
                  <a:cubicBezTo>
                    <a:pt x="2111" y="702"/>
                    <a:pt x="2152" y="708"/>
                    <a:pt x="2188" y="732"/>
                  </a:cubicBezTo>
                  <a:cubicBezTo>
                    <a:pt x="2272" y="781"/>
                    <a:pt x="2234" y="858"/>
                    <a:pt x="2213" y="893"/>
                  </a:cubicBezTo>
                  <a:cubicBezTo>
                    <a:pt x="2178" y="963"/>
                    <a:pt x="2111" y="1096"/>
                    <a:pt x="2307" y="1446"/>
                  </a:cubicBezTo>
                  <a:cubicBezTo>
                    <a:pt x="2496" y="1779"/>
                    <a:pt x="2521" y="1835"/>
                    <a:pt x="2454" y="1919"/>
                  </a:cubicBezTo>
                  <a:cubicBezTo>
                    <a:pt x="2437" y="1943"/>
                    <a:pt x="2412" y="1975"/>
                    <a:pt x="2412" y="2094"/>
                  </a:cubicBezTo>
                  <a:cubicBezTo>
                    <a:pt x="2412" y="2244"/>
                    <a:pt x="2447" y="2265"/>
                    <a:pt x="2447" y="2265"/>
                  </a:cubicBezTo>
                  <a:cubicBezTo>
                    <a:pt x="2448" y="2266"/>
                    <a:pt x="2449" y="2266"/>
                    <a:pt x="2451" y="2266"/>
                  </a:cubicBezTo>
                  <a:cubicBezTo>
                    <a:pt x="2463" y="2266"/>
                    <a:pt x="2500" y="2251"/>
                    <a:pt x="2556" y="2195"/>
                  </a:cubicBezTo>
                  <a:cubicBezTo>
                    <a:pt x="2575" y="2176"/>
                    <a:pt x="2602" y="2163"/>
                    <a:pt x="2630" y="2163"/>
                  </a:cubicBezTo>
                  <a:cubicBezTo>
                    <a:pt x="2633" y="2163"/>
                    <a:pt x="2637" y="2163"/>
                    <a:pt x="2640" y="2164"/>
                  </a:cubicBezTo>
                  <a:cubicBezTo>
                    <a:pt x="2727" y="2167"/>
                    <a:pt x="2843" y="2269"/>
                    <a:pt x="3043" y="2514"/>
                  </a:cubicBezTo>
                  <a:cubicBezTo>
                    <a:pt x="3113" y="2601"/>
                    <a:pt x="3221" y="2647"/>
                    <a:pt x="3316" y="2689"/>
                  </a:cubicBezTo>
                  <a:cubicBezTo>
                    <a:pt x="3421" y="2731"/>
                    <a:pt x="3519" y="2776"/>
                    <a:pt x="3519" y="2871"/>
                  </a:cubicBezTo>
                  <a:cubicBezTo>
                    <a:pt x="3519" y="2944"/>
                    <a:pt x="3557" y="3137"/>
                    <a:pt x="3729" y="3168"/>
                  </a:cubicBezTo>
                  <a:cubicBezTo>
                    <a:pt x="3869" y="3193"/>
                    <a:pt x="3942" y="3288"/>
                    <a:pt x="4002" y="3365"/>
                  </a:cubicBezTo>
                  <a:cubicBezTo>
                    <a:pt x="4040" y="3414"/>
                    <a:pt x="4072" y="3452"/>
                    <a:pt x="4107" y="3463"/>
                  </a:cubicBezTo>
                  <a:cubicBezTo>
                    <a:pt x="4170" y="3470"/>
                    <a:pt x="4229" y="3512"/>
                    <a:pt x="4257" y="3568"/>
                  </a:cubicBezTo>
                  <a:cubicBezTo>
                    <a:pt x="4303" y="3648"/>
                    <a:pt x="4292" y="3764"/>
                    <a:pt x="4240" y="3879"/>
                  </a:cubicBezTo>
                  <a:cubicBezTo>
                    <a:pt x="4219" y="3918"/>
                    <a:pt x="4215" y="3960"/>
                    <a:pt x="4229" y="4002"/>
                  </a:cubicBezTo>
                  <a:cubicBezTo>
                    <a:pt x="4257" y="4072"/>
                    <a:pt x="4362" y="4145"/>
                    <a:pt x="4544" y="4215"/>
                  </a:cubicBezTo>
                  <a:cubicBezTo>
                    <a:pt x="4758" y="4299"/>
                    <a:pt x="4796" y="4352"/>
                    <a:pt x="4849" y="4439"/>
                  </a:cubicBezTo>
                  <a:cubicBezTo>
                    <a:pt x="4894" y="4516"/>
                    <a:pt x="4947" y="4583"/>
                    <a:pt x="5014" y="4642"/>
                  </a:cubicBezTo>
                  <a:cubicBezTo>
                    <a:pt x="5276" y="4891"/>
                    <a:pt x="6036" y="5724"/>
                    <a:pt x="6200" y="5962"/>
                  </a:cubicBezTo>
                  <a:cubicBezTo>
                    <a:pt x="6305" y="6123"/>
                    <a:pt x="6389" y="6298"/>
                    <a:pt x="6442" y="6484"/>
                  </a:cubicBezTo>
                  <a:cubicBezTo>
                    <a:pt x="6452" y="6512"/>
                    <a:pt x="6463" y="6543"/>
                    <a:pt x="6473" y="6571"/>
                  </a:cubicBezTo>
                  <a:cubicBezTo>
                    <a:pt x="6501" y="6652"/>
                    <a:pt x="6491" y="6743"/>
                    <a:pt x="6449" y="6820"/>
                  </a:cubicBezTo>
                  <a:cubicBezTo>
                    <a:pt x="6421" y="6883"/>
                    <a:pt x="6414" y="6911"/>
                    <a:pt x="6442" y="6956"/>
                  </a:cubicBezTo>
                  <a:cubicBezTo>
                    <a:pt x="6470" y="6991"/>
                    <a:pt x="6480" y="7040"/>
                    <a:pt x="6466" y="7082"/>
                  </a:cubicBezTo>
                  <a:cubicBezTo>
                    <a:pt x="6445" y="7142"/>
                    <a:pt x="6382" y="7159"/>
                    <a:pt x="6337" y="7173"/>
                  </a:cubicBezTo>
                  <a:cubicBezTo>
                    <a:pt x="6319" y="7177"/>
                    <a:pt x="6302" y="7180"/>
                    <a:pt x="6284" y="7187"/>
                  </a:cubicBezTo>
                  <a:cubicBezTo>
                    <a:pt x="6305" y="7317"/>
                    <a:pt x="6459" y="7783"/>
                    <a:pt x="6662" y="7800"/>
                  </a:cubicBezTo>
                  <a:cubicBezTo>
                    <a:pt x="6897" y="7821"/>
                    <a:pt x="7135" y="8038"/>
                    <a:pt x="7345" y="8227"/>
                  </a:cubicBezTo>
                  <a:cubicBezTo>
                    <a:pt x="7398" y="8269"/>
                    <a:pt x="7443" y="8315"/>
                    <a:pt x="7485" y="8350"/>
                  </a:cubicBezTo>
                  <a:cubicBezTo>
                    <a:pt x="7604" y="8448"/>
                    <a:pt x="7762" y="8476"/>
                    <a:pt x="7944" y="8507"/>
                  </a:cubicBezTo>
                  <a:cubicBezTo>
                    <a:pt x="8080" y="8528"/>
                    <a:pt x="8213" y="8560"/>
                    <a:pt x="8339" y="8605"/>
                  </a:cubicBezTo>
                  <a:cubicBezTo>
                    <a:pt x="8486" y="8665"/>
                    <a:pt x="8626" y="8738"/>
                    <a:pt x="8756" y="8829"/>
                  </a:cubicBezTo>
                  <a:cubicBezTo>
                    <a:pt x="8948" y="8948"/>
                    <a:pt x="9148" y="9074"/>
                    <a:pt x="9414" y="9148"/>
                  </a:cubicBezTo>
                  <a:cubicBezTo>
                    <a:pt x="9873" y="9281"/>
                    <a:pt x="10342" y="9481"/>
                    <a:pt x="10671" y="9691"/>
                  </a:cubicBezTo>
                  <a:cubicBezTo>
                    <a:pt x="10784" y="9763"/>
                    <a:pt x="10909" y="9791"/>
                    <a:pt x="11041" y="9791"/>
                  </a:cubicBezTo>
                  <a:cubicBezTo>
                    <a:pt x="11255" y="9791"/>
                    <a:pt x="11486" y="9715"/>
                    <a:pt x="11714" y="9624"/>
                  </a:cubicBezTo>
                  <a:cubicBezTo>
                    <a:pt x="11823" y="9582"/>
                    <a:pt x="11938" y="9558"/>
                    <a:pt x="12054" y="9558"/>
                  </a:cubicBezTo>
                  <a:cubicBezTo>
                    <a:pt x="12285" y="9558"/>
                    <a:pt x="12481" y="9645"/>
                    <a:pt x="12638" y="9719"/>
                  </a:cubicBezTo>
                  <a:cubicBezTo>
                    <a:pt x="12680" y="9736"/>
                    <a:pt x="12719" y="9757"/>
                    <a:pt x="12757" y="9771"/>
                  </a:cubicBezTo>
                  <a:cubicBezTo>
                    <a:pt x="12873" y="9813"/>
                    <a:pt x="13062" y="9971"/>
                    <a:pt x="13310" y="10191"/>
                  </a:cubicBezTo>
                  <a:cubicBezTo>
                    <a:pt x="13367" y="10107"/>
                    <a:pt x="13419" y="10037"/>
                    <a:pt x="13461" y="9978"/>
                  </a:cubicBezTo>
                  <a:lnTo>
                    <a:pt x="13465" y="9974"/>
                  </a:lnTo>
                  <a:lnTo>
                    <a:pt x="13475" y="9960"/>
                  </a:lnTo>
                  <a:lnTo>
                    <a:pt x="13493" y="9936"/>
                  </a:lnTo>
                  <a:lnTo>
                    <a:pt x="13493" y="9932"/>
                  </a:lnTo>
                  <a:cubicBezTo>
                    <a:pt x="13577" y="9820"/>
                    <a:pt x="13633" y="9750"/>
                    <a:pt x="13668" y="9705"/>
                  </a:cubicBezTo>
                  <a:lnTo>
                    <a:pt x="13678" y="9694"/>
                  </a:lnTo>
                  <a:lnTo>
                    <a:pt x="13689" y="9684"/>
                  </a:lnTo>
                  <a:lnTo>
                    <a:pt x="13696" y="9677"/>
                  </a:lnTo>
                  <a:lnTo>
                    <a:pt x="13703" y="9670"/>
                  </a:lnTo>
                  <a:lnTo>
                    <a:pt x="13710" y="9663"/>
                  </a:lnTo>
                  <a:lnTo>
                    <a:pt x="13713" y="9656"/>
                  </a:lnTo>
                  <a:lnTo>
                    <a:pt x="13717" y="9652"/>
                  </a:lnTo>
                  <a:lnTo>
                    <a:pt x="13724" y="9649"/>
                  </a:lnTo>
                  <a:lnTo>
                    <a:pt x="13745" y="9649"/>
                  </a:lnTo>
                  <a:cubicBezTo>
                    <a:pt x="13766" y="9645"/>
                    <a:pt x="13787" y="9643"/>
                    <a:pt x="13810" y="9643"/>
                  </a:cubicBezTo>
                  <a:cubicBezTo>
                    <a:pt x="13832" y="9643"/>
                    <a:pt x="13855" y="9645"/>
                    <a:pt x="13878" y="9649"/>
                  </a:cubicBezTo>
                  <a:cubicBezTo>
                    <a:pt x="13965" y="9652"/>
                    <a:pt x="14039" y="9656"/>
                    <a:pt x="14102" y="9656"/>
                  </a:cubicBezTo>
                  <a:cubicBezTo>
                    <a:pt x="14298" y="9656"/>
                    <a:pt x="14375" y="9638"/>
                    <a:pt x="14403" y="9621"/>
                  </a:cubicBezTo>
                  <a:cubicBezTo>
                    <a:pt x="14410" y="9617"/>
                    <a:pt x="14417" y="9610"/>
                    <a:pt x="14420" y="9607"/>
                  </a:cubicBezTo>
                  <a:cubicBezTo>
                    <a:pt x="14434" y="9572"/>
                    <a:pt x="14350" y="9470"/>
                    <a:pt x="14168" y="9305"/>
                  </a:cubicBezTo>
                  <a:cubicBezTo>
                    <a:pt x="14056" y="9200"/>
                    <a:pt x="14007" y="9158"/>
                    <a:pt x="14014" y="9102"/>
                  </a:cubicBezTo>
                  <a:cubicBezTo>
                    <a:pt x="14014" y="9081"/>
                    <a:pt x="14025" y="9064"/>
                    <a:pt x="14042" y="9050"/>
                  </a:cubicBezTo>
                  <a:cubicBezTo>
                    <a:pt x="14060" y="9004"/>
                    <a:pt x="14074" y="8959"/>
                    <a:pt x="14084" y="8913"/>
                  </a:cubicBezTo>
                  <a:cubicBezTo>
                    <a:pt x="14119" y="8766"/>
                    <a:pt x="14154" y="8626"/>
                    <a:pt x="14259" y="8626"/>
                  </a:cubicBezTo>
                  <a:lnTo>
                    <a:pt x="14410" y="8630"/>
                  </a:lnTo>
                  <a:cubicBezTo>
                    <a:pt x="14546" y="8630"/>
                    <a:pt x="14830" y="8637"/>
                    <a:pt x="15026" y="8637"/>
                  </a:cubicBezTo>
                  <a:lnTo>
                    <a:pt x="15134" y="8637"/>
                  </a:lnTo>
                  <a:lnTo>
                    <a:pt x="15180" y="8623"/>
                  </a:lnTo>
                  <a:lnTo>
                    <a:pt x="15239" y="8623"/>
                  </a:lnTo>
                  <a:cubicBezTo>
                    <a:pt x="15250" y="8609"/>
                    <a:pt x="15274" y="8581"/>
                    <a:pt x="15292" y="8553"/>
                  </a:cubicBezTo>
                  <a:cubicBezTo>
                    <a:pt x="15376" y="8441"/>
                    <a:pt x="15488" y="8290"/>
                    <a:pt x="15614" y="8280"/>
                  </a:cubicBezTo>
                  <a:cubicBezTo>
                    <a:pt x="15619" y="8278"/>
                    <a:pt x="15624" y="8277"/>
                    <a:pt x="15628" y="8277"/>
                  </a:cubicBezTo>
                  <a:cubicBezTo>
                    <a:pt x="15632" y="8277"/>
                    <a:pt x="15637" y="8278"/>
                    <a:pt x="15642" y="8280"/>
                  </a:cubicBezTo>
                  <a:cubicBezTo>
                    <a:pt x="15691" y="8287"/>
                    <a:pt x="15740" y="8308"/>
                    <a:pt x="15779" y="8339"/>
                  </a:cubicBezTo>
                  <a:lnTo>
                    <a:pt x="15786" y="8343"/>
                  </a:lnTo>
                  <a:lnTo>
                    <a:pt x="15807" y="8360"/>
                  </a:lnTo>
                  <a:cubicBezTo>
                    <a:pt x="15828" y="8374"/>
                    <a:pt x="15849" y="8388"/>
                    <a:pt x="15870" y="8409"/>
                  </a:cubicBezTo>
                  <a:cubicBezTo>
                    <a:pt x="15985" y="8255"/>
                    <a:pt x="16027" y="7965"/>
                    <a:pt x="16052" y="7751"/>
                  </a:cubicBezTo>
                  <a:cubicBezTo>
                    <a:pt x="16059" y="7660"/>
                    <a:pt x="16059" y="7569"/>
                    <a:pt x="16052" y="7482"/>
                  </a:cubicBezTo>
                  <a:cubicBezTo>
                    <a:pt x="16045" y="7341"/>
                    <a:pt x="16034" y="7233"/>
                    <a:pt x="16164" y="7096"/>
                  </a:cubicBezTo>
                  <a:cubicBezTo>
                    <a:pt x="16213" y="7044"/>
                    <a:pt x="16265" y="6998"/>
                    <a:pt x="16321" y="6960"/>
                  </a:cubicBezTo>
                  <a:cubicBezTo>
                    <a:pt x="16430" y="6879"/>
                    <a:pt x="16475" y="6841"/>
                    <a:pt x="16451" y="6704"/>
                  </a:cubicBezTo>
                  <a:cubicBezTo>
                    <a:pt x="16447" y="6683"/>
                    <a:pt x="16440" y="6659"/>
                    <a:pt x="16423" y="6645"/>
                  </a:cubicBezTo>
                  <a:cubicBezTo>
                    <a:pt x="16417" y="6642"/>
                    <a:pt x="16409" y="6640"/>
                    <a:pt x="16399" y="6640"/>
                  </a:cubicBezTo>
                  <a:cubicBezTo>
                    <a:pt x="16376" y="6640"/>
                    <a:pt x="16343" y="6647"/>
                    <a:pt x="16314" y="6652"/>
                  </a:cubicBezTo>
                  <a:cubicBezTo>
                    <a:pt x="16272" y="6661"/>
                    <a:pt x="16222" y="6671"/>
                    <a:pt x="16169" y="6671"/>
                  </a:cubicBezTo>
                  <a:cubicBezTo>
                    <a:pt x="16116" y="6671"/>
                    <a:pt x="16060" y="6661"/>
                    <a:pt x="16006" y="6627"/>
                  </a:cubicBezTo>
                  <a:cubicBezTo>
                    <a:pt x="15947" y="6590"/>
                    <a:pt x="15890" y="6576"/>
                    <a:pt x="15819" y="6576"/>
                  </a:cubicBezTo>
                  <a:cubicBezTo>
                    <a:pt x="15742" y="6576"/>
                    <a:pt x="15647" y="6593"/>
                    <a:pt x="15516" y="6617"/>
                  </a:cubicBezTo>
                  <a:cubicBezTo>
                    <a:pt x="15422" y="6634"/>
                    <a:pt x="15316" y="6652"/>
                    <a:pt x="15190" y="6673"/>
                  </a:cubicBezTo>
                  <a:cubicBezTo>
                    <a:pt x="14581" y="6760"/>
                    <a:pt x="14529" y="7033"/>
                    <a:pt x="14543" y="7233"/>
                  </a:cubicBezTo>
                  <a:cubicBezTo>
                    <a:pt x="14557" y="7433"/>
                    <a:pt x="14504" y="7496"/>
                    <a:pt x="14441" y="7555"/>
                  </a:cubicBezTo>
                  <a:cubicBezTo>
                    <a:pt x="14406" y="7590"/>
                    <a:pt x="14382" y="7618"/>
                    <a:pt x="14385" y="7730"/>
                  </a:cubicBezTo>
                  <a:cubicBezTo>
                    <a:pt x="14392" y="7937"/>
                    <a:pt x="14245" y="8035"/>
                    <a:pt x="14137" y="8105"/>
                  </a:cubicBezTo>
                  <a:cubicBezTo>
                    <a:pt x="14053" y="8157"/>
                    <a:pt x="14014" y="8189"/>
                    <a:pt x="14021" y="8224"/>
                  </a:cubicBezTo>
                  <a:cubicBezTo>
                    <a:pt x="14032" y="8273"/>
                    <a:pt x="14011" y="8325"/>
                    <a:pt x="13969" y="8353"/>
                  </a:cubicBezTo>
                  <a:cubicBezTo>
                    <a:pt x="13946" y="8368"/>
                    <a:pt x="13918" y="8375"/>
                    <a:pt x="13886" y="8375"/>
                  </a:cubicBezTo>
                  <a:cubicBezTo>
                    <a:pt x="13759" y="8375"/>
                    <a:pt x="13581" y="8270"/>
                    <a:pt x="13514" y="8231"/>
                  </a:cubicBezTo>
                  <a:cubicBezTo>
                    <a:pt x="13507" y="8229"/>
                    <a:pt x="13499" y="8229"/>
                    <a:pt x="13490" y="8229"/>
                  </a:cubicBezTo>
                  <a:cubicBezTo>
                    <a:pt x="13348" y="8229"/>
                    <a:pt x="12838" y="8365"/>
                    <a:pt x="12586" y="8434"/>
                  </a:cubicBezTo>
                  <a:cubicBezTo>
                    <a:pt x="12428" y="8476"/>
                    <a:pt x="12313" y="8507"/>
                    <a:pt x="12267" y="8514"/>
                  </a:cubicBezTo>
                  <a:cubicBezTo>
                    <a:pt x="12258" y="8516"/>
                    <a:pt x="12248" y="8517"/>
                    <a:pt x="12238" y="8517"/>
                  </a:cubicBezTo>
                  <a:cubicBezTo>
                    <a:pt x="12152" y="8517"/>
                    <a:pt x="12059" y="8450"/>
                    <a:pt x="11952" y="8374"/>
                  </a:cubicBezTo>
                  <a:cubicBezTo>
                    <a:pt x="11849" y="8302"/>
                    <a:pt x="11733" y="8224"/>
                    <a:pt x="11649" y="8224"/>
                  </a:cubicBezTo>
                  <a:cubicBezTo>
                    <a:pt x="11648" y="8224"/>
                    <a:pt x="11646" y="8224"/>
                    <a:pt x="11644" y="8224"/>
                  </a:cubicBezTo>
                  <a:cubicBezTo>
                    <a:pt x="11639" y="8224"/>
                    <a:pt x="11635" y="8224"/>
                    <a:pt x="11630" y="8224"/>
                  </a:cubicBezTo>
                  <a:cubicBezTo>
                    <a:pt x="11431" y="8224"/>
                    <a:pt x="11297" y="8001"/>
                    <a:pt x="11259" y="7608"/>
                  </a:cubicBezTo>
                  <a:cubicBezTo>
                    <a:pt x="11249" y="7468"/>
                    <a:pt x="11091" y="7324"/>
                    <a:pt x="10940" y="7180"/>
                  </a:cubicBezTo>
                  <a:cubicBezTo>
                    <a:pt x="10849" y="7103"/>
                    <a:pt x="10765" y="7016"/>
                    <a:pt x="10692" y="6925"/>
                  </a:cubicBezTo>
                  <a:cubicBezTo>
                    <a:pt x="10503" y="6669"/>
                    <a:pt x="10482" y="6116"/>
                    <a:pt x="10471" y="5819"/>
                  </a:cubicBezTo>
                  <a:lnTo>
                    <a:pt x="10471" y="5766"/>
                  </a:lnTo>
                  <a:cubicBezTo>
                    <a:pt x="10457" y="5437"/>
                    <a:pt x="10436" y="4887"/>
                    <a:pt x="10660" y="4268"/>
                  </a:cubicBezTo>
                  <a:cubicBezTo>
                    <a:pt x="10681" y="4212"/>
                    <a:pt x="10695" y="4156"/>
                    <a:pt x="10702" y="4096"/>
                  </a:cubicBezTo>
                  <a:lnTo>
                    <a:pt x="10685" y="4086"/>
                  </a:lnTo>
                  <a:lnTo>
                    <a:pt x="10671" y="4079"/>
                  </a:lnTo>
                  <a:lnTo>
                    <a:pt x="10657" y="4072"/>
                  </a:lnTo>
                  <a:lnTo>
                    <a:pt x="10643" y="4065"/>
                  </a:lnTo>
                  <a:lnTo>
                    <a:pt x="10629" y="4061"/>
                  </a:lnTo>
                  <a:lnTo>
                    <a:pt x="10622" y="4058"/>
                  </a:lnTo>
                  <a:lnTo>
                    <a:pt x="10604" y="4051"/>
                  </a:lnTo>
                  <a:lnTo>
                    <a:pt x="10601" y="4051"/>
                  </a:lnTo>
                  <a:cubicBezTo>
                    <a:pt x="10583" y="4044"/>
                    <a:pt x="10566" y="4040"/>
                    <a:pt x="10548" y="4040"/>
                  </a:cubicBezTo>
                  <a:cubicBezTo>
                    <a:pt x="10542" y="4041"/>
                    <a:pt x="10535" y="4041"/>
                    <a:pt x="10528" y="4041"/>
                  </a:cubicBezTo>
                  <a:cubicBezTo>
                    <a:pt x="10384" y="4041"/>
                    <a:pt x="10165" y="3938"/>
                    <a:pt x="9988" y="3858"/>
                  </a:cubicBezTo>
                  <a:cubicBezTo>
                    <a:pt x="9918" y="3823"/>
                    <a:pt x="9852" y="3792"/>
                    <a:pt x="9778" y="3771"/>
                  </a:cubicBezTo>
                  <a:cubicBezTo>
                    <a:pt x="9684" y="3771"/>
                    <a:pt x="9652" y="3673"/>
                    <a:pt x="9631" y="3582"/>
                  </a:cubicBezTo>
                  <a:lnTo>
                    <a:pt x="9624" y="3561"/>
                  </a:lnTo>
                  <a:cubicBezTo>
                    <a:pt x="9614" y="3505"/>
                    <a:pt x="9596" y="3452"/>
                    <a:pt x="9572" y="3403"/>
                  </a:cubicBezTo>
                  <a:cubicBezTo>
                    <a:pt x="9558" y="3386"/>
                    <a:pt x="9551" y="3368"/>
                    <a:pt x="9544" y="3351"/>
                  </a:cubicBezTo>
                  <a:cubicBezTo>
                    <a:pt x="9523" y="3295"/>
                    <a:pt x="9512" y="3235"/>
                    <a:pt x="9509" y="3175"/>
                  </a:cubicBezTo>
                  <a:cubicBezTo>
                    <a:pt x="9505" y="3126"/>
                    <a:pt x="9495" y="3077"/>
                    <a:pt x="9477" y="3032"/>
                  </a:cubicBezTo>
                  <a:cubicBezTo>
                    <a:pt x="9470" y="3021"/>
                    <a:pt x="9463" y="3011"/>
                    <a:pt x="9456" y="3004"/>
                  </a:cubicBezTo>
                  <a:cubicBezTo>
                    <a:pt x="9351" y="2923"/>
                    <a:pt x="9022" y="2612"/>
                    <a:pt x="8913" y="2230"/>
                  </a:cubicBezTo>
                  <a:cubicBezTo>
                    <a:pt x="8822" y="1908"/>
                    <a:pt x="8217" y="1733"/>
                    <a:pt x="8000" y="1723"/>
                  </a:cubicBezTo>
                  <a:cubicBezTo>
                    <a:pt x="7998" y="1723"/>
                    <a:pt x="7996" y="1722"/>
                    <a:pt x="7994" y="1722"/>
                  </a:cubicBezTo>
                  <a:cubicBezTo>
                    <a:pt x="7884" y="1722"/>
                    <a:pt x="7782" y="1931"/>
                    <a:pt x="7720" y="2055"/>
                  </a:cubicBezTo>
                  <a:cubicBezTo>
                    <a:pt x="7671" y="2153"/>
                    <a:pt x="7646" y="2206"/>
                    <a:pt x="7601" y="2223"/>
                  </a:cubicBezTo>
                  <a:cubicBezTo>
                    <a:pt x="7590" y="2227"/>
                    <a:pt x="7580" y="2229"/>
                    <a:pt x="7569" y="2229"/>
                  </a:cubicBezTo>
                  <a:cubicBezTo>
                    <a:pt x="7561" y="2229"/>
                    <a:pt x="7553" y="2228"/>
                    <a:pt x="7545" y="2227"/>
                  </a:cubicBezTo>
                  <a:cubicBezTo>
                    <a:pt x="7475" y="2216"/>
                    <a:pt x="7356" y="2153"/>
                    <a:pt x="7086" y="1996"/>
                  </a:cubicBezTo>
                  <a:cubicBezTo>
                    <a:pt x="7030" y="1964"/>
                    <a:pt x="6981" y="1933"/>
                    <a:pt x="6946" y="1912"/>
                  </a:cubicBezTo>
                  <a:lnTo>
                    <a:pt x="6914" y="1898"/>
                  </a:lnTo>
                  <a:cubicBezTo>
                    <a:pt x="6767" y="1824"/>
                    <a:pt x="6683" y="1674"/>
                    <a:pt x="6683" y="1488"/>
                  </a:cubicBezTo>
                  <a:cubicBezTo>
                    <a:pt x="6683" y="1366"/>
                    <a:pt x="6438" y="1142"/>
                    <a:pt x="6375" y="1124"/>
                  </a:cubicBezTo>
                  <a:cubicBezTo>
                    <a:pt x="6298" y="1096"/>
                    <a:pt x="5959" y="774"/>
                    <a:pt x="5749" y="567"/>
                  </a:cubicBezTo>
                  <a:lnTo>
                    <a:pt x="4950" y="567"/>
                  </a:lnTo>
                  <a:lnTo>
                    <a:pt x="4768" y="802"/>
                  </a:lnTo>
                  <a:lnTo>
                    <a:pt x="3172" y="812"/>
                  </a:lnTo>
                  <a:lnTo>
                    <a:pt x="3158" y="809"/>
                  </a:lnTo>
                  <a:cubicBezTo>
                    <a:pt x="3148" y="805"/>
                    <a:pt x="1968" y="371"/>
                    <a:pt x="1754" y="319"/>
                  </a:cubicBezTo>
                  <a:cubicBezTo>
                    <a:pt x="1555" y="273"/>
                    <a:pt x="1229" y="56"/>
                    <a:pt x="114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5248;p59">
              <a:extLst>
                <a:ext uri="{FF2B5EF4-FFF2-40B4-BE49-F238E27FC236}">
                  <a16:creationId xmlns:a16="http://schemas.microsoft.com/office/drawing/2014/main" id="{D837A6A9-A3F3-6343-F553-B607F2FF3543}"/>
                </a:ext>
              </a:extLst>
            </p:cNvPr>
            <p:cNvSpPr/>
            <p:nvPr/>
          </p:nvSpPr>
          <p:spPr>
            <a:xfrm>
              <a:off x="1356122" y="1909990"/>
              <a:ext cx="28160" cy="28771"/>
            </a:xfrm>
            <a:custGeom>
              <a:avLst/>
              <a:gdLst/>
              <a:ahLst/>
              <a:cxnLst/>
              <a:rect l="l" t="t" r="r" b="b"/>
              <a:pathLst>
                <a:path w="2074" h="2119" extrusionOk="0">
                  <a:moveTo>
                    <a:pt x="879" y="1"/>
                  </a:moveTo>
                  <a:cubicBezTo>
                    <a:pt x="851" y="60"/>
                    <a:pt x="830" y="123"/>
                    <a:pt x="816" y="186"/>
                  </a:cubicBezTo>
                  <a:cubicBezTo>
                    <a:pt x="806" y="246"/>
                    <a:pt x="788" y="302"/>
                    <a:pt x="764" y="354"/>
                  </a:cubicBezTo>
                  <a:cubicBezTo>
                    <a:pt x="788" y="382"/>
                    <a:pt x="830" y="421"/>
                    <a:pt x="865" y="452"/>
                  </a:cubicBezTo>
                  <a:cubicBezTo>
                    <a:pt x="1023" y="596"/>
                    <a:pt x="1201" y="761"/>
                    <a:pt x="1149" y="894"/>
                  </a:cubicBezTo>
                  <a:cubicBezTo>
                    <a:pt x="1108" y="1004"/>
                    <a:pt x="939" y="1031"/>
                    <a:pt x="725" y="1031"/>
                  </a:cubicBezTo>
                  <a:cubicBezTo>
                    <a:pt x="647" y="1031"/>
                    <a:pt x="563" y="1028"/>
                    <a:pt x="477" y="1023"/>
                  </a:cubicBezTo>
                  <a:cubicBezTo>
                    <a:pt x="445" y="1023"/>
                    <a:pt x="407" y="1020"/>
                    <a:pt x="386" y="1016"/>
                  </a:cubicBezTo>
                  <a:lnTo>
                    <a:pt x="375" y="1027"/>
                  </a:lnTo>
                  <a:lnTo>
                    <a:pt x="372" y="1034"/>
                  </a:lnTo>
                  <a:lnTo>
                    <a:pt x="365" y="1041"/>
                  </a:lnTo>
                  <a:lnTo>
                    <a:pt x="358" y="1048"/>
                  </a:lnTo>
                  <a:lnTo>
                    <a:pt x="351" y="1058"/>
                  </a:lnTo>
                  <a:lnTo>
                    <a:pt x="344" y="1069"/>
                  </a:lnTo>
                  <a:lnTo>
                    <a:pt x="333" y="1079"/>
                  </a:lnTo>
                  <a:lnTo>
                    <a:pt x="326" y="1090"/>
                  </a:lnTo>
                  <a:lnTo>
                    <a:pt x="316" y="1104"/>
                  </a:lnTo>
                  <a:lnTo>
                    <a:pt x="309" y="1114"/>
                  </a:lnTo>
                  <a:lnTo>
                    <a:pt x="295" y="1132"/>
                  </a:lnTo>
                  <a:lnTo>
                    <a:pt x="284" y="1142"/>
                  </a:lnTo>
                  <a:lnTo>
                    <a:pt x="270" y="1163"/>
                  </a:lnTo>
                  <a:lnTo>
                    <a:pt x="263" y="1174"/>
                  </a:lnTo>
                  <a:lnTo>
                    <a:pt x="246" y="1195"/>
                  </a:lnTo>
                  <a:lnTo>
                    <a:pt x="239" y="1205"/>
                  </a:lnTo>
                  <a:lnTo>
                    <a:pt x="218" y="1233"/>
                  </a:lnTo>
                  <a:lnTo>
                    <a:pt x="211" y="1244"/>
                  </a:lnTo>
                  <a:lnTo>
                    <a:pt x="190" y="1272"/>
                  </a:lnTo>
                  <a:lnTo>
                    <a:pt x="183" y="1282"/>
                  </a:lnTo>
                  <a:lnTo>
                    <a:pt x="155" y="1317"/>
                  </a:lnTo>
                  <a:lnTo>
                    <a:pt x="151" y="1324"/>
                  </a:lnTo>
                  <a:cubicBezTo>
                    <a:pt x="109" y="1387"/>
                    <a:pt x="57" y="1454"/>
                    <a:pt x="1" y="1534"/>
                  </a:cubicBezTo>
                  <a:lnTo>
                    <a:pt x="99" y="1618"/>
                  </a:lnTo>
                  <a:cubicBezTo>
                    <a:pt x="284" y="1786"/>
                    <a:pt x="459" y="1944"/>
                    <a:pt x="550" y="2000"/>
                  </a:cubicBezTo>
                  <a:cubicBezTo>
                    <a:pt x="626" y="2048"/>
                    <a:pt x="726" y="2057"/>
                    <a:pt x="831" y="2057"/>
                  </a:cubicBezTo>
                  <a:cubicBezTo>
                    <a:pt x="862" y="2057"/>
                    <a:pt x="893" y="2057"/>
                    <a:pt x="925" y="2056"/>
                  </a:cubicBezTo>
                  <a:lnTo>
                    <a:pt x="1012" y="2056"/>
                  </a:lnTo>
                  <a:cubicBezTo>
                    <a:pt x="1117" y="2056"/>
                    <a:pt x="1219" y="2066"/>
                    <a:pt x="1292" y="2119"/>
                  </a:cubicBezTo>
                  <a:lnTo>
                    <a:pt x="1303" y="2112"/>
                  </a:lnTo>
                  <a:lnTo>
                    <a:pt x="1310" y="2101"/>
                  </a:lnTo>
                  <a:lnTo>
                    <a:pt x="1348" y="2070"/>
                  </a:lnTo>
                  <a:lnTo>
                    <a:pt x="1359" y="2059"/>
                  </a:lnTo>
                  <a:lnTo>
                    <a:pt x="1387" y="2031"/>
                  </a:lnTo>
                  <a:lnTo>
                    <a:pt x="1401" y="2021"/>
                  </a:lnTo>
                  <a:lnTo>
                    <a:pt x="1425" y="1996"/>
                  </a:lnTo>
                  <a:lnTo>
                    <a:pt x="1439" y="1986"/>
                  </a:lnTo>
                  <a:lnTo>
                    <a:pt x="1460" y="1965"/>
                  </a:lnTo>
                  <a:lnTo>
                    <a:pt x="1471" y="1958"/>
                  </a:lnTo>
                  <a:lnTo>
                    <a:pt x="1492" y="1940"/>
                  </a:lnTo>
                  <a:lnTo>
                    <a:pt x="1502" y="1930"/>
                  </a:lnTo>
                  <a:lnTo>
                    <a:pt x="1520" y="1916"/>
                  </a:lnTo>
                  <a:lnTo>
                    <a:pt x="1527" y="1909"/>
                  </a:lnTo>
                  <a:lnTo>
                    <a:pt x="1544" y="1895"/>
                  </a:lnTo>
                  <a:lnTo>
                    <a:pt x="1551" y="1891"/>
                  </a:lnTo>
                  <a:lnTo>
                    <a:pt x="1565" y="1877"/>
                  </a:lnTo>
                  <a:lnTo>
                    <a:pt x="1572" y="1874"/>
                  </a:lnTo>
                  <a:lnTo>
                    <a:pt x="1586" y="1863"/>
                  </a:lnTo>
                  <a:lnTo>
                    <a:pt x="1593" y="1860"/>
                  </a:lnTo>
                  <a:lnTo>
                    <a:pt x="1604" y="1853"/>
                  </a:lnTo>
                  <a:lnTo>
                    <a:pt x="1607" y="1849"/>
                  </a:lnTo>
                  <a:lnTo>
                    <a:pt x="1618" y="1842"/>
                  </a:lnTo>
                  <a:lnTo>
                    <a:pt x="1621" y="1839"/>
                  </a:lnTo>
                  <a:lnTo>
                    <a:pt x="1632" y="1835"/>
                  </a:lnTo>
                  <a:lnTo>
                    <a:pt x="1635" y="1835"/>
                  </a:lnTo>
                  <a:lnTo>
                    <a:pt x="1642" y="1828"/>
                  </a:lnTo>
                  <a:lnTo>
                    <a:pt x="1646" y="1828"/>
                  </a:lnTo>
                  <a:lnTo>
                    <a:pt x="1653" y="1825"/>
                  </a:lnTo>
                  <a:lnTo>
                    <a:pt x="1660" y="1825"/>
                  </a:lnTo>
                  <a:lnTo>
                    <a:pt x="1670" y="1811"/>
                  </a:lnTo>
                  <a:cubicBezTo>
                    <a:pt x="1684" y="1790"/>
                    <a:pt x="1695" y="1765"/>
                    <a:pt x="1698" y="1737"/>
                  </a:cubicBezTo>
                  <a:cubicBezTo>
                    <a:pt x="1726" y="1601"/>
                    <a:pt x="1803" y="1478"/>
                    <a:pt x="1912" y="1394"/>
                  </a:cubicBezTo>
                  <a:cubicBezTo>
                    <a:pt x="1936" y="1377"/>
                    <a:pt x="1957" y="1356"/>
                    <a:pt x="1978" y="1335"/>
                  </a:cubicBezTo>
                  <a:lnTo>
                    <a:pt x="1986" y="1328"/>
                  </a:lnTo>
                  <a:cubicBezTo>
                    <a:pt x="2007" y="1310"/>
                    <a:pt x="2031" y="1289"/>
                    <a:pt x="2049" y="1268"/>
                  </a:cubicBezTo>
                  <a:lnTo>
                    <a:pt x="2059" y="1258"/>
                  </a:lnTo>
                  <a:lnTo>
                    <a:pt x="2073" y="1244"/>
                  </a:lnTo>
                  <a:cubicBezTo>
                    <a:pt x="2056" y="1237"/>
                    <a:pt x="2038" y="1230"/>
                    <a:pt x="2021" y="1219"/>
                  </a:cubicBezTo>
                  <a:cubicBezTo>
                    <a:pt x="1982" y="1188"/>
                    <a:pt x="1957" y="1139"/>
                    <a:pt x="1957" y="1086"/>
                  </a:cubicBezTo>
                  <a:lnTo>
                    <a:pt x="1688" y="1125"/>
                  </a:lnTo>
                  <a:lnTo>
                    <a:pt x="1688" y="1125"/>
                  </a:lnTo>
                  <a:lnTo>
                    <a:pt x="1716" y="11"/>
                  </a:lnTo>
                  <a:lnTo>
                    <a:pt x="1572" y="11"/>
                  </a:lnTo>
                  <a:cubicBezTo>
                    <a:pt x="1394" y="11"/>
                    <a:pt x="1166" y="4"/>
                    <a:pt x="1012" y="4"/>
                  </a:cubicBezTo>
                  <a:lnTo>
                    <a:pt x="87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5249;p59">
              <a:extLst>
                <a:ext uri="{FF2B5EF4-FFF2-40B4-BE49-F238E27FC236}">
                  <a16:creationId xmlns:a16="http://schemas.microsoft.com/office/drawing/2014/main" id="{64A59D9E-63BE-E37B-4227-2A236EC6CFBB}"/>
                </a:ext>
              </a:extLst>
            </p:cNvPr>
            <p:cNvSpPr/>
            <p:nvPr/>
          </p:nvSpPr>
          <p:spPr>
            <a:xfrm>
              <a:off x="1378552" y="1934660"/>
              <a:ext cx="14" cy="14"/>
            </a:xfrm>
            <a:custGeom>
              <a:avLst/>
              <a:gdLst/>
              <a:ahLst/>
              <a:cxnLst/>
              <a:rect l="l" t="t" r="r" b="b"/>
              <a:pathLst>
                <a:path w="1" h="1" extrusionOk="0">
                  <a:moveTo>
                    <a:pt x="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5250;p59">
              <a:extLst>
                <a:ext uri="{FF2B5EF4-FFF2-40B4-BE49-F238E27FC236}">
                  <a16:creationId xmlns:a16="http://schemas.microsoft.com/office/drawing/2014/main" id="{1E6CF3CE-A398-6EE7-210F-58B667200178}"/>
                </a:ext>
              </a:extLst>
            </p:cNvPr>
            <p:cNvSpPr/>
            <p:nvPr/>
          </p:nvSpPr>
          <p:spPr>
            <a:xfrm>
              <a:off x="1374370" y="1937892"/>
              <a:ext cx="163" cy="163"/>
            </a:xfrm>
            <a:custGeom>
              <a:avLst/>
              <a:gdLst/>
              <a:ahLst/>
              <a:cxnLst/>
              <a:rect l="l" t="t" r="r" b="b"/>
              <a:pathLst>
                <a:path w="12" h="12" extrusionOk="0">
                  <a:moveTo>
                    <a:pt x="11"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5251;p59">
              <a:extLst>
                <a:ext uri="{FF2B5EF4-FFF2-40B4-BE49-F238E27FC236}">
                  <a16:creationId xmlns:a16="http://schemas.microsoft.com/office/drawing/2014/main" id="{9AAFFA93-A01A-6728-99FA-129C9D13BB47}"/>
                </a:ext>
              </a:extLst>
            </p:cNvPr>
            <p:cNvSpPr/>
            <p:nvPr/>
          </p:nvSpPr>
          <p:spPr>
            <a:xfrm>
              <a:off x="1373759" y="1938462"/>
              <a:ext cx="149" cy="163"/>
            </a:xfrm>
            <a:custGeom>
              <a:avLst/>
              <a:gdLst/>
              <a:ahLst/>
              <a:cxnLst/>
              <a:rect l="l" t="t" r="r" b="b"/>
              <a:pathLst>
                <a:path w="11" h="12" extrusionOk="0">
                  <a:moveTo>
                    <a:pt x="11"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5252;p59">
              <a:extLst>
                <a:ext uri="{FF2B5EF4-FFF2-40B4-BE49-F238E27FC236}">
                  <a16:creationId xmlns:a16="http://schemas.microsoft.com/office/drawing/2014/main" id="{6DFB987F-9E5D-B380-01B9-5AE8FDD0A7DE}"/>
                </a:ext>
              </a:extLst>
            </p:cNvPr>
            <p:cNvSpPr/>
            <p:nvPr/>
          </p:nvSpPr>
          <p:spPr>
            <a:xfrm>
              <a:off x="1377601" y="1935190"/>
              <a:ext cx="109" cy="54"/>
            </a:xfrm>
            <a:custGeom>
              <a:avLst/>
              <a:gdLst/>
              <a:ahLst/>
              <a:cxnLst/>
              <a:rect l="l" t="t" r="r" b="b"/>
              <a:pathLst>
                <a:path w="8" h="4" extrusionOk="0">
                  <a:moveTo>
                    <a:pt x="8"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5253;p59">
              <a:extLst>
                <a:ext uri="{FF2B5EF4-FFF2-40B4-BE49-F238E27FC236}">
                  <a16:creationId xmlns:a16="http://schemas.microsoft.com/office/drawing/2014/main" id="{6D9530CB-2CBD-8A41-BE7B-FDD11F35B592}"/>
                </a:ext>
              </a:extLst>
            </p:cNvPr>
            <p:cNvSpPr/>
            <p:nvPr/>
          </p:nvSpPr>
          <p:spPr>
            <a:xfrm>
              <a:off x="1378362" y="1934714"/>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5254;p59">
              <a:extLst>
                <a:ext uri="{FF2B5EF4-FFF2-40B4-BE49-F238E27FC236}">
                  <a16:creationId xmlns:a16="http://schemas.microsoft.com/office/drawing/2014/main" id="{3B5193E6-26BC-13D9-A3FA-4678E7F0E6DF}"/>
                </a:ext>
              </a:extLst>
            </p:cNvPr>
            <p:cNvSpPr/>
            <p:nvPr/>
          </p:nvSpPr>
          <p:spPr>
            <a:xfrm>
              <a:off x="1377370" y="1935380"/>
              <a:ext cx="109" cy="54"/>
            </a:xfrm>
            <a:custGeom>
              <a:avLst/>
              <a:gdLst/>
              <a:ahLst/>
              <a:cxnLst/>
              <a:rect l="l" t="t" r="r" b="b"/>
              <a:pathLst>
                <a:path w="8" h="4" extrusionOk="0">
                  <a:moveTo>
                    <a:pt x="7"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5255;p59">
              <a:extLst>
                <a:ext uri="{FF2B5EF4-FFF2-40B4-BE49-F238E27FC236}">
                  <a16:creationId xmlns:a16="http://schemas.microsoft.com/office/drawing/2014/main" id="{29108471-F5CC-1F50-2871-DF950CB5536F}"/>
                </a:ext>
              </a:extLst>
            </p:cNvPr>
            <p:cNvSpPr/>
            <p:nvPr/>
          </p:nvSpPr>
          <p:spPr>
            <a:xfrm>
              <a:off x="1377031" y="1935570"/>
              <a:ext cx="163" cy="109"/>
            </a:xfrm>
            <a:custGeom>
              <a:avLst/>
              <a:gdLst/>
              <a:ahLst/>
              <a:cxnLst/>
              <a:rect l="l" t="t" r="r" b="b"/>
              <a:pathLst>
                <a:path w="12" h="8" extrusionOk="0">
                  <a:moveTo>
                    <a:pt x="1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5256;p59">
              <a:extLst>
                <a:ext uri="{FF2B5EF4-FFF2-40B4-BE49-F238E27FC236}">
                  <a16:creationId xmlns:a16="http://schemas.microsoft.com/office/drawing/2014/main" id="{3D8DC74B-B07C-EA77-7424-B5C6C9D68F48}"/>
                </a:ext>
              </a:extLst>
            </p:cNvPr>
            <p:cNvSpPr/>
            <p:nvPr/>
          </p:nvSpPr>
          <p:spPr>
            <a:xfrm>
              <a:off x="1376705" y="1935855"/>
              <a:ext cx="149" cy="109"/>
            </a:xfrm>
            <a:custGeom>
              <a:avLst/>
              <a:gdLst/>
              <a:ahLst/>
              <a:cxnLst/>
              <a:rect l="l" t="t" r="r" b="b"/>
              <a:pathLst>
                <a:path w="11" h="8" extrusionOk="0">
                  <a:moveTo>
                    <a:pt x="11"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5257;p59">
              <a:extLst>
                <a:ext uri="{FF2B5EF4-FFF2-40B4-BE49-F238E27FC236}">
                  <a16:creationId xmlns:a16="http://schemas.microsoft.com/office/drawing/2014/main" id="{EFB4B36E-5FA2-553D-566A-ED3300EE03D4}"/>
                </a:ext>
              </a:extLst>
            </p:cNvPr>
            <p:cNvSpPr/>
            <p:nvPr/>
          </p:nvSpPr>
          <p:spPr>
            <a:xfrm>
              <a:off x="1375470" y="1936900"/>
              <a:ext cx="149" cy="149"/>
            </a:xfrm>
            <a:custGeom>
              <a:avLst/>
              <a:gdLst/>
              <a:ahLst/>
              <a:cxnLst/>
              <a:rect l="l" t="t" r="r" b="b"/>
              <a:pathLst>
                <a:path w="11" h="11" extrusionOk="0">
                  <a:moveTo>
                    <a:pt x="11"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5258;p59">
              <a:extLst>
                <a:ext uri="{FF2B5EF4-FFF2-40B4-BE49-F238E27FC236}">
                  <a16:creationId xmlns:a16="http://schemas.microsoft.com/office/drawing/2014/main" id="{2BE662BA-4444-EAD2-FD63-9FA4574F41A1}"/>
                </a:ext>
              </a:extLst>
            </p:cNvPr>
            <p:cNvSpPr/>
            <p:nvPr/>
          </p:nvSpPr>
          <p:spPr>
            <a:xfrm>
              <a:off x="1377846" y="1935040"/>
              <a:ext cx="109" cy="68"/>
            </a:xfrm>
            <a:custGeom>
              <a:avLst/>
              <a:gdLst/>
              <a:ahLst/>
              <a:cxnLst/>
              <a:rect l="l" t="t" r="r" b="b"/>
              <a:pathLst>
                <a:path w="8" h="5" extrusionOk="0">
                  <a:moveTo>
                    <a:pt x="7"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5259;p59">
              <a:extLst>
                <a:ext uri="{FF2B5EF4-FFF2-40B4-BE49-F238E27FC236}">
                  <a16:creationId xmlns:a16="http://schemas.microsoft.com/office/drawing/2014/main" id="{D55D87DB-9072-0BD6-A3B9-3C376DFB975B}"/>
                </a:ext>
              </a:extLst>
            </p:cNvPr>
            <p:cNvSpPr/>
            <p:nvPr/>
          </p:nvSpPr>
          <p:spPr>
            <a:xfrm>
              <a:off x="1378076" y="1934905"/>
              <a:ext cx="68" cy="54"/>
            </a:xfrm>
            <a:custGeom>
              <a:avLst/>
              <a:gdLst/>
              <a:ahLst/>
              <a:cxnLst/>
              <a:rect l="l" t="t" r="r" b="b"/>
              <a:pathLst>
                <a:path w="5" h="4" extrusionOk="0">
                  <a:moveTo>
                    <a:pt x="4"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5260;p59">
              <a:extLst>
                <a:ext uri="{FF2B5EF4-FFF2-40B4-BE49-F238E27FC236}">
                  <a16:creationId xmlns:a16="http://schemas.microsoft.com/office/drawing/2014/main" id="{AE0996E4-064C-7A6A-6F3B-5048D7299A11}"/>
                </a:ext>
              </a:extLst>
            </p:cNvPr>
            <p:cNvSpPr/>
            <p:nvPr/>
          </p:nvSpPr>
          <p:spPr>
            <a:xfrm>
              <a:off x="1374899" y="1937376"/>
              <a:ext cx="204" cy="149"/>
            </a:xfrm>
            <a:custGeom>
              <a:avLst/>
              <a:gdLst/>
              <a:ahLst/>
              <a:cxnLst/>
              <a:rect l="l" t="t" r="r" b="b"/>
              <a:pathLst>
                <a:path w="15" h="11" extrusionOk="0">
                  <a:moveTo>
                    <a:pt x="14"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5261;p59">
              <a:extLst>
                <a:ext uri="{FF2B5EF4-FFF2-40B4-BE49-F238E27FC236}">
                  <a16:creationId xmlns:a16="http://schemas.microsoft.com/office/drawing/2014/main" id="{5DFF3FF7-27CF-3167-D599-4E9E9D960355}"/>
                </a:ext>
              </a:extLst>
            </p:cNvPr>
            <p:cNvSpPr/>
            <p:nvPr/>
          </p:nvSpPr>
          <p:spPr>
            <a:xfrm>
              <a:off x="1375890" y="1936520"/>
              <a:ext cx="204" cy="109"/>
            </a:xfrm>
            <a:custGeom>
              <a:avLst/>
              <a:gdLst/>
              <a:ahLst/>
              <a:cxnLst/>
              <a:rect l="l" t="t" r="r" b="b"/>
              <a:pathLst>
                <a:path w="15" h="8" extrusionOk="0">
                  <a:moveTo>
                    <a:pt x="15"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5262;p59">
              <a:extLst>
                <a:ext uri="{FF2B5EF4-FFF2-40B4-BE49-F238E27FC236}">
                  <a16:creationId xmlns:a16="http://schemas.microsoft.com/office/drawing/2014/main" id="{574FACB9-A1EC-3192-607F-AADDD830AE57}"/>
                </a:ext>
              </a:extLst>
            </p:cNvPr>
            <p:cNvSpPr/>
            <p:nvPr/>
          </p:nvSpPr>
          <p:spPr>
            <a:xfrm>
              <a:off x="1376325" y="1936140"/>
              <a:ext cx="149" cy="149"/>
            </a:xfrm>
            <a:custGeom>
              <a:avLst/>
              <a:gdLst/>
              <a:ahLst/>
              <a:cxnLst/>
              <a:rect l="l" t="t" r="r" b="b"/>
              <a:pathLst>
                <a:path w="11" h="11" extrusionOk="0">
                  <a:moveTo>
                    <a:pt x="11"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5263;p59">
              <a:extLst>
                <a:ext uri="{FF2B5EF4-FFF2-40B4-BE49-F238E27FC236}">
                  <a16:creationId xmlns:a16="http://schemas.microsoft.com/office/drawing/2014/main" id="{6049FA15-DBAD-474B-6B6F-6B629FE0851E}"/>
                </a:ext>
              </a:extLst>
            </p:cNvPr>
            <p:cNvSpPr/>
            <p:nvPr/>
          </p:nvSpPr>
          <p:spPr>
            <a:xfrm>
              <a:off x="1378226" y="1934810"/>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5264;p59">
              <a:extLst>
                <a:ext uri="{FF2B5EF4-FFF2-40B4-BE49-F238E27FC236}">
                  <a16:creationId xmlns:a16="http://schemas.microsoft.com/office/drawing/2014/main" id="{02ABE89E-258E-2D0E-EDBB-67FF5F4D118D}"/>
                </a:ext>
              </a:extLst>
            </p:cNvPr>
            <p:cNvSpPr/>
            <p:nvPr/>
          </p:nvSpPr>
          <p:spPr>
            <a:xfrm>
              <a:off x="1378647" y="1928917"/>
              <a:ext cx="3435" cy="5716"/>
            </a:xfrm>
            <a:custGeom>
              <a:avLst/>
              <a:gdLst/>
              <a:ahLst/>
              <a:cxnLst/>
              <a:rect l="l" t="t" r="r" b="b"/>
              <a:pathLst>
                <a:path w="253" h="421" extrusionOk="0">
                  <a:moveTo>
                    <a:pt x="253" y="0"/>
                  </a:moveTo>
                  <a:lnTo>
                    <a:pt x="253" y="0"/>
                  </a:lnTo>
                  <a:cubicBezTo>
                    <a:pt x="141" y="84"/>
                    <a:pt x="64" y="207"/>
                    <a:pt x="36" y="343"/>
                  </a:cubicBezTo>
                  <a:cubicBezTo>
                    <a:pt x="32" y="368"/>
                    <a:pt x="25" y="389"/>
                    <a:pt x="15" y="410"/>
                  </a:cubicBezTo>
                  <a:lnTo>
                    <a:pt x="1" y="420"/>
                  </a:lnTo>
                  <a:lnTo>
                    <a:pt x="11" y="417"/>
                  </a:lnTo>
                  <a:cubicBezTo>
                    <a:pt x="25" y="392"/>
                    <a:pt x="36" y="368"/>
                    <a:pt x="39" y="343"/>
                  </a:cubicBezTo>
                  <a:cubicBezTo>
                    <a:pt x="67" y="207"/>
                    <a:pt x="141" y="84"/>
                    <a:pt x="25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5265;p59">
              <a:extLst>
                <a:ext uri="{FF2B5EF4-FFF2-40B4-BE49-F238E27FC236}">
                  <a16:creationId xmlns:a16="http://schemas.microsoft.com/office/drawing/2014/main" id="{E45F3129-675B-F3BD-B84D-AF3DDB62C1A5}"/>
                </a:ext>
              </a:extLst>
            </p:cNvPr>
            <p:cNvSpPr/>
            <p:nvPr/>
          </p:nvSpPr>
          <p:spPr>
            <a:xfrm>
              <a:off x="1384078" y="1926867"/>
              <a:ext cx="204" cy="204"/>
            </a:xfrm>
            <a:custGeom>
              <a:avLst/>
              <a:gdLst/>
              <a:ahLst/>
              <a:cxnLst/>
              <a:rect l="l" t="t" r="r" b="b"/>
              <a:pathLst>
                <a:path w="15" h="15" extrusionOk="0">
                  <a:moveTo>
                    <a:pt x="14" y="1"/>
                  </a:moveTo>
                  <a:lnTo>
                    <a:pt x="14" y="1"/>
                  </a:ln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5266;p59">
              <a:extLst>
                <a:ext uri="{FF2B5EF4-FFF2-40B4-BE49-F238E27FC236}">
                  <a16:creationId xmlns:a16="http://schemas.microsoft.com/office/drawing/2014/main" id="{AF94DDD1-7214-CDC0-DC98-FD54EFACB8F0}"/>
                </a:ext>
              </a:extLst>
            </p:cNvPr>
            <p:cNvSpPr/>
            <p:nvPr/>
          </p:nvSpPr>
          <p:spPr>
            <a:xfrm>
              <a:off x="1383127" y="1927152"/>
              <a:ext cx="869" cy="869"/>
            </a:xfrm>
            <a:custGeom>
              <a:avLst/>
              <a:gdLst/>
              <a:ahLst/>
              <a:cxnLst/>
              <a:rect l="l" t="t" r="r" b="b"/>
              <a:pathLst>
                <a:path w="64" h="64" extrusionOk="0">
                  <a:moveTo>
                    <a:pt x="63" y="1"/>
                  </a:moveTo>
                  <a:cubicBezTo>
                    <a:pt x="39" y="22"/>
                    <a:pt x="21" y="43"/>
                    <a:pt x="0" y="64"/>
                  </a:cubicBezTo>
                  <a:cubicBezTo>
                    <a:pt x="21" y="46"/>
                    <a:pt x="42" y="22"/>
                    <a:pt x="6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5267;p59">
              <a:extLst>
                <a:ext uri="{FF2B5EF4-FFF2-40B4-BE49-F238E27FC236}">
                  <a16:creationId xmlns:a16="http://schemas.microsoft.com/office/drawing/2014/main" id="{98C367C5-A9A5-0ECE-3F08-4E67D206DF9F}"/>
                </a:ext>
              </a:extLst>
            </p:cNvPr>
            <p:cNvSpPr/>
            <p:nvPr/>
          </p:nvSpPr>
          <p:spPr>
            <a:xfrm>
              <a:off x="1378647" y="1934524"/>
              <a:ext cx="204" cy="149"/>
            </a:xfrm>
            <a:custGeom>
              <a:avLst/>
              <a:gdLst/>
              <a:ahLst/>
              <a:cxnLst/>
              <a:rect l="l" t="t" r="r" b="b"/>
              <a:pathLst>
                <a:path w="15" h="11" extrusionOk="0">
                  <a:moveTo>
                    <a:pt x="15" y="0"/>
                  </a:moveTo>
                  <a:lnTo>
                    <a:pt x="6" y="7"/>
                  </a:lnTo>
                  <a:lnTo>
                    <a:pt x="6" y="7"/>
                  </a:lnTo>
                  <a:cubicBezTo>
                    <a:pt x="12" y="7"/>
                    <a:pt x="15" y="4"/>
                    <a:pt x="15" y="0"/>
                  </a:cubicBezTo>
                  <a:close/>
                  <a:moveTo>
                    <a:pt x="6" y="7"/>
                  </a:moveTo>
                  <a:cubicBezTo>
                    <a:pt x="5" y="7"/>
                    <a:pt x="5" y="7"/>
                    <a:pt x="4" y="7"/>
                  </a:cubicBezTo>
                  <a:lnTo>
                    <a:pt x="1" y="7"/>
                  </a:lnTo>
                  <a:lnTo>
                    <a:pt x="1" y="11"/>
                  </a:lnTo>
                  <a:lnTo>
                    <a:pt x="6"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5268;p59">
              <a:extLst>
                <a:ext uri="{FF2B5EF4-FFF2-40B4-BE49-F238E27FC236}">
                  <a16:creationId xmlns:a16="http://schemas.microsoft.com/office/drawing/2014/main" id="{CD202F16-EC1B-9F63-F18D-A39AEC60ACFA}"/>
                </a:ext>
              </a:extLst>
            </p:cNvPr>
            <p:cNvSpPr/>
            <p:nvPr/>
          </p:nvSpPr>
          <p:spPr>
            <a:xfrm>
              <a:off x="1358213" y="1927342"/>
              <a:ext cx="394" cy="543"/>
            </a:xfrm>
            <a:custGeom>
              <a:avLst/>
              <a:gdLst/>
              <a:ahLst/>
              <a:cxnLst/>
              <a:rect l="l" t="t" r="r" b="b"/>
              <a:pathLst>
                <a:path w="29" h="40" extrusionOk="0">
                  <a:moveTo>
                    <a:pt x="1" y="39"/>
                  </a:move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5269;p59">
              <a:extLst>
                <a:ext uri="{FF2B5EF4-FFF2-40B4-BE49-F238E27FC236}">
                  <a16:creationId xmlns:a16="http://schemas.microsoft.com/office/drawing/2014/main" id="{1246E724-95A8-23DF-6D83-8210F31AC5F7}"/>
                </a:ext>
              </a:extLst>
            </p:cNvPr>
            <p:cNvSpPr/>
            <p:nvPr/>
          </p:nvSpPr>
          <p:spPr>
            <a:xfrm>
              <a:off x="1360874" y="1924206"/>
              <a:ext cx="109" cy="163"/>
            </a:xfrm>
            <a:custGeom>
              <a:avLst/>
              <a:gdLst/>
              <a:ahLst/>
              <a:cxnLst/>
              <a:rect l="l" t="t" r="r" b="b"/>
              <a:pathLst>
                <a:path w="8" h="12" extrusionOk="0">
                  <a:moveTo>
                    <a:pt x="1" y="1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5270;p59">
              <a:extLst>
                <a:ext uri="{FF2B5EF4-FFF2-40B4-BE49-F238E27FC236}">
                  <a16:creationId xmlns:a16="http://schemas.microsoft.com/office/drawing/2014/main" id="{6D46E9B8-3728-E423-EA72-D234D5452873}"/>
                </a:ext>
              </a:extLst>
            </p:cNvPr>
            <p:cNvSpPr/>
            <p:nvPr/>
          </p:nvSpPr>
          <p:spPr>
            <a:xfrm>
              <a:off x="1361064" y="1923975"/>
              <a:ext cx="109" cy="149"/>
            </a:xfrm>
            <a:custGeom>
              <a:avLst/>
              <a:gdLst/>
              <a:ahLst/>
              <a:cxnLst/>
              <a:rect l="l" t="t" r="r" b="b"/>
              <a:pathLst>
                <a:path w="8" h="11" extrusionOk="0">
                  <a:moveTo>
                    <a:pt x="1" y="11"/>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5271;p59">
              <a:extLst>
                <a:ext uri="{FF2B5EF4-FFF2-40B4-BE49-F238E27FC236}">
                  <a16:creationId xmlns:a16="http://schemas.microsoft.com/office/drawing/2014/main" id="{038D6EE3-2BAE-D1A3-8D31-AE417EA150BF}"/>
                </a:ext>
              </a:extLst>
            </p:cNvPr>
            <p:cNvSpPr/>
            <p:nvPr/>
          </p:nvSpPr>
          <p:spPr>
            <a:xfrm>
              <a:off x="1356122" y="1927912"/>
              <a:ext cx="2064" cy="2865"/>
            </a:xfrm>
            <a:custGeom>
              <a:avLst/>
              <a:gdLst/>
              <a:ahLst/>
              <a:cxnLst/>
              <a:rect l="l" t="t" r="r" b="b"/>
              <a:pathLst>
                <a:path w="152" h="211" extrusionOk="0">
                  <a:moveTo>
                    <a:pt x="1" y="211"/>
                  </a:moveTo>
                  <a:lnTo>
                    <a:pt x="1" y="211"/>
                  </a:lnTo>
                  <a:cubicBezTo>
                    <a:pt x="57" y="134"/>
                    <a:pt x="106" y="64"/>
                    <a:pt x="151" y="1"/>
                  </a:cubicBezTo>
                  <a:cubicBezTo>
                    <a:pt x="106" y="64"/>
                    <a:pt x="57" y="134"/>
                    <a:pt x="1" y="2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5272;p59">
              <a:extLst>
                <a:ext uri="{FF2B5EF4-FFF2-40B4-BE49-F238E27FC236}">
                  <a16:creationId xmlns:a16="http://schemas.microsoft.com/office/drawing/2014/main" id="{3EF9FBB2-077E-544B-138F-11C2CD1C7AED}"/>
                </a:ext>
              </a:extLst>
            </p:cNvPr>
            <p:cNvSpPr/>
            <p:nvPr/>
          </p:nvSpPr>
          <p:spPr>
            <a:xfrm>
              <a:off x="1358647" y="1926826"/>
              <a:ext cx="339" cy="434"/>
            </a:xfrm>
            <a:custGeom>
              <a:avLst/>
              <a:gdLst/>
              <a:ahLst/>
              <a:cxnLst/>
              <a:rect l="l" t="t" r="r" b="b"/>
              <a:pathLst>
                <a:path w="25" h="32" extrusionOk="0">
                  <a:moveTo>
                    <a:pt x="0" y="32"/>
                  </a:move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5273;p59">
              <a:extLst>
                <a:ext uri="{FF2B5EF4-FFF2-40B4-BE49-F238E27FC236}">
                  <a16:creationId xmlns:a16="http://schemas.microsoft.com/office/drawing/2014/main" id="{5501B685-EB6A-0761-2757-E1A7CB098FC6}"/>
                </a:ext>
              </a:extLst>
            </p:cNvPr>
            <p:cNvSpPr/>
            <p:nvPr/>
          </p:nvSpPr>
          <p:spPr>
            <a:xfrm>
              <a:off x="1377465" y="1910085"/>
              <a:ext cx="1955" cy="14"/>
            </a:xfrm>
            <a:custGeom>
              <a:avLst/>
              <a:gdLst/>
              <a:ahLst/>
              <a:cxnLst/>
              <a:rect l="l" t="t" r="r" b="b"/>
              <a:pathLst>
                <a:path w="144" h="1" extrusionOk="0">
                  <a:moveTo>
                    <a:pt x="144" y="1"/>
                  </a:moveTo>
                  <a:lnTo>
                    <a:pt x="144" y="1"/>
                  </a:lnTo>
                  <a:lnTo>
                    <a:pt x="0" y="1"/>
                  </a:lnTo>
                  <a:cubicBezTo>
                    <a:pt x="60" y="1"/>
                    <a:pt x="105" y="1"/>
                    <a:pt x="14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5274;p59">
              <a:extLst>
                <a:ext uri="{FF2B5EF4-FFF2-40B4-BE49-F238E27FC236}">
                  <a16:creationId xmlns:a16="http://schemas.microsoft.com/office/drawing/2014/main" id="{6CBF35EB-9FEB-E58D-4162-3DDE2D581EC6}"/>
                </a:ext>
              </a:extLst>
            </p:cNvPr>
            <p:cNvSpPr/>
            <p:nvPr/>
          </p:nvSpPr>
          <p:spPr>
            <a:xfrm>
              <a:off x="1359788" y="1925441"/>
              <a:ext cx="204" cy="299"/>
            </a:xfrm>
            <a:custGeom>
              <a:avLst/>
              <a:gdLst/>
              <a:ahLst/>
              <a:cxnLst/>
              <a:rect l="l" t="t" r="r" b="b"/>
              <a:pathLst>
                <a:path w="15" h="22" extrusionOk="0">
                  <a:moveTo>
                    <a:pt x="0" y="22"/>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5275;p59">
              <a:extLst>
                <a:ext uri="{FF2B5EF4-FFF2-40B4-BE49-F238E27FC236}">
                  <a16:creationId xmlns:a16="http://schemas.microsoft.com/office/drawing/2014/main" id="{9449FF24-7F4F-1364-2C11-159E9111CCAB}"/>
                </a:ext>
              </a:extLst>
            </p:cNvPr>
            <p:cNvSpPr/>
            <p:nvPr/>
          </p:nvSpPr>
          <p:spPr>
            <a:xfrm>
              <a:off x="1359448" y="1925876"/>
              <a:ext cx="258" cy="339"/>
            </a:xfrm>
            <a:custGeom>
              <a:avLst/>
              <a:gdLst/>
              <a:ahLst/>
              <a:cxnLst/>
              <a:rect l="l" t="t" r="r" b="b"/>
              <a:pathLst>
                <a:path w="19" h="25" extrusionOk="0">
                  <a:moveTo>
                    <a:pt x="1" y="25"/>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5276;p59">
              <a:extLst>
                <a:ext uri="{FF2B5EF4-FFF2-40B4-BE49-F238E27FC236}">
                  <a16:creationId xmlns:a16="http://schemas.microsoft.com/office/drawing/2014/main" id="{FDE219E5-EFBF-9673-8253-48BD6B92803D}"/>
                </a:ext>
              </a:extLst>
            </p:cNvPr>
            <p:cNvSpPr/>
            <p:nvPr/>
          </p:nvSpPr>
          <p:spPr>
            <a:xfrm>
              <a:off x="1360113" y="1925115"/>
              <a:ext cx="163" cy="204"/>
            </a:xfrm>
            <a:custGeom>
              <a:avLst/>
              <a:gdLst/>
              <a:ahLst/>
              <a:cxnLst/>
              <a:rect l="l" t="t" r="r" b="b"/>
              <a:pathLst>
                <a:path w="12" h="15" extrusionOk="0">
                  <a:moveTo>
                    <a:pt x="1" y="1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5277;p59">
              <a:extLst>
                <a:ext uri="{FF2B5EF4-FFF2-40B4-BE49-F238E27FC236}">
                  <a16:creationId xmlns:a16="http://schemas.microsoft.com/office/drawing/2014/main" id="{4F8651BD-D36E-10A2-D460-42FAFE25BF65}"/>
                </a:ext>
              </a:extLst>
            </p:cNvPr>
            <p:cNvSpPr/>
            <p:nvPr/>
          </p:nvSpPr>
          <p:spPr>
            <a:xfrm>
              <a:off x="1361213" y="1923785"/>
              <a:ext cx="149" cy="149"/>
            </a:xfrm>
            <a:custGeom>
              <a:avLst/>
              <a:gdLst/>
              <a:ahLst/>
              <a:cxnLst/>
              <a:rect l="l" t="t" r="r" b="b"/>
              <a:pathLst>
                <a:path w="11" h="11" extrusionOk="0">
                  <a:moveTo>
                    <a:pt x="0" y="11"/>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5278;p59">
              <a:extLst>
                <a:ext uri="{FF2B5EF4-FFF2-40B4-BE49-F238E27FC236}">
                  <a16:creationId xmlns:a16="http://schemas.microsoft.com/office/drawing/2014/main" id="{18AC548E-2EAF-010D-DFF4-7444AE0ACD57}"/>
                </a:ext>
              </a:extLst>
            </p:cNvPr>
            <p:cNvSpPr/>
            <p:nvPr/>
          </p:nvSpPr>
          <p:spPr>
            <a:xfrm>
              <a:off x="1360643" y="1924450"/>
              <a:ext cx="149" cy="204"/>
            </a:xfrm>
            <a:custGeom>
              <a:avLst/>
              <a:gdLst/>
              <a:ahLst/>
              <a:cxnLst/>
              <a:rect l="l" t="t" r="r" b="b"/>
              <a:pathLst>
                <a:path w="11" h="15" extrusionOk="0">
                  <a:moveTo>
                    <a:pt x="0" y="1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5279;p59">
              <a:extLst>
                <a:ext uri="{FF2B5EF4-FFF2-40B4-BE49-F238E27FC236}">
                  <a16:creationId xmlns:a16="http://schemas.microsoft.com/office/drawing/2014/main" id="{82B6200C-6F67-6C4B-38F4-9961B7E538D5}"/>
                </a:ext>
              </a:extLst>
            </p:cNvPr>
            <p:cNvSpPr/>
            <p:nvPr/>
          </p:nvSpPr>
          <p:spPr>
            <a:xfrm>
              <a:off x="1360399" y="1924735"/>
              <a:ext cx="163" cy="244"/>
            </a:xfrm>
            <a:custGeom>
              <a:avLst/>
              <a:gdLst/>
              <a:ahLst/>
              <a:cxnLst/>
              <a:rect l="l" t="t" r="r" b="b"/>
              <a:pathLst>
                <a:path w="12" h="18" extrusionOk="0">
                  <a:moveTo>
                    <a:pt x="1" y="18"/>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5280;p59">
              <a:extLst>
                <a:ext uri="{FF2B5EF4-FFF2-40B4-BE49-F238E27FC236}">
                  <a16:creationId xmlns:a16="http://schemas.microsoft.com/office/drawing/2014/main" id="{1A2AF35B-4F1D-7576-FB9B-5C02D053A4DC}"/>
                </a:ext>
              </a:extLst>
            </p:cNvPr>
            <p:cNvSpPr/>
            <p:nvPr/>
          </p:nvSpPr>
          <p:spPr>
            <a:xfrm>
              <a:off x="1359068" y="1926351"/>
              <a:ext cx="258" cy="339"/>
            </a:xfrm>
            <a:custGeom>
              <a:avLst/>
              <a:gdLst/>
              <a:ahLst/>
              <a:cxnLst/>
              <a:rect l="l" t="t" r="r" b="b"/>
              <a:pathLst>
                <a:path w="19" h="25" extrusionOk="0">
                  <a:moveTo>
                    <a:pt x="1" y="25"/>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5281;p59">
              <a:extLst>
                <a:ext uri="{FF2B5EF4-FFF2-40B4-BE49-F238E27FC236}">
                  <a16:creationId xmlns:a16="http://schemas.microsoft.com/office/drawing/2014/main" id="{91AB2984-56AD-2915-9C03-5C363F6715A5}"/>
                </a:ext>
              </a:extLst>
            </p:cNvPr>
            <p:cNvSpPr/>
            <p:nvPr/>
          </p:nvSpPr>
          <p:spPr>
            <a:xfrm>
              <a:off x="1380833" y="1905333"/>
              <a:ext cx="7386" cy="17841"/>
            </a:xfrm>
            <a:custGeom>
              <a:avLst/>
              <a:gdLst/>
              <a:ahLst/>
              <a:cxnLst/>
              <a:rect l="l" t="t" r="r" b="b"/>
              <a:pathLst>
                <a:path w="544" h="1314" extrusionOk="0">
                  <a:moveTo>
                    <a:pt x="397" y="1"/>
                  </a:moveTo>
                  <a:cubicBezTo>
                    <a:pt x="341" y="4"/>
                    <a:pt x="250" y="120"/>
                    <a:pt x="194" y="193"/>
                  </a:cubicBezTo>
                  <a:lnTo>
                    <a:pt x="173" y="225"/>
                  </a:lnTo>
                  <a:cubicBezTo>
                    <a:pt x="155" y="246"/>
                    <a:pt x="141" y="267"/>
                    <a:pt x="127" y="281"/>
                  </a:cubicBezTo>
                  <a:lnTo>
                    <a:pt x="127" y="284"/>
                  </a:lnTo>
                  <a:lnTo>
                    <a:pt x="120" y="291"/>
                  </a:lnTo>
                  <a:lnTo>
                    <a:pt x="116" y="298"/>
                  </a:lnTo>
                  <a:lnTo>
                    <a:pt x="109" y="305"/>
                  </a:lnTo>
                  <a:lnTo>
                    <a:pt x="106" y="309"/>
                  </a:lnTo>
                  <a:lnTo>
                    <a:pt x="99" y="316"/>
                  </a:lnTo>
                  <a:lnTo>
                    <a:pt x="95" y="319"/>
                  </a:lnTo>
                  <a:lnTo>
                    <a:pt x="88" y="323"/>
                  </a:lnTo>
                  <a:lnTo>
                    <a:pt x="85" y="326"/>
                  </a:lnTo>
                  <a:lnTo>
                    <a:pt x="78" y="330"/>
                  </a:lnTo>
                  <a:lnTo>
                    <a:pt x="74" y="333"/>
                  </a:lnTo>
                  <a:lnTo>
                    <a:pt x="64" y="333"/>
                  </a:lnTo>
                  <a:cubicBezTo>
                    <a:pt x="53" y="337"/>
                    <a:pt x="43" y="340"/>
                    <a:pt x="32" y="340"/>
                  </a:cubicBezTo>
                  <a:lnTo>
                    <a:pt x="1" y="1314"/>
                  </a:lnTo>
                  <a:lnTo>
                    <a:pt x="155" y="1293"/>
                  </a:lnTo>
                  <a:cubicBezTo>
                    <a:pt x="190" y="1188"/>
                    <a:pt x="253" y="1093"/>
                    <a:pt x="341" y="1023"/>
                  </a:cubicBezTo>
                  <a:cubicBezTo>
                    <a:pt x="418" y="963"/>
                    <a:pt x="397" y="771"/>
                    <a:pt x="376" y="603"/>
                  </a:cubicBezTo>
                  <a:cubicBezTo>
                    <a:pt x="351" y="379"/>
                    <a:pt x="323" y="148"/>
                    <a:pt x="512" y="102"/>
                  </a:cubicBezTo>
                  <a:cubicBezTo>
                    <a:pt x="523" y="99"/>
                    <a:pt x="533" y="95"/>
                    <a:pt x="544" y="88"/>
                  </a:cubicBezTo>
                  <a:cubicBezTo>
                    <a:pt x="523" y="74"/>
                    <a:pt x="505" y="60"/>
                    <a:pt x="491" y="46"/>
                  </a:cubicBezTo>
                  <a:lnTo>
                    <a:pt x="470" y="32"/>
                  </a:lnTo>
                  <a:lnTo>
                    <a:pt x="456" y="22"/>
                  </a:lnTo>
                  <a:lnTo>
                    <a:pt x="449" y="22"/>
                  </a:lnTo>
                  <a:cubicBezTo>
                    <a:pt x="435" y="8"/>
                    <a:pt x="418" y="1"/>
                    <a:pt x="39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5282;p59">
              <a:extLst>
                <a:ext uri="{FF2B5EF4-FFF2-40B4-BE49-F238E27FC236}">
                  <a16:creationId xmlns:a16="http://schemas.microsoft.com/office/drawing/2014/main" id="{E4BA91E7-E9A7-62B5-F600-1D6BCCDD56DE}"/>
                </a:ext>
              </a:extLst>
            </p:cNvPr>
            <p:cNvSpPr/>
            <p:nvPr/>
          </p:nvSpPr>
          <p:spPr>
            <a:xfrm>
              <a:off x="1381973" y="1909664"/>
              <a:ext cx="109" cy="54"/>
            </a:xfrm>
            <a:custGeom>
              <a:avLst/>
              <a:gdLst/>
              <a:ahLst/>
              <a:cxnLst/>
              <a:rect l="l" t="t" r="r" b="b"/>
              <a:pathLst>
                <a:path w="8" h="4" extrusionOk="0">
                  <a:moveTo>
                    <a:pt x="1" y="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5283;p59">
              <a:extLst>
                <a:ext uri="{FF2B5EF4-FFF2-40B4-BE49-F238E27FC236}">
                  <a16:creationId xmlns:a16="http://schemas.microsoft.com/office/drawing/2014/main" id="{31B57FD5-316A-45B9-1FE1-E8D0467B65A9}"/>
                </a:ext>
              </a:extLst>
            </p:cNvPr>
            <p:cNvSpPr/>
            <p:nvPr/>
          </p:nvSpPr>
          <p:spPr>
            <a:xfrm>
              <a:off x="1381837" y="1909800"/>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5284;p59">
              <a:extLst>
                <a:ext uri="{FF2B5EF4-FFF2-40B4-BE49-F238E27FC236}">
                  <a16:creationId xmlns:a16="http://schemas.microsoft.com/office/drawing/2014/main" id="{FC2275E1-8960-1E05-5F35-B8BDADBFD238}"/>
                </a:ext>
              </a:extLst>
            </p:cNvPr>
            <p:cNvSpPr/>
            <p:nvPr/>
          </p:nvSpPr>
          <p:spPr>
            <a:xfrm>
              <a:off x="1386970" y="1905618"/>
              <a:ext cx="68" cy="68"/>
            </a:xfrm>
            <a:custGeom>
              <a:avLst/>
              <a:gdLst/>
              <a:ahLst/>
              <a:cxnLst/>
              <a:rect l="l" t="t" r="r" b="b"/>
              <a:pathLst>
                <a:path w="5" h="5" extrusionOk="0">
                  <a:moveTo>
                    <a:pt x="1" y="1"/>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5285;p59">
              <a:extLst>
                <a:ext uri="{FF2B5EF4-FFF2-40B4-BE49-F238E27FC236}">
                  <a16:creationId xmlns:a16="http://schemas.microsoft.com/office/drawing/2014/main" id="{54DF23E4-51F2-70A4-94E3-AA0F2297DDB2}"/>
                </a:ext>
              </a:extLst>
            </p:cNvPr>
            <p:cNvSpPr/>
            <p:nvPr/>
          </p:nvSpPr>
          <p:spPr>
            <a:xfrm>
              <a:off x="1382123" y="1909515"/>
              <a:ext cx="109" cy="109"/>
            </a:xfrm>
            <a:custGeom>
              <a:avLst/>
              <a:gdLst/>
              <a:ahLst/>
              <a:cxnLst/>
              <a:rect l="l" t="t" r="r" b="b"/>
              <a:pathLst>
                <a:path w="8" h="8" extrusionOk="0">
                  <a:moveTo>
                    <a:pt x="7"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5286;p59">
              <a:extLst>
                <a:ext uri="{FF2B5EF4-FFF2-40B4-BE49-F238E27FC236}">
                  <a16:creationId xmlns:a16="http://schemas.microsoft.com/office/drawing/2014/main" id="{976882DF-A0D4-CCF6-33AC-B823BFC9DCE2}"/>
                </a:ext>
              </a:extLst>
            </p:cNvPr>
            <p:cNvSpPr/>
            <p:nvPr/>
          </p:nvSpPr>
          <p:spPr>
            <a:xfrm>
              <a:off x="1382543" y="1908374"/>
              <a:ext cx="584" cy="774"/>
            </a:xfrm>
            <a:custGeom>
              <a:avLst/>
              <a:gdLst/>
              <a:ahLst/>
              <a:cxnLst/>
              <a:rect l="l" t="t" r="r" b="b"/>
              <a:pathLst>
                <a:path w="43" h="57" extrusionOk="0">
                  <a:moveTo>
                    <a:pt x="1" y="57"/>
                  </a:moveTo>
                  <a:cubicBezTo>
                    <a:pt x="11" y="43"/>
                    <a:pt x="25" y="22"/>
                    <a:pt x="43" y="1"/>
                  </a:cubicBezTo>
                  <a:cubicBezTo>
                    <a:pt x="25" y="22"/>
                    <a:pt x="11" y="43"/>
                    <a:pt x="1" y="5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5287;p59">
              <a:extLst>
                <a:ext uri="{FF2B5EF4-FFF2-40B4-BE49-F238E27FC236}">
                  <a16:creationId xmlns:a16="http://schemas.microsoft.com/office/drawing/2014/main" id="{8F23DA45-E619-8013-F7EC-1B4F11997A2B}"/>
                </a:ext>
              </a:extLst>
            </p:cNvPr>
            <p:cNvSpPr/>
            <p:nvPr/>
          </p:nvSpPr>
          <p:spPr>
            <a:xfrm>
              <a:off x="1387214" y="1905767"/>
              <a:ext cx="244" cy="204"/>
            </a:xfrm>
            <a:custGeom>
              <a:avLst/>
              <a:gdLst/>
              <a:ahLst/>
              <a:cxnLst/>
              <a:rect l="l" t="t" r="r" b="b"/>
              <a:pathLst>
                <a:path w="18" h="15" extrusionOk="0">
                  <a:moveTo>
                    <a:pt x="0" y="0"/>
                  </a:moveTo>
                  <a:lnTo>
                    <a:pt x="18"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5288;p59">
              <a:extLst>
                <a:ext uri="{FF2B5EF4-FFF2-40B4-BE49-F238E27FC236}">
                  <a16:creationId xmlns:a16="http://schemas.microsoft.com/office/drawing/2014/main" id="{773B1890-7D0F-79A7-515F-6E854BE3C5F3}"/>
                </a:ext>
              </a:extLst>
            </p:cNvPr>
            <p:cNvSpPr/>
            <p:nvPr/>
          </p:nvSpPr>
          <p:spPr>
            <a:xfrm>
              <a:off x="1382408" y="1909189"/>
              <a:ext cx="109" cy="149"/>
            </a:xfrm>
            <a:custGeom>
              <a:avLst/>
              <a:gdLst/>
              <a:ahLst/>
              <a:cxnLst/>
              <a:rect l="l" t="t" r="r" b="b"/>
              <a:pathLst>
                <a:path w="8" h="11" extrusionOk="0">
                  <a:moveTo>
                    <a:pt x="0" y="11"/>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5289;p59">
              <a:extLst>
                <a:ext uri="{FF2B5EF4-FFF2-40B4-BE49-F238E27FC236}">
                  <a16:creationId xmlns:a16="http://schemas.microsoft.com/office/drawing/2014/main" id="{7CAE02EA-67A5-C29B-1795-263F2B4952A4}"/>
                </a:ext>
              </a:extLst>
            </p:cNvPr>
            <p:cNvSpPr/>
            <p:nvPr/>
          </p:nvSpPr>
          <p:spPr>
            <a:xfrm>
              <a:off x="1381593" y="1909949"/>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5290;p59">
              <a:extLst>
                <a:ext uri="{FF2B5EF4-FFF2-40B4-BE49-F238E27FC236}">
                  <a16:creationId xmlns:a16="http://schemas.microsoft.com/office/drawing/2014/main" id="{AEFA4305-2E94-187B-FAEA-144F169617EA}"/>
                </a:ext>
              </a:extLst>
            </p:cNvPr>
            <p:cNvSpPr/>
            <p:nvPr/>
          </p:nvSpPr>
          <p:spPr>
            <a:xfrm>
              <a:off x="1387499" y="1905957"/>
              <a:ext cx="720" cy="584"/>
            </a:xfrm>
            <a:custGeom>
              <a:avLst/>
              <a:gdLst/>
              <a:ahLst/>
              <a:cxnLst/>
              <a:rect l="l" t="t" r="r" b="b"/>
              <a:pathLst>
                <a:path w="53" h="43" extrusionOk="0">
                  <a:moveTo>
                    <a:pt x="0" y="0"/>
                  </a:moveTo>
                  <a:cubicBezTo>
                    <a:pt x="14" y="14"/>
                    <a:pt x="32" y="25"/>
                    <a:pt x="53" y="42"/>
                  </a:cubicBezTo>
                  <a:cubicBezTo>
                    <a:pt x="32" y="25"/>
                    <a:pt x="14"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5291;p59">
              <a:extLst>
                <a:ext uri="{FF2B5EF4-FFF2-40B4-BE49-F238E27FC236}">
                  <a16:creationId xmlns:a16="http://schemas.microsoft.com/office/drawing/2014/main" id="{D7A510C7-92EB-41FE-3F82-A1B2770813F0}"/>
                </a:ext>
              </a:extLst>
            </p:cNvPr>
            <p:cNvSpPr/>
            <p:nvPr/>
          </p:nvSpPr>
          <p:spPr>
            <a:xfrm>
              <a:off x="1382258" y="1909379"/>
              <a:ext cx="109" cy="109"/>
            </a:xfrm>
            <a:custGeom>
              <a:avLst/>
              <a:gdLst/>
              <a:ahLst/>
              <a:cxnLst/>
              <a:rect l="l" t="t" r="r" b="b"/>
              <a:pathLst>
                <a:path w="8" h="8" extrusionOk="0">
                  <a:moveTo>
                    <a:pt x="1" y="7"/>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5292;p59">
              <a:extLst>
                <a:ext uri="{FF2B5EF4-FFF2-40B4-BE49-F238E27FC236}">
                  <a16:creationId xmlns:a16="http://schemas.microsoft.com/office/drawing/2014/main" id="{859C7BF5-289D-62DE-5B18-EF9DAAB65298}"/>
                </a:ext>
              </a:extLst>
            </p:cNvPr>
            <p:cNvSpPr/>
            <p:nvPr/>
          </p:nvSpPr>
          <p:spPr>
            <a:xfrm>
              <a:off x="1381688" y="1909854"/>
              <a:ext cx="109" cy="54"/>
            </a:xfrm>
            <a:custGeom>
              <a:avLst/>
              <a:gdLst/>
              <a:ahLst/>
              <a:cxnLst/>
              <a:rect l="l" t="t" r="r" b="b"/>
              <a:pathLst>
                <a:path w="8" h="4" extrusionOk="0">
                  <a:moveTo>
                    <a:pt x="4" y="0"/>
                  </a:moveTo>
                  <a:lnTo>
                    <a:pt x="1" y="4"/>
                  </a:ln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5293;p59">
              <a:extLst>
                <a:ext uri="{FF2B5EF4-FFF2-40B4-BE49-F238E27FC236}">
                  <a16:creationId xmlns:a16="http://schemas.microsoft.com/office/drawing/2014/main" id="{6C581CA5-1ABE-E498-6DCF-5636F321648C}"/>
                </a:ext>
              </a:extLst>
            </p:cNvPr>
            <p:cNvSpPr/>
            <p:nvPr/>
          </p:nvSpPr>
          <p:spPr>
            <a:xfrm>
              <a:off x="1380833" y="1922875"/>
              <a:ext cx="2105" cy="299"/>
            </a:xfrm>
            <a:custGeom>
              <a:avLst/>
              <a:gdLst/>
              <a:ahLst/>
              <a:cxnLst/>
              <a:rect l="l" t="t" r="r" b="b"/>
              <a:pathLst>
                <a:path w="155" h="22" extrusionOk="0">
                  <a:moveTo>
                    <a:pt x="155" y="1"/>
                  </a:moveTo>
                  <a:lnTo>
                    <a:pt x="155" y="1"/>
                  </a:lnTo>
                  <a:lnTo>
                    <a:pt x="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5294;p59">
              <a:extLst>
                <a:ext uri="{FF2B5EF4-FFF2-40B4-BE49-F238E27FC236}">
                  <a16:creationId xmlns:a16="http://schemas.microsoft.com/office/drawing/2014/main" id="{D699F023-0DFA-E89E-3E36-266E538F3779}"/>
                </a:ext>
              </a:extLst>
            </p:cNvPr>
            <p:cNvSpPr/>
            <p:nvPr/>
          </p:nvSpPr>
          <p:spPr>
            <a:xfrm>
              <a:off x="1490539" y="1892285"/>
              <a:ext cx="19416" cy="14772"/>
            </a:xfrm>
            <a:custGeom>
              <a:avLst/>
              <a:gdLst/>
              <a:ahLst/>
              <a:cxnLst/>
              <a:rect l="l" t="t" r="r" b="b"/>
              <a:pathLst>
                <a:path w="1430" h="1088" extrusionOk="0">
                  <a:moveTo>
                    <a:pt x="793" y="0"/>
                  </a:moveTo>
                  <a:cubicBezTo>
                    <a:pt x="749" y="0"/>
                    <a:pt x="711" y="8"/>
                    <a:pt x="684" y="27"/>
                  </a:cubicBezTo>
                  <a:cubicBezTo>
                    <a:pt x="659" y="45"/>
                    <a:pt x="656" y="59"/>
                    <a:pt x="652" y="69"/>
                  </a:cubicBezTo>
                  <a:cubicBezTo>
                    <a:pt x="645" y="136"/>
                    <a:pt x="757" y="262"/>
                    <a:pt x="848" y="360"/>
                  </a:cubicBezTo>
                  <a:cubicBezTo>
                    <a:pt x="964" y="489"/>
                    <a:pt x="1076" y="612"/>
                    <a:pt x="1076" y="727"/>
                  </a:cubicBezTo>
                  <a:cubicBezTo>
                    <a:pt x="1076" y="762"/>
                    <a:pt x="1058" y="794"/>
                    <a:pt x="1034" y="818"/>
                  </a:cubicBezTo>
                  <a:cubicBezTo>
                    <a:pt x="978" y="872"/>
                    <a:pt x="876" y="886"/>
                    <a:pt x="722" y="886"/>
                  </a:cubicBezTo>
                  <a:cubicBezTo>
                    <a:pt x="664" y="886"/>
                    <a:pt x="599" y="884"/>
                    <a:pt x="526" y="881"/>
                  </a:cubicBezTo>
                  <a:cubicBezTo>
                    <a:pt x="474" y="880"/>
                    <a:pt x="412" y="879"/>
                    <a:pt x="350" y="879"/>
                  </a:cubicBezTo>
                  <a:cubicBezTo>
                    <a:pt x="190" y="879"/>
                    <a:pt x="24" y="889"/>
                    <a:pt x="1" y="944"/>
                  </a:cubicBezTo>
                  <a:cubicBezTo>
                    <a:pt x="18" y="965"/>
                    <a:pt x="36" y="979"/>
                    <a:pt x="60" y="990"/>
                  </a:cubicBezTo>
                  <a:cubicBezTo>
                    <a:pt x="137" y="1035"/>
                    <a:pt x="255" y="1066"/>
                    <a:pt x="383" y="1066"/>
                  </a:cubicBezTo>
                  <a:cubicBezTo>
                    <a:pt x="462" y="1066"/>
                    <a:pt x="544" y="1055"/>
                    <a:pt x="624" y="1028"/>
                  </a:cubicBezTo>
                  <a:cubicBezTo>
                    <a:pt x="719" y="997"/>
                    <a:pt x="817" y="979"/>
                    <a:pt x="915" y="979"/>
                  </a:cubicBezTo>
                  <a:cubicBezTo>
                    <a:pt x="1065" y="983"/>
                    <a:pt x="1212" y="1018"/>
                    <a:pt x="1345" y="1088"/>
                  </a:cubicBezTo>
                  <a:lnTo>
                    <a:pt x="1345" y="1077"/>
                  </a:lnTo>
                  <a:cubicBezTo>
                    <a:pt x="1349" y="1042"/>
                    <a:pt x="1352" y="1007"/>
                    <a:pt x="1356" y="969"/>
                  </a:cubicBezTo>
                  <a:lnTo>
                    <a:pt x="1356" y="962"/>
                  </a:lnTo>
                  <a:cubicBezTo>
                    <a:pt x="1356" y="927"/>
                    <a:pt x="1359" y="892"/>
                    <a:pt x="1363" y="857"/>
                  </a:cubicBezTo>
                  <a:lnTo>
                    <a:pt x="1363" y="843"/>
                  </a:lnTo>
                  <a:cubicBezTo>
                    <a:pt x="1366" y="808"/>
                    <a:pt x="1370" y="773"/>
                    <a:pt x="1373" y="738"/>
                  </a:cubicBezTo>
                  <a:lnTo>
                    <a:pt x="1373" y="713"/>
                  </a:lnTo>
                  <a:cubicBezTo>
                    <a:pt x="1377" y="678"/>
                    <a:pt x="1380" y="647"/>
                    <a:pt x="1384" y="612"/>
                  </a:cubicBezTo>
                  <a:lnTo>
                    <a:pt x="1384" y="594"/>
                  </a:lnTo>
                  <a:cubicBezTo>
                    <a:pt x="1387" y="563"/>
                    <a:pt x="1391" y="531"/>
                    <a:pt x="1394" y="503"/>
                  </a:cubicBezTo>
                  <a:lnTo>
                    <a:pt x="1394" y="486"/>
                  </a:lnTo>
                  <a:cubicBezTo>
                    <a:pt x="1398" y="454"/>
                    <a:pt x="1401" y="423"/>
                    <a:pt x="1405" y="391"/>
                  </a:cubicBezTo>
                  <a:lnTo>
                    <a:pt x="1405" y="367"/>
                  </a:lnTo>
                  <a:cubicBezTo>
                    <a:pt x="1408" y="339"/>
                    <a:pt x="1412" y="307"/>
                    <a:pt x="1415" y="279"/>
                  </a:cubicBezTo>
                  <a:lnTo>
                    <a:pt x="1419" y="262"/>
                  </a:lnTo>
                  <a:cubicBezTo>
                    <a:pt x="1422" y="234"/>
                    <a:pt x="1426" y="209"/>
                    <a:pt x="1429" y="185"/>
                  </a:cubicBezTo>
                  <a:lnTo>
                    <a:pt x="1429" y="174"/>
                  </a:lnTo>
                  <a:cubicBezTo>
                    <a:pt x="1370" y="157"/>
                    <a:pt x="1300" y="132"/>
                    <a:pt x="1230" y="108"/>
                  </a:cubicBezTo>
                  <a:cubicBezTo>
                    <a:pt x="1077" y="57"/>
                    <a:pt x="911" y="0"/>
                    <a:pt x="79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5295;p59">
              <a:extLst>
                <a:ext uri="{FF2B5EF4-FFF2-40B4-BE49-F238E27FC236}">
                  <a16:creationId xmlns:a16="http://schemas.microsoft.com/office/drawing/2014/main" id="{8A32639D-0A18-3513-D33A-6578320D8FCE}"/>
                </a:ext>
              </a:extLst>
            </p:cNvPr>
            <p:cNvSpPr/>
            <p:nvPr/>
          </p:nvSpPr>
          <p:spPr>
            <a:xfrm>
              <a:off x="1510647" y="1894932"/>
              <a:ext cx="23353" cy="13252"/>
            </a:xfrm>
            <a:custGeom>
              <a:avLst/>
              <a:gdLst/>
              <a:ahLst/>
              <a:cxnLst/>
              <a:rect l="l" t="t" r="r" b="b"/>
              <a:pathLst>
                <a:path w="1720" h="976" extrusionOk="0">
                  <a:moveTo>
                    <a:pt x="457" y="0"/>
                  </a:moveTo>
                  <a:cubicBezTo>
                    <a:pt x="412" y="0"/>
                    <a:pt x="375" y="5"/>
                    <a:pt x="347" y="14"/>
                  </a:cubicBezTo>
                  <a:cubicBezTo>
                    <a:pt x="305" y="25"/>
                    <a:pt x="262" y="30"/>
                    <a:pt x="217" y="30"/>
                  </a:cubicBezTo>
                  <a:cubicBezTo>
                    <a:pt x="173" y="30"/>
                    <a:pt x="129" y="25"/>
                    <a:pt x="85" y="14"/>
                  </a:cubicBezTo>
                  <a:lnTo>
                    <a:pt x="85" y="25"/>
                  </a:lnTo>
                  <a:cubicBezTo>
                    <a:pt x="81" y="53"/>
                    <a:pt x="78" y="81"/>
                    <a:pt x="74" y="112"/>
                  </a:cubicBezTo>
                  <a:lnTo>
                    <a:pt x="74" y="126"/>
                  </a:lnTo>
                  <a:cubicBezTo>
                    <a:pt x="71" y="154"/>
                    <a:pt x="67" y="186"/>
                    <a:pt x="64" y="214"/>
                  </a:cubicBezTo>
                  <a:lnTo>
                    <a:pt x="64" y="231"/>
                  </a:lnTo>
                  <a:cubicBezTo>
                    <a:pt x="60" y="263"/>
                    <a:pt x="57" y="294"/>
                    <a:pt x="53" y="329"/>
                  </a:cubicBezTo>
                  <a:lnTo>
                    <a:pt x="50" y="354"/>
                  </a:lnTo>
                  <a:cubicBezTo>
                    <a:pt x="46" y="385"/>
                    <a:pt x="43" y="420"/>
                    <a:pt x="39" y="452"/>
                  </a:cubicBezTo>
                  <a:lnTo>
                    <a:pt x="39" y="476"/>
                  </a:lnTo>
                  <a:cubicBezTo>
                    <a:pt x="36" y="511"/>
                    <a:pt x="32" y="546"/>
                    <a:pt x="29" y="581"/>
                  </a:cubicBezTo>
                  <a:lnTo>
                    <a:pt x="29" y="595"/>
                  </a:lnTo>
                  <a:cubicBezTo>
                    <a:pt x="25" y="630"/>
                    <a:pt x="22" y="662"/>
                    <a:pt x="18" y="697"/>
                  </a:cubicBezTo>
                  <a:lnTo>
                    <a:pt x="18" y="714"/>
                  </a:lnTo>
                  <a:cubicBezTo>
                    <a:pt x="15" y="749"/>
                    <a:pt x="15" y="781"/>
                    <a:pt x="11" y="816"/>
                  </a:cubicBezTo>
                  <a:lnTo>
                    <a:pt x="8" y="847"/>
                  </a:lnTo>
                  <a:cubicBezTo>
                    <a:pt x="4" y="879"/>
                    <a:pt x="4" y="910"/>
                    <a:pt x="1" y="942"/>
                  </a:cubicBezTo>
                  <a:lnTo>
                    <a:pt x="1" y="956"/>
                  </a:lnTo>
                  <a:cubicBezTo>
                    <a:pt x="24" y="969"/>
                    <a:pt x="43" y="976"/>
                    <a:pt x="63" y="976"/>
                  </a:cubicBezTo>
                  <a:cubicBezTo>
                    <a:pt x="101" y="976"/>
                    <a:pt x="142" y="952"/>
                    <a:pt x="218" y="907"/>
                  </a:cubicBezTo>
                  <a:cubicBezTo>
                    <a:pt x="344" y="826"/>
                    <a:pt x="480" y="760"/>
                    <a:pt x="624" y="714"/>
                  </a:cubicBezTo>
                  <a:cubicBezTo>
                    <a:pt x="743" y="672"/>
                    <a:pt x="880" y="661"/>
                    <a:pt x="1017" y="661"/>
                  </a:cubicBezTo>
                  <a:cubicBezTo>
                    <a:pt x="1096" y="661"/>
                    <a:pt x="1176" y="665"/>
                    <a:pt x="1251" y="669"/>
                  </a:cubicBezTo>
                  <a:cubicBezTo>
                    <a:pt x="1319" y="671"/>
                    <a:pt x="1387" y="674"/>
                    <a:pt x="1450" y="674"/>
                  </a:cubicBezTo>
                  <a:cubicBezTo>
                    <a:pt x="1561" y="674"/>
                    <a:pt x="1655" y="665"/>
                    <a:pt x="1695" y="627"/>
                  </a:cubicBezTo>
                  <a:cubicBezTo>
                    <a:pt x="1713" y="606"/>
                    <a:pt x="1720" y="581"/>
                    <a:pt x="1716" y="557"/>
                  </a:cubicBezTo>
                  <a:cubicBezTo>
                    <a:pt x="1716" y="504"/>
                    <a:pt x="1664" y="434"/>
                    <a:pt x="1566" y="364"/>
                  </a:cubicBezTo>
                  <a:cubicBezTo>
                    <a:pt x="1286" y="163"/>
                    <a:pt x="731" y="0"/>
                    <a:pt x="45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5296;p59">
              <a:extLst>
                <a:ext uri="{FF2B5EF4-FFF2-40B4-BE49-F238E27FC236}">
                  <a16:creationId xmlns:a16="http://schemas.microsoft.com/office/drawing/2014/main" id="{54526100-87F9-0B1B-C102-09EC720D9B40}"/>
                </a:ext>
              </a:extLst>
            </p:cNvPr>
            <p:cNvSpPr/>
            <p:nvPr/>
          </p:nvSpPr>
          <p:spPr>
            <a:xfrm>
              <a:off x="1510797" y="1904382"/>
              <a:ext cx="14" cy="258"/>
            </a:xfrm>
            <a:custGeom>
              <a:avLst/>
              <a:gdLst/>
              <a:ahLst/>
              <a:cxnLst/>
              <a:rect l="l" t="t" r="r" b="b"/>
              <a:pathLst>
                <a:path w="1" h="19" extrusionOk="0">
                  <a:moveTo>
                    <a:pt x="0"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5297;p59">
              <a:extLst>
                <a:ext uri="{FF2B5EF4-FFF2-40B4-BE49-F238E27FC236}">
                  <a16:creationId xmlns:a16="http://schemas.microsoft.com/office/drawing/2014/main" id="{DA5B5A61-F0B2-C770-B45C-08776C0CBC3E}"/>
                </a:ext>
              </a:extLst>
            </p:cNvPr>
            <p:cNvSpPr/>
            <p:nvPr/>
          </p:nvSpPr>
          <p:spPr>
            <a:xfrm>
              <a:off x="1511598" y="1896453"/>
              <a:ext cx="14" cy="204"/>
            </a:xfrm>
            <a:custGeom>
              <a:avLst/>
              <a:gdLst/>
              <a:ahLst/>
              <a:cxnLst/>
              <a:rect l="l" t="t" r="r" b="b"/>
              <a:pathLst>
                <a:path w="1" h="15" extrusionOk="0">
                  <a:moveTo>
                    <a:pt x="1"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5298;p59">
              <a:extLst>
                <a:ext uri="{FF2B5EF4-FFF2-40B4-BE49-F238E27FC236}">
                  <a16:creationId xmlns:a16="http://schemas.microsoft.com/office/drawing/2014/main" id="{5A3F1CA8-9850-4847-634B-DCF01F143B45}"/>
                </a:ext>
              </a:extLst>
            </p:cNvPr>
            <p:cNvSpPr/>
            <p:nvPr/>
          </p:nvSpPr>
          <p:spPr>
            <a:xfrm>
              <a:off x="1510647" y="1905998"/>
              <a:ext cx="14" cy="448"/>
            </a:xfrm>
            <a:custGeom>
              <a:avLst/>
              <a:gdLst/>
              <a:ahLst/>
              <a:cxnLst/>
              <a:rect l="l" t="t" r="r" b="b"/>
              <a:pathLst>
                <a:path w="1" h="33" extrusionOk="0">
                  <a:moveTo>
                    <a:pt x="1" y="3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5299;p59">
              <a:extLst>
                <a:ext uri="{FF2B5EF4-FFF2-40B4-BE49-F238E27FC236}">
                  <a16:creationId xmlns:a16="http://schemas.microsoft.com/office/drawing/2014/main" id="{6E185722-A66A-3771-03EA-051E85B0E282}"/>
                </a:ext>
              </a:extLst>
            </p:cNvPr>
            <p:cNvSpPr/>
            <p:nvPr/>
          </p:nvSpPr>
          <p:spPr>
            <a:xfrm>
              <a:off x="1510552" y="1907709"/>
              <a:ext cx="14" cy="204"/>
            </a:xfrm>
            <a:custGeom>
              <a:avLst/>
              <a:gdLst/>
              <a:ahLst/>
              <a:cxnLst/>
              <a:rect l="l" t="t" r="r" b="b"/>
              <a:pathLst>
                <a:path w="1" h="15" extrusionOk="0">
                  <a:moveTo>
                    <a:pt x="1" y="15"/>
                  </a:moveTo>
                  <a:lnTo>
                    <a:pt x="1" y="15"/>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5300;p59">
              <a:extLst>
                <a:ext uri="{FF2B5EF4-FFF2-40B4-BE49-F238E27FC236}">
                  <a16:creationId xmlns:a16="http://schemas.microsoft.com/office/drawing/2014/main" id="{3890CDDC-7480-7421-89EE-831371964052}"/>
                </a:ext>
              </a:extLst>
            </p:cNvPr>
            <p:cNvSpPr/>
            <p:nvPr/>
          </p:nvSpPr>
          <p:spPr>
            <a:xfrm>
              <a:off x="1510932" y="1902821"/>
              <a:ext cx="14" cy="204"/>
            </a:xfrm>
            <a:custGeom>
              <a:avLst/>
              <a:gdLst/>
              <a:ahLst/>
              <a:cxnLst/>
              <a:rect l="l" t="t" r="r" b="b"/>
              <a:pathLst>
                <a:path w="1" h="15" extrusionOk="0">
                  <a:moveTo>
                    <a:pt x="1"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5301;p59">
              <a:extLst>
                <a:ext uri="{FF2B5EF4-FFF2-40B4-BE49-F238E27FC236}">
                  <a16:creationId xmlns:a16="http://schemas.microsoft.com/office/drawing/2014/main" id="{4380813D-C158-3643-A9D6-22ED4C0F4BAE}"/>
                </a:ext>
              </a:extLst>
            </p:cNvPr>
            <p:cNvSpPr/>
            <p:nvPr/>
          </p:nvSpPr>
          <p:spPr>
            <a:xfrm>
              <a:off x="1511082" y="1901056"/>
              <a:ext cx="54" cy="353"/>
            </a:xfrm>
            <a:custGeom>
              <a:avLst/>
              <a:gdLst/>
              <a:ahLst/>
              <a:cxnLst/>
              <a:rect l="l" t="t" r="r" b="b"/>
              <a:pathLst>
                <a:path w="4" h="26" extrusionOk="0">
                  <a:moveTo>
                    <a:pt x="0" y="25"/>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5302;p59">
              <a:extLst>
                <a:ext uri="{FF2B5EF4-FFF2-40B4-BE49-F238E27FC236}">
                  <a16:creationId xmlns:a16="http://schemas.microsoft.com/office/drawing/2014/main" id="{F64E08F6-D713-7500-F197-321D694AD538}"/>
                </a:ext>
              </a:extLst>
            </p:cNvPr>
            <p:cNvSpPr/>
            <p:nvPr/>
          </p:nvSpPr>
          <p:spPr>
            <a:xfrm>
              <a:off x="1511462" y="1897824"/>
              <a:ext cx="14" cy="258"/>
            </a:xfrm>
            <a:custGeom>
              <a:avLst/>
              <a:gdLst/>
              <a:ahLst/>
              <a:cxnLst/>
              <a:rect l="l" t="t" r="r" b="b"/>
              <a:pathLst>
                <a:path w="1" h="19" extrusionOk="0">
                  <a:moveTo>
                    <a:pt x="0"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5303;p59">
              <a:extLst>
                <a:ext uri="{FF2B5EF4-FFF2-40B4-BE49-F238E27FC236}">
                  <a16:creationId xmlns:a16="http://schemas.microsoft.com/office/drawing/2014/main" id="{6A9323A7-4CDB-D81C-2654-692B7601B0D3}"/>
                </a:ext>
              </a:extLst>
            </p:cNvPr>
            <p:cNvSpPr/>
            <p:nvPr/>
          </p:nvSpPr>
          <p:spPr>
            <a:xfrm>
              <a:off x="1511272" y="1899399"/>
              <a:ext cx="54" cy="339"/>
            </a:xfrm>
            <a:custGeom>
              <a:avLst/>
              <a:gdLst/>
              <a:ahLst/>
              <a:cxnLst/>
              <a:rect l="l" t="t" r="r" b="b"/>
              <a:pathLst>
                <a:path w="4" h="25" extrusionOk="0">
                  <a:moveTo>
                    <a:pt x="0" y="25"/>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5304;p59">
              <a:extLst>
                <a:ext uri="{FF2B5EF4-FFF2-40B4-BE49-F238E27FC236}">
                  <a16:creationId xmlns:a16="http://schemas.microsoft.com/office/drawing/2014/main" id="{787B1E21-F67F-695B-F4C3-A9B5568EF5CA}"/>
                </a:ext>
              </a:extLst>
            </p:cNvPr>
            <p:cNvSpPr/>
            <p:nvPr/>
          </p:nvSpPr>
          <p:spPr>
            <a:xfrm>
              <a:off x="1511788" y="1895068"/>
              <a:ext cx="14" cy="163"/>
            </a:xfrm>
            <a:custGeom>
              <a:avLst/>
              <a:gdLst/>
              <a:ahLst/>
              <a:cxnLst/>
              <a:rect l="l" t="t" r="r" b="b"/>
              <a:pathLst>
                <a:path w="1" h="12" extrusionOk="0">
                  <a:moveTo>
                    <a:pt x="1"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5305;p59">
              <a:extLst>
                <a:ext uri="{FF2B5EF4-FFF2-40B4-BE49-F238E27FC236}">
                  <a16:creationId xmlns:a16="http://schemas.microsoft.com/office/drawing/2014/main" id="{50422927-EF25-5360-0FC2-C63D1C1B1D04}"/>
                </a:ext>
              </a:extLst>
            </p:cNvPr>
            <p:cNvSpPr/>
            <p:nvPr/>
          </p:nvSpPr>
          <p:spPr>
            <a:xfrm>
              <a:off x="1394193" y="1931619"/>
              <a:ext cx="29585" cy="30481"/>
            </a:xfrm>
            <a:custGeom>
              <a:avLst/>
              <a:gdLst/>
              <a:ahLst/>
              <a:cxnLst/>
              <a:rect l="l" t="t" r="r" b="b"/>
              <a:pathLst>
                <a:path w="2179" h="2245" extrusionOk="0">
                  <a:moveTo>
                    <a:pt x="2164" y="1"/>
                  </a:moveTo>
                  <a:lnTo>
                    <a:pt x="2136" y="8"/>
                  </a:lnTo>
                  <a:lnTo>
                    <a:pt x="2108" y="15"/>
                  </a:lnTo>
                  <a:lnTo>
                    <a:pt x="2084" y="22"/>
                  </a:lnTo>
                  <a:lnTo>
                    <a:pt x="2063" y="29"/>
                  </a:lnTo>
                  <a:lnTo>
                    <a:pt x="2031" y="39"/>
                  </a:lnTo>
                  <a:lnTo>
                    <a:pt x="2007" y="50"/>
                  </a:lnTo>
                  <a:lnTo>
                    <a:pt x="1986" y="60"/>
                  </a:lnTo>
                  <a:lnTo>
                    <a:pt x="1951" y="78"/>
                  </a:lnTo>
                  <a:lnTo>
                    <a:pt x="1933" y="85"/>
                  </a:lnTo>
                  <a:lnTo>
                    <a:pt x="1905" y="102"/>
                  </a:lnTo>
                  <a:lnTo>
                    <a:pt x="1881" y="116"/>
                  </a:lnTo>
                  <a:lnTo>
                    <a:pt x="1863" y="123"/>
                  </a:lnTo>
                  <a:lnTo>
                    <a:pt x="1832" y="144"/>
                  </a:lnTo>
                  <a:lnTo>
                    <a:pt x="1818" y="151"/>
                  </a:lnTo>
                  <a:lnTo>
                    <a:pt x="1786" y="172"/>
                  </a:lnTo>
                  <a:cubicBezTo>
                    <a:pt x="1709" y="218"/>
                    <a:pt x="1660" y="249"/>
                    <a:pt x="1618" y="253"/>
                  </a:cubicBezTo>
                  <a:cubicBezTo>
                    <a:pt x="1606" y="254"/>
                    <a:pt x="1593" y="254"/>
                    <a:pt x="1580" y="254"/>
                  </a:cubicBezTo>
                  <a:cubicBezTo>
                    <a:pt x="1550" y="254"/>
                    <a:pt x="1518" y="252"/>
                    <a:pt x="1489" y="249"/>
                  </a:cubicBezTo>
                  <a:cubicBezTo>
                    <a:pt x="1439" y="245"/>
                    <a:pt x="1390" y="242"/>
                    <a:pt x="1345" y="242"/>
                  </a:cubicBezTo>
                  <a:cubicBezTo>
                    <a:pt x="1242" y="242"/>
                    <a:pt x="1160" y="259"/>
                    <a:pt x="1145" y="319"/>
                  </a:cubicBezTo>
                  <a:cubicBezTo>
                    <a:pt x="1082" y="582"/>
                    <a:pt x="753" y="610"/>
                    <a:pt x="491" y="627"/>
                  </a:cubicBezTo>
                  <a:cubicBezTo>
                    <a:pt x="487" y="627"/>
                    <a:pt x="483" y="627"/>
                    <a:pt x="479" y="627"/>
                  </a:cubicBezTo>
                  <a:cubicBezTo>
                    <a:pt x="438" y="627"/>
                    <a:pt x="397" y="644"/>
                    <a:pt x="368" y="669"/>
                  </a:cubicBezTo>
                  <a:cubicBezTo>
                    <a:pt x="340" y="704"/>
                    <a:pt x="358" y="771"/>
                    <a:pt x="368" y="816"/>
                  </a:cubicBezTo>
                  <a:cubicBezTo>
                    <a:pt x="375" y="848"/>
                    <a:pt x="379" y="876"/>
                    <a:pt x="375" y="904"/>
                  </a:cubicBezTo>
                  <a:cubicBezTo>
                    <a:pt x="375" y="914"/>
                    <a:pt x="372" y="921"/>
                    <a:pt x="368" y="928"/>
                  </a:cubicBezTo>
                  <a:lnTo>
                    <a:pt x="368" y="932"/>
                  </a:lnTo>
                  <a:cubicBezTo>
                    <a:pt x="344" y="984"/>
                    <a:pt x="232" y="1072"/>
                    <a:pt x="186" y="1107"/>
                  </a:cubicBezTo>
                  <a:lnTo>
                    <a:pt x="176" y="1114"/>
                  </a:lnTo>
                  <a:lnTo>
                    <a:pt x="4" y="1152"/>
                  </a:lnTo>
                  <a:cubicBezTo>
                    <a:pt x="1" y="1195"/>
                    <a:pt x="22" y="1233"/>
                    <a:pt x="60" y="1251"/>
                  </a:cubicBezTo>
                  <a:cubicBezTo>
                    <a:pt x="165" y="1307"/>
                    <a:pt x="277" y="1436"/>
                    <a:pt x="396" y="1573"/>
                  </a:cubicBezTo>
                  <a:cubicBezTo>
                    <a:pt x="515" y="1709"/>
                    <a:pt x="631" y="1842"/>
                    <a:pt x="725" y="1891"/>
                  </a:cubicBezTo>
                  <a:cubicBezTo>
                    <a:pt x="816" y="1937"/>
                    <a:pt x="886" y="2014"/>
                    <a:pt x="925" y="2101"/>
                  </a:cubicBezTo>
                  <a:lnTo>
                    <a:pt x="1121" y="2101"/>
                  </a:lnTo>
                  <a:lnTo>
                    <a:pt x="1142" y="2105"/>
                  </a:lnTo>
                  <a:lnTo>
                    <a:pt x="1156" y="2108"/>
                  </a:lnTo>
                  <a:lnTo>
                    <a:pt x="1177" y="2115"/>
                  </a:lnTo>
                  <a:lnTo>
                    <a:pt x="1187" y="2119"/>
                  </a:lnTo>
                  <a:cubicBezTo>
                    <a:pt x="1194" y="2122"/>
                    <a:pt x="1205" y="2126"/>
                    <a:pt x="1215" y="2129"/>
                  </a:cubicBezTo>
                  <a:cubicBezTo>
                    <a:pt x="1264" y="2144"/>
                    <a:pt x="1316" y="2154"/>
                    <a:pt x="1370" y="2154"/>
                  </a:cubicBezTo>
                  <a:cubicBezTo>
                    <a:pt x="1378" y="2154"/>
                    <a:pt x="1386" y="2154"/>
                    <a:pt x="1394" y="2154"/>
                  </a:cubicBezTo>
                  <a:lnTo>
                    <a:pt x="1426" y="2154"/>
                  </a:lnTo>
                  <a:cubicBezTo>
                    <a:pt x="1552" y="2157"/>
                    <a:pt x="1681" y="2161"/>
                    <a:pt x="1765" y="2224"/>
                  </a:cubicBezTo>
                  <a:cubicBezTo>
                    <a:pt x="1772" y="2227"/>
                    <a:pt x="1776" y="2231"/>
                    <a:pt x="1783" y="2234"/>
                  </a:cubicBezTo>
                  <a:lnTo>
                    <a:pt x="1790" y="2238"/>
                  </a:lnTo>
                  <a:lnTo>
                    <a:pt x="1807" y="2241"/>
                  </a:lnTo>
                  <a:lnTo>
                    <a:pt x="1814" y="2241"/>
                  </a:lnTo>
                  <a:lnTo>
                    <a:pt x="1835" y="2245"/>
                  </a:lnTo>
                  <a:lnTo>
                    <a:pt x="1877" y="2245"/>
                  </a:lnTo>
                  <a:cubicBezTo>
                    <a:pt x="1870" y="2234"/>
                    <a:pt x="1867" y="2224"/>
                    <a:pt x="1863" y="2217"/>
                  </a:cubicBezTo>
                  <a:cubicBezTo>
                    <a:pt x="1779" y="2073"/>
                    <a:pt x="1863" y="1842"/>
                    <a:pt x="1940" y="1615"/>
                  </a:cubicBezTo>
                  <a:cubicBezTo>
                    <a:pt x="1958" y="1566"/>
                    <a:pt x="1975" y="1517"/>
                    <a:pt x="1989" y="1471"/>
                  </a:cubicBezTo>
                  <a:cubicBezTo>
                    <a:pt x="2017" y="1384"/>
                    <a:pt x="2010" y="1223"/>
                    <a:pt x="2003" y="1068"/>
                  </a:cubicBezTo>
                  <a:cubicBezTo>
                    <a:pt x="1993" y="837"/>
                    <a:pt x="1982" y="617"/>
                    <a:pt x="2077" y="515"/>
                  </a:cubicBezTo>
                  <a:cubicBezTo>
                    <a:pt x="2143" y="442"/>
                    <a:pt x="2147" y="393"/>
                    <a:pt x="2150" y="277"/>
                  </a:cubicBezTo>
                  <a:cubicBezTo>
                    <a:pt x="2154" y="183"/>
                    <a:pt x="2164" y="92"/>
                    <a:pt x="217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5306;p59">
              <a:extLst>
                <a:ext uri="{FF2B5EF4-FFF2-40B4-BE49-F238E27FC236}">
                  <a16:creationId xmlns:a16="http://schemas.microsoft.com/office/drawing/2014/main" id="{9991C32C-5C54-B4D0-3D12-F93322CEFE4C}"/>
                </a:ext>
              </a:extLst>
            </p:cNvPr>
            <p:cNvSpPr/>
            <p:nvPr/>
          </p:nvSpPr>
          <p:spPr>
            <a:xfrm>
              <a:off x="1418863" y="1933615"/>
              <a:ext cx="204" cy="109"/>
            </a:xfrm>
            <a:custGeom>
              <a:avLst/>
              <a:gdLst/>
              <a:ahLst/>
              <a:cxnLst/>
              <a:rect l="l" t="t" r="r" b="b"/>
              <a:pathLst>
                <a:path w="15" h="8" extrusionOk="0">
                  <a:moveTo>
                    <a:pt x="1" y="8"/>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5307;p59">
              <a:extLst>
                <a:ext uri="{FF2B5EF4-FFF2-40B4-BE49-F238E27FC236}">
                  <a16:creationId xmlns:a16="http://schemas.microsoft.com/office/drawing/2014/main" id="{15FF2786-4824-9B81-409A-58C3C5A8FC0C}"/>
                </a:ext>
              </a:extLst>
            </p:cNvPr>
            <p:cNvSpPr/>
            <p:nvPr/>
          </p:nvSpPr>
          <p:spPr>
            <a:xfrm>
              <a:off x="1419488" y="1933194"/>
              <a:ext cx="244" cy="149"/>
            </a:xfrm>
            <a:custGeom>
              <a:avLst/>
              <a:gdLst/>
              <a:ahLst/>
              <a:cxnLst/>
              <a:rect l="l" t="t" r="r" b="b"/>
              <a:pathLst>
                <a:path w="18" h="11" extrusionOk="0">
                  <a:moveTo>
                    <a:pt x="0" y="11"/>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5308;p59">
              <a:extLst>
                <a:ext uri="{FF2B5EF4-FFF2-40B4-BE49-F238E27FC236}">
                  <a16:creationId xmlns:a16="http://schemas.microsoft.com/office/drawing/2014/main" id="{E4CCC070-BDB0-D481-47E7-DD6DE5E59B30}"/>
                </a:ext>
              </a:extLst>
            </p:cNvPr>
            <p:cNvSpPr/>
            <p:nvPr/>
          </p:nvSpPr>
          <p:spPr>
            <a:xfrm>
              <a:off x="1421429" y="1932189"/>
              <a:ext cx="353" cy="163"/>
            </a:xfrm>
            <a:custGeom>
              <a:avLst/>
              <a:gdLst/>
              <a:ahLst/>
              <a:cxnLst/>
              <a:rect l="l" t="t" r="r" b="b"/>
              <a:pathLst>
                <a:path w="26" h="12" extrusionOk="0">
                  <a:moveTo>
                    <a:pt x="1" y="11"/>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5309;p59">
              <a:extLst>
                <a:ext uri="{FF2B5EF4-FFF2-40B4-BE49-F238E27FC236}">
                  <a16:creationId xmlns:a16="http://schemas.microsoft.com/office/drawing/2014/main" id="{EC9091E1-A6C1-44D9-7629-EA8ED3B006A0}"/>
                </a:ext>
              </a:extLst>
            </p:cNvPr>
            <p:cNvSpPr/>
            <p:nvPr/>
          </p:nvSpPr>
          <p:spPr>
            <a:xfrm>
              <a:off x="1420058" y="1932814"/>
              <a:ext cx="394" cy="204"/>
            </a:xfrm>
            <a:custGeom>
              <a:avLst/>
              <a:gdLst/>
              <a:ahLst/>
              <a:cxnLst/>
              <a:rect l="l" t="t" r="r" b="b"/>
              <a:pathLst>
                <a:path w="29" h="15" extrusionOk="0">
                  <a:moveTo>
                    <a:pt x="0" y="14"/>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5310;p59">
              <a:extLst>
                <a:ext uri="{FF2B5EF4-FFF2-40B4-BE49-F238E27FC236}">
                  <a16:creationId xmlns:a16="http://schemas.microsoft.com/office/drawing/2014/main" id="{2EDC63B3-7D89-92DA-6827-D9676A1B94C1}"/>
                </a:ext>
              </a:extLst>
            </p:cNvPr>
            <p:cNvSpPr/>
            <p:nvPr/>
          </p:nvSpPr>
          <p:spPr>
            <a:xfrm>
              <a:off x="1423575" y="1931619"/>
              <a:ext cx="204" cy="14"/>
            </a:xfrm>
            <a:custGeom>
              <a:avLst/>
              <a:gdLst/>
              <a:ahLst/>
              <a:cxnLst/>
              <a:rect l="l" t="t" r="r" b="b"/>
              <a:pathLst>
                <a:path w="15" h="1" extrusionOk="0">
                  <a:moveTo>
                    <a:pt x="1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5311;p59">
              <a:extLst>
                <a:ext uri="{FF2B5EF4-FFF2-40B4-BE49-F238E27FC236}">
                  <a16:creationId xmlns:a16="http://schemas.microsoft.com/office/drawing/2014/main" id="{6FE5F417-6075-265B-A17F-01429AA93EA8}"/>
                </a:ext>
              </a:extLst>
            </p:cNvPr>
            <p:cNvSpPr/>
            <p:nvPr/>
          </p:nvSpPr>
          <p:spPr>
            <a:xfrm>
              <a:off x="1422190" y="1931958"/>
              <a:ext cx="299" cy="109"/>
            </a:xfrm>
            <a:custGeom>
              <a:avLst/>
              <a:gdLst/>
              <a:ahLst/>
              <a:cxnLst/>
              <a:rect l="l" t="t" r="r" b="b"/>
              <a:pathLst>
                <a:path w="22" h="8" extrusionOk="0">
                  <a:moveTo>
                    <a:pt x="1" y="7"/>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5312;p59">
              <a:extLst>
                <a:ext uri="{FF2B5EF4-FFF2-40B4-BE49-F238E27FC236}">
                  <a16:creationId xmlns:a16="http://schemas.microsoft.com/office/drawing/2014/main" id="{95C85B12-40E7-5AA1-783E-344F50B8DF16}"/>
                </a:ext>
              </a:extLst>
            </p:cNvPr>
            <p:cNvSpPr/>
            <p:nvPr/>
          </p:nvSpPr>
          <p:spPr>
            <a:xfrm>
              <a:off x="1422814" y="1931768"/>
              <a:ext cx="394" cy="109"/>
            </a:xfrm>
            <a:custGeom>
              <a:avLst/>
              <a:gdLst/>
              <a:ahLst/>
              <a:cxnLst/>
              <a:rect l="l" t="t" r="r" b="b"/>
              <a:pathLst>
                <a:path w="29" h="8" extrusionOk="0">
                  <a:moveTo>
                    <a:pt x="0" y="7"/>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5313;p59">
              <a:extLst>
                <a:ext uri="{FF2B5EF4-FFF2-40B4-BE49-F238E27FC236}">
                  <a16:creationId xmlns:a16="http://schemas.microsoft.com/office/drawing/2014/main" id="{3DBB13BA-270F-03D0-8EA6-D06DE989D799}"/>
                </a:ext>
              </a:extLst>
            </p:cNvPr>
            <p:cNvSpPr/>
            <p:nvPr/>
          </p:nvSpPr>
          <p:spPr>
            <a:xfrm>
              <a:off x="1399189" y="1944259"/>
              <a:ext cx="14" cy="14"/>
            </a:xfrm>
            <a:custGeom>
              <a:avLst/>
              <a:gdLst/>
              <a:ahLst/>
              <a:cxnLst/>
              <a:rect l="l" t="t" r="r" b="b"/>
              <a:pathLst>
                <a:path w="1" h="1" extrusionOk="0">
                  <a:moveTo>
                    <a:pt x="0" y="1"/>
                  </a:moveTo>
                  <a:lnTo>
                    <a:pt x="0" y="1"/>
                  </a:lnTo>
                  <a:lnTo>
                    <a:pt x="0" y="1"/>
                  </a:lnTo>
                  <a:cubicBezTo>
                    <a:pt x="0" y="1"/>
                    <a:pt x="0"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5314;p59">
              <a:extLst>
                <a:ext uri="{FF2B5EF4-FFF2-40B4-BE49-F238E27FC236}">
                  <a16:creationId xmlns:a16="http://schemas.microsoft.com/office/drawing/2014/main" id="{353D0705-661B-44DF-E625-151BDEB58EBE}"/>
                </a:ext>
              </a:extLst>
            </p:cNvPr>
            <p:cNvSpPr/>
            <p:nvPr/>
          </p:nvSpPr>
          <p:spPr>
            <a:xfrm>
              <a:off x="1420669" y="1932433"/>
              <a:ext cx="489" cy="244"/>
            </a:xfrm>
            <a:custGeom>
              <a:avLst/>
              <a:gdLst/>
              <a:ahLst/>
              <a:cxnLst/>
              <a:rect l="l" t="t" r="r" b="b"/>
              <a:pathLst>
                <a:path w="36" h="18" extrusionOk="0">
                  <a:moveTo>
                    <a:pt x="1" y="18"/>
                  </a:moveTo>
                  <a:lnTo>
                    <a:pt x="36"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5315;p59">
              <a:extLst>
                <a:ext uri="{FF2B5EF4-FFF2-40B4-BE49-F238E27FC236}">
                  <a16:creationId xmlns:a16="http://schemas.microsoft.com/office/drawing/2014/main" id="{660EB347-4FF5-0AF4-0220-E6BEB0ACA741}"/>
                </a:ext>
              </a:extLst>
            </p:cNvPr>
            <p:cNvSpPr/>
            <p:nvPr/>
          </p:nvSpPr>
          <p:spPr>
            <a:xfrm>
              <a:off x="1399135" y="1942793"/>
              <a:ext cx="204" cy="1195"/>
            </a:xfrm>
            <a:custGeom>
              <a:avLst/>
              <a:gdLst/>
              <a:ahLst/>
              <a:cxnLst/>
              <a:rect l="l" t="t" r="r" b="b"/>
              <a:pathLst>
                <a:path w="15" h="88" extrusionOk="0">
                  <a:moveTo>
                    <a:pt x="1" y="0"/>
                  </a:moveTo>
                  <a:cubicBezTo>
                    <a:pt x="11" y="28"/>
                    <a:pt x="15" y="56"/>
                    <a:pt x="11" y="88"/>
                  </a:cubicBezTo>
                  <a:cubicBezTo>
                    <a:pt x="15" y="56"/>
                    <a:pt x="11" y="2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5316;p59">
              <a:extLst>
                <a:ext uri="{FF2B5EF4-FFF2-40B4-BE49-F238E27FC236}">
                  <a16:creationId xmlns:a16="http://schemas.microsoft.com/office/drawing/2014/main" id="{E04C270D-784F-EC9B-FB78-66BEFBEAFA5C}"/>
                </a:ext>
              </a:extLst>
            </p:cNvPr>
            <p:cNvSpPr/>
            <p:nvPr/>
          </p:nvSpPr>
          <p:spPr>
            <a:xfrm>
              <a:off x="1494680" y="2006254"/>
              <a:ext cx="293288" cy="299506"/>
            </a:xfrm>
            <a:custGeom>
              <a:avLst/>
              <a:gdLst/>
              <a:ahLst/>
              <a:cxnLst/>
              <a:rect l="l" t="t" r="r" b="b"/>
              <a:pathLst>
                <a:path w="21601" h="22059" extrusionOk="0">
                  <a:moveTo>
                    <a:pt x="7492" y="0"/>
                  </a:moveTo>
                  <a:lnTo>
                    <a:pt x="7482" y="4"/>
                  </a:lnTo>
                  <a:lnTo>
                    <a:pt x="7475" y="7"/>
                  </a:lnTo>
                  <a:cubicBezTo>
                    <a:pt x="7471" y="7"/>
                    <a:pt x="7468" y="11"/>
                    <a:pt x="7464" y="11"/>
                  </a:cubicBezTo>
                  <a:cubicBezTo>
                    <a:pt x="7440" y="32"/>
                    <a:pt x="7419" y="56"/>
                    <a:pt x="7408" y="81"/>
                  </a:cubicBezTo>
                  <a:cubicBezTo>
                    <a:pt x="7398" y="98"/>
                    <a:pt x="7391" y="112"/>
                    <a:pt x="7384" y="130"/>
                  </a:cubicBezTo>
                  <a:cubicBezTo>
                    <a:pt x="7359" y="193"/>
                    <a:pt x="7317" y="249"/>
                    <a:pt x="7261" y="291"/>
                  </a:cubicBezTo>
                  <a:lnTo>
                    <a:pt x="7247" y="298"/>
                  </a:lnTo>
                  <a:cubicBezTo>
                    <a:pt x="7240" y="305"/>
                    <a:pt x="7230" y="308"/>
                    <a:pt x="7223" y="308"/>
                  </a:cubicBezTo>
                  <a:cubicBezTo>
                    <a:pt x="7177" y="329"/>
                    <a:pt x="7132" y="347"/>
                    <a:pt x="7090" y="371"/>
                  </a:cubicBezTo>
                  <a:lnTo>
                    <a:pt x="7034" y="399"/>
                  </a:lnTo>
                  <a:cubicBezTo>
                    <a:pt x="6876" y="483"/>
                    <a:pt x="6701" y="574"/>
                    <a:pt x="6568" y="578"/>
                  </a:cubicBezTo>
                  <a:cubicBezTo>
                    <a:pt x="6563" y="579"/>
                    <a:pt x="6558" y="579"/>
                    <a:pt x="6553" y="579"/>
                  </a:cubicBezTo>
                  <a:cubicBezTo>
                    <a:pt x="6540" y="579"/>
                    <a:pt x="6528" y="577"/>
                    <a:pt x="6516" y="574"/>
                  </a:cubicBezTo>
                  <a:cubicBezTo>
                    <a:pt x="6493" y="570"/>
                    <a:pt x="6471" y="568"/>
                    <a:pt x="6449" y="568"/>
                  </a:cubicBezTo>
                  <a:cubicBezTo>
                    <a:pt x="6383" y="568"/>
                    <a:pt x="6318" y="587"/>
                    <a:pt x="6263" y="623"/>
                  </a:cubicBezTo>
                  <a:cubicBezTo>
                    <a:pt x="6232" y="648"/>
                    <a:pt x="6214" y="686"/>
                    <a:pt x="6218" y="725"/>
                  </a:cubicBezTo>
                  <a:cubicBezTo>
                    <a:pt x="6218" y="847"/>
                    <a:pt x="6151" y="900"/>
                    <a:pt x="6085" y="907"/>
                  </a:cubicBezTo>
                  <a:cubicBezTo>
                    <a:pt x="6079" y="907"/>
                    <a:pt x="6074" y="908"/>
                    <a:pt x="6068" y="908"/>
                  </a:cubicBezTo>
                  <a:cubicBezTo>
                    <a:pt x="5980" y="908"/>
                    <a:pt x="5898" y="830"/>
                    <a:pt x="5871" y="721"/>
                  </a:cubicBezTo>
                  <a:cubicBezTo>
                    <a:pt x="5864" y="686"/>
                    <a:pt x="5759" y="679"/>
                    <a:pt x="5679" y="669"/>
                  </a:cubicBezTo>
                  <a:cubicBezTo>
                    <a:pt x="5581" y="662"/>
                    <a:pt x="5476" y="651"/>
                    <a:pt x="5413" y="592"/>
                  </a:cubicBezTo>
                  <a:cubicBezTo>
                    <a:pt x="5392" y="574"/>
                    <a:pt x="5367" y="567"/>
                    <a:pt x="5339" y="564"/>
                  </a:cubicBezTo>
                  <a:lnTo>
                    <a:pt x="5332" y="564"/>
                  </a:lnTo>
                  <a:cubicBezTo>
                    <a:pt x="5306" y="561"/>
                    <a:pt x="5279" y="559"/>
                    <a:pt x="5252" y="559"/>
                  </a:cubicBezTo>
                  <a:cubicBezTo>
                    <a:pt x="5219" y="559"/>
                    <a:pt x="5186" y="561"/>
                    <a:pt x="5154" y="567"/>
                  </a:cubicBezTo>
                  <a:cubicBezTo>
                    <a:pt x="5360" y="697"/>
                    <a:pt x="5378" y="837"/>
                    <a:pt x="5378" y="1022"/>
                  </a:cubicBezTo>
                  <a:cubicBezTo>
                    <a:pt x="5374" y="1064"/>
                    <a:pt x="5395" y="1103"/>
                    <a:pt x="5427" y="1131"/>
                  </a:cubicBezTo>
                  <a:cubicBezTo>
                    <a:pt x="5497" y="1190"/>
                    <a:pt x="5532" y="1278"/>
                    <a:pt x="5525" y="1365"/>
                  </a:cubicBezTo>
                  <a:cubicBezTo>
                    <a:pt x="5525" y="1383"/>
                    <a:pt x="5528" y="1400"/>
                    <a:pt x="5532" y="1414"/>
                  </a:cubicBezTo>
                  <a:cubicBezTo>
                    <a:pt x="5556" y="1411"/>
                    <a:pt x="5584" y="1404"/>
                    <a:pt x="5609" y="1397"/>
                  </a:cubicBezTo>
                  <a:cubicBezTo>
                    <a:pt x="5647" y="1379"/>
                    <a:pt x="5693" y="1369"/>
                    <a:pt x="5738" y="1365"/>
                  </a:cubicBezTo>
                  <a:cubicBezTo>
                    <a:pt x="5815" y="1365"/>
                    <a:pt x="5878" y="1425"/>
                    <a:pt x="5882" y="1502"/>
                  </a:cubicBezTo>
                  <a:cubicBezTo>
                    <a:pt x="5892" y="1593"/>
                    <a:pt x="5826" y="1701"/>
                    <a:pt x="5686" y="1726"/>
                  </a:cubicBezTo>
                  <a:cubicBezTo>
                    <a:pt x="5542" y="1750"/>
                    <a:pt x="5472" y="1820"/>
                    <a:pt x="5423" y="1975"/>
                  </a:cubicBezTo>
                  <a:cubicBezTo>
                    <a:pt x="5381" y="2108"/>
                    <a:pt x="5280" y="2118"/>
                    <a:pt x="5206" y="2125"/>
                  </a:cubicBezTo>
                  <a:cubicBezTo>
                    <a:pt x="5147" y="2129"/>
                    <a:pt x="5087" y="2150"/>
                    <a:pt x="5042" y="2188"/>
                  </a:cubicBezTo>
                  <a:lnTo>
                    <a:pt x="5007" y="2216"/>
                  </a:lnTo>
                  <a:cubicBezTo>
                    <a:pt x="4937" y="2290"/>
                    <a:pt x="4853" y="2353"/>
                    <a:pt x="4765" y="2398"/>
                  </a:cubicBezTo>
                  <a:cubicBezTo>
                    <a:pt x="4738" y="2412"/>
                    <a:pt x="4710" y="2419"/>
                    <a:pt x="4682" y="2419"/>
                  </a:cubicBezTo>
                  <a:cubicBezTo>
                    <a:pt x="4648" y="2419"/>
                    <a:pt x="4614" y="2409"/>
                    <a:pt x="4583" y="2388"/>
                  </a:cubicBezTo>
                  <a:cubicBezTo>
                    <a:pt x="4564" y="2375"/>
                    <a:pt x="4547" y="2368"/>
                    <a:pt x="4527" y="2368"/>
                  </a:cubicBezTo>
                  <a:cubicBezTo>
                    <a:pt x="4488" y="2368"/>
                    <a:pt x="4443" y="2393"/>
                    <a:pt x="4366" y="2437"/>
                  </a:cubicBezTo>
                  <a:lnTo>
                    <a:pt x="4359" y="2440"/>
                  </a:lnTo>
                  <a:cubicBezTo>
                    <a:pt x="4349" y="2447"/>
                    <a:pt x="4338" y="2451"/>
                    <a:pt x="4331" y="2454"/>
                  </a:cubicBezTo>
                  <a:lnTo>
                    <a:pt x="4321" y="2458"/>
                  </a:lnTo>
                  <a:lnTo>
                    <a:pt x="4303" y="2465"/>
                  </a:lnTo>
                  <a:lnTo>
                    <a:pt x="4293" y="2468"/>
                  </a:lnTo>
                  <a:lnTo>
                    <a:pt x="4275" y="2472"/>
                  </a:lnTo>
                  <a:lnTo>
                    <a:pt x="4212" y="2472"/>
                  </a:lnTo>
                  <a:lnTo>
                    <a:pt x="4191" y="2468"/>
                  </a:lnTo>
                  <a:lnTo>
                    <a:pt x="4184" y="2468"/>
                  </a:lnTo>
                  <a:cubicBezTo>
                    <a:pt x="4177" y="2465"/>
                    <a:pt x="4170" y="2461"/>
                    <a:pt x="4159" y="2458"/>
                  </a:cubicBezTo>
                  <a:lnTo>
                    <a:pt x="4156" y="2458"/>
                  </a:lnTo>
                  <a:lnTo>
                    <a:pt x="4135" y="2447"/>
                  </a:lnTo>
                  <a:lnTo>
                    <a:pt x="4128" y="2440"/>
                  </a:lnTo>
                  <a:lnTo>
                    <a:pt x="4107" y="2430"/>
                  </a:lnTo>
                  <a:lnTo>
                    <a:pt x="4103" y="2426"/>
                  </a:lnTo>
                  <a:lnTo>
                    <a:pt x="4079" y="2405"/>
                  </a:lnTo>
                  <a:lnTo>
                    <a:pt x="4072" y="2402"/>
                  </a:lnTo>
                  <a:lnTo>
                    <a:pt x="4051" y="2384"/>
                  </a:lnTo>
                  <a:lnTo>
                    <a:pt x="4044" y="2377"/>
                  </a:lnTo>
                  <a:lnTo>
                    <a:pt x="4016" y="2356"/>
                  </a:lnTo>
                  <a:lnTo>
                    <a:pt x="3956" y="2307"/>
                  </a:lnTo>
                  <a:cubicBezTo>
                    <a:pt x="3886" y="2244"/>
                    <a:pt x="3827" y="2167"/>
                    <a:pt x="3781" y="2083"/>
                  </a:cubicBezTo>
                  <a:lnTo>
                    <a:pt x="3757" y="2045"/>
                  </a:lnTo>
                  <a:lnTo>
                    <a:pt x="3750" y="2031"/>
                  </a:lnTo>
                  <a:lnTo>
                    <a:pt x="3736" y="2006"/>
                  </a:lnTo>
                  <a:lnTo>
                    <a:pt x="3722" y="1989"/>
                  </a:lnTo>
                  <a:lnTo>
                    <a:pt x="3708" y="1968"/>
                  </a:lnTo>
                  <a:lnTo>
                    <a:pt x="3697" y="1950"/>
                  </a:lnTo>
                  <a:lnTo>
                    <a:pt x="3680" y="1929"/>
                  </a:lnTo>
                  <a:lnTo>
                    <a:pt x="3669" y="1908"/>
                  </a:lnTo>
                  <a:lnTo>
                    <a:pt x="3652" y="1887"/>
                  </a:lnTo>
                  <a:lnTo>
                    <a:pt x="3638" y="1869"/>
                  </a:lnTo>
                  <a:lnTo>
                    <a:pt x="3620" y="1848"/>
                  </a:lnTo>
                  <a:lnTo>
                    <a:pt x="3603" y="1827"/>
                  </a:lnTo>
                  <a:lnTo>
                    <a:pt x="3585" y="1806"/>
                  </a:lnTo>
                  <a:lnTo>
                    <a:pt x="3568" y="1789"/>
                  </a:lnTo>
                  <a:lnTo>
                    <a:pt x="3564" y="1785"/>
                  </a:lnTo>
                  <a:cubicBezTo>
                    <a:pt x="3522" y="1806"/>
                    <a:pt x="3466" y="1824"/>
                    <a:pt x="3414" y="1841"/>
                  </a:cubicBezTo>
                  <a:cubicBezTo>
                    <a:pt x="3302" y="1887"/>
                    <a:pt x="3183" y="1915"/>
                    <a:pt x="3060" y="1926"/>
                  </a:cubicBezTo>
                  <a:lnTo>
                    <a:pt x="3043" y="1926"/>
                  </a:lnTo>
                  <a:cubicBezTo>
                    <a:pt x="3008" y="1926"/>
                    <a:pt x="2955" y="1926"/>
                    <a:pt x="2892" y="1922"/>
                  </a:cubicBezTo>
                  <a:cubicBezTo>
                    <a:pt x="2833" y="1921"/>
                    <a:pt x="2735" y="1918"/>
                    <a:pt x="2634" y="1918"/>
                  </a:cubicBezTo>
                  <a:cubicBezTo>
                    <a:pt x="2498" y="1918"/>
                    <a:pt x="2356" y="1923"/>
                    <a:pt x="2297" y="1943"/>
                  </a:cubicBezTo>
                  <a:cubicBezTo>
                    <a:pt x="2290" y="1943"/>
                    <a:pt x="2283" y="1947"/>
                    <a:pt x="2280" y="1950"/>
                  </a:cubicBezTo>
                  <a:cubicBezTo>
                    <a:pt x="2273" y="2003"/>
                    <a:pt x="2283" y="2052"/>
                    <a:pt x="2311" y="2097"/>
                  </a:cubicBezTo>
                  <a:cubicBezTo>
                    <a:pt x="2322" y="2125"/>
                    <a:pt x="2346" y="2146"/>
                    <a:pt x="2374" y="2157"/>
                  </a:cubicBezTo>
                  <a:cubicBezTo>
                    <a:pt x="2469" y="2178"/>
                    <a:pt x="2591" y="2220"/>
                    <a:pt x="2616" y="2314"/>
                  </a:cubicBezTo>
                  <a:cubicBezTo>
                    <a:pt x="2637" y="2412"/>
                    <a:pt x="2539" y="2479"/>
                    <a:pt x="2507" y="2500"/>
                  </a:cubicBezTo>
                  <a:cubicBezTo>
                    <a:pt x="2437" y="2549"/>
                    <a:pt x="2357" y="2573"/>
                    <a:pt x="2269" y="2577"/>
                  </a:cubicBezTo>
                  <a:cubicBezTo>
                    <a:pt x="2182" y="2584"/>
                    <a:pt x="2164" y="2587"/>
                    <a:pt x="2164" y="2741"/>
                  </a:cubicBezTo>
                  <a:cubicBezTo>
                    <a:pt x="2164" y="2776"/>
                    <a:pt x="2168" y="2811"/>
                    <a:pt x="2178" y="2843"/>
                  </a:cubicBezTo>
                  <a:cubicBezTo>
                    <a:pt x="2217" y="2948"/>
                    <a:pt x="2269" y="3046"/>
                    <a:pt x="2339" y="3130"/>
                  </a:cubicBezTo>
                  <a:cubicBezTo>
                    <a:pt x="2423" y="3245"/>
                    <a:pt x="2511" y="3368"/>
                    <a:pt x="2525" y="3504"/>
                  </a:cubicBezTo>
                  <a:cubicBezTo>
                    <a:pt x="2528" y="3550"/>
                    <a:pt x="2525" y="3599"/>
                    <a:pt x="2511" y="3648"/>
                  </a:cubicBezTo>
                  <a:cubicBezTo>
                    <a:pt x="2451" y="3886"/>
                    <a:pt x="2416" y="4128"/>
                    <a:pt x="2402" y="4376"/>
                  </a:cubicBezTo>
                  <a:cubicBezTo>
                    <a:pt x="2402" y="4383"/>
                    <a:pt x="2381" y="4996"/>
                    <a:pt x="2199" y="5150"/>
                  </a:cubicBezTo>
                  <a:lnTo>
                    <a:pt x="2220" y="5178"/>
                  </a:lnTo>
                  <a:lnTo>
                    <a:pt x="2129" y="5185"/>
                  </a:lnTo>
                  <a:cubicBezTo>
                    <a:pt x="2108" y="5188"/>
                    <a:pt x="2090" y="5188"/>
                    <a:pt x="2069" y="5188"/>
                  </a:cubicBezTo>
                  <a:lnTo>
                    <a:pt x="2066" y="5188"/>
                  </a:lnTo>
                  <a:cubicBezTo>
                    <a:pt x="2027" y="5185"/>
                    <a:pt x="1985" y="5178"/>
                    <a:pt x="1950" y="5164"/>
                  </a:cubicBezTo>
                  <a:cubicBezTo>
                    <a:pt x="1911" y="5153"/>
                    <a:pt x="1876" y="5143"/>
                    <a:pt x="1840" y="5143"/>
                  </a:cubicBezTo>
                  <a:cubicBezTo>
                    <a:pt x="1795" y="5143"/>
                    <a:pt x="1751" y="5158"/>
                    <a:pt x="1698" y="5202"/>
                  </a:cubicBezTo>
                  <a:cubicBezTo>
                    <a:pt x="1625" y="5262"/>
                    <a:pt x="1534" y="5300"/>
                    <a:pt x="1443" y="5314"/>
                  </a:cubicBezTo>
                  <a:cubicBezTo>
                    <a:pt x="1411" y="5321"/>
                    <a:pt x="1383" y="5325"/>
                    <a:pt x="1355" y="5328"/>
                  </a:cubicBezTo>
                  <a:cubicBezTo>
                    <a:pt x="1324" y="5335"/>
                    <a:pt x="1299" y="5339"/>
                    <a:pt x="1271" y="5346"/>
                  </a:cubicBezTo>
                  <a:cubicBezTo>
                    <a:pt x="1184" y="5356"/>
                    <a:pt x="1103" y="5391"/>
                    <a:pt x="1033" y="5444"/>
                  </a:cubicBezTo>
                  <a:cubicBezTo>
                    <a:pt x="956" y="5503"/>
                    <a:pt x="865" y="5549"/>
                    <a:pt x="774" y="5577"/>
                  </a:cubicBezTo>
                  <a:lnTo>
                    <a:pt x="739" y="5587"/>
                  </a:lnTo>
                  <a:cubicBezTo>
                    <a:pt x="620" y="5626"/>
                    <a:pt x="578" y="5643"/>
                    <a:pt x="575" y="5720"/>
                  </a:cubicBezTo>
                  <a:cubicBezTo>
                    <a:pt x="561" y="5818"/>
                    <a:pt x="522" y="5909"/>
                    <a:pt x="466" y="5990"/>
                  </a:cubicBezTo>
                  <a:cubicBezTo>
                    <a:pt x="410" y="6081"/>
                    <a:pt x="379" y="6141"/>
                    <a:pt x="393" y="6214"/>
                  </a:cubicBezTo>
                  <a:cubicBezTo>
                    <a:pt x="438" y="6389"/>
                    <a:pt x="347" y="6438"/>
                    <a:pt x="267" y="6477"/>
                  </a:cubicBezTo>
                  <a:cubicBezTo>
                    <a:pt x="218" y="6501"/>
                    <a:pt x="172" y="6533"/>
                    <a:pt x="134" y="6568"/>
                  </a:cubicBezTo>
                  <a:cubicBezTo>
                    <a:pt x="81" y="6624"/>
                    <a:pt x="88" y="6659"/>
                    <a:pt x="99" y="6715"/>
                  </a:cubicBezTo>
                  <a:cubicBezTo>
                    <a:pt x="120" y="6788"/>
                    <a:pt x="106" y="6865"/>
                    <a:pt x="56" y="6921"/>
                  </a:cubicBezTo>
                  <a:cubicBezTo>
                    <a:pt x="0" y="6988"/>
                    <a:pt x="92" y="7131"/>
                    <a:pt x="183" y="7268"/>
                  </a:cubicBezTo>
                  <a:lnTo>
                    <a:pt x="211" y="7313"/>
                  </a:lnTo>
                  <a:cubicBezTo>
                    <a:pt x="235" y="7352"/>
                    <a:pt x="260" y="7390"/>
                    <a:pt x="288" y="7425"/>
                  </a:cubicBezTo>
                  <a:cubicBezTo>
                    <a:pt x="375" y="7555"/>
                    <a:pt x="463" y="7674"/>
                    <a:pt x="445" y="7824"/>
                  </a:cubicBezTo>
                  <a:cubicBezTo>
                    <a:pt x="438" y="7859"/>
                    <a:pt x="449" y="7894"/>
                    <a:pt x="473" y="7922"/>
                  </a:cubicBezTo>
                  <a:cubicBezTo>
                    <a:pt x="499" y="7949"/>
                    <a:pt x="547" y="7963"/>
                    <a:pt x="609" y="7963"/>
                  </a:cubicBezTo>
                  <a:cubicBezTo>
                    <a:pt x="621" y="7963"/>
                    <a:pt x="635" y="7962"/>
                    <a:pt x="648" y="7961"/>
                  </a:cubicBezTo>
                  <a:cubicBezTo>
                    <a:pt x="654" y="7960"/>
                    <a:pt x="659" y="7960"/>
                    <a:pt x="665" y="7960"/>
                  </a:cubicBezTo>
                  <a:cubicBezTo>
                    <a:pt x="780" y="7960"/>
                    <a:pt x="806" y="8066"/>
                    <a:pt x="823" y="8133"/>
                  </a:cubicBezTo>
                  <a:cubicBezTo>
                    <a:pt x="848" y="8231"/>
                    <a:pt x="862" y="8269"/>
                    <a:pt x="946" y="8269"/>
                  </a:cubicBezTo>
                  <a:cubicBezTo>
                    <a:pt x="1012" y="8269"/>
                    <a:pt x="1079" y="8273"/>
                    <a:pt x="1138" y="8276"/>
                  </a:cubicBezTo>
                  <a:cubicBezTo>
                    <a:pt x="1191" y="8280"/>
                    <a:pt x="1242" y="8283"/>
                    <a:pt x="1289" y="8283"/>
                  </a:cubicBezTo>
                  <a:cubicBezTo>
                    <a:pt x="1379" y="8283"/>
                    <a:pt x="1450" y="8271"/>
                    <a:pt x="1471" y="8227"/>
                  </a:cubicBezTo>
                  <a:cubicBezTo>
                    <a:pt x="1516" y="8122"/>
                    <a:pt x="1613" y="8025"/>
                    <a:pt x="1707" y="8025"/>
                  </a:cubicBezTo>
                  <a:cubicBezTo>
                    <a:pt x="1716" y="8025"/>
                    <a:pt x="1725" y="8026"/>
                    <a:pt x="1733" y="8027"/>
                  </a:cubicBezTo>
                  <a:cubicBezTo>
                    <a:pt x="1772" y="8034"/>
                    <a:pt x="1838" y="8069"/>
                    <a:pt x="1838" y="8206"/>
                  </a:cubicBezTo>
                  <a:cubicBezTo>
                    <a:pt x="1838" y="8238"/>
                    <a:pt x="1838" y="8280"/>
                    <a:pt x="1835" y="8329"/>
                  </a:cubicBezTo>
                  <a:cubicBezTo>
                    <a:pt x="1831" y="8448"/>
                    <a:pt x="1821" y="8805"/>
                    <a:pt x="1877" y="8857"/>
                  </a:cubicBezTo>
                  <a:cubicBezTo>
                    <a:pt x="1898" y="8850"/>
                    <a:pt x="1915" y="8843"/>
                    <a:pt x="1933" y="8840"/>
                  </a:cubicBezTo>
                  <a:lnTo>
                    <a:pt x="1943" y="8840"/>
                  </a:lnTo>
                  <a:cubicBezTo>
                    <a:pt x="2027" y="8821"/>
                    <a:pt x="2113" y="8812"/>
                    <a:pt x="2199" y="8812"/>
                  </a:cubicBezTo>
                  <a:cubicBezTo>
                    <a:pt x="2242" y="8812"/>
                    <a:pt x="2285" y="8814"/>
                    <a:pt x="2329" y="8819"/>
                  </a:cubicBezTo>
                  <a:lnTo>
                    <a:pt x="2329" y="8815"/>
                  </a:lnTo>
                  <a:lnTo>
                    <a:pt x="2395" y="8822"/>
                  </a:lnTo>
                  <a:cubicBezTo>
                    <a:pt x="2444" y="8829"/>
                    <a:pt x="2497" y="8836"/>
                    <a:pt x="2546" y="8847"/>
                  </a:cubicBezTo>
                  <a:lnTo>
                    <a:pt x="2549" y="8847"/>
                  </a:lnTo>
                  <a:lnTo>
                    <a:pt x="2581" y="8857"/>
                  </a:lnTo>
                  <a:lnTo>
                    <a:pt x="2598" y="8861"/>
                  </a:lnTo>
                  <a:lnTo>
                    <a:pt x="2637" y="8871"/>
                  </a:lnTo>
                  <a:cubicBezTo>
                    <a:pt x="2677" y="8885"/>
                    <a:pt x="2719" y="8892"/>
                    <a:pt x="2761" y="8892"/>
                  </a:cubicBezTo>
                  <a:cubicBezTo>
                    <a:pt x="2863" y="8892"/>
                    <a:pt x="2964" y="8851"/>
                    <a:pt x="3036" y="8777"/>
                  </a:cubicBezTo>
                  <a:cubicBezTo>
                    <a:pt x="3106" y="8710"/>
                    <a:pt x="3190" y="8661"/>
                    <a:pt x="3281" y="8633"/>
                  </a:cubicBezTo>
                  <a:cubicBezTo>
                    <a:pt x="3365" y="8602"/>
                    <a:pt x="3442" y="8563"/>
                    <a:pt x="3519" y="8521"/>
                  </a:cubicBezTo>
                  <a:cubicBezTo>
                    <a:pt x="3564" y="8497"/>
                    <a:pt x="3610" y="8469"/>
                    <a:pt x="3655" y="8441"/>
                  </a:cubicBezTo>
                  <a:cubicBezTo>
                    <a:pt x="3841" y="8329"/>
                    <a:pt x="4012" y="8220"/>
                    <a:pt x="4198" y="8220"/>
                  </a:cubicBezTo>
                  <a:cubicBezTo>
                    <a:pt x="4272" y="8217"/>
                    <a:pt x="4345" y="8210"/>
                    <a:pt x="4419" y="8196"/>
                  </a:cubicBezTo>
                  <a:cubicBezTo>
                    <a:pt x="4494" y="8184"/>
                    <a:pt x="4563" y="8174"/>
                    <a:pt x="4620" y="8174"/>
                  </a:cubicBezTo>
                  <a:cubicBezTo>
                    <a:pt x="4682" y="8174"/>
                    <a:pt x="4731" y="8185"/>
                    <a:pt x="4762" y="8220"/>
                  </a:cubicBezTo>
                  <a:cubicBezTo>
                    <a:pt x="4790" y="8252"/>
                    <a:pt x="4797" y="8297"/>
                    <a:pt x="4779" y="8339"/>
                  </a:cubicBezTo>
                  <a:cubicBezTo>
                    <a:pt x="4737" y="8483"/>
                    <a:pt x="4706" y="9057"/>
                    <a:pt x="4944" y="9344"/>
                  </a:cubicBezTo>
                  <a:cubicBezTo>
                    <a:pt x="5180" y="9623"/>
                    <a:pt x="5301" y="9717"/>
                    <a:pt x="5461" y="9717"/>
                  </a:cubicBezTo>
                  <a:cubicBezTo>
                    <a:pt x="5484" y="9717"/>
                    <a:pt x="5507" y="9715"/>
                    <a:pt x="5532" y="9711"/>
                  </a:cubicBezTo>
                  <a:cubicBezTo>
                    <a:pt x="5563" y="9707"/>
                    <a:pt x="5591" y="9705"/>
                    <a:pt x="5615" y="9705"/>
                  </a:cubicBezTo>
                  <a:cubicBezTo>
                    <a:pt x="5714" y="9705"/>
                    <a:pt x="5763" y="9735"/>
                    <a:pt x="5805" y="9760"/>
                  </a:cubicBezTo>
                  <a:cubicBezTo>
                    <a:pt x="5836" y="9782"/>
                    <a:pt x="5872" y="9793"/>
                    <a:pt x="5908" y="9793"/>
                  </a:cubicBezTo>
                  <a:cubicBezTo>
                    <a:pt x="5913" y="9793"/>
                    <a:pt x="5919" y="9792"/>
                    <a:pt x="5924" y="9792"/>
                  </a:cubicBezTo>
                  <a:cubicBezTo>
                    <a:pt x="5933" y="9791"/>
                    <a:pt x="5942" y="9791"/>
                    <a:pt x="5950" y="9791"/>
                  </a:cubicBezTo>
                  <a:cubicBezTo>
                    <a:pt x="6074" y="9791"/>
                    <a:pt x="6100" y="9886"/>
                    <a:pt x="6113" y="9935"/>
                  </a:cubicBezTo>
                  <a:cubicBezTo>
                    <a:pt x="6127" y="9984"/>
                    <a:pt x="6130" y="9984"/>
                    <a:pt x="6158" y="9984"/>
                  </a:cubicBezTo>
                  <a:cubicBezTo>
                    <a:pt x="6481" y="9984"/>
                    <a:pt x="6677" y="10086"/>
                    <a:pt x="6677" y="10261"/>
                  </a:cubicBezTo>
                  <a:lnTo>
                    <a:pt x="6677" y="10268"/>
                  </a:lnTo>
                  <a:cubicBezTo>
                    <a:pt x="6695" y="10287"/>
                    <a:pt x="6759" y="10291"/>
                    <a:pt x="6825" y="10291"/>
                  </a:cubicBezTo>
                  <a:cubicBezTo>
                    <a:pt x="6859" y="10291"/>
                    <a:pt x="6892" y="10290"/>
                    <a:pt x="6922" y="10289"/>
                  </a:cubicBezTo>
                  <a:cubicBezTo>
                    <a:pt x="6949" y="10288"/>
                    <a:pt x="6977" y="10287"/>
                    <a:pt x="7004" y="10287"/>
                  </a:cubicBezTo>
                  <a:cubicBezTo>
                    <a:pt x="7043" y="10287"/>
                    <a:pt x="7082" y="10288"/>
                    <a:pt x="7121" y="10293"/>
                  </a:cubicBezTo>
                  <a:cubicBezTo>
                    <a:pt x="7167" y="10296"/>
                    <a:pt x="7212" y="10314"/>
                    <a:pt x="7251" y="10342"/>
                  </a:cubicBezTo>
                  <a:lnTo>
                    <a:pt x="7286" y="10370"/>
                  </a:lnTo>
                  <a:cubicBezTo>
                    <a:pt x="7387" y="10457"/>
                    <a:pt x="7517" y="10562"/>
                    <a:pt x="7482" y="10772"/>
                  </a:cubicBezTo>
                  <a:cubicBezTo>
                    <a:pt x="7471" y="10839"/>
                    <a:pt x="7513" y="10902"/>
                    <a:pt x="7552" y="10961"/>
                  </a:cubicBezTo>
                  <a:cubicBezTo>
                    <a:pt x="7590" y="11024"/>
                    <a:pt x="7629" y="11084"/>
                    <a:pt x="7611" y="11150"/>
                  </a:cubicBezTo>
                  <a:cubicBezTo>
                    <a:pt x="7597" y="11192"/>
                    <a:pt x="7566" y="11224"/>
                    <a:pt x="7527" y="11241"/>
                  </a:cubicBezTo>
                  <a:cubicBezTo>
                    <a:pt x="7499" y="11255"/>
                    <a:pt x="7489" y="11259"/>
                    <a:pt x="7534" y="11360"/>
                  </a:cubicBezTo>
                  <a:lnTo>
                    <a:pt x="7545" y="11381"/>
                  </a:lnTo>
                  <a:cubicBezTo>
                    <a:pt x="7587" y="11458"/>
                    <a:pt x="7615" y="11542"/>
                    <a:pt x="7629" y="11630"/>
                  </a:cubicBezTo>
                  <a:cubicBezTo>
                    <a:pt x="7639" y="11801"/>
                    <a:pt x="7860" y="11847"/>
                    <a:pt x="8070" y="11847"/>
                  </a:cubicBezTo>
                  <a:lnTo>
                    <a:pt x="8157" y="11847"/>
                  </a:lnTo>
                  <a:cubicBezTo>
                    <a:pt x="8204" y="11845"/>
                    <a:pt x="8246" y="11843"/>
                    <a:pt x="8285" y="11843"/>
                  </a:cubicBezTo>
                  <a:cubicBezTo>
                    <a:pt x="8436" y="11843"/>
                    <a:pt x="8531" y="11863"/>
                    <a:pt x="8595" y="11924"/>
                  </a:cubicBezTo>
                  <a:cubicBezTo>
                    <a:pt x="8669" y="11990"/>
                    <a:pt x="8679" y="12095"/>
                    <a:pt x="8679" y="12186"/>
                  </a:cubicBezTo>
                  <a:cubicBezTo>
                    <a:pt x="8679" y="12302"/>
                    <a:pt x="8739" y="12362"/>
                    <a:pt x="8812" y="12435"/>
                  </a:cubicBezTo>
                  <a:cubicBezTo>
                    <a:pt x="8840" y="12460"/>
                    <a:pt x="8865" y="12484"/>
                    <a:pt x="8889" y="12516"/>
                  </a:cubicBezTo>
                  <a:cubicBezTo>
                    <a:pt x="8938" y="12568"/>
                    <a:pt x="8973" y="12631"/>
                    <a:pt x="8998" y="12698"/>
                  </a:cubicBezTo>
                  <a:cubicBezTo>
                    <a:pt x="9050" y="12855"/>
                    <a:pt x="9008" y="13016"/>
                    <a:pt x="8973" y="13160"/>
                  </a:cubicBezTo>
                  <a:cubicBezTo>
                    <a:pt x="8945" y="13258"/>
                    <a:pt x="8924" y="13349"/>
                    <a:pt x="8935" y="13419"/>
                  </a:cubicBezTo>
                  <a:cubicBezTo>
                    <a:pt x="8938" y="13436"/>
                    <a:pt x="8938" y="13454"/>
                    <a:pt x="8938" y="13471"/>
                  </a:cubicBezTo>
                  <a:lnTo>
                    <a:pt x="8938" y="13496"/>
                  </a:lnTo>
                  <a:lnTo>
                    <a:pt x="8938" y="13520"/>
                  </a:lnTo>
                  <a:cubicBezTo>
                    <a:pt x="8938" y="13527"/>
                    <a:pt x="8938" y="13541"/>
                    <a:pt x="8935" y="13552"/>
                  </a:cubicBezTo>
                  <a:lnTo>
                    <a:pt x="8931" y="13566"/>
                  </a:lnTo>
                  <a:cubicBezTo>
                    <a:pt x="8931" y="13580"/>
                    <a:pt x="8928" y="13590"/>
                    <a:pt x="8924" y="13601"/>
                  </a:cubicBezTo>
                  <a:cubicBezTo>
                    <a:pt x="8921" y="13615"/>
                    <a:pt x="8921" y="13611"/>
                    <a:pt x="8917" y="13618"/>
                  </a:cubicBezTo>
                  <a:cubicBezTo>
                    <a:pt x="8917" y="13622"/>
                    <a:pt x="8910" y="13639"/>
                    <a:pt x="8907" y="13650"/>
                  </a:cubicBezTo>
                  <a:cubicBezTo>
                    <a:pt x="8903" y="13660"/>
                    <a:pt x="8900" y="13667"/>
                    <a:pt x="8896" y="13678"/>
                  </a:cubicBezTo>
                  <a:cubicBezTo>
                    <a:pt x="8889" y="13685"/>
                    <a:pt x="8889" y="13688"/>
                    <a:pt x="8886" y="13692"/>
                  </a:cubicBezTo>
                  <a:cubicBezTo>
                    <a:pt x="8872" y="13723"/>
                    <a:pt x="8851" y="13755"/>
                    <a:pt x="8826" y="13779"/>
                  </a:cubicBezTo>
                  <a:cubicBezTo>
                    <a:pt x="8819" y="13793"/>
                    <a:pt x="8809" y="13804"/>
                    <a:pt x="8798" y="13814"/>
                  </a:cubicBezTo>
                  <a:lnTo>
                    <a:pt x="8805" y="13825"/>
                  </a:lnTo>
                  <a:lnTo>
                    <a:pt x="8812" y="13835"/>
                  </a:lnTo>
                  <a:cubicBezTo>
                    <a:pt x="8819" y="13846"/>
                    <a:pt x="8823" y="13853"/>
                    <a:pt x="8826" y="13860"/>
                  </a:cubicBezTo>
                  <a:lnTo>
                    <a:pt x="8833" y="13867"/>
                  </a:lnTo>
                  <a:cubicBezTo>
                    <a:pt x="8837" y="13877"/>
                    <a:pt x="8844" y="13888"/>
                    <a:pt x="8847" y="13898"/>
                  </a:cubicBezTo>
                  <a:lnTo>
                    <a:pt x="8851" y="13905"/>
                  </a:lnTo>
                  <a:cubicBezTo>
                    <a:pt x="8854" y="13912"/>
                    <a:pt x="8858" y="13919"/>
                    <a:pt x="8861" y="13926"/>
                  </a:cubicBezTo>
                  <a:lnTo>
                    <a:pt x="8865" y="13937"/>
                  </a:lnTo>
                  <a:cubicBezTo>
                    <a:pt x="8865" y="13944"/>
                    <a:pt x="8868" y="13951"/>
                    <a:pt x="8868" y="13958"/>
                  </a:cubicBezTo>
                  <a:cubicBezTo>
                    <a:pt x="8868" y="13965"/>
                    <a:pt x="8868" y="13965"/>
                    <a:pt x="8868" y="13968"/>
                  </a:cubicBezTo>
                  <a:cubicBezTo>
                    <a:pt x="8868" y="13975"/>
                    <a:pt x="8868" y="13982"/>
                    <a:pt x="8868" y="13986"/>
                  </a:cubicBezTo>
                  <a:lnTo>
                    <a:pt x="8868" y="13996"/>
                  </a:lnTo>
                  <a:cubicBezTo>
                    <a:pt x="8868" y="14007"/>
                    <a:pt x="8868" y="14014"/>
                    <a:pt x="8865" y="14024"/>
                  </a:cubicBezTo>
                  <a:cubicBezTo>
                    <a:pt x="8851" y="14080"/>
                    <a:pt x="8809" y="14126"/>
                    <a:pt x="8756" y="14150"/>
                  </a:cubicBezTo>
                  <a:cubicBezTo>
                    <a:pt x="8756" y="14150"/>
                    <a:pt x="8753" y="14154"/>
                    <a:pt x="8753" y="14154"/>
                  </a:cubicBezTo>
                  <a:cubicBezTo>
                    <a:pt x="8760" y="14196"/>
                    <a:pt x="8774" y="14234"/>
                    <a:pt x="8795" y="14269"/>
                  </a:cubicBezTo>
                  <a:cubicBezTo>
                    <a:pt x="8851" y="14389"/>
                    <a:pt x="8935" y="14564"/>
                    <a:pt x="8886" y="14781"/>
                  </a:cubicBezTo>
                  <a:lnTo>
                    <a:pt x="8886" y="14784"/>
                  </a:lnTo>
                  <a:cubicBezTo>
                    <a:pt x="8851" y="14942"/>
                    <a:pt x="8826" y="15057"/>
                    <a:pt x="8851" y="15092"/>
                  </a:cubicBezTo>
                  <a:cubicBezTo>
                    <a:pt x="8872" y="15110"/>
                    <a:pt x="8893" y="15120"/>
                    <a:pt x="8917" y="15124"/>
                  </a:cubicBezTo>
                  <a:cubicBezTo>
                    <a:pt x="8980" y="15134"/>
                    <a:pt x="9043" y="15141"/>
                    <a:pt x="9106" y="15145"/>
                  </a:cubicBezTo>
                  <a:cubicBezTo>
                    <a:pt x="9204" y="15145"/>
                    <a:pt x="9306" y="15162"/>
                    <a:pt x="9404" y="15190"/>
                  </a:cubicBezTo>
                  <a:cubicBezTo>
                    <a:pt x="9421" y="15197"/>
                    <a:pt x="9439" y="15204"/>
                    <a:pt x="9453" y="15208"/>
                  </a:cubicBezTo>
                  <a:cubicBezTo>
                    <a:pt x="9477" y="15216"/>
                    <a:pt x="9490" y="15220"/>
                    <a:pt x="9501" y="15220"/>
                  </a:cubicBezTo>
                  <a:cubicBezTo>
                    <a:pt x="9513" y="15220"/>
                    <a:pt x="9523" y="15214"/>
                    <a:pt x="9544" y="15201"/>
                  </a:cubicBezTo>
                  <a:cubicBezTo>
                    <a:pt x="9561" y="15190"/>
                    <a:pt x="9586" y="15183"/>
                    <a:pt x="9610" y="15180"/>
                  </a:cubicBezTo>
                  <a:cubicBezTo>
                    <a:pt x="9624" y="15180"/>
                    <a:pt x="9642" y="15183"/>
                    <a:pt x="9659" y="15187"/>
                  </a:cubicBezTo>
                  <a:cubicBezTo>
                    <a:pt x="9666" y="15187"/>
                    <a:pt x="9673" y="15190"/>
                    <a:pt x="9680" y="15194"/>
                  </a:cubicBezTo>
                  <a:cubicBezTo>
                    <a:pt x="9789" y="15236"/>
                    <a:pt x="9890" y="15393"/>
                    <a:pt x="9957" y="15533"/>
                  </a:cubicBezTo>
                  <a:cubicBezTo>
                    <a:pt x="9981" y="15586"/>
                    <a:pt x="10002" y="15642"/>
                    <a:pt x="10020" y="15701"/>
                  </a:cubicBezTo>
                  <a:cubicBezTo>
                    <a:pt x="10072" y="15897"/>
                    <a:pt x="10181" y="16181"/>
                    <a:pt x="10233" y="16254"/>
                  </a:cubicBezTo>
                  <a:lnTo>
                    <a:pt x="10275" y="16230"/>
                  </a:lnTo>
                  <a:cubicBezTo>
                    <a:pt x="10346" y="16190"/>
                    <a:pt x="10447" y="16132"/>
                    <a:pt x="10561" y="16132"/>
                  </a:cubicBezTo>
                  <a:cubicBezTo>
                    <a:pt x="10588" y="16132"/>
                    <a:pt x="10615" y="16135"/>
                    <a:pt x="10643" y="16142"/>
                  </a:cubicBezTo>
                  <a:cubicBezTo>
                    <a:pt x="10664" y="16149"/>
                    <a:pt x="10689" y="16156"/>
                    <a:pt x="10706" y="16167"/>
                  </a:cubicBezTo>
                  <a:cubicBezTo>
                    <a:pt x="10713" y="16170"/>
                    <a:pt x="10720" y="16174"/>
                    <a:pt x="10724" y="16177"/>
                  </a:cubicBezTo>
                  <a:cubicBezTo>
                    <a:pt x="10755" y="16202"/>
                    <a:pt x="10780" y="16230"/>
                    <a:pt x="10794" y="16265"/>
                  </a:cubicBezTo>
                  <a:cubicBezTo>
                    <a:pt x="10843" y="16401"/>
                    <a:pt x="10797" y="16629"/>
                    <a:pt x="10748" y="16867"/>
                  </a:cubicBezTo>
                  <a:cubicBezTo>
                    <a:pt x="10727" y="16965"/>
                    <a:pt x="10706" y="17060"/>
                    <a:pt x="10699" y="17137"/>
                  </a:cubicBezTo>
                  <a:lnTo>
                    <a:pt x="10738" y="17137"/>
                  </a:lnTo>
                  <a:cubicBezTo>
                    <a:pt x="10752" y="17136"/>
                    <a:pt x="10767" y="17136"/>
                    <a:pt x="10781" y="17136"/>
                  </a:cubicBezTo>
                  <a:cubicBezTo>
                    <a:pt x="10853" y="17136"/>
                    <a:pt x="10923" y="17143"/>
                    <a:pt x="10993" y="17158"/>
                  </a:cubicBezTo>
                  <a:lnTo>
                    <a:pt x="11000" y="17161"/>
                  </a:lnTo>
                  <a:lnTo>
                    <a:pt x="11007" y="17165"/>
                  </a:lnTo>
                  <a:lnTo>
                    <a:pt x="11014" y="17168"/>
                  </a:lnTo>
                  <a:cubicBezTo>
                    <a:pt x="11158" y="17238"/>
                    <a:pt x="11189" y="17875"/>
                    <a:pt x="11154" y="18057"/>
                  </a:cubicBezTo>
                  <a:lnTo>
                    <a:pt x="11154" y="18061"/>
                  </a:lnTo>
                  <a:cubicBezTo>
                    <a:pt x="11151" y="18071"/>
                    <a:pt x="11147" y="18078"/>
                    <a:pt x="11147" y="18085"/>
                  </a:cubicBezTo>
                  <a:cubicBezTo>
                    <a:pt x="11109" y="18180"/>
                    <a:pt x="10972" y="18243"/>
                    <a:pt x="10755" y="18341"/>
                  </a:cubicBezTo>
                  <a:cubicBezTo>
                    <a:pt x="10650" y="18379"/>
                    <a:pt x="10552" y="18428"/>
                    <a:pt x="10457" y="18484"/>
                  </a:cubicBezTo>
                  <a:cubicBezTo>
                    <a:pt x="10265" y="18611"/>
                    <a:pt x="9768" y="19076"/>
                    <a:pt x="9530" y="19461"/>
                  </a:cubicBezTo>
                  <a:cubicBezTo>
                    <a:pt x="9502" y="19503"/>
                    <a:pt x="9474" y="19549"/>
                    <a:pt x="9442" y="19591"/>
                  </a:cubicBezTo>
                  <a:cubicBezTo>
                    <a:pt x="9358" y="19703"/>
                    <a:pt x="9267" y="19808"/>
                    <a:pt x="9169" y="19909"/>
                  </a:cubicBezTo>
                  <a:lnTo>
                    <a:pt x="9155" y="19923"/>
                  </a:lnTo>
                  <a:lnTo>
                    <a:pt x="9162" y="19923"/>
                  </a:lnTo>
                  <a:lnTo>
                    <a:pt x="9173" y="19920"/>
                  </a:lnTo>
                  <a:lnTo>
                    <a:pt x="9180" y="19916"/>
                  </a:lnTo>
                  <a:lnTo>
                    <a:pt x="9197" y="19913"/>
                  </a:lnTo>
                  <a:lnTo>
                    <a:pt x="9204" y="19913"/>
                  </a:lnTo>
                  <a:lnTo>
                    <a:pt x="9222" y="19909"/>
                  </a:lnTo>
                  <a:lnTo>
                    <a:pt x="9225" y="19909"/>
                  </a:lnTo>
                  <a:cubicBezTo>
                    <a:pt x="9243" y="19907"/>
                    <a:pt x="9260" y="19904"/>
                    <a:pt x="9277" y="19904"/>
                  </a:cubicBezTo>
                  <a:cubicBezTo>
                    <a:pt x="9284" y="19904"/>
                    <a:pt x="9292" y="19905"/>
                    <a:pt x="9299" y="19906"/>
                  </a:cubicBezTo>
                  <a:lnTo>
                    <a:pt x="9341" y="19906"/>
                  </a:lnTo>
                  <a:lnTo>
                    <a:pt x="9358" y="19913"/>
                  </a:lnTo>
                  <a:lnTo>
                    <a:pt x="9376" y="19916"/>
                  </a:lnTo>
                  <a:lnTo>
                    <a:pt x="9393" y="19920"/>
                  </a:lnTo>
                  <a:lnTo>
                    <a:pt x="9411" y="19927"/>
                  </a:lnTo>
                  <a:lnTo>
                    <a:pt x="9432" y="19934"/>
                  </a:lnTo>
                  <a:lnTo>
                    <a:pt x="9449" y="19941"/>
                  </a:lnTo>
                  <a:lnTo>
                    <a:pt x="9470" y="19951"/>
                  </a:lnTo>
                  <a:lnTo>
                    <a:pt x="9488" y="19962"/>
                  </a:lnTo>
                  <a:lnTo>
                    <a:pt x="9509" y="19972"/>
                  </a:lnTo>
                  <a:lnTo>
                    <a:pt x="9530" y="19990"/>
                  </a:lnTo>
                  <a:lnTo>
                    <a:pt x="9551" y="20000"/>
                  </a:lnTo>
                  <a:lnTo>
                    <a:pt x="9572" y="20021"/>
                  </a:lnTo>
                  <a:lnTo>
                    <a:pt x="9589" y="20035"/>
                  </a:lnTo>
                  <a:cubicBezTo>
                    <a:pt x="9600" y="20042"/>
                    <a:pt x="9607" y="20053"/>
                    <a:pt x="9617" y="20063"/>
                  </a:cubicBezTo>
                  <a:lnTo>
                    <a:pt x="9631" y="20077"/>
                  </a:lnTo>
                  <a:cubicBezTo>
                    <a:pt x="9645" y="20091"/>
                    <a:pt x="9659" y="20105"/>
                    <a:pt x="9677" y="20123"/>
                  </a:cubicBezTo>
                  <a:cubicBezTo>
                    <a:pt x="9750" y="20214"/>
                    <a:pt x="9810" y="20315"/>
                    <a:pt x="9852" y="20424"/>
                  </a:cubicBezTo>
                  <a:cubicBezTo>
                    <a:pt x="9859" y="20438"/>
                    <a:pt x="9866" y="20455"/>
                    <a:pt x="9869" y="20466"/>
                  </a:cubicBezTo>
                  <a:cubicBezTo>
                    <a:pt x="9880" y="20459"/>
                    <a:pt x="9887" y="20448"/>
                    <a:pt x="9894" y="20438"/>
                  </a:cubicBezTo>
                  <a:cubicBezTo>
                    <a:pt x="9936" y="20389"/>
                    <a:pt x="9992" y="20319"/>
                    <a:pt x="10072" y="20319"/>
                  </a:cubicBezTo>
                  <a:lnTo>
                    <a:pt x="10076" y="20319"/>
                  </a:lnTo>
                  <a:cubicBezTo>
                    <a:pt x="10132" y="20319"/>
                    <a:pt x="10184" y="20354"/>
                    <a:pt x="10230" y="20424"/>
                  </a:cubicBezTo>
                  <a:cubicBezTo>
                    <a:pt x="10314" y="20539"/>
                    <a:pt x="10489" y="20648"/>
                    <a:pt x="10626" y="20732"/>
                  </a:cubicBezTo>
                  <a:cubicBezTo>
                    <a:pt x="10703" y="20774"/>
                    <a:pt x="10776" y="20827"/>
                    <a:pt x="10839" y="20886"/>
                  </a:cubicBezTo>
                  <a:cubicBezTo>
                    <a:pt x="10871" y="20914"/>
                    <a:pt x="10902" y="20935"/>
                    <a:pt x="10937" y="20956"/>
                  </a:cubicBezTo>
                  <a:cubicBezTo>
                    <a:pt x="11060" y="21033"/>
                    <a:pt x="11224" y="21138"/>
                    <a:pt x="11224" y="21359"/>
                  </a:cubicBezTo>
                  <a:cubicBezTo>
                    <a:pt x="11224" y="21404"/>
                    <a:pt x="11217" y="21460"/>
                    <a:pt x="11214" y="21523"/>
                  </a:cubicBezTo>
                  <a:cubicBezTo>
                    <a:pt x="11214" y="21541"/>
                    <a:pt x="11210" y="21558"/>
                    <a:pt x="11207" y="21576"/>
                  </a:cubicBezTo>
                  <a:lnTo>
                    <a:pt x="11207" y="21586"/>
                  </a:lnTo>
                  <a:cubicBezTo>
                    <a:pt x="11207" y="21604"/>
                    <a:pt x="11207" y="21625"/>
                    <a:pt x="11203" y="21642"/>
                  </a:cubicBezTo>
                  <a:lnTo>
                    <a:pt x="11203" y="21653"/>
                  </a:lnTo>
                  <a:cubicBezTo>
                    <a:pt x="11203" y="21674"/>
                    <a:pt x="11200" y="21695"/>
                    <a:pt x="11200" y="21716"/>
                  </a:cubicBezTo>
                  <a:lnTo>
                    <a:pt x="11200" y="21719"/>
                  </a:lnTo>
                  <a:lnTo>
                    <a:pt x="11200" y="21775"/>
                  </a:lnTo>
                  <a:lnTo>
                    <a:pt x="11200" y="21786"/>
                  </a:lnTo>
                  <a:lnTo>
                    <a:pt x="11200" y="21845"/>
                  </a:lnTo>
                  <a:lnTo>
                    <a:pt x="11200" y="21859"/>
                  </a:lnTo>
                  <a:cubicBezTo>
                    <a:pt x="11200" y="21880"/>
                    <a:pt x="11203" y="21901"/>
                    <a:pt x="11207" y="21919"/>
                  </a:cubicBezTo>
                  <a:lnTo>
                    <a:pt x="11207" y="21929"/>
                  </a:lnTo>
                  <a:cubicBezTo>
                    <a:pt x="11210" y="21947"/>
                    <a:pt x="11214" y="21964"/>
                    <a:pt x="11217" y="21985"/>
                  </a:cubicBezTo>
                  <a:lnTo>
                    <a:pt x="11217" y="21996"/>
                  </a:lnTo>
                  <a:cubicBezTo>
                    <a:pt x="11221" y="22013"/>
                    <a:pt x="11224" y="22034"/>
                    <a:pt x="11231" y="22055"/>
                  </a:cubicBezTo>
                  <a:lnTo>
                    <a:pt x="11231" y="22059"/>
                  </a:lnTo>
                  <a:cubicBezTo>
                    <a:pt x="11291" y="21992"/>
                    <a:pt x="11357" y="21933"/>
                    <a:pt x="11427" y="21884"/>
                  </a:cubicBezTo>
                  <a:cubicBezTo>
                    <a:pt x="11637" y="21733"/>
                    <a:pt x="11669" y="21632"/>
                    <a:pt x="11714" y="21488"/>
                  </a:cubicBezTo>
                  <a:cubicBezTo>
                    <a:pt x="11742" y="21397"/>
                    <a:pt x="11777" y="21310"/>
                    <a:pt x="11819" y="21226"/>
                  </a:cubicBezTo>
                  <a:cubicBezTo>
                    <a:pt x="11865" y="21142"/>
                    <a:pt x="11896" y="21047"/>
                    <a:pt x="11907" y="20953"/>
                  </a:cubicBezTo>
                  <a:cubicBezTo>
                    <a:pt x="11924" y="20795"/>
                    <a:pt x="12001" y="20648"/>
                    <a:pt x="12124" y="20543"/>
                  </a:cubicBezTo>
                  <a:cubicBezTo>
                    <a:pt x="12229" y="20441"/>
                    <a:pt x="12225" y="20368"/>
                    <a:pt x="12222" y="20280"/>
                  </a:cubicBezTo>
                  <a:cubicBezTo>
                    <a:pt x="12218" y="20172"/>
                    <a:pt x="12215" y="20049"/>
                    <a:pt x="12432" y="19948"/>
                  </a:cubicBezTo>
                  <a:cubicBezTo>
                    <a:pt x="12503" y="19915"/>
                    <a:pt x="12563" y="19898"/>
                    <a:pt x="12613" y="19898"/>
                  </a:cubicBezTo>
                  <a:cubicBezTo>
                    <a:pt x="12665" y="19898"/>
                    <a:pt x="12705" y="19916"/>
                    <a:pt x="12733" y="19951"/>
                  </a:cubicBezTo>
                  <a:cubicBezTo>
                    <a:pt x="12852" y="20105"/>
                    <a:pt x="12604" y="20445"/>
                    <a:pt x="12523" y="20546"/>
                  </a:cubicBezTo>
                  <a:cubicBezTo>
                    <a:pt x="12491" y="20589"/>
                    <a:pt x="12460" y="20624"/>
                    <a:pt x="12435" y="20659"/>
                  </a:cubicBezTo>
                  <a:lnTo>
                    <a:pt x="12470" y="20634"/>
                  </a:lnTo>
                  <a:cubicBezTo>
                    <a:pt x="12768" y="20413"/>
                    <a:pt x="12905" y="20119"/>
                    <a:pt x="13066" y="19780"/>
                  </a:cubicBezTo>
                  <a:cubicBezTo>
                    <a:pt x="13094" y="19717"/>
                    <a:pt x="13125" y="19654"/>
                    <a:pt x="13153" y="19591"/>
                  </a:cubicBezTo>
                  <a:cubicBezTo>
                    <a:pt x="13353" y="19181"/>
                    <a:pt x="13524" y="19003"/>
                    <a:pt x="13748" y="18971"/>
                  </a:cubicBezTo>
                  <a:cubicBezTo>
                    <a:pt x="13825" y="18961"/>
                    <a:pt x="13888" y="18737"/>
                    <a:pt x="13850" y="18253"/>
                  </a:cubicBezTo>
                  <a:cubicBezTo>
                    <a:pt x="13843" y="18173"/>
                    <a:pt x="13832" y="18096"/>
                    <a:pt x="13822" y="18019"/>
                  </a:cubicBezTo>
                  <a:cubicBezTo>
                    <a:pt x="13790" y="17791"/>
                    <a:pt x="13759" y="17574"/>
                    <a:pt x="13871" y="17399"/>
                  </a:cubicBezTo>
                  <a:cubicBezTo>
                    <a:pt x="13913" y="17333"/>
                    <a:pt x="13934" y="17252"/>
                    <a:pt x="13934" y="17175"/>
                  </a:cubicBezTo>
                  <a:cubicBezTo>
                    <a:pt x="13937" y="17091"/>
                    <a:pt x="13944" y="16969"/>
                    <a:pt x="14098" y="16969"/>
                  </a:cubicBezTo>
                  <a:cubicBezTo>
                    <a:pt x="14238" y="16969"/>
                    <a:pt x="14508" y="16703"/>
                    <a:pt x="14743" y="16468"/>
                  </a:cubicBezTo>
                  <a:cubicBezTo>
                    <a:pt x="15023" y="16188"/>
                    <a:pt x="15212" y="16156"/>
                    <a:pt x="15499" y="16132"/>
                  </a:cubicBezTo>
                  <a:cubicBezTo>
                    <a:pt x="15618" y="16121"/>
                    <a:pt x="15628" y="16104"/>
                    <a:pt x="15639" y="16079"/>
                  </a:cubicBezTo>
                  <a:cubicBezTo>
                    <a:pt x="15667" y="16020"/>
                    <a:pt x="15723" y="15974"/>
                    <a:pt x="15789" y="15964"/>
                  </a:cubicBezTo>
                  <a:cubicBezTo>
                    <a:pt x="15908" y="15932"/>
                    <a:pt x="16003" y="15838"/>
                    <a:pt x="16094" y="15747"/>
                  </a:cubicBezTo>
                  <a:cubicBezTo>
                    <a:pt x="16125" y="15715"/>
                    <a:pt x="16157" y="15684"/>
                    <a:pt x="16188" y="15656"/>
                  </a:cubicBezTo>
                  <a:cubicBezTo>
                    <a:pt x="16241" y="15607"/>
                    <a:pt x="16329" y="15591"/>
                    <a:pt x="16439" y="15591"/>
                  </a:cubicBezTo>
                  <a:cubicBezTo>
                    <a:pt x="16544" y="15591"/>
                    <a:pt x="16668" y="15605"/>
                    <a:pt x="16801" y="15621"/>
                  </a:cubicBezTo>
                  <a:cubicBezTo>
                    <a:pt x="16913" y="15635"/>
                    <a:pt x="17029" y="15645"/>
                    <a:pt x="17141" y="15649"/>
                  </a:cubicBezTo>
                  <a:lnTo>
                    <a:pt x="17235" y="15649"/>
                  </a:lnTo>
                  <a:cubicBezTo>
                    <a:pt x="17257" y="15649"/>
                    <a:pt x="17279" y="15649"/>
                    <a:pt x="17300" y="15649"/>
                  </a:cubicBezTo>
                  <a:cubicBezTo>
                    <a:pt x="17415" y="15649"/>
                    <a:pt x="17511" y="15646"/>
                    <a:pt x="17543" y="15614"/>
                  </a:cubicBezTo>
                  <a:cubicBezTo>
                    <a:pt x="17557" y="15596"/>
                    <a:pt x="17564" y="15579"/>
                    <a:pt x="17561" y="15558"/>
                  </a:cubicBezTo>
                  <a:cubicBezTo>
                    <a:pt x="17561" y="15337"/>
                    <a:pt x="17722" y="15162"/>
                    <a:pt x="17928" y="15162"/>
                  </a:cubicBezTo>
                  <a:cubicBezTo>
                    <a:pt x="18051" y="15162"/>
                    <a:pt x="18103" y="15155"/>
                    <a:pt x="18103" y="14938"/>
                  </a:cubicBezTo>
                  <a:cubicBezTo>
                    <a:pt x="18103" y="14686"/>
                    <a:pt x="18180" y="14515"/>
                    <a:pt x="18348" y="14389"/>
                  </a:cubicBezTo>
                  <a:cubicBezTo>
                    <a:pt x="18443" y="14318"/>
                    <a:pt x="18481" y="14168"/>
                    <a:pt x="18513" y="14031"/>
                  </a:cubicBezTo>
                  <a:cubicBezTo>
                    <a:pt x="18523" y="13989"/>
                    <a:pt x="18530" y="13951"/>
                    <a:pt x="18544" y="13912"/>
                  </a:cubicBezTo>
                  <a:cubicBezTo>
                    <a:pt x="18562" y="13842"/>
                    <a:pt x="18614" y="13790"/>
                    <a:pt x="18681" y="13765"/>
                  </a:cubicBezTo>
                  <a:cubicBezTo>
                    <a:pt x="18726" y="13741"/>
                    <a:pt x="18747" y="13730"/>
                    <a:pt x="18747" y="13639"/>
                  </a:cubicBezTo>
                  <a:cubicBezTo>
                    <a:pt x="18751" y="13510"/>
                    <a:pt x="18768" y="13384"/>
                    <a:pt x="18793" y="13258"/>
                  </a:cubicBezTo>
                  <a:cubicBezTo>
                    <a:pt x="18814" y="13163"/>
                    <a:pt x="18828" y="13069"/>
                    <a:pt x="18832" y="12974"/>
                  </a:cubicBezTo>
                  <a:cubicBezTo>
                    <a:pt x="18832" y="12827"/>
                    <a:pt x="18933" y="12775"/>
                    <a:pt x="19007" y="12733"/>
                  </a:cubicBezTo>
                  <a:cubicBezTo>
                    <a:pt x="19052" y="12715"/>
                    <a:pt x="19091" y="12684"/>
                    <a:pt x="19122" y="12645"/>
                  </a:cubicBezTo>
                  <a:cubicBezTo>
                    <a:pt x="19143" y="12610"/>
                    <a:pt x="19140" y="12568"/>
                    <a:pt x="19129" y="12484"/>
                  </a:cubicBezTo>
                  <a:cubicBezTo>
                    <a:pt x="19101" y="12316"/>
                    <a:pt x="19115" y="12141"/>
                    <a:pt x="19175" y="11980"/>
                  </a:cubicBezTo>
                  <a:cubicBezTo>
                    <a:pt x="19259" y="11742"/>
                    <a:pt x="19231" y="11507"/>
                    <a:pt x="19203" y="11280"/>
                  </a:cubicBezTo>
                  <a:cubicBezTo>
                    <a:pt x="19185" y="11164"/>
                    <a:pt x="19175" y="11049"/>
                    <a:pt x="19171" y="10933"/>
                  </a:cubicBezTo>
                  <a:cubicBezTo>
                    <a:pt x="19171" y="10562"/>
                    <a:pt x="19171" y="10212"/>
                    <a:pt x="19315" y="10082"/>
                  </a:cubicBezTo>
                  <a:cubicBezTo>
                    <a:pt x="19353" y="10047"/>
                    <a:pt x="19360" y="10026"/>
                    <a:pt x="19360" y="10023"/>
                  </a:cubicBezTo>
                  <a:cubicBezTo>
                    <a:pt x="19357" y="10019"/>
                    <a:pt x="19357" y="10005"/>
                    <a:pt x="19290" y="9974"/>
                  </a:cubicBezTo>
                  <a:cubicBezTo>
                    <a:pt x="19227" y="9946"/>
                    <a:pt x="19199" y="9872"/>
                    <a:pt x="19227" y="9809"/>
                  </a:cubicBezTo>
                  <a:cubicBezTo>
                    <a:pt x="19254" y="9737"/>
                    <a:pt x="19323" y="9690"/>
                    <a:pt x="19400" y="9690"/>
                  </a:cubicBezTo>
                  <a:cubicBezTo>
                    <a:pt x="19412" y="9690"/>
                    <a:pt x="19425" y="9692"/>
                    <a:pt x="19437" y="9694"/>
                  </a:cubicBezTo>
                  <a:cubicBezTo>
                    <a:pt x="19476" y="9708"/>
                    <a:pt x="19511" y="9732"/>
                    <a:pt x="19542" y="9760"/>
                  </a:cubicBezTo>
                  <a:cubicBezTo>
                    <a:pt x="19594" y="9803"/>
                    <a:pt x="19630" y="9828"/>
                    <a:pt x="19667" y="9828"/>
                  </a:cubicBezTo>
                  <a:cubicBezTo>
                    <a:pt x="19685" y="9828"/>
                    <a:pt x="19704" y="9822"/>
                    <a:pt x="19724" y="9809"/>
                  </a:cubicBezTo>
                  <a:cubicBezTo>
                    <a:pt x="19843" y="9736"/>
                    <a:pt x="19980" y="9386"/>
                    <a:pt x="20088" y="9106"/>
                  </a:cubicBezTo>
                  <a:lnTo>
                    <a:pt x="20134" y="8994"/>
                  </a:lnTo>
                  <a:cubicBezTo>
                    <a:pt x="20249" y="8696"/>
                    <a:pt x="20435" y="8637"/>
                    <a:pt x="20585" y="8591"/>
                  </a:cubicBezTo>
                  <a:cubicBezTo>
                    <a:pt x="20620" y="8581"/>
                    <a:pt x="20655" y="8570"/>
                    <a:pt x="20690" y="8556"/>
                  </a:cubicBezTo>
                  <a:cubicBezTo>
                    <a:pt x="20820" y="8500"/>
                    <a:pt x="21181" y="8126"/>
                    <a:pt x="21419" y="7513"/>
                  </a:cubicBezTo>
                  <a:cubicBezTo>
                    <a:pt x="21601" y="7040"/>
                    <a:pt x="21471" y="6571"/>
                    <a:pt x="21366" y="6193"/>
                  </a:cubicBezTo>
                  <a:cubicBezTo>
                    <a:pt x="21345" y="6113"/>
                    <a:pt x="21324" y="6035"/>
                    <a:pt x="21307" y="5965"/>
                  </a:cubicBezTo>
                  <a:cubicBezTo>
                    <a:pt x="21250" y="5726"/>
                    <a:pt x="21198" y="5684"/>
                    <a:pt x="21091" y="5684"/>
                  </a:cubicBezTo>
                  <a:cubicBezTo>
                    <a:pt x="21065" y="5684"/>
                    <a:pt x="21035" y="5686"/>
                    <a:pt x="21002" y="5689"/>
                  </a:cubicBezTo>
                  <a:cubicBezTo>
                    <a:pt x="20971" y="5692"/>
                    <a:pt x="20939" y="5696"/>
                    <a:pt x="20901" y="5699"/>
                  </a:cubicBezTo>
                  <a:cubicBezTo>
                    <a:pt x="20883" y="5700"/>
                    <a:pt x="20866" y="5701"/>
                    <a:pt x="20849" y="5701"/>
                  </a:cubicBezTo>
                  <a:cubicBezTo>
                    <a:pt x="20427" y="5701"/>
                    <a:pt x="19986" y="5456"/>
                    <a:pt x="19539" y="4975"/>
                  </a:cubicBezTo>
                  <a:cubicBezTo>
                    <a:pt x="19146" y="4547"/>
                    <a:pt x="18764" y="4431"/>
                    <a:pt x="18442" y="4431"/>
                  </a:cubicBezTo>
                  <a:cubicBezTo>
                    <a:pt x="18279" y="4431"/>
                    <a:pt x="18131" y="4461"/>
                    <a:pt x="18005" y="4495"/>
                  </a:cubicBezTo>
                  <a:cubicBezTo>
                    <a:pt x="17940" y="4513"/>
                    <a:pt x="17874" y="4520"/>
                    <a:pt x="17809" y="4520"/>
                  </a:cubicBezTo>
                  <a:cubicBezTo>
                    <a:pt x="17576" y="4520"/>
                    <a:pt x="17351" y="4423"/>
                    <a:pt x="17165" y="4341"/>
                  </a:cubicBezTo>
                  <a:cubicBezTo>
                    <a:pt x="17078" y="4303"/>
                    <a:pt x="16987" y="4268"/>
                    <a:pt x="16892" y="4243"/>
                  </a:cubicBezTo>
                  <a:cubicBezTo>
                    <a:pt x="16875" y="4239"/>
                    <a:pt x="16858" y="4237"/>
                    <a:pt x="16840" y="4237"/>
                  </a:cubicBezTo>
                  <a:cubicBezTo>
                    <a:pt x="16712" y="4237"/>
                    <a:pt x="16578" y="4343"/>
                    <a:pt x="16454" y="4436"/>
                  </a:cubicBezTo>
                  <a:cubicBezTo>
                    <a:pt x="16384" y="4499"/>
                    <a:pt x="16304" y="4551"/>
                    <a:pt x="16216" y="4590"/>
                  </a:cubicBezTo>
                  <a:cubicBezTo>
                    <a:pt x="16192" y="4600"/>
                    <a:pt x="16171" y="4604"/>
                    <a:pt x="16152" y="4604"/>
                  </a:cubicBezTo>
                  <a:cubicBezTo>
                    <a:pt x="16124" y="4604"/>
                    <a:pt x="16102" y="4594"/>
                    <a:pt x="16083" y="4576"/>
                  </a:cubicBezTo>
                  <a:cubicBezTo>
                    <a:pt x="16034" y="4520"/>
                    <a:pt x="16069" y="4443"/>
                    <a:pt x="16132" y="4310"/>
                  </a:cubicBezTo>
                  <a:cubicBezTo>
                    <a:pt x="16174" y="4212"/>
                    <a:pt x="16230" y="4089"/>
                    <a:pt x="16237" y="4002"/>
                  </a:cubicBezTo>
                  <a:cubicBezTo>
                    <a:pt x="16237" y="3949"/>
                    <a:pt x="16157" y="3746"/>
                    <a:pt x="14991" y="3291"/>
                  </a:cubicBezTo>
                  <a:cubicBezTo>
                    <a:pt x="14809" y="3219"/>
                    <a:pt x="14657" y="3183"/>
                    <a:pt x="14543" y="3183"/>
                  </a:cubicBezTo>
                  <a:cubicBezTo>
                    <a:pt x="14473" y="3183"/>
                    <a:pt x="14416" y="3196"/>
                    <a:pt x="14375" y="3224"/>
                  </a:cubicBezTo>
                  <a:cubicBezTo>
                    <a:pt x="14312" y="3266"/>
                    <a:pt x="14280" y="3350"/>
                    <a:pt x="14280" y="3473"/>
                  </a:cubicBezTo>
                  <a:cubicBezTo>
                    <a:pt x="14280" y="3546"/>
                    <a:pt x="14273" y="3623"/>
                    <a:pt x="14221" y="3658"/>
                  </a:cubicBezTo>
                  <a:cubicBezTo>
                    <a:pt x="14200" y="3675"/>
                    <a:pt x="14179" y="3680"/>
                    <a:pt x="14158" y="3680"/>
                  </a:cubicBezTo>
                  <a:cubicBezTo>
                    <a:pt x="14129" y="3680"/>
                    <a:pt x="14102" y="3670"/>
                    <a:pt x="14077" y="3662"/>
                  </a:cubicBezTo>
                  <a:cubicBezTo>
                    <a:pt x="14052" y="3654"/>
                    <a:pt x="14029" y="3646"/>
                    <a:pt x="14008" y="3646"/>
                  </a:cubicBezTo>
                  <a:cubicBezTo>
                    <a:pt x="13967" y="3646"/>
                    <a:pt x="13930" y="3673"/>
                    <a:pt x="13888" y="3767"/>
                  </a:cubicBezTo>
                  <a:cubicBezTo>
                    <a:pt x="13791" y="3983"/>
                    <a:pt x="13656" y="4006"/>
                    <a:pt x="13595" y="4006"/>
                  </a:cubicBezTo>
                  <a:cubicBezTo>
                    <a:pt x="13588" y="4006"/>
                    <a:pt x="13582" y="4005"/>
                    <a:pt x="13577" y="4005"/>
                  </a:cubicBezTo>
                  <a:cubicBezTo>
                    <a:pt x="13500" y="3998"/>
                    <a:pt x="13437" y="3949"/>
                    <a:pt x="13419" y="3875"/>
                  </a:cubicBezTo>
                  <a:cubicBezTo>
                    <a:pt x="13405" y="3805"/>
                    <a:pt x="13440" y="3739"/>
                    <a:pt x="13517" y="3693"/>
                  </a:cubicBezTo>
                  <a:cubicBezTo>
                    <a:pt x="13696" y="3588"/>
                    <a:pt x="13885" y="3333"/>
                    <a:pt x="13958" y="3102"/>
                  </a:cubicBezTo>
                  <a:cubicBezTo>
                    <a:pt x="13965" y="3088"/>
                    <a:pt x="13955" y="3070"/>
                    <a:pt x="13934" y="3049"/>
                  </a:cubicBezTo>
                  <a:cubicBezTo>
                    <a:pt x="13813" y="2936"/>
                    <a:pt x="13454" y="2855"/>
                    <a:pt x="13184" y="2855"/>
                  </a:cubicBezTo>
                  <a:cubicBezTo>
                    <a:pt x="13088" y="2855"/>
                    <a:pt x="13002" y="2865"/>
                    <a:pt x="12943" y="2888"/>
                  </a:cubicBezTo>
                  <a:cubicBezTo>
                    <a:pt x="12831" y="2934"/>
                    <a:pt x="12807" y="3028"/>
                    <a:pt x="12782" y="3151"/>
                  </a:cubicBezTo>
                  <a:cubicBezTo>
                    <a:pt x="12768" y="3228"/>
                    <a:pt x="12758" y="3301"/>
                    <a:pt x="12691" y="3333"/>
                  </a:cubicBezTo>
                  <a:cubicBezTo>
                    <a:pt x="12672" y="3339"/>
                    <a:pt x="12653" y="3342"/>
                    <a:pt x="12634" y="3342"/>
                  </a:cubicBezTo>
                  <a:cubicBezTo>
                    <a:pt x="12599" y="3342"/>
                    <a:pt x="12565" y="3332"/>
                    <a:pt x="12533" y="3312"/>
                  </a:cubicBezTo>
                  <a:cubicBezTo>
                    <a:pt x="12414" y="3252"/>
                    <a:pt x="12358" y="3116"/>
                    <a:pt x="12400" y="2990"/>
                  </a:cubicBezTo>
                  <a:cubicBezTo>
                    <a:pt x="12438" y="2865"/>
                    <a:pt x="12559" y="2737"/>
                    <a:pt x="12699" y="2737"/>
                  </a:cubicBezTo>
                  <a:cubicBezTo>
                    <a:pt x="12705" y="2737"/>
                    <a:pt x="12710" y="2737"/>
                    <a:pt x="12716" y="2738"/>
                  </a:cubicBezTo>
                  <a:cubicBezTo>
                    <a:pt x="12717" y="2738"/>
                    <a:pt x="12719" y="2738"/>
                    <a:pt x="12721" y="2738"/>
                  </a:cubicBezTo>
                  <a:cubicBezTo>
                    <a:pt x="12772" y="2738"/>
                    <a:pt x="12932" y="2682"/>
                    <a:pt x="13199" y="2097"/>
                  </a:cubicBezTo>
                  <a:cubicBezTo>
                    <a:pt x="13258" y="1968"/>
                    <a:pt x="13202" y="1915"/>
                    <a:pt x="13017" y="1792"/>
                  </a:cubicBezTo>
                  <a:cubicBezTo>
                    <a:pt x="12922" y="1733"/>
                    <a:pt x="12838" y="1663"/>
                    <a:pt x="12761" y="1586"/>
                  </a:cubicBezTo>
                  <a:cubicBezTo>
                    <a:pt x="12646" y="1456"/>
                    <a:pt x="12600" y="1229"/>
                    <a:pt x="12555" y="1008"/>
                  </a:cubicBezTo>
                  <a:cubicBezTo>
                    <a:pt x="12523" y="840"/>
                    <a:pt x="12484" y="655"/>
                    <a:pt x="12421" y="578"/>
                  </a:cubicBezTo>
                  <a:lnTo>
                    <a:pt x="12418" y="581"/>
                  </a:lnTo>
                  <a:lnTo>
                    <a:pt x="12393" y="606"/>
                  </a:lnTo>
                  <a:lnTo>
                    <a:pt x="12372" y="630"/>
                  </a:lnTo>
                  <a:lnTo>
                    <a:pt x="12348" y="655"/>
                  </a:lnTo>
                  <a:lnTo>
                    <a:pt x="12323" y="679"/>
                  </a:lnTo>
                  <a:lnTo>
                    <a:pt x="12302" y="704"/>
                  </a:lnTo>
                  <a:lnTo>
                    <a:pt x="12278" y="732"/>
                  </a:lnTo>
                  <a:lnTo>
                    <a:pt x="12257" y="756"/>
                  </a:lnTo>
                  <a:lnTo>
                    <a:pt x="12229" y="784"/>
                  </a:lnTo>
                  <a:lnTo>
                    <a:pt x="12208" y="809"/>
                  </a:lnTo>
                  <a:lnTo>
                    <a:pt x="12183" y="837"/>
                  </a:lnTo>
                  <a:lnTo>
                    <a:pt x="12162" y="861"/>
                  </a:lnTo>
                  <a:lnTo>
                    <a:pt x="12138" y="893"/>
                  </a:lnTo>
                  <a:lnTo>
                    <a:pt x="12120" y="917"/>
                  </a:lnTo>
                  <a:lnTo>
                    <a:pt x="12096" y="945"/>
                  </a:lnTo>
                  <a:lnTo>
                    <a:pt x="12075" y="973"/>
                  </a:lnTo>
                  <a:lnTo>
                    <a:pt x="12054" y="1001"/>
                  </a:lnTo>
                  <a:lnTo>
                    <a:pt x="12036" y="1026"/>
                  </a:lnTo>
                  <a:lnTo>
                    <a:pt x="12015" y="1057"/>
                  </a:lnTo>
                  <a:lnTo>
                    <a:pt x="11998" y="1082"/>
                  </a:lnTo>
                  <a:lnTo>
                    <a:pt x="11977" y="1110"/>
                  </a:lnTo>
                  <a:lnTo>
                    <a:pt x="11959" y="1134"/>
                  </a:lnTo>
                  <a:lnTo>
                    <a:pt x="11942" y="1162"/>
                  </a:lnTo>
                  <a:lnTo>
                    <a:pt x="11928" y="1187"/>
                  </a:lnTo>
                  <a:lnTo>
                    <a:pt x="11910" y="1215"/>
                  </a:lnTo>
                  <a:lnTo>
                    <a:pt x="11900" y="1239"/>
                  </a:lnTo>
                  <a:cubicBezTo>
                    <a:pt x="11893" y="1250"/>
                    <a:pt x="11889" y="1257"/>
                    <a:pt x="11882" y="1267"/>
                  </a:cubicBezTo>
                  <a:lnTo>
                    <a:pt x="11872" y="1288"/>
                  </a:lnTo>
                  <a:cubicBezTo>
                    <a:pt x="11868" y="1299"/>
                    <a:pt x="11861" y="1309"/>
                    <a:pt x="11858" y="1320"/>
                  </a:cubicBezTo>
                  <a:lnTo>
                    <a:pt x="11851" y="1337"/>
                  </a:lnTo>
                  <a:cubicBezTo>
                    <a:pt x="11844" y="1351"/>
                    <a:pt x="11840" y="1369"/>
                    <a:pt x="11833" y="1383"/>
                  </a:cubicBezTo>
                  <a:cubicBezTo>
                    <a:pt x="11750" y="1639"/>
                    <a:pt x="11626" y="1645"/>
                    <a:pt x="11493" y="1645"/>
                  </a:cubicBezTo>
                  <a:cubicBezTo>
                    <a:pt x="11487" y="1645"/>
                    <a:pt x="11480" y="1645"/>
                    <a:pt x="11473" y="1645"/>
                  </a:cubicBezTo>
                  <a:lnTo>
                    <a:pt x="11417" y="1645"/>
                  </a:lnTo>
                  <a:cubicBezTo>
                    <a:pt x="11347" y="1645"/>
                    <a:pt x="11280" y="1652"/>
                    <a:pt x="11217" y="1673"/>
                  </a:cubicBezTo>
                  <a:cubicBezTo>
                    <a:pt x="11196" y="1680"/>
                    <a:pt x="11179" y="1684"/>
                    <a:pt x="11161" y="1691"/>
                  </a:cubicBezTo>
                  <a:lnTo>
                    <a:pt x="11151" y="1691"/>
                  </a:lnTo>
                  <a:cubicBezTo>
                    <a:pt x="11133" y="1694"/>
                    <a:pt x="11119" y="1698"/>
                    <a:pt x="11105" y="1701"/>
                  </a:cubicBezTo>
                  <a:lnTo>
                    <a:pt x="11095" y="1701"/>
                  </a:lnTo>
                  <a:cubicBezTo>
                    <a:pt x="11081" y="1705"/>
                    <a:pt x="11067" y="1705"/>
                    <a:pt x="11049" y="1705"/>
                  </a:cubicBezTo>
                  <a:lnTo>
                    <a:pt x="10990" y="1705"/>
                  </a:lnTo>
                  <a:cubicBezTo>
                    <a:pt x="10895" y="1705"/>
                    <a:pt x="10804" y="1673"/>
                    <a:pt x="10727" y="1614"/>
                  </a:cubicBezTo>
                  <a:lnTo>
                    <a:pt x="10724" y="1621"/>
                  </a:lnTo>
                  <a:lnTo>
                    <a:pt x="10682" y="1568"/>
                  </a:lnTo>
                  <a:cubicBezTo>
                    <a:pt x="10671" y="1558"/>
                    <a:pt x="10661" y="1547"/>
                    <a:pt x="10650" y="1537"/>
                  </a:cubicBezTo>
                  <a:lnTo>
                    <a:pt x="10636" y="1516"/>
                  </a:lnTo>
                  <a:cubicBezTo>
                    <a:pt x="10626" y="1505"/>
                    <a:pt x="10619" y="1491"/>
                    <a:pt x="10608" y="1481"/>
                  </a:cubicBezTo>
                  <a:cubicBezTo>
                    <a:pt x="10595" y="1458"/>
                    <a:pt x="10558" y="1451"/>
                    <a:pt x="10511" y="1451"/>
                  </a:cubicBezTo>
                  <a:cubicBezTo>
                    <a:pt x="10457" y="1451"/>
                    <a:pt x="10388" y="1461"/>
                    <a:pt x="10328" y="1470"/>
                  </a:cubicBezTo>
                  <a:cubicBezTo>
                    <a:pt x="10252" y="1485"/>
                    <a:pt x="10174" y="1492"/>
                    <a:pt x="10097" y="1492"/>
                  </a:cubicBezTo>
                  <a:cubicBezTo>
                    <a:pt x="10082" y="1492"/>
                    <a:pt x="10067" y="1492"/>
                    <a:pt x="10051" y="1491"/>
                  </a:cubicBezTo>
                  <a:cubicBezTo>
                    <a:pt x="10045" y="1491"/>
                    <a:pt x="10039" y="1491"/>
                    <a:pt x="10034" y="1491"/>
                  </a:cubicBezTo>
                  <a:cubicBezTo>
                    <a:pt x="10000" y="1491"/>
                    <a:pt x="9990" y="1506"/>
                    <a:pt x="9978" y="1600"/>
                  </a:cubicBezTo>
                  <a:cubicBezTo>
                    <a:pt x="9967" y="1673"/>
                    <a:pt x="9953" y="1778"/>
                    <a:pt x="9859" y="1831"/>
                  </a:cubicBezTo>
                  <a:cubicBezTo>
                    <a:pt x="9848" y="1834"/>
                    <a:pt x="9838" y="1838"/>
                    <a:pt x="9827" y="1841"/>
                  </a:cubicBezTo>
                  <a:lnTo>
                    <a:pt x="9817" y="1845"/>
                  </a:lnTo>
                  <a:lnTo>
                    <a:pt x="9796" y="1852"/>
                  </a:lnTo>
                  <a:lnTo>
                    <a:pt x="9754" y="1852"/>
                  </a:lnTo>
                  <a:cubicBezTo>
                    <a:pt x="9733" y="1852"/>
                    <a:pt x="9715" y="1848"/>
                    <a:pt x="9698" y="1848"/>
                  </a:cubicBezTo>
                  <a:lnTo>
                    <a:pt x="9684" y="1848"/>
                  </a:lnTo>
                  <a:lnTo>
                    <a:pt x="9687" y="1855"/>
                  </a:lnTo>
                  <a:lnTo>
                    <a:pt x="9568" y="1824"/>
                  </a:lnTo>
                  <a:lnTo>
                    <a:pt x="9516" y="1810"/>
                  </a:lnTo>
                  <a:cubicBezTo>
                    <a:pt x="9440" y="1792"/>
                    <a:pt x="9358" y="1771"/>
                    <a:pt x="9298" y="1771"/>
                  </a:cubicBezTo>
                  <a:cubicBezTo>
                    <a:pt x="9263" y="1771"/>
                    <a:pt x="9235" y="1778"/>
                    <a:pt x="9218" y="1796"/>
                  </a:cubicBezTo>
                  <a:cubicBezTo>
                    <a:pt x="9170" y="1857"/>
                    <a:pt x="9099" y="1891"/>
                    <a:pt x="9022" y="1891"/>
                  </a:cubicBezTo>
                  <a:cubicBezTo>
                    <a:pt x="9015" y="1891"/>
                    <a:pt x="9008" y="1891"/>
                    <a:pt x="9001" y="1891"/>
                  </a:cubicBezTo>
                  <a:cubicBezTo>
                    <a:pt x="8963" y="1891"/>
                    <a:pt x="8963" y="1891"/>
                    <a:pt x="8952" y="1915"/>
                  </a:cubicBezTo>
                  <a:cubicBezTo>
                    <a:pt x="8896" y="2024"/>
                    <a:pt x="8777" y="2031"/>
                    <a:pt x="8690" y="2038"/>
                  </a:cubicBezTo>
                  <a:cubicBezTo>
                    <a:pt x="8651" y="2041"/>
                    <a:pt x="8592" y="2045"/>
                    <a:pt x="8581" y="2059"/>
                  </a:cubicBezTo>
                  <a:cubicBezTo>
                    <a:pt x="8532" y="2115"/>
                    <a:pt x="8462" y="2143"/>
                    <a:pt x="8388" y="2143"/>
                  </a:cubicBezTo>
                  <a:lnTo>
                    <a:pt x="8315" y="2143"/>
                  </a:lnTo>
                  <a:lnTo>
                    <a:pt x="8301" y="2139"/>
                  </a:lnTo>
                  <a:lnTo>
                    <a:pt x="8290" y="2139"/>
                  </a:lnTo>
                  <a:lnTo>
                    <a:pt x="8276" y="2136"/>
                  </a:lnTo>
                  <a:lnTo>
                    <a:pt x="8262" y="2132"/>
                  </a:lnTo>
                  <a:lnTo>
                    <a:pt x="8248" y="2125"/>
                  </a:lnTo>
                  <a:lnTo>
                    <a:pt x="8234" y="2122"/>
                  </a:lnTo>
                  <a:lnTo>
                    <a:pt x="8220" y="2115"/>
                  </a:lnTo>
                  <a:lnTo>
                    <a:pt x="8206" y="2111"/>
                  </a:lnTo>
                  <a:lnTo>
                    <a:pt x="8192" y="2104"/>
                  </a:lnTo>
                  <a:lnTo>
                    <a:pt x="8175" y="2097"/>
                  </a:lnTo>
                  <a:lnTo>
                    <a:pt x="8161" y="2090"/>
                  </a:lnTo>
                  <a:lnTo>
                    <a:pt x="8143" y="2080"/>
                  </a:lnTo>
                  <a:lnTo>
                    <a:pt x="8129" y="2069"/>
                  </a:lnTo>
                  <a:lnTo>
                    <a:pt x="8108" y="2059"/>
                  </a:lnTo>
                  <a:lnTo>
                    <a:pt x="8094" y="2048"/>
                  </a:lnTo>
                  <a:lnTo>
                    <a:pt x="8077" y="2038"/>
                  </a:lnTo>
                  <a:lnTo>
                    <a:pt x="8059" y="2024"/>
                  </a:lnTo>
                  <a:lnTo>
                    <a:pt x="8042" y="2010"/>
                  </a:lnTo>
                  <a:lnTo>
                    <a:pt x="8024" y="1996"/>
                  </a:lnTo>
                  <a:lnTo>
                    <a:pt x="8003" y="1982"/>
                  </a:lnTo>
                  <a:lnTo>
                    <a:pt x="7986" y="1961"/>
                  </a:lnTo>
                  <a:lnTo>
                    <a:pt x="7968" y="1947"/>
                  </a:lnTo>
                  <a:lnTo>
                    <a:pt x="7944" y="1922"/>
                  </a:lnTo>
                  <a:lnTo>
                    <a:pt x="7930" y="1908"/>
                  </a:lnTo>
                  <a:cubicBezTo>
                    <a:pt x="7916" y="1898"/>
                    <a:pt x="7905" y="1883"/>
                    <a:pt x="7891" y="1869"/>
                  </a:cubicBezTo>
                  <a:cubicBezTo>
                    <a:pt x="7688" y="1642"/>
                    <a:pt x="7639" y="1330"/>
                    <a:pt x="7660" y="1113"/>
                  </a:cubicBezTo>
                  <a:cubicBezTo>
                    <a:pt x="7674" y="963"/>
                    <a:pt x="7720" y="851"/>
                    <a:pt x="7786" y="802"/>
                  </a:cubicBezTo>
                  <a:cubicBezTo>
                    <a:pt x="7839" y="756"/>
                    <a:pt x="7863" y="683"/>
                    <a:pt x="7849" y="613"/>
                  </a:cubicBezTo>
                  <a:cubicBezTo>
                    <a:pt x="7846" y="546"/>
                    <a:pt x="7807" y="487"/>
                    <a:pt x="7748" y="455"/>
                  </a:cubicBezTo>
                  <a:cubicBezTo>
                    <a:pt x="7629" y="403"/>
                    <a:pt x="7622" y="273"/>
                    <a:pt x="7615" y="172"/>
                  </a:cubicBezTo>
                  <a:cubicBezTo>
                    <a:pt x="7608" y="46"/>
                    <a:pt x="7597" y="11"/>
                    <a:pt x="753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5317;p59">
              <a:extLst>
                <a:ext uri="{FF2B5EF4-FFF2-40B4-BE49-F238E27FC236}">
                  <a16:creationId xmlns:a16="http://schemas.microsoft.com/office/drawing/2014/main" id="{5C519107-B08E-C75F-D36B-45B9694C4DA3}"/>
                </a:ext>
              </a:extLst>
            </p:cNvPr>
            <p:cNvSpPr/>
            <p:nvPr/>
          </p:nvSpPr>
          <p:spPr>
            <a:xfrm>
              <a:off x="1610849" y="2278130"/>
              <a:ext cx="35193" cy="37406"/>
            </a:xfrm>
            <a:custGeom>
              <a:avLst/>
              <a:gdLst/>
              <a:ahLst/>
              <a:cxnLst/>
              <a:rect l="l" t="t" r="r" b="b"/>
              <a:pathLst>
                <a:path w="2592" h="2755" extrusionOk="0">
                  <a:moveTo>
                    <a:pt x="725" y="1"/>
                  </a:moveTo>
                  <a:cubicBezTo>
                    <a:pt x="692" y="1"/>
                    <a:pt x="659" y="8"/>
                    <a:pt x="627" y="22"/>
                  </a:cubicBezTo>
                  <a:cubicBezTo>
                    <a:pt x="617" y="25"/>
                    <a:pt x="603" y="29"/>
                    <a:pt x="592" y="32"/>
                  </a:cubicBezTo>
                  <a:lnTo>
                    <a:pt x="575" y="36"/>
                  </a:lnTo>
                  <a:cubicBezTo>
                    <a:pt x="568" y="36"/>
                    <a:pt x="557" y="39"/>
                    <a:pt x="547" y="39"/>
                  </a:cubicBezTo>
                  <a:lnTo>
                    <a:pt x="466" y="39"/>
                  </a:lnTo>
                  <a:cubicBezTo>
                    <a:pt x="417" y="92"/>
                    <a:pt x="375" y="155"/>
                    <a:pt x="347" y="221"/>
                  </a:cubicBezTo>
                  <a:lnTo>
                    <a:pt x="347" y="225"/>
                  </a:lnTo>
                  <a:cubicBezTo>
                    <a:pt x="344" y="232"/>
                    <a:pt x="344" y="242"/>
                    <a:pt x="340" y="249"/>
                  </a:cubicBezTo>
                  <a:lnTo>
                    <a:pt x="340" y="256"/>
                  </a:lnTo>
                  <a:cubicBezTo>
                    <a:pt x="340" y="263"/>
                    <a:pt x="337" y="270"/>
                    <a:pt x="337" y="281"/>
                  </a:cubicBezTo>
                  <a:lnTo>
                    <a:pt x="337" y="323"/>
                  </a:lnTo>
                  <a:cubicBezTo>
                    <a:pt x="326" y="428"/>
                    <a:pt x="302" y="529"/>
                    <a:pt x="267" y="628"/>
                  </a:cubicBezTo>
                  <a:lnTo>
                    <a:pt x="249" y="691"/>
                  </a:lnTo>
                  <a:cubicBezTo>
                    <a:pt x="235" y="733"/>
                    <a:pt x="225" y="778"/>
                    <a:pt x="211" y="820"/>
                  </a:cubicBezTo>
                  <a:cubicBezTo>
                    <a:pt x="179" y="950"/>
                    <a:pt x="158" y="1083"/>
                    <a:pt x="155" y="1216"/>
                  </a:cubicBezTo>
                  <a:cubicBezTo>
                    <a:pt x="155" y="1331"/>
                    <a:pt x="137" y="1447"/>
                    <a:pt x="106" y="1559"/>
                  </a:cubicBezTo>
                  <a:cubicBezTo>
                    <a:pt x="92" y="1594"/>
                    <a:pt x="81" y="1622"/>
                    <a:pt x="71" y="1646"/>
                  </a:cubicBezTo>
                  <a:cubicBezTo>
                    <a:pt x="29" y="1734"/>
                    <a:pt x="8" y="1832"/>
                    <a:pt x="8" y="1926"/>
                  </a:cubicBezTo>
                  <a:cubicBezTo>
                    <a:pt x="1" y="2143"/>
                    <a:pt x="43" y="2161"/>
                    <a:pt x="81" y="2171"/>
                  </a:cubicBezTo>
                  <a:cubicBezTo>
                    <a:pt x="106" y="2178"/>
                    <a:pt x="127" y="2192"/>
                    <a:pt x="148" y="2210"/>
                  </a:cubicBezTo>
                  <a:cubicBezTo>
                    <a:pt x="155" y="2217"/>
                    <a:pt x="158" y="2224"/>
                    <a:pt x="162" y="2227"/>
                  </a:cubicBezTo>
                  <a:cubicBezTo>
                    <a:pt x="162" y="2227"/>
                    <a:pt x="162" y="2234"/>
                    <a:pt x="165" y="2234"/>
                  </a:cubicBezTo>
                  <a:cubicBezTo>
                    <a:pt x="169" y="2241"/>
                    <a:pt x="169" y="2245"/>
                    <a:pt x="172" y="2252"/>
                  </a:cubicBezTo>
                  <a:lnTo>
                    <a:pt x="172" y="2259"/>
                  </a:lnTo>
                  <a:cubicBezTo>
                    <a:pt x="172" y="2266"/>
                    <a:pt x="172" y="2273"/>
                    <a:pt x="172" y="2276"/>
                  </a:cubicBezTo>
                  <a:lnTo>
                    <a:pt x="172" y="2290"/>
                  </a:lnTo>
                  <a:lnTo>
                    <a:pt x="172" y="2308"/>
                  </a:lnTo>
                  <a:lnTo>
                    <a:pt x="172" y="2322"/>
                  </a:lnTo>
                  <a:cubicBezTo>
                    <a:pt x="172" y="2329"/>
                    <a:pt x="172" y="2336"/>
                    <a:pt x="172" y="2343"/>
                  </a:cubicBezTo>
                  <a:cubicBezTo>
                    <a:pt x="169" y="2350"/>
                    <a:pt x="169" y="2357"/>
                    <a:pt x="169" y="2360"/>
                  </a:cubicBezTo>
                  <a:cubicBezTo>
                    <a:pt x="165" y="2367"/>
                    <a:pt x="165" y="2378"/>
                    <a:pt x="162" y="2385"/>
                  </a:cubicBezTo>
                  <a:lnTo>
                    <a:pt x="155" y="2406"/>
                  </a:lnTo>
                  <a:cubicBezTo>
                    <a:pt x="155" y="2416"/>
                    <a:pt x="151" y="2427"/>
                    <a:pt x="148" y="2434"/>
                  </a:cubicBezTo>
                  <a:lnTo>
                    <a:pt x="137" y="2458"/>
                  </a:lnTo>
                  <a:lnTo>
                    <a:pt x="137" y="2469"/>
                  </a:lnTo>
                  <a:cubicBezTo>
                    <a:pt x="174" y="2503"/>
                    <a:pt x="203" y="2526"/>
                    <a:pt x="248" y="2526"/>
                  </a:cubicBezTo>
                  <a:cubicBezTo>
                    <a:pt x="254" y="2526"/>
                    <a:pt x="260" y="2526"/>
                    <a:pt x="267" y="2525"/>
                  </a:cubicBezTo>
                  <a:cubicBezTo>
                    <a:pt x="295" y="2525"/>
                    <a:pt x="323" y="2521"/>
                    <a:pt x="351" y="2521"/>
                  </a:cubicBezTo>
                  <a:cubicBezTo>
                    <a:pt x="564" y="2521"/>
                    <a:pt x="774" y="2609"/>
                    <a:pt x="1005" y="2714"/>
                  </a:cubicBezTo>
                  <a:cubicBezTo>
                    <a:pt x="1074" y="2744"/>
                    <a:pt x="1110" y="2755"/>
                    <a:pt x="1135" y="2755"/>
                  </a:cubicBezTo>
                  <a:cubicBezTo>
                    <a:pt x="1153" y="2755"/>
                    <a:pt x="1166" y="2749"/>
                    <a:pt x="1180" y="2742"/>
                  </a:cubicBezTo>
                  <a:cubicBezTo>
                    <a:pt x="1231" y="2716"/>
                    <a:pt x="1285" y="2702"/>
                    <a:pt x="1340" y="2702"/>
                  </a:cubicBezTo>
                  <a:cubicBezTo>
                    <a:pt x="1365" y="2702"/>
                    <a:pt x="1390" y="2705"/>
                    <a:pt x="1415" y="2711"/>
                  </a:cubicBezTo>
                  <a:cubicBezTo>
                    <a:pt x="1508" y="2723"/>
                    <a:pt x="1607" y="2734"/>
                    <a:pt x="1709" y="2734"/>
                  </a:cubicBezTo>
                  <a:cubicBezTo>
                    <a:pt x="1870" y="2734"/>
                    <a:pt x="2037" y="2706"/>
                    <a:pt x="2196" y="2609"/>
                  </a:cubicBezTo>
                  <a:cubicBezTo>
                    <a:pt x="2322" y="2532"/>
                    <a:pt x="2402" y="2413"/>
                    <a:pt x="2497" y="2276"/>
                  </a:cubicBezTo>
                  <a:cubicBezTo>
                    <a:pt x="2528" y="2234"/>
                    <a:pt x="2556" y="2189"/>
                    <a:pt x="2591" y="2147"/>
                  </a:cubicBezTo>
                  <a:lnTo>
                    <a:pt x="2591" y="2140"/>
                  </a:lnTo>
                  <a:cubicBezTo>
                    <a:pt x="2588" y="2133"/>
                    <a:pt x="2584" y="2126"/>
                    <a:pt x="2581" y="2119"/>
                  </a:cubicBezTo>
                  <a:cubicBezTo>
                    <a:pt x="2581" y="2112"/>
                    <a:pt x="2577" y="2105"/>
                    <a:pt x="2574" y="2098"/>
                  </a:cubicBezTo>
                  <a:cubicBezTo>
                    <a:pt x="2570" y="2087"/>
                    <a:pt x="2567" y="2084"/>
                    <a:pt x="2567" y="2077"/>
                  </a:cubicBezTo>
                  <a:cubicBezTo>
                    <a:pt x="2563" y="2070"/>
                    <a:pt x="2560" y="2059"/>
                    <a:pt x="2560" y="2052"/>
                  </a:cubicBezTo>
                  <a:cubicBezTo>
                    <a:pt x="2556" y="2042"/>
                    <a:pt x="2553" y="2038"/>
                    <a:pt x="2553" y="2031"/>
                  </a:cubicBezTo>
                  <a:cubicBezTo>
                    <a:pt x="2549" y="2024"/>
                    <a:pt x="2549" y="2014"/>
                    <a:pt x="2546" y="2007"/>
                  </a:cubicBezTo>
                  <a:cubicBezTo>
                    <a:pt x="2546" y="1996"/>
                    <a:pt x="2542" y="1993"/>
                    <a:pt x="2542" y="1986"/>
                  </a:cubicBezTo>
                  <a:cubicBezTo>
                    <a:pt x="2542" y="1979"/>
                    <a:pt x="2539" y="1968"/>
                    <a:pt x="2539" y="1961"/>
                  </a:cubicBezTo>
                  <a:cubicBezTo>
                    <a:pt x="2535" y="1951"/>
                    <a:pt x="2535" y="1947"/>
                    <a:pt x="2535" y="1940"/>
                  </a:cubicBezTo>
                  <a:cubicBezTo>
                    <a:pt x="2532" y="1933"/>
                    <a:pt x="2532" y="1923"/>
                    <a:pt x="2532" y="1916"/>
                  </a:cubicBezTo>
                  <a:cubicBezTo>
                    <a:pt x="2528" y="1905"/>
                    <a:pt x="2532" y="1902"/>
                    <a:pt x="2528" y="1895"/>
                  </a:cubicBezTo>
                  <a:cubicBezTo>
                    <a:pt x="2525" y="1888"/>
                    <a:pt x="2528" y="1877"/>
                    <a:pt x="2525" y="1870"/>
                  </a:cubicBezTo>
                  <a:cubicBezTo>
                    <a:pt x="2521" y="1860"/>
                    <a:pt x="2525" y="1856"/>
                    <a:pt x="2525" y="1849"/>
                  </a:cubicBezTo>
                  <a:lnTo>
                    <a:pt x="2525" y="1825"/>
                  </a:lnTo>
                  <a:lnTo>
                    <a:pt x="2525" y="1804"/>
                  </a:lnTo>
                  <a:lnTo>
                    <a:pt x="2525" y="1779"/>
                  </a:lnTo>
                  <a:lnTo>
                    <a:pt x="2525" y="1758"/>
                  </a:lnTo>
                  <a:lnTo>
                    <a:pt x="2525" y="1734"/>
                  </a:lnTo>
                  <a:lnTo>
                    <a:pt x="2525" y="1716"/>
                  </a:lnTo>
                  <a:lnTo>
                    <a:pt x="2525" y="1692"/>
                  </a:lnTo>
                  <a:lnTo>
                    <a:pt x="2525" y="1674"/>
                  </a:lnTo>
                  <a:lnTo>
                    <a:pt x="2525" y="1650"/>
                  </a:lnTo>
                  <a:lnTo>
                    <a:pt x="2525" y="1632"/>
                  </a:lnTo>
                  <a:lnTo>
                    <a:pt x="2525" y="1608"/>
                  </a:lnTo>
                  <a:lnTo>
                    <a:pt x="2525" y="1590"/>
                  </a:lnTo>
                  <a:lnTo>
                    <a:pt x="2525" y="1569"/>
                  </a:lnTo>
                  <a:lnTo>
                    <a:pt x="2525" y="1552"/>
                  </a:lnTo>
                  <a:lnTo>
                    <a:pt x="2525" y="1527"/>
                  </a:lnTo>
                  <a:lnTo>
                    <a:pt x="2525" y="1513"/>
                  </a:lnTo>
                  <a:lnTo>
                    <a:pt x="2528" y="1478"/>
                  </a:lnTo>
                  <a:cubicBezTo>
                    <a:pt x="2535" y="1419"/>
                    <a:pt x="2539" y="1366"/>
                    <a:pt x="2539" y="1324"/>
                  </a:cubicBezTo>
                  <a:cubicBezTo>
                    <a:pt x="2539" y="1177"/>
                    <a:pt x="2423" y="1104"/>
                    <a:pt x="2315" y="1034"/>
                  </a:cubicBezTo>
                  <a:cubicBezTo>
                    <a:pt x="2269" y="1009"/>
                    <a:pt x="2224" y="974"/>
                    <a:pt x="2185" y="939"/>
                  </a:cubicBezTo>
                  <a:cubicBezTo>
                    <a:pt x="2129" y="890"/>
                    <a:pt x="2070" y="848"/>
                    <a:pt x="2003" y="810"/>
                  </a:cubicBezTo>
                  <a:cubicBezTo>
                    <a:pt x="1852" y="719"/>
                    <a:pt x="1667" y="607"/>
                    <a:pt x="1569" y="466"/>
                  </a:cubicBezTo>
                  <a:cubicBezTo>
                    <a:pt x="1541" y="428"/>
                    <a:pt x="1523" y="417"/>
                    <a:pt x="1516" y="417"/>
                  </a:cubicBezTo>
                  <a:cubicBezTo>
                    <a:pt x="1495" y="417"/>
                    <a:pt x="1460" y="463"/>
                    <a:pt x="1439" y="487"/>
                  </a:cubicBezTo>
                  <a:cubicBezTo>
                    <a:pt x="1404" y="533"/>
                    <a:pt x="1373" y="572"/>
                    <a:pt x="1324" y="579"/>
                  </a:cubicBezTo>
                  <a:cubicBezTo>
                    <a:pt x="1317" y="580"/>
                    <a:pt x="1311" y="580"/>
                    <a:pt x="1305" y="580"/>
                  </a:cubicBezTo>
                  <a:cubicBezTo>
                    <a:pt x="1231" y="580"/>
                    <a:pt x="1203" y="507"/>
                    <a:pt x="1177" y="442"/>
                  </a:cubicBezTo>
                  <a:cubicBezTo>
                    <a:pt x="1138" y="347"/>
                    <a:pt x="1086" y="256"/>
                    <a:pt x="1019" y="176"/>
                  </a:cubicBezTo>
                  <a:cubicBezTo>
                    <a:pt x="923" y="61"/>
                    <a:pt x="822" y="1"/>
                    <a:pt x="7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5318;p59">
              <a:extLst>
                <a:ext uri="{FF2B5EF4-FFF2-40B4-BE49-F238E27FC236}">
                  <a16:creationId xmlns:a16="http://schemas.microsoft.com/office/drawing/2014/main" id="{09DEF7F8-2177-7857-7F8B-D7AE3E2F0050}"/>
                </a:ext>
              </a:extLst>
            </p:cNvPr>
            <p:cNvSpPr/>
            <p:nvPr/>
          </p:nvSpPr>
          <p:spPr>
            <a:xfrm>
              <a:off x="1645078" y="2303846"/>
              <a:ext cx="54" cy="299"/>
            </a:xfrm>
            <a:custGeom>
              <a:avLst/>
              <a:gdLst/>
              <a:ahLst/>
              <a:cxnLst/>
              <a:rect l="l" t="t" r="r" b="b"/>
              <a:pathLst>
                <a:path w="4" h="22" extrusionOk="0">
                  <a:moveTo>
                    <a:pt x="0" y="1"/>
                  </a:moveTo>
                  <a:cubicBezTo>
                    <a:pt x="0" y="8"/>
                    <a:pt x="0" y="15"/>
                    <a:pt x="4" y="22"/>
                  </a:cubicBez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5319;p59">
              <a:extLst>
                <a:ext uri="{FF2B5EF4-FFF2-40B4-BE49-F238E27FC236}">
                  <a16:creationId xmlns:a16="http://schemas.microsoft.com/office/drawing/2014/main" id="{8B1C22B2-E3F3-A4B7-DFCC-B020763D5DC0}"/>
                </a:ext>
              </a:extLst>
            </p:cNvPr>
            <p:cNvSpPr/>
            <p:nvPr/>
          </p:nvSpPr>
          <p:spPr>
            <a:xfrm>
              <a:off x="1644983" y="2300289"/>
              <a:ext cx="54" cy="244"/>
            </a:xfrm>
            <a:custGeom>
              <a:avLst/>
              <a:gdLst/>
              <a:ahLst/>
              <a:cxnLst/>
              <a:rect l="l" t="t" r="r" b="b"/>
              <a:pathLst>
                <a:path w="4" h="18" extrusionOk="0">
                  <a:moveTo>
                    <a:pt x="4" y="0"/>
                  </a:moveTo>
                  <a:cubicBezTo>
                    <a:pt x="4" y="7"/>
                    <a:pt x="0" y="11"/>
                    <a:pt x="4" y="18"/>
                  </a:cubicBez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5320;p59">
              <a:extLst>
                <a:ext uri="{FF2B5EF4-FFF2-40B4-BE49-F238E27FC236}">
                  <a16:creationId xmlns:a16="http://schemas.microsoft.com/office/drawing/2014/main" id="{D5E3F6C1-3FD2-E4C9-55CA-50959D8FDDF7}"/>
                </a:ext>
              </a:extLst>
            </p:cNvPr>
            <p:cNvSpPr/>
            <p:nvPr/>
          </p:nvSpPr>
          <p:spPr>
            <a:xfrm>
              <a:off x="1645173" y="2304471"/>
              <a:ext cx="54" cy="299"/>
            </a:xfrm>
            <a:custGeom>
              <a:avLst/>
              <a:gdLst/>
              <a:ahLst/>
              <a:cxnLst/>
              <a:rect l="l" t="t" r="r" b="b"/>
              <a:pathLst>
                <a:path w="4" h="22" extrusionOk="0">
                  <a:moveTo>
                    <a:pt x="0" y="0"/>
                  </a:moveTo>
                  <a:cubicBezTo>
                    <a:pt x="0" y="7"/>
                    <a:pt x="4" y="14"/>
                    <a:pt x="4" y="21"/>
                  </a:cubicBezTo>
                  <a:cubicBezTo>
                    <a:pt x="4" y="14"/>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5321;p59">
              <a:extLst>
                <a:ext uri="{FF2B5EF4-FFF2-40B4-BE49-F238E27FC236}">
                  <a16:creationId xmlns:a16="http://schemas.microsoft.com/office/drawing/2014/main" id="{7CAF08F8-B353-B371-FEAC-0F97C851379F}"/>
                </a:ext>
              </a:extLst>
            </p:cNvPr>
            <p:cNvSpPr/>
            <p:nvPr/>
          </p:nvSpPr>
          <p:spPr>
            <a:xfrm>
              <a:off x="1645024" y="2303235"/>
              <a:ext cx="14" cy="299"/>
            </a:xfrm>
            <a:custGeom>
              <a:avLst/>
              <a:gdLst/>
              <a:ahLst/>
              <a:cxnLst/>
              <a:rect l="l" t="t" r="r" b="b"/>
              <a:pathLst>
                <a:path w="1" h="22" extrusionOk="0">
                  <a:moveTo>
                    <a:pt x="1" y="0"/>
                  </a:moveTo>
                  <a:lnTo>
                    <a:pt x="1" y="21"/>
                  </a:lnTo>
                  <a:cubicBezTo>
                    <a:pt x="1" y="14"/>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5322;p59">
              <a:extLst>
                <a:ext uri="{FF2B5EF4-FFF2-40B4-BE49-F238E27FC236}">
                  <a16:creationId xmlns:a16="http://schemas.microsoft.com/office/drawing/2014/main" id="{299CF391-1406-ACC5-6E3D-3AD86D589685}"/>
                </a:ext>
              </a:extLst>
            </p:cNvPr>
            <p:cNvSpPr/>
            <p:nvPr/>
          </p:nvSpPr>
          <p:spPr>
            <a:xfrm>
              <a:off x="1645268" y="2305082"/>
              <a:ext cx="109" cy="299"/>
            </a:xfrm>
            <a:custGeom>
              <a:avLst/>
              <a:gdLst/>
              <a:ahLst/>
              <a:cxnLst/>
              <a:rect l="l" t="t" r="r" b="b"/>
              <a:pathLst>
                <a:path w="8" h="22" extrusionOk="0">
                  <a:moveTo>
                    <a:pt x="0" y="1"/>
                  </a:moveTo>
                  <a:cubicBezTo>
                    <a:pt x="0" y="8"/>
                    <a:pt x="4" y="15"/>
                    <a:pt x="7" y="22"/>
                  </a:cubicBezTo>
                  <a:cubicBezTo>
                    <a:pt x="4" y="15"/>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5323;p59">
              <a:extLst>
                <a:ext uri="{FF2B5EF4-FFF2-40B4-BE49-F238E27FC236}">
                  <a16:creationId xmlns:a16="http://schemas.microsoft.com/office/drawing/2014/main" id="{4B6FAF75-4C5F-DD46-1A12-0847F37AEC88}"/>
                </a:ext>
              </a:extLst>
            </p:cNvPr>
            <p:cNvSpPr/>
            <p:nvPr/>
          </p:nvSpPr>
          <p:spPr>
            <a:xfrm>
              <a:off x="1644983" y="2301999"/>
              <a:ext cx="14" cy="299"/>
            </a:xfrm>
            <a:custGeom>
              <a:avLst/>
              <a:gdLst/>
              <a:ahLst/>
              <a:cxnLst/>
              <a:rect l="l" t="t" r="r" b="b"/>
              <a:pathLst>
                <a:path w="1" h="22" extrusionOk="0">
                  <a:moveTo>
                    <a:pt x="0"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5324;p59">
              <a:extLst>
                <a:ext uri="{FF2B5EF4-FFF2-40B4-BE49-F238E27FC236}">
                  <a16:creationId xmlns:a16="http://schemas.microsoft.com/office/drawing/2014/main" id="{D2F80C55-99E5-B228-FEF1-2A9F27056A4A}"/>
                </a:ext>
              </a:extLst>
            </p:cNvPr>
            <p:cNvSpPr/>
            <p:nvPr/>
          </p:nvSpPr>
          <p:spPr>
            <a:xfrm>
              <a:off x="1644983" y="2302610"/>
              <a:ext cx="14" cy="299"/>
            </a:xfrm>
            <a:custGeom>
              <a:avLst/>
              <a:gdLst/>
              <a:ahLst/>
              <a:cxnLst/>
              <a:rect l="l" t="t" r="r" b="b"/>
              <a:pathLst>
                <a:path w="1" h="22" extrusionOk="0">
                  <a:moveTo>
                    <a:pt x="0" y="1"/>
                  </a:moveTo>
                  <a:lnTo>
                    <a:pt x="0" y="22"/>
                  </a:lnTo>
                  <a:cubicBezTo>
                    <a:pt x="0" y="15"/>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5325;p59">
              <a:extLst>
                <a:ext uri="{FF2B5EF4-FFF2-40B4-BE49-F238E27FC236}">
                  <a16:creationId xmlns:a16="http://schemas.microsoft.com/office/drawing/2014/main" id="{833022F1-E9D4-BDAE-55EB-2F7D525D7B72}"/>
                </a:ext>
              </a:extLst>
            </p:cNvPr>
            <p:cNvSpPr/>
            <p:nvPr/>
          </p:nvSpPr>
          <p:spPr>
            <a:xfrm>
              <a:off x="1644983" y="2300859"/>
              <a:ext cx="14" cy="244"/>
            </a:xfrm>
            <a:custGeom>
              <a:avLst/>
              <a:gdLst/>
              <a:ahLst/>
              <a:cxnLst/>
              <a:rect l="l" t="t" r="r" b="b"/>
              <a:pathLst>
                <a:path w="1" h="18" extrusionOk="0">
                  <a:moveTo>
                    <a:pt x="0" y="0"/>
                  </a:moveTo>
                  <a:lnTo>
                    <a:pt x="0" y="18"/>
                  </a:lnTo>
                  <a:cubicBezTo>
                    <a:pt x="0" y="11"/>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5326;p59">
              <a:extLst>
                <a:ext uri="{FF2B5EF4-FFF2-40B4-BE49-F238E27FC236}">
                  <a16:creationId xmlns:a16="http://schemas.microsoft.com/office/drawing/2014/main" id="{544F0219-7BCC-973A-E714-345FF7C21D9F}"/>
                </a:ext>
              </a:extLst>
            </p:cNvPr>
            <p:cNvSpPr/>
            <p:nvPr/>
          </p:nvSpPr>
          <p:spPr>
            <a:xfrm>
              <a:off x="1645838" y="2306942"/>
              <a:ext cx="109" cy="299"/>
            </a:xfrm>
            <a:custGeom>
              <a:avLst/>
              <a:gdLst/>
              <a:ahLst/>
              <a:cxnLst/>
              <a:rect l="l" t="t" r="r" b="b"/>
              <a:pathLst>
                <a:path w="8" h="22" extrusionOk="0">
                  <a:moveTo>
                    <a:pt x="0" y="0"/>
                  </a:moveTo>
                  <a:cubicBezTo>
                    <a:pt x="4" y="7"/>
                    <a:pt x="4" y="14"/>
                    <a:pt x="7" y="21"/>
                  </a:cubicBezTo>
                  <a:cubicBezTo>
                    <a:pt x="4" y="14"/>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5327;p59">
              <a:extLst>
                <a:ext uri="{FF2B5EF4-FFF2-40B4-BE49-F238E27FC236}">
                  <a16:creationId xmlns:a16="http://schemas.microsoft.com/office/drawing/2014/main" id="{BE358C36-2005-60D9-4889-711742EFA659}"/>
                </a:ext>
              </a:extLst>
            </p:cNvPr>
            <p:cNvSpPr/>
            <p:nvPr/>
          </p:nvSpPr>
          <p:spPr>
            <a:xfrm>
              <a:off x="1645594" y="2306317"/>
              <a:ext cx="109" cy="299"/>
            </a:xfrm>
            <a:custGeom>
              <a:avLst/>
              <a:gdLst/>
              <a:ahLst/>
              <a:cxnLst/>
              <a:rect l="l" t="t" r="r" b="b"/>
              <a:pathLst>
                <a:path w="8" h="22" extrusionOk="0">
                  <a:moveTo>
                    <a:pt x="1" y="1"/>
                  </a:moveTo>
                  <a:cubicBezTo>
                    <a:pt x="4" y="8"/>
                    <a:pt x="4" y="15"/>
                    <a:pt x="8" y="22"/>
                  </a:cubicBezTo>
                  <a:cubicBezTo>
                    <a:pt x="8" y="15"/>
                    <a:pt x="4"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5328;p59">
              <a:extLst>
                <a:ext uri="{FF2B5EF4-FFF2-40B4-BE49-F238E27FC236}">
                  <a16:creationId xmlns:a16="http://schemas.microsoft.com/office/drawing/2014/main" id="{EA38B41C-70C1-41FB-D44D-474EF43A2751}"/>
                </a:ext>
              </a:extLst>
            </p:cNvPr>
            <p:cNvSpPr/>
            <p:nvPr/>
          </p:nvSpPr>
          <p:spPr>
            <a:xfrm>
              <a:off x="1645404" y="2305706"/>
              <a:ext cx="109" cy="299"/>
            </a:xfrm>
            <a:custGeom>
              <a:avLst/>
              <a:gdLst/>
              <a:ahLst/>
              <a:cxnLst/>
              <a:rect l="l" t="t" r="r" b="b"/>
              <a:pathLst>
                <a:path w="8" h="22" extrusionOk="0">
                  <a:moveTo>
                    <a:pt x="1" y="0"/>
                  </a:moveTo>
                  <a:cubicBezTo>
                    <a:pt x="1" y="7"/>
                    <a:pt x="4" y="14"/>
                    <a:pt x="8" y="21"/>
                  </a:cubicBezTo>
                  <a:cubicBezTo>
                    <a:pt x="8" y="14"/>
                    <a:pt x="4"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5329;p59">
              <a:extLst>
                <a:ext uri="{FF2B5EF4-FFF2-40B4-BE49-F238E27FC236}">
                  <a16:creationId xmlns:a16="http://schemas.microsoft.com/office/drawing/2014/main" id="{A0F362DD-5B00-9238-6F58-56E6F3A6135B}"/>
                </a:ext>
              </a:extLst>
            </p:cNvPr>
            <p:cNvSpPr/>
            <p:nvPr/>
          </p:nvSpPr>
          <p:spPr>
            <a:xfrm>
              <a:off x="1617312" y="2278700"/>
              <a:ext cx="299" cy="14"/>
            </a:xfrm>
            <a:custGeom>
              <a:avLst/>
              <a:gdLst/>
              <a:ahLst/>
              <a:cxnLst/>
              <a:rect l="l" t="t" r="r" b="b"/>
              <a:pathLst>
                <a:path w="22" h="1" extrusionOk="0">
                  <a:moveTo>
                    <a:pt x="22"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5330;p59">
              <a:extLst>
                <a:ext uri="{FF2B5EF4-FFF2-40B4-BE49-F238E27FC236}">
                  <a16:creationId xmlns:a16="http://schemas.microsoft.com/office/drawing/2014/main" id="{88A8255D-D379-1303-DDB6-1336C153CA9F}"/>
                </a:ext>
              </a:extLst>
            </p:cNvPr>
            <p:cNvSpPr/>
            <p:nvPr/>
          </p:nvSpPr>
          <p:spPr>
            <a:xfrm>
              <a:off x="1618032" y="2278660"/>
              <a:ext cx="244" cy="14"/>
            </a:xfrm>
            <a:custGeom>
              <a:avLst/>
              <a:gdLst/>
              <a:ahLst/>
              <a:cxnLst/>
              <a:rect l="l" t="t" r="r" b="b"/>
              <a:pathLst>
                <a:path w="18" h="1" extrusionOk="0">
                  <a:moveTo>
                    <a:pt x="0" y="0"/>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5331;p59">
              <a:extLst>
                <a:ext uri="{FF2B5EF4-FFF2-40B4-BE49-F238E27FC236}">
                  <a16:creationId xmlns:a16="http://schemas.microsoft.com/office/drawing/2014/main" id="{3122C80B-8E30-6DC7-FFD8-86EF19E56984}"/>
                </a:ext>
              </a:extLst>
            </p:cNvPr>
            <p:cNvSpPr/>
            <p:nvPr/>
          </p:nvSpPr>
          <p:spPr>
            <a:xfrm>
              <a:off x="1645024" y="2299718"/>
              <a:ext cx="14" cy="244"/>
            </a:xfrm>
            <a:custGeom>
              <a:avLst/>
              <a:gdLst/>
              <a:ahLst/>
              <a:cxnLst/>
              <a:rect l="l" t="t" r="r" b="b"/>
              <a:pathLst>
                <a:path w="1" h="18" extrusionOk="0">
                  <a:moveTo>
                    <a:pt x="1" y="0"/>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5332;p59">
              <a:extLst>
                <a:ext uri="{FF2B5EF4-FFF2-40B4-BE49-F238E27FC236}">
                  <a16:creationId xmlns:a16="http://schemas.microsoft.com/office/drawing/2014/main" id="{319E3518-C324-1090-CF27-9F1D9CC5A0EF}"/>
                </a:ext>
              </a:extLst>
            </p:cNvPr>
            <p:cNvSpPr/>
            <p:nvPr/>
          </p:nvSpPr>
          <p:spPr>
            <a:xfrm>
              <a:off x="1645078" y="2299189"/>
              <a:ext cx="14" cy="258"/>
            </a:xfrm>
            <a:custGeom>
              <a:avLst/>
              <a:gdLst/>
              <a:ahLst/>
              <a:cxnLst/>
              <a:rect l="l" t="t" r="r" b="b"/>
              <a:pathLst>
                <a:path w="1" h="19" extrusionOk="0">
                  <a:moveTo>
                    <a:pt x="0" y="1"/>
                  </a:moveTo>
                  <a:lnTo>
                    <a:pt x="0" y="18"/>
                  </a:lnTo>
                  <a:cubicBezTo>
                    <a:pt x="0" y="11"/>
                    <a:pt x="0"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5333;p59">
              <a:extLst>
                <a:ext uri="{FF2B5EF4-FFF2-40B4-BE49-F238E27FC236}">
                  <a16:creationId xmlns:a16="http://schemas.microsoft.com/office/drawing/2014/main" id="{C3824BB3-DBEA-7CC7-63C4-80DBC558D10A}"/>
                </a:ext>
              </a:extLst>
            </p:cNvPr>
            <p:cNvSpPr/>
            <p:nvPr/>
          </p:nvSpPr>
          <p:spPr>
            <a:xfrm>
              <a:off x="1644983" y="2301429"/>
              <a:ext cx="14" cy="299"/>
            </a:xfrm>
            <a:custGeom>
              <a:avLst/>
              <a:gdLst/>
              <a:ahLst/>
              <a:cxnLst/>
              <a:rect l="l" t="t" r="r" b="b"/>
              <a:pathLst>
                <a:path w="1" h="22" extrusionOk="0">
                  <a:moveTo>
                    <a:pt x="0" y="2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5334;p59">
              <a:extLst>
                <a:ext uri="{FF2B5EF4-FFF2-40B4-BE49-F238E27FC236}">
                  <a16:creationId xmlns:a16="http://schemas.microsoft.com/office/drawing/2014/main" id="{47E7763B-1DDC-3638-2BFA-88A75A0C6712}"/>
                </a:ext>
              </a:extLst>
            </p:cNvPr>
            <p:cNvSpPr/>
            <p:nvPr/>
          </p:nvSpPr>
          <p:spPr>
            <a:xfrm>
              <a:off x="1645119" y="2298673"/>
              <a:ext cx="14" cy="244"/>
            </a:xfrm>
            <a:custGeom>
              <a:avLst/>
              <a:gdLst/>
              <a:ahLst/>
              <a:cxnLst/>
              <a:rect l="l" t="t" r="r" b="b"/>
              <a:pathLst>
                <a:path w="1" h="18" extrusionOk="0">
                  <a:moveTo>
                    <a:pt x="1" y="0"/>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5335;p59">
              <a:extLst>
                <a:ext uri="{FF2B5EF4-FFF2-40B4-BE49-F238E27FC236}">
                  <a16:creationId xmlns:a16="http://schemas.microsoft.com/office/drawing/2014/main" id="{F87D7D0D-0D9D-DE7E-F331-CDFA5B4EB18B}"/>
                </a:ext>
              </a:extLst>
            </p:cNvPr>
            <p:cNvSpPr/>
            <p:nvPr/>
          </p:nvSpPr>
          <p:spPr>
            <a:xfrm>
              <a:off x="1618697" y="2278565"/>
              <a:ext cx="204" cy="54"/>
            </a:xfrm>
            <a:custGeom>
              <a:avLst/>
              <a:gdLst/>
              <a:ahLst/>
              <a:cxnLst/>
              <a:rect l="l" t="t" r="r" b="b"/>
              <a:pathLst>
                <a:path w="15" h="4" extrusionOk="0">
                  <a:moveTo>
                    <a:pt x="0" y="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5336;p59">
              <a:extLst>
                <a:ext uri="{FF2B5EF4-FFF2-40B4-BE49-F238E27FC236}">
                  <a16:creationId xmlns:a16="http://schemas.microsoft.com/office/drawing/2014/main" id="{9CB41E7E-1996-C3CC-055D-D51C72B6625E}"/>
                </a:ext>
              </a:extLst>
            </p:cNvPr>
            <p:cNvSpPr/>
            <p:nvPr/>
          </p:nvSpPr>
          <p:spPr>
            <a:xfrm>
              <a:off x="1533091" y="2481100"/>
              <a:ext cx="1575" cy="3014"/>
            </a:xfrm>
            <a:custGeom>
              <a:avLst/>
              <a:gdLst/>
              <a:ahLst/>
              <a:cxnLst/>
              <a:rect l="l" t="t" r="r" b="b"/>
              <a:pathLst>
                <a:path w="116" h="222" extrusionOk="0">
                  <a:moveTo>
                    <a:pt x="11" y="0"/>
                  </a:moveTo>
                  <a:cubicBezTo>
                    <a:pt x="7" y="74"/>
                    <a:pt x="4" y="151"/>
                    <a:pt x="0" y="221"/>
                  </a:cubicBezTo>
                  <a:cubicBezTo>
                    <a:pt x="32" y="190"/>
                    <a:pt x="70" y="162"/>
                    <a:pt x="112" y="137"/>
                  </a:cubicBezTo>
                  <a:cubicBezTo>
                    <a:pt x="116" y="137"/>
                    <a:pt x="116" y="120"/>
                    <a:pt x="98" y="91"/>
                  </a:cubicBezTo>
                  <a:cubicBezTo>
                    <a:pt x="77" y="53"/>
                    <a:pt x="46" y="25"/>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5337;p59">
              <a:extLst>
                <a:ext uri="{FF2B5EF4-FFF2-40B4-BE49-F238E27FC236}">
                  <a16:creationId xmlns:a16="http://schemas.microsoft.com/office/drawing/2014/main" id="{A893BA8A-6B7B-8FF6-4374-2A73E8433912}"/>
                </a:ext>
              </a:extLst>
            </p:cNvPr>
            <p:cNvSpPr/>
            <p:nvPr/>
          </p:nvSpPr>
          <p:spPr>
            <a:xfrm>
              <a:off x="1496866" y="2211818"/>
              <a:ext cx="147845" cy="264069"/>
            </a:xfrm>
            <a:custGeom>
              <a:avLst/>
              <a:gdLst/>
              <a:ahLst/>
              <a:cxnLst/>
              <a:rect l="l" t="t" r="r" b="b"/>
              <a:pathLst>
                <a:path w="10889" h="19449" extrusionOk="0">
                  <a:moveTo>
                    <a:pt x="4099" y="0"/>
                  </a:moveTo>
                  <a:cubicBezTo>
                    <a:pt x="4066" y="0"/>
                    <a:pt x="4027" y="28"/>
                    <a:pt x="3949" y="110"/>
                  </a:cubicBezTo>
                  <a:cubicBezTo>
                    <a:pt x="3855" y="208"/>
                    <a:pt x="3753" y="299"/>
                    <a:pt x="3641" y="376"/>
                  </a:cubicBezTo>
                  <a:cubicBezTo>
                    <a:pt x="3617" y="397"/>
                    <a:pt x="3589" y="414"/>
                    <a:pt x="3561" y="435"/>
                  </a:cubicBezTo>
                  <a:lnTo>
                    <a:pt x="3561" y="442"/>
                  </a:lnTo>
                  <a:lnTo>
                    <a:pt x="3561" y="463"/>
                  </a:lnTo>
                  <a:lnTo>
                    <a:pt x="3561" y="488"/>
                  </a:lnTo>
                  <a:lnTo>
                    <a:pt x="3561" y="509"/>
                  </a:lnTo>
                  <a:lnTo>
                    <a:pt x="3561" y="537"/>
                  </a:lnTo>
                  <a:lnTo>
                    <a:pt x="3561" y="558"/>
                  </a:lnTo>
                  <a:lnTo>
                    <a:pt x="3557" y="586"/>
                  </a:lnTo>
                  <a:lnTo>
                    <a:pt x="3557" y="607"/>
                  </a:lnTo>
                  <a:lnTo>
                    <a:pt x="3554" y="635"/>
                  </a:lnTo>
                  <a:lnTo>
                    <a:pt x="3550" y="656"/>
                  </a:lnTo>
                  <a:lnTo>
                    <a:pt x="3547" y="684"/>
                  </a:lnTo>
                  <a:lnTo>
                    <a:pt x="3543" y="705"/>
                  </a:lnTo>
                  <a:lnTo>
                    <a:pt x="3540" y="733"/>
                  </a:lnTo>
                  <a:lnTo>
                    <a:pt x="3536" y="750"/>
                  </a:lnTo>
                  <a:lnTo>
                    <a:pt x="3533" y="778"/>
                  </a:lnTo>
                  <a:lnTo>
                    <a:pt x="3529" y="796"/>
                  </a:lnTo>
                  <a:lnTo>
                    <a:pt x="3526" y="824"/>
                  </a:lnTo>
                  <a:lnTo>
                    <a:pt x="3522" y="841"/>
                  </a:lnTo>
                  <a:lnTo>
                    <a:pt x="3515" y="866"/>
                  </a:lnTo>
                  <a:lnTo>
                    <a:pt x="3512" y="883"/>
                  </a:lnTo>
                  <a:lnTo>
                    <a:pt x="3508" y="904"/>
                  </a:lnTo>
                  <a:lnTo>
                    <a:pt x="3505" y="922"/>
                  </a:lnTo>
                  <a:lnTo>
                    <a:pt x="3498" y="943"/>
                  </a:lnTo>
                  <a:lnTo>
                    <a:pt x="3494" y="960"/>
                  </a:lnTo>
                  <a:lnTo>
                    <a:pt x="3491" y="978"/>
                  </a:lnTo>
                  <a:lnTo>
                    <a:pt x="3484" y="995"/>
                  </a:lnTo>
                  <a:lnTo>
                    <a:pt x="3480" y="1009"/>
                  </a:lnTo>
                  <a:lnTo>
                    <a:pt x="3473" y="1023"/>
                  </a:lnTo>
                  <a:cubicBezTo>
                    <a:pt x="3473" y="1030"/>
                    <a:pt x="3470" y="1034"/>
                    <a:pt x="3470" y="1037"/>
                  </a:cubicBezTo>
                  <a:lnTo>
                    <a:pt x="3466" y="1048"/>
                  </a:lnTo>
                  <a:cubicBezTo>
                    <a:pt x="3463" y="1055"/>
                    <a:pt x="3459" y="1062"/>
                    <a:pt x="3456" y="1069"/>
                  </a:cubicBezTo>
                  <a:cubicBezTo>
                    <a:pt x="3421" y="1132"/>
                    <a:pt x="3319" y="1198"/>
                    <a:pt x="3155" y="1300"/>
                  </a:cubicBezTo>
                  <a:cubicBezTo>
                    <a:pt x="3050" y="1367"/>
                    <a:pt x="2854" y="1489"/>
                    <a:pt x="2840" y="1538"/>
                  </a:cubicBezTo>
                  <a:cubicBezTo>
                    <a:pt x="2836" y="1584"/>
                    <a:pt x="2840" y="1629"/>
                    <a:pt x="2847" y="1675"/>
                  </a:cubicBezTo>
                  <a:cubicBezTo>
                    <a:pt x="2850" y="1713"/>
                    <a:pt x="2854" y="1752"/>
                    <a:pt x="2857" y="1794"/>
                  </a:cubicBezTo>
                  <a:cubicBezTo>
                    <a:pt x="2857" y="1846"/>
                    <a:pt x="2843" y="1895"/>
                    <a:pt x="2815" y="1941"/>
                  </a:cubicBezTo>
                  <a:cubicBezTo>
                    <a:pt x="2808" y="1951"/>
                    <a:pt x="2798" y="1962"/>
                    <a:pt x="2787" y="1969"/>
                  </a:cubicBezTo>
                  <a:cubicBezTo>
                    <a:pt x="2798" y="2028"/>
                    <a:pt x="2812" y="2088"/>
                    <a:pt x="2840" y="2140"/>
                  </a:cubicBezTo>
                  <a:cubicBezTo>
                    <a:pt x="2896" y="2287"/>
                    <a:pt x="2973" y="2490"/>
                    <a:pt x="2822" y="2571"/>
                  </a:cubicBezTo>
                  <a:cubicBezTo>
                    <a:pt x="2805" y="2581"/>
                    <a:pt x="2798" y="2588"/>
                    <a:pt x="2798" y="2592"/>
                  </a:cubicBezTo>
                  <a:cubicBezTo>
                    <a:pt x="2794" y="2606"/>
                    <a:pt x="2822" y="2651"/>
                    <a:pt x="2840" y="2676"/>
                  </a:cubicBezTo>
                  <a:cubicBezTo>
                    <a:pt x="2878" y="2739"/>
                    <a:pt x="2945" y="2844"/>
                    <a:pt x="2850" y="2928"/>
                  </a:cubicBezTo>
                  <a:cubicBezTo>
                    <a:pt x="2798" y="2966"/>
                    <a:pt x="2745" y="2998"/>
                    <a:pt x="2689" y="3026"/>
                  </a:cubicBezTo>
                  <a:cubicBezTo>
                    <a:pt x="2623" y="3061"/>
                    <a:pt x="2542" y="3106"/>
                    <a:pt x="2542" y="3138"/>
                  </a:cubicBezTo>
                  <a:cubicBezTo>
                    <a:pt x="2542" y="3299"/>
                    <a:pt x="2518" y="3579"/>
                    <a:pt x="2339" y="3660"/>
                  </a:cubicBezTo>
                  <a:cubicBezTo>
                    <a:pt x="2220" y="3712"/>
                    <a:pt x="2133" y="3929"/>
                    <a:pt x="2133" y="4090"/>
                  </a:cubicBezTo>
                  <a:cubicBezTo>
                    <a:pt x="2133" y="4118"/>
                    <a:pt x="2129" y="4143"/>
                    <a:pt x="2119" y="4167"/>
                  </a:cubicBezTo>
                  <a:cubicBezTo>
                    <a:pt x="2098" y="4216"/>
                    <a:pt x="2056" y="4255"/>
                    <a:pt x="2003" y="4272"/>
                  </a:cubicBezTo>
                  <a:cubicBezTo>
                    <a:pt x="1971" y="4290"/>
                    <a:pt x="1961" y="4293"/>
                    <a:pt x="1968" y="4325"/>
                  </a:cubicBezTo>
                  <a:cubicBezTo>
                    <a:pt x="1971" y="4335"/>
                    <a:pt x="1975" y="4346"/>
                    <a:pt x="1982" y="4363"/>
                  </a:cubicBezTo>
                  <a:cubicBezTo>
                    <a:pt x="2049" y="4559"/>
                    <a:pt x="2129" y="4780"/>
                    <a:pt x="2059" y="4913"/>
                  </a:cubicBezTo>
                  <a:cubicBezTo>
                    <a:pt x="2035" y="4962"/>
                    <a:pt x="1989" y="4997"/>
                    <a:pt x="1936" y="5007"/>
                  </a:cubicBezTo>
                  <a:cubicBezTo>
                    <a:pt x="1873" y="5025"/>
                    <a:pt x="1849" y="5140"/>
                    <a:pt x="1828" y="5231"/>
                  </a:cubicBezTo>
                  <a:cubicBezTo>
                    <a:pt x="1810" y="5322"/>
                    <a:pt x="1786" y="5431"/>
                    <a:pt x="1698" y="5438"/>
                  </a:cubicBezTo>
                  <a:cubicBezTo>
                    <a:pt x="1656" y="5487"/>
                    <a:pt x="1625" y="5771"/>
                    <a:pt x="1740" y="5925"/>
                  </a:cubicBezTo>
                  <a:cubicBezTo>
                    <a:pt x="1873" y="6089"/>
                    <a:pt x="1940" y="6296"/>
                    <a:pt x="1936" y="6506"/>
                  </a:cubicBezTo>
                  <a:cubicBezTo>
                    <a:pt x="1940" y="6565"/>
                    <a:pt x="1964" y="6625"/>
                    <a:pt x="1999" y="6674"/>
                  </a:cubicBezTo>
                  <a:cubicBezTo>
                    <a:pt x="2049" y="6758"/>
                    <a:pt x="2112" y="6863"/>
                    <a:pt x="2063" y="7003"/>
                  </a:cubicBezTo>
                  <a:cubicBezTo>
                    <a:pt x="2042" y="7066"/>
                    <a:pt x="2028" y="7132"/>
                    <a:pt x="2021" y="7199"/>
                  </a:cubicBezTo>
                  <a:cubicBezTo>
                    <a:pt x="2003" y="7314"/>
                    <a:pt x="1985" y="7426"/>
                    <a:pt x="1887" y="7493"/>
                  </a:cubicBezTo>
                  <a:cubicBezTo>
                    <a:pt x="1859" y="7514"/>
                    <a:pt x="1852" y="7574"/>
                    <a:pt x="1849" y="7633"/>
                  </a:cubicBezTo>
                  <a:cubicBezTo>
                    <a:pt x="1838" y="7728"/>
                    <a:pt x="1828" y="7843"/>
                    <a:pt x="1712" y="7896"/>
                  </a:cubicBezTo>
                  <a:cubicBezTo>
                    <a:pt x="1688" y="7924"/>
                    <a:pt x="1723" y="8092"/>
                    <a:pt x="1740" y="8172"/>
                  </a:cubicBezTo>
                  <a:lnTo>
                    <a:pt x="1747" y="8207"/>
                  </a:lnTo>
                  <a:cubicBezTo>
                    <a:pt x="1782" y="8368"/>
                    <a:pt x="1807" y="8508"/>
                    <a:pt x="1730" y="8575"/>
                  </a:cubicBezTo>
                  <a:cubicBezTo>
                    <a:pt x="1695" y="8603"/>
                    <a:pt x="1660" y="8624"/>
                    <a:pt x="1625" y="8645"/>
                  </a:cubicBezTo>
                  <a:cubicBezTo>
                    <a:pt x="1492" y="8729"/>
                    <a:pt x="1341" y="8820"/>
                    <a:pt x="1341" y="9068"/>
                  </a:cubicBezTo>
                  <a:cubicBezTo>
                    <a:pt x="1341" y="9219"/>
                    <a:pt x="1352" y="9341"/>
                    <a:pt x="1359" y="9450"/>
                  </a:cubicBezTo>
                  <a:cubicBezTo>
                    <a:pt x="1373" y="9594"/>
                    <a:pt x="1380" y="9706"/>
                    <a:pt x="1355" y="9807"/>
                  </a:cubicBezTo>
                  <a:cubicBezTo>
                    <a:pt x="1352" y="9821"/>
                    <a:pt x="1352" y="9825"/>
                    <a:pt x="1387" y="9853"/>
                  </a:cubicBezTo>
                  <a:cubicBezTo>
                    <a:pt x="1471" y="9912"/>
                    <a:pt x="1509" y="10014"/>
                    <a:pt x="1488" y="10112"/>
                  </a:cubicBezTo>
                  <a:cubicBezTo>
                    <a:pt x="1460" y="10280"/>
                    <a:pt x="1324" y="10297"/>
                    <a:pt x="1243" y="10308"/>
                  </a:cubicBezTo>
                  <a:cubicBezTo>
                    <a:pt x="1219" y="10308"/>
                    <a:pt x="1198" y="10315"/>
                    <a:pt x="1177" y="10322"/>
                  </a:cubicBezTo>
                  <a:cubicBezTo>
                    <a:pt x="1173" y="10374"/>
                    <a:pt x="1177" y="10427"/>
                    <a:pt x="1184" y="10479"/>
                  </a:cubicBezTo>
                  <a:cubicBezTo>
                    <a:pt x="1198" y="10616"/>
                    <a:pt x="1215" y="10770"/>
                    <a:pt x="1089" y="10791"/>
                  </a:cubicBezTo>
                  <a:cubicBezTo>
                    <a:pt x="1065" y="10794"/>
                    <a:pt x="995" y="10805"/>
                    <a:pt x="995" y="11071"/>
                  </a:cubicBezTo>
                  <a:cubicBezTo>
                    <a:pt x="998" y="11179"/>
                    <a:pt x="963" y="11288"/>
                    <a:pt x="893" y="11372"/>
                  </a:cubicBezTo>
                  <a:cubicBezTo>
                    <a:pt x="872" y="11396"/>
                    <a:pt x="855" y="11424"/>
                    <a:pt x="848" y="11456"/>
                  </a:cubicBezTo>
                  <a:cubicBezTo>
                    <a:pt x="844" y="11498"/>
                    <a:pt x="869" y="11550"/>
                    <a:pt x="897" y="11606"/>
                  </a:cubicBezTo>
                  <a:cubicBezTo>
                    <a:pt x="935" y="11677"/>
                    <a:pt x="960" y="11750"/>
                    <a:pt x="963" y="11827"/>
                  </a:cubicBezTo>
                  <a:cubicBezTo>
                    <a:pt x="963" y="11855"/>
                    <a:pt x="970" y="11911"/>
                    <a:pt x="974" y="11967"/>
                  </a:cubicBezTo>
                  <a:lnTo>
                    <a:pt x="981" y="12009"/>
                  </a:lnTo>
                  <a:cubicBezTo>
                    <a:pt x="988" y="12086"/>
                    <a:pt x="991" y="12160"/>
                    <a:pt x="991" y="12230"/>
                  </a:cubicBezTo>
                  <a:cubicBezTo>
                    <a:pt x="991" y="12363"/>
                    <a:pt x="970" y="12464"/>
                    <a:pt x="879" y="12482"/>
                  </a:cubicBezTo>
                  <a:cubicBezTo>
                    <a:pt x="862" y="12496"/>
                    <a:pt x="827" y="12573"/>
                    <a:pt x="809" y="12702"/>
                  </a:cubicBezTo>
                  <a:cubicBezTo>
                    <a:pt x="806" y="12734"/>
                    <a:pt x="802" y="12765"/>
                    <a:pt x="802" y="12797"/>
                  </a:cubicBezTo>
                  <a:cubicBezTo>
                    <a:pt x="795" y="12846"/>
                    <a:pt x="802" y="12895"/>
                    <a:pt x="823" y="12940"/>
                  </a:cubicBezTo>
                  <a:cubicBezTo>
                    <a:pt x="904" y="12996"/>
                    <a:pt x="942" y="13094"/>
                    <a:pt x="928" y="13189"/>
                  </a:cubicBezTo>
                  <a:cubicBezTo>
                    <a:pt x="928" y="13206"/>
                    <a:pt x="925" y="13224"/>
                    <a:pt x="921" y="13241"/>
                  </a:cubicBezTo>
                  <a:cubicBezTo>
                    <a:pt x="914" y="13266"/>
                    <a:pt x="904" y="13290"/>
                    <a:pt x="893" y="13315"/>
                  </a:cubicBezTo>
                  <a:cubicBezTo>
                    <a:pt x="907" y="13336"/>
                    <a:pt x="921" y="13353"/>
                    <a:pt x="939" y="13371"/>
                  </a:cubicBezTo>
                  <a:cubicBezTo>
                    <a:pt x="988" y="13427"/>
                    <a:pt x="1093" y="13549"/>
                    <a:pt x="963" y="13679"/>
                  </a:cubicBezTo>
                  <a:cubicBezTo>
                    <a:pt x="939" y="13703"/>
                    <a:pt x="921" y="13732"/>
                    <a:pt x="914" y="13767"/>
                  </a:cubicBezTo>
                  <a:cubicBezTo>
                    <a:pt x="914" y="13784"/>
                    <a:pt x="918" y="13802"/>
                    <a:pt x="925" y="13816"/>
                  </a:cubicBezTo>
                  <a:cubicBezTo>
                    <a:pt x="940" y="13838"/>
                    <a:pt x="967" y="13857"/>
                    <a:pt x="1007" y="13857"/>
                  </a:cubicBezTo>
                  <a:cubicBezTo>
                    <a:pt x="1023" y="13857"/>
                    <a:pt x="1041" y="13854"/>
                    <a:pt x="1061" y="13847"/>
                  </a:cubicBezTo>
                  <a:cubicBezTo>
                    <a:pt x="1078" y="13842"/>
                    <a:pt x="1096" y="13840"/>
                    <a:pt x="1114" y="13840"/>
                  </a:cubicBezTo>
                  <a:cubicBezTo>
                    <a:pt x="1157" y="13840"/>
                    <a:pt x="1200" y="13855"/>
                    <a:pt x="1233" y="13882"/>
                  </a:cubicBezTo>
                  <a:cubicBezTo>
                    <a:pt x="1310" y="13942"/>
                    <a:pt x="1341" y="14043"/>
                    <a:pt x="1310" y="14134"/>
                  </a:cubicBezTo>
                  <a:cubicBezTo>
                    <a:pt x="1287" y="14189"/>
                    <a:pt x="1236" y="14223"/>
                    <a:pt x="1179" y="14223"/>
                  </a:cubicBezTo>
                  <a:cubicBezTo>
                    <a:pt x="1173" y="14223"/>
                    <a:pt x="1168" y="14222"/>
                    <a:pt x="1163" y="14222"/>
                  </a:cubicBezTo>
                  <a:cubicBezTo>
                    <a:pt x="1114" y="14222"/>
                    <a:pt x="1047" y="14222"/>
                    <a:pt x="998" y="14229"/>
                  </a:cubicBezTo>
                  <a:cubicBezTo>
                    <a:pt x="1149" y="14348"/>
                    <a:pt x="1215" y="14449"/>
                    <a:pt x="1201" y="14544"/>
                  </a:cubicBezTo>
                  <a:cubicBezTo>
                    <a:pt x="1191" y="14610"/>
                    <a:pt x="1142" y="14663"/>
                    <a:pt x="1054" y="14694"/>
                  </a:cubicBezTo>
                  <a:cubicBezTo>
                    <a:pt x="977" y="14726"/>
                    <a:pt x="981" y="14743"/>
                    <a:pt x="1002" y="14841"/>
                  </a:cubicBezTo>
                  <a:cubicBezTo>
                    <a:pt x="1026" y="14918"/>
                    <a:pt x="1030" y="14999"/>
                    <a:pt x="1012" y="15076"/>
                  </a:cubicBezTo>
                  <a:cubicBezTo>
                    <a:pt x="1002" y="15139"/>
                    <a:pt x="1009" y="15198"/>
                    <a:pt x="1030" y="15258"/>
                  </a:cubicBezTo>
                  <a:lnTo>
                    <a:pt x="1037" y="15282"/>
                  </a:lnTo>
                  <a:cubicBezTo>
                    <a:pt x="1061" y="15352"/>
                    <a:pt x="1082" y="15419"/>
                    <a:pt x="1051" y="15478"/>
                  </a:cubicBezTo>
                  <a:cubicBezTo>
                    <a:pt x="1044" y="15485"/>
                    <a:pt x="1040" y="15496"/>
                    <a:pt x="1033" y="15503"/>
                  </a:cubicBezTo>
                  <a:cubicBezTo>
                    <a:pt x="1012" y="15527"/>
                    <a:pt x="984" y="15541"/>
                    <a:pt x="953" y="15552"/>
                  </a:cubicBezTo>
                  <a:cubicBezTo>
                    <a:pt x="942" y="15555"/>
                    <a:pt x="935" y="15559"/>
                    <a:pt x="935" y="15583"/>
                  </a:cubicBezTo>
                  <a:cubicBezTo>
                    <a:pt x="935" y="15597"/>
                    <a:pt x="935" y="15611"/>
                    <a:pt x="935" y="15625"/>
                  </a:cubicBezTo>
                  <a:cubicBezTo>
                    <a:pt x="935" y="15636"/>
                    <a:pt x="935" y="15643"/>
                    <a:pt x="939" y="15657"/>
                  </a:cubicBezTo>
                  <a:cubicBezTo>
                    <a:pt x="946" y="15744"/>
                    <a:pt x="963" y="15902"/>
                    <a:pt x="778" y="15930"/>
                  </a:cubicBezTo>
                  <a:cubicBezTo>
                    <a:pt x="697" y="15941"/>
                    <a:pt x="694" y="15969"/>
                    <a:pt x="683" y="16053"/>
                  </a:cubicBezTo>
                  <a:cubicBezTo>
                    <a:pt x="676" y="16119"/>
                    <a:pt x="662" y="16210"/>
                    <a:pt x="578" y="16277"/>
                  </a:cubicBezTo>
                  <a:cubicBezTo>
                    <a:pt x="561" y="16294"/>
                    <a:pt x="557" y="16308"/>
                    <a:pt x="610" y="16399"/>
                  </a:cubicBezTo>
                  <a:cubicBezTo>
                    <a:pt x="655" y="16473"/>
                    <a:pt x="736" y="16616"/>
                    <a:pt x="589" y="16707"/>
                  </a:cubicBezTo>
                  <a:cubicBezTo>
                    <a:pt x="526" y="16749"/>
                    <a:pt x="515" y="16816"/>
                    <a:pt x="505" y="16889"/>
                  </a:cubicBezTo>
                  <a:cubicBezTo>
                    <a:pt x="491" y="16970"/>
                    <a:pt x="473" y="17096"/>
                    <a:pt x="323" y="17096"/>
                  </a:cubicBezTo>
                  <a:cubicBezTo>
                    <a:pt x="193" y="17096"/>
                    <a:pt x="109" y="17299"/>
                    <a:pt x="95" y="17404"/>
                  </a:cubicBezTo>
                  <a:cubicBezTo>
                    <a:pt x="88" y="17435"/>
                    <a:pt x="81" y="17467"/>
                    <a:pt x="71" y="17498"/>
                  </a:cubicBezTo>
                  <a:cubicBezTo>
                    <a:pt x="39" y="17614"/>
                    <a:pt x="1" y="17757"/>
                    <a:pt x="95" y="17859"/>
                  </a:cubicBezTo>
                  <a:cubicBezTo>
                    <a:pt x="99" y="17866"/>
                    <a:pt x="106" y="17873"/>
                    <a:pt x="113" y="17880"/>
                  </a:cubicBezTo>
                  <a:cubicBezTo>
                    <a:pt x="120" y="17891"/>
                    <a:pt x="130" y="17905"/>
                    <a:pt x="137" y="17919"/>
                  </a:cubicBezTo>
                  <a:cubicBezTo>
                    <a:pt x="141" y="17926"/>
                    <a:pt x="144" y="17933"/>
                    <a:pt x="148" y="17940"/>
                  </a:cubicBezTo>
                  <a:cubicBezTo>
                    <a:pt x="176" y="18003"/>
                    <a:pt x="179" y="18073"/>
                    <a:pt x="165" y="18139"/>
                  </a:cubicBezTo>
                  <a:cubicBezTo>
                    <a:pt x="158" y="18181"/>
                    <a:pt x="155" y="18192"/>
                    <a:pt x="165" y="18199"/>
                  </a:cubicBezTo>
                  <a:cubicBezTo>
                    <a:pt x="165" y="18202"/>
                    <a:pt x="169" y="18202"/>
                    <a:pt x="172" y="18206"/>
                  </a:cubicBezTo>
                  <a:cubicBezTo>
                    <a:pt x="227" y="18220"/>
                    <a:pt x="283" y="18227"/>
                    <a:pt x="336" y="18227"/>
                  </a:cubicBezTo>
                  <a:cubicBezTo>
                    <a:pt x="347" y="18227"/>
                    <a:pt x="358" y="18227"/>
                    <a:pt x="368" y="18227"/>
                  </a:cubicBezTo>
                  <a:cubicBezTo>
                    <a:pt x="512" y="18230"/>
                    <a:pt x="645" y="18234"/>
                    <a:pt x="701" y="18314"/>
                  </a:cubicBezTo>
                  <a:cubicBezTo>
                    <a:pt x="729" y="18353"/>
                    <a:pt x="732" y="18402"/>
                    <a:pt x="715" y="18444"/>
                  </a:cubicBezTo>
                  <a:cubicBezTo>
                    <a:pt x="708" y="18468"/>
                    <a:pt x="701" y="18489"/>
                    <a:pt x="697" y="18514"/>
                  </a:cubicBezTo>
                  <a:cubicBezTo>
                    <a:pt x="683" y="18594"/>
                    <a:pt x="676" y="18671"/>
                    <a:pt x="680" y="18752"/>
                  </a:cubicBezTo>
                  <a:cubicBezTo>
                    <a:pt x="676" y="18832"/>
                    <a:pt x="687" y="18909"/>
                    <a:pt x="708" y="18986"/>
                  </a:cubicBezTo>
                  <a:cubicBezTo>
                    <a:pt x="767" y="18997"/>
                    <a:pt x="802" y="19053"/>
                    <a:pt x="841" y="19109"/>
                  </a:cubicBezTo>
                  <a:cubicBezTo>
                    <a:pt x="875" y="19163"/>
                    <a:pt x="905" y="19214"/>
                    <a:pt x="939" y="19214"/>
                  </a:cubicBezTo>
                  <a:cubicBezTo>
                    <a:pt x="940" y="19214"/>
                    <a:pt x="941" y="19214"/>
                    <a:pt x="942" y="19214"/>
                  </a:cubicBezTo>
                  <a:cubicBezTo>
                    <a:pt x="993" y="19207"/>
                    <a:pt x="1309" y="19168"/>
                    <a:pt x="1593" y="19168"/>
                  </a:cubicBezTo>
                  <a:cubicBezTo>
                    <a:pt x="1725" y="19168"/>
                    <a:pt x="1849" y="19177"/>
                    <a:pt x="1936" y="19200"/>
                  </a:cubicBezTo>
                  <a:cubicBezTo>
                    <a:pt x="1947" y="19203"/>
                    <a:pt x="1961" y="19207"/>
                    <a:pt x="1975" y="19210"/>
                  </a:cubicBezTo>
                  <a:lnTo>
                    <a:pt x="1989" y="19217"/>
                  </a:lnTo>
                  <a:lnTo>
                    <a:pt x="2014" y="19224"/>
                  </a:lnTo>
                  <a:lnTo>
                    <a:pt x="2031" y="19231"/>
                  </a:lnTo>
                  <a:lnTo>
                    <a:pt x="2056" y="19242"/>
                  </a:lnTo>
                  <a:lnTo>
                    <a:pt x="2070" y="19252"/>
                  </a:lnTo>
                  <a:lnTo>
                    <a:pt x="2094" y="19263"/>
                  </a:lnTo>
                  <a:lnTo>
                    <a:pt x="2112" y="19273"/>
                  </a:lnTo>
                  <a:lnTo>
                    <a:pt x="2133" y="19287"/>
                  </a:lnTo>
                  <a:lnTo>
                    <a:pt x="2150" y="19298"/>
                  </a:lnTo>
                  <a:lnTo>
                    <a:pt x="2171" y="19312"/>
                  </a:lnTo>
                  <a:lnTo>
                    <a:pt x="2185" y="19326"/>
                  </a:lnTo>
                  <a:lnTo>
                    <a:pt x="2206" y="19340"/>
                  </a:lnTo>
                  <a:lnTo>
                    <a:pt x="2224" y="19354"/>
                  </a:lnTo>
                  <a:lnTo>
                    <a:pt x="2231" y="19357"/>
                  </a:lnTo>
                  <a:cubicBezTo>
                    <a:pt x="2245" y="19357"/>
                    <a:pt x="2262" y="19354"/>
                    <a:pt x="2280" y="19354"/>
                  </a:cubicBezTo>
                  <a:cubicBezTo>
                    <a:pt x="2367" y="19361"/>
                    <a:pt x="2451" y="19378"/>
                    <a:pt x="2532" y="19410"/>
                  </a:cubicBezTo>
                  <a:cubicBezTo>
                    <a:pt x="2577" y="19427"/>
                    <a:pt x="2623" y="19441"/>
                    <a:pt x="2672" y="19448"/>
                  </a:cubicBezTo>
                  <a:cubicBezTo>
                    <a:pt x="2633" y="19385"/>
                    <a:pt x="2588" y="19322"/>
                    <a:pt x="2535" y="19266"/>
                  </a:cubicBezTo>
                  <a:cubicBezTo>
                    <a:pt x="2430" y="19140"/>
                    <a:pt x="2367" y="19056"/>
                    <a:pt x="2374" y="18986"/>
                  </a:cubicBezTo>
                  <a:cubicBezTo>
                    <a:pt x="2374" y="18920"/>
                    <a:pt x="2364" y="18853"/>
                    <a:pt x="2346" y="18787"/>
                  </a:cubicBezTo>
                  <a:cubicBezTo>
                    <a:pt x="2329" y="18720"/>
                    <a:pt x="2318" y="18650"/>
                    <a:pt x="2315" y="18580"/>
                  </a:cubicBezTo>
                  <a:cubicBezTo>
                    <a:pt x="2315" y="18559"/>
                    <a:pt x="2315" y="18535"/>
                    <a:pt x="2311" y="18503"/>
                  </a:cubicBezTo>
                  <a:cubicBezTo>
                    <a:pt x="2297" y="18356"/>
                    <a:pt x="2283" y="18136"/>
                    <a:pt x="2451" y="18017"/>
                  </a:cubicBezTo>
                  <a:cubicBezTo>
                    <a:pt x="2500" y="17978"/>
                    <a:pt x="2546" y="17936"/>
                    <a:pt x="2588" y="17884"/>
                  </a:cubicBezTo>
                  <a:cubicBezTo>
                    <a:pt x="2633" y="17832"/>
                    <a:pt x="2678" y="17781"/>
                    <a:pt x="2754" y="17781"/>
                  </a:cubicBezTo>
                  <a:cubicBezTo>
                    <a:pt x="2767" y="17781"/>
                    <a:pt x="2780" y="17783"/>
                    <a:pt x="2794" y="17785"/>
                  </a:cubicBezTo>
                  <a:cubicBezTo>
                    <a:pt x="2799" y="17786"/>
                    <a:pt x="2803" y="17786"/>
                    <a:pt x="2808" y="17786"/>
                  </a:cubicBezTo>
                  <a:cubicBezTo>
                    <a:pt x="2849" y="17786"/>
                    <a:pt x="2892" y="17772"/>
                    <a:pt x="2924" y="17743"/>
                  </a:cubicBezTo>
                  <a:cubicBezTo>
                    <a:pt x="3008" y="17673"/>
                    <a:pt x="3057" y="17568"/>
                    <a:pt x="3053" y="17460"/>
                  </a:cubicBezTo>
                  <a:cubicBezTo>
                    <a:pt x="3067" y="17145"/>
                    <a:pt x="3214" y="17022"/>
                    <a:pt x="3456" y="16816"/>
                  </a:cubicBezTo>
                  <a:lnTo>
                    <a:pt x="3466" y="16805"/>
                  </a:lnTo>
                  <a:cubicBezTo>
                    <a:pt x="3575" y="16718"/>
                    <a:pt x="3687" y="16637"/>
                    <a:pt x="3802" y="16564"/>
                  </a:cubicBezTo>
                  <a:cubicBezTo>
                    <a:pt x="3914" y="16490"/>
                    <a:pt x="4061" y="16392"/>
                    <a:pt x="4090" y="16343"/>
                  </a:cubicBezTo>
                  <a:cubicBezTo>
                    <a:pt x="4047" y="16256"/>
                    <a:pt x="4090" y="16119"/>
                    <a:pt x="4135" y="15976"/>
                  </a:cubicBezTo>
                  <a:cubicBezTo>
                    <a:pt x="4156" y="15916"/>
                    <a:pt x="4170" y="15857"/>
                    <a:pt x="4181" y="15793"/>
                  </a:cubicBezTo>
                  <a:cubicBezTo>
                    <a:pt x="4149" y="15765"/>
                    <a:pt x="3991" y="15751"/>
                    <a:pt x="3907" y="15741"/>
                  </a:cubicBezTo>
                  <a:cubicBezTo>
                    <a:pt x="3830" y="15737"/>
                    <a:pt x="3753" y="15723"/>
                    <a:pt x="3680" y="15702"/>
                  </a:cubicBezTo>
                  <a:cubicBezTo>
                    <a:pt x="3578" y="15667"/>
                    <a:pt x="3326" y="15503"/>
                    <a:pt x="3228" y="15251"/>
                  </a:cubicBezTo>
                  <a:cubicBezTo>
                    <a:pt x="3169" y="15093"/>
                    <a:pt x="3183" y="14918"/>
                    <a:pt x="3267" y="14775"/>
                  </a:cubicBezTo>
                  <a:cubicBezTo>
                    <a:pt x="3389" y="14551"/>
                    <a:pt x="3652" y="14278"/>
                    <a:pt x="4219" y="14229"/>
                  </a:cubicBezTo>
                  <a:lnTo>
                    <a:pt x="4230" y="14229"/>
                  </a:lnTo>
                  <a:cubicBezTo>
                    <a:pt x="4233" y="14208"/>
                    <a:pt x="4233" y="14187"/>
                    <a:pt x="4233" y="14166"/>
                  </a:cubicBezTo>
                  <a:cubicBezTo>
                    <a:pt x="4233" y="14099"/>
                    <a:pt x="4233" y="14001"/>
                    <a:pt x="4321" y="13949"/>
                  </a:cubicBezTo>
                  <a:cubicBezTo>
                    <a:pt x="4408" y="13896"/>
                    <a:pt x="4436" y="13816"/>
                    <a:pt x="4436" y="13630"/>
                  </a:cubicBezTo>
                  <a:cubicBezTo>
                    <a:pt x="4436" y="13406"/>
                    <a:pt x="4436" y="13035"/>
                    <a:pt x="4713" y="13007"/>
                  </a:cubicBezTo>
                  <a:cubicBezTo>
                    <a:pt x="4765" y="13003"/>
                    <a:pt x="4814" y="12986"/>
                    <a:pt x="4860" y="12958"/>
                  </a:cubicBezTo>
                  <a:lnTo>
                    <a:pt x="4846" y="12951"/>
                  </a:lnTo>
                  <a:cubicBezTo>
                    <a:pt x="4744" y="12923"/>
                    <a:pt x="4671" y="12839"/>
                    <a:pt x="4678" y="12758"/>
                  </a:cubicBezTo>
                  <a:cubicBezTo>
                    <a:pt x="4681" y="12716"/>
                    <a:pt x="4709" y="12625"/>
                    <a:pt x="4881" y="12604"/>
                  </a:cubicBezTo>
                  <a:cubicBezTo>
                    <a:pt x="4895" y="12601"/>
                    <a:pt x="4909" y="12600"/>
                    <a:pt x="4924" y="12600"/>
                  </a:cubicBezTo>
                  <a:cubicBezTo>
                    <a:pt x="5011" y="12600"/>
                    <a:pt x="5093" y="12653"/>
                    <a:pt x="5129" y="12734"/>
                  </a:cubicBezTo>
                  <a:cubicBezTo>
                    <a:pt x="5154" y="12776"/>
                    <a:pt x="5161" y="12786"/>
                    <a:pt x="5192" y="12786"/>
                  </a:cubicBezTo>
                  <a:cubicBezTo>
                    <a:pt x="5262" y="12786"/>
                    <a:pt x="5381" y="12699"/>
                    <a:pt x="5409" y="12608"/>
                  </a:cubicBezTo>
                  <a:cubicBezTo>
                    <a:pt x="5430" y="12559"/>
                    <a:pt x="5409" y="12506"/>
                    <a:pt x="5367" y="12482"/>
                  </a:cubicBezTo>
                  <a:cubicBezTo>
                    <a:pt x="5329" y="12452"/>
                    <a:pt x="5300" y="12439"/>
                    <a:pt x="5275" y="12439"/>
                  </a:cubicBezTo>
                  <a:cubicBezTo>
                    <a:pt x="5240" y="12439"/>
                    <a:pt x="5212" y="12465"/>
                    <a:pt x="5175" y="12503"/>
                  </a:cubicBezTo>
                  <a:cubicBezTo>
                    <a:pt x="5140" y="12545"/>
                    <a:pt x="5094" y="12576"/>
                    <a:pt x="5045" y="12590"/>
                  </a:cubicBezTo>
                  <a:cubicBezTo>
                    <a:pt x="5033" y="12593"/>
                    <a:pt x="5021" y="12595"/>
                    <a:pt x="5009" y="12595"/>
                  </a:cubicBezTo>
                  <a:cubicBezTo>
                    <a:pt x="4937" y="12595"/>
                    <a:pt x="4876" y="12545"/>
                    <a:pt x="4828" y="12506"/>
                  </a:cubicBezTo>
                  <a:cubicBezTo>
                    <a:pt x="4793" y="12478"/>
                    <a:pt x="4755" y="12447"/>
                    <a:pt x="4727" y="12447"/>
                  </a:cubicBezTo>
                  <a:cubicBezTo>
                    <a:pt x="4699" y="12447"/>
                    <a:pt x="4629" y="12436"/>
                    <a:pt x="4608" y="12324"/>
                  </a:cubicBezTo>
                  <a:cubicBezTo>
                    <a:pt x="4597" y="12272"/>
                    <a:pt x="4594" y="12216"/>
                    <a:pt x="4597" y="12160"/>
                  </a:cubicBezTo>
                  <a:cubicBezTo>
                    <a:pt x="4601" y="12107"/>
                    <a:pt x="4594" y="12051"/>
                    <a:pt x="4583" y="11995"/>
                  </a:cubicBezTo>
                  <a:cubicBezTo>
                    <a:pt x="4538" y="11894"/>
                    <a:pt x="4443" y="11589"/>
                    <a:pt x="4566" y="11421"/>
                  </a:cubicBezTo>
                  <a:cubicBezTo>
                    <a:pt x="4596" y="11380"/>
                    <a:pt x="4638" y="11363"/>
                    <a:pt x="4688" y="11363"/>
                  </a:cubicBezTo>
                  <a:cubicBezTo>
                    <a:pt x="4774" y="11363"/>
                    <a:pt x="4885" y="11412"/>
                    <a:pt x="5014" y="11470"/>
                  </a:cubicBezTo>
                  <a:cubicBezTo>
                    <a:pt x="5164" y="11536"/>
                    <a:pt x="5336" y="11613"/>
                    <a:pt x="5497" y="11624"/>
                  </a:cubicBezTo>
                  <a:cubicBezTo>
                    <a:pt x="5519" y="11626"/>
                    <a:pt x="5542" y="11627"/>
                    <a:pt x="5564" y="11627"/>
                  </a:cubicBezTo>
                  <a:cubicBezTo>
                    <a:pt x="5720" y="11627"/>
                    <a:pt x="5872" y="11574"/>
                    <a:pt x="5994" y="11473"/>
                  </a:cubicBezTo>
                  <a:cubicBezTo>
                    <a:pt x="6025" y="11449"/>
                    <a:pt x="6050" y="11414"/>
                    <a:pt x="6057" y="11375"/>
                  </a:cubicBezTo>
                  <a:cubicBezTo>
                    <a:pt x="6053" y="11337"/>
                    <a:pt x="6043" y="11298"/>
                    <a:pt x="6032" y="11260"/>
                  </a:cubicBezTo>
                  <a:cubicBezTo>
                    <a:pt x="5994" y="11130"/>
                    <a:pt x="5938" y="10931"/>
                    <a:pt x="6134" y="10798"/>
                  </a:cubicBezTo>
                  <a:cubicBezTo>
                    <a:pt x="6201" y="10756"/>
                    <a:pt x="6208" y="10731"/>
                    <a:pt x="6211" y="10728"/>
                  </a:cubicBezTo>
                  <a:cubicBezTo>
                    <a:pt x="6211" y="10714"/>
                    <a:pt x="6190" y="10682"/>
                    <a:pt x="6169" y="10651"/>
                  </a:cubicBezTo>
                  <a:cubicBezTo>
                    <a:pt x="6134" y="10602"/>
                    <a:pt x="6102" y="10546"/>
                    <a:pt x="6081" y="10486"/>
                  </a:cubicBezTo>
                  <a:cubicBezTo>
                    <a:pt x="6036" y="10336"/>
                    <a:pt x="6095" y="10220"/>
                    <a:pt x="6173" y="10175"/>
                  </a:cubicBezTo>
                  <a:cubicBezTo>
                    <a:pt x="6201" y="10156"/>
                    <a:pt x="6232" y="10148"/>
                    <a:pt x="6262" y="10148"/>
                  </a:cubicBezTo>
                  <a:cubicBezTo>
                    <a:pt x="6308" y="10148"/>
                    <a:pt x="6353" y="10167"/>
                    <a:pt x="6386" y="10203"/>
                  </a:cubicBezTo>
                  <a:cubicBezTo>
                    <a:pt x="6409" y="10220"/>
                    <a:pt x="6491" y="10230"/>
                    <a:pt x="6615" y="10230"/>
                  </a:cubicBezTo>
                  <a:cubicBezTo>
                    <a:pt x="6863" y="10230"/>
                    <a:pt x="7279" y="10191"/>
                    <a:pt x="7734" y="10098"/>
                  </a:cubicBezTo>
                  <a:cubicBezTo>
                    <a:pt x="8371" y="9968"/>
                    <a:pt x="8704" y="9748"/>
                    <a:pt x="8725" y="9639"/>
                  </a:cubicBezTo>
                  <a:cubicBezTo>
                    <a:pt x="8749" y="9523"/>
                    <a:pt x="8879" y="9355"/>
                    <a:pt x="9061" y="9131"/>
                  </a:cubicBezTo>
                  <a:cubicBezTo>
                    <a:pt x="9120" y="9058"/>
                    <a:pt x="9176" y="8984"/>
                    <a:pt x="9229" y="8904"/>
                  </a:cubicBezTo>
                  <a:cubicBezTo>
                    <a:pt x="9257" y="8858"/>
                    <a:pt x="9264" y="8802"/>
                    <a:pt x="9239" y="8753"/>
                  </a:cubicBezTo>
                  <a:cubicBezTo>
                    <a:pt x="9211" y="8694"/>
                    <a:pt x="9141" y="8652"/>
                    <a:pt x="9047" y="8638"/>
                  </a:cubicBezTo>
                  <a:cubicBezTo>
                    <a:pt x="8945" y="8627"/>
                    <a:pt x="8854" y="8561"/>
                    <a:pt x="8819" y="8463"/>
                  </a:cubicBezTo>
                  <a:cubicBezTo>
                    <a:pt x="8774" y="8340"/>
                    <a:pt x="8809" y="8172"/>
                    <a:pt x="8910" y="8057"/>
                  </a:cubicBezTo>
                  <a:cubicBezTo>
                    <a:pt x="8942" y="8018"/>
                    <a:pt x="8938" y="7994"/>
                    <a:pt x="8931" y="7976"/>
                  </a:cubicBezTo>
                  <a:cubicBezTo>
                    <a:pt x="8903" y="7910"/>
                    <a:pt x="8784" y="7850"/>
                    <a:pt x="8648" y="7836"/>
                  </a:cubicBezTo>
                  <a:cubicBezTo>
                    <a:pt x="8487" y="7819"/>
                    <a:pt x="8206" y="7731"/>
                    <a:pt x="8150" y="7567"/>
                  </a:cubicBezTo>
                  <a:cubicBezTo>
                    <a:pt x="8133" y="7514"/>
                    <a:pt x="8129" y="7437"/>
                    <a:pt x="8224" y="7349"/>
                  </a:cubicBezTo>
                  <a:cubicBezTo>
                    <a:pt x="8282" y="7291"/>
                    <a:pt x="8336" y="7264"/>
                    <a:pt x="8388" y="7264"/>
                  </a:cubicBezTo>
                  <a:cubicBezTo>
                    <a:pt x="8401" y="7264"/>
                    <a:pt x="8414" y="7265"/>
                    <a:pt x="8427" y="7269"/>
                  </a:cubicBezTo>
                  <a:lnTo>
                    <a:pt x="8427" y="7262"/>
                  </a:lnTo>
                  <a:lnTo>
                    <a:pt x="8434" y="7241"/>
                  </a:lnTo>
                  <a:lnTo>
                    <a:pt x="8434" y="7234"/>
                  </a:lnTo>
                  <a:cubicBezTo>
                    <a:pt x="8438" y="7223"/>
                    <a:pt x="8438" y="7216"/>
                    <a:pt x="8441" y="7209"/>
                  </a:cubicBezTo>
                  <a:lnTo>
                    <a:pt x="8441" y="7206"/>
                  </a:lnTo>
                  <a:cubicBezTo>
                    <a:pt x="8441" y="7202"/>
                    <a:pt x="8441" y="7195"/>
                    <a:pt x="8445" y="7192"/>
                  </a:cubicBezTo>
                  <a:lnTo>
                    <a:pt x="8445" y="7188"/>
                  </a:lnTo>
                  <a:lnTo>
                    <a:pt x="8445" y="7178"/>
                  </a:lnTo>
                  <a:lnTo>
                    <a:pt x="8434" y="7174"/>
                  </a:lnTo>
                  <a:cubicBezTo>
                    <a:pt x="8329" y="7136"/>
                    <a:pt x="8266" y="7059"/>
                    <a:pt x="8273" y="6800"/>
                  </a:cubicBezTo>
                  <a:cubicBezTo>
                    <a:pt x="8273" y="6688"/>
                    <a:pt x="8298" y="6576"/>
                    <a:pt x="8347" y="6474"/>
                  </a:cubicBezTo>
                  <a:cubicBezTo>
                    <a:pt x="8382" y="6394"/>
                    <a:pt x="8417" y="6313"/>
                    <a:pt x="8420" y="6089"/>
                  </a:cubicBezTo>
                  <a:cubicBezTo>
                    <a:pt x="8431" y="5876"/>
                    <a:pt x="8469" y="5666"/>
                    <a:pt x="8539" y="5466"/>
                  </a:cubicBezTo>
                  <a:cubicBezTo>
                    <a:pt x="8574" y="5368"/>
                    <a:pt x="8599" y="5263"/>
                    <a:pt x="8606" y="5158"/>
                  </a:cubicBezTo>
                  <a:cubicBezTo>
                    <a:pt x="8606" y="5140"/>
                    <a:pt x="8606" y="5126"/>
                    <a:pt x="8609" y="5112"/>
                  </a:cubicBezTo>
                  <a:lnTo>
                    <a:pt x="8609" y="5105"/>
                  </a:lnTo>
                  <a:cubicBezTo>
                    <a:pt x="8613" y="5074"/>
                    <a:pt x="8623" y="5046"/>
                    <a:pt x="8637" y="5018"/>
                  </a:cubicBezTo>
                  <a:cubicBezTo>
                    <a:pt x="8658" y="4972"/>
                    <a:pt x="8683" y="4934"/>
                    <a:pt x="8711" y="4895"/>
                  </a:cubicBezTo>
                  <a:lnTo>
                    <a:pt x="8711" y="4895"/>
                  </a:lnTo>
                  <a:lnTo>
                    <a:pt x="8704" y="4902"/>
                  </a:lnTo>
                  <a:lnTo>
                    <a:pt x="8756" y="4843"/>
                  </a:lnTo>
                  <a:cubicBezTo>
                    <a:pt x="8802" y="4787"/>
                    <a:pt x="8858" y="4731"/>
                    <a:pt x="8914" y="4668"/>
                  </a:cubicBezTo>
                  <a:cubicBezTo>
                    <a:pt x="8987" y="4591"/>
                    <a:pt x="9064" y="4503"/>
                    <a:pt x="9138" y="4412"/>
                  </a:cubicBezTo>
                  <a:cubicBezTo>
                    <a:pt x="9183" y="4360"/>
                    <a:pt x="9222" y="4300"/>
                    <a:pt x="9260" y="4241"/>
                  </a:cubicBezTo>
                  <a:cubicBezTo>
                    <a:pt x="9446" y="3936"/>
                    <a:pt x="9817" y="3555"/>
                    <a:pt x="10072" y="3344"/>
                  </a:cubicBezTo>
                  <a:cubicBezTo>
                    <a:pt x="10121" y="3302"/>
                    <a:pt x="10174" y="3264"/>
                    <a:pt x="10226" y="3225"/>
                  </a:cubicBezTo>
                  <a:cubicBezTo>
                    <a:pt x="10314" y="3173"/>
                    <a:pt x="10405" y="3127"/>
                    <a:pt x="10503" y="3089"/>
                  </a:cubicBezTo>
                  <a:lnTo>
                    <a:pt x="10545" y="3068"/>
                  </a:lnTo>
                  <a:cubicBezTo>
                    <a:pt x="10671" y="3015"/>
                    <a:pt x="10846" y="2938"/>
                    <a:pt x="10867" y="2889"/>
                  </a:cubicBezTo>
                  <a:cubicBezTo>
                    <a:pt x="10867" y="2886"/>
                    <a:pt x="10871" y="2882"/>
                    <a:pt x="10871" y="2875"/>
                  </a:cubicBezTo>
                  <a:cubicBezTo>
                    <a:pt x="10885" y="2791"/>
                    <a:pt x="10888" y="2704"/>
                    <a:pt x="10881" y="2616"/>
                  </a:cubicBezTo>
                  <a:cubicBezTo>
                    <a:pt x="10881" y="2592"/>
                    <a:pt x="10878" y="2564"/>
                    <a:pt x="10874" y="2536"/>
                  </a:cubicBezTo>
                  <a:lnTo>
                    <a:pt x="10874" y="2529"/>
                  </a:lnTo>
                  <a:cubicBezTo>
                    <a:pt x="10871" y="2501"/>
                    <a:pt x="10867" y="2469"/>
                    <a:pt x="10864" y="2441"/>
                  </a:cubicBezTo>
                  <a:lnTo>
                    <a:pt x="10864" y="2431"/>
                  </a:lnTo>
                  <a:cubicBezTo>
                    <a:pt x="10864" y="2413"/>
                    <a:pt x="10860" y="2396"/>
                    <a:pt x="10857" y="2378"/>
                  </a:cubicBezTo>
                  <a:cubicBezTo>
                    <a:pt x="10857" y="2361"/>
                    <a:pt x="10853" y="2354"/>
                    <a:pt x="10853" y="2343"/>
                  </a:cubicBezTo>
                  <a:cubicBezTo>
                    <a:pt x="10839" y="2242"/>
                    <a:pt x="10818" y="2161"/>
                    <a:pt x="10797" y="2137"/>
                  </a:cubicBezTo>
                  <a:cubicBezTo>
                    <a:pt x="10782" y="2130"/>
                    <a:pt x="10735" y="2119"/>
                    <a:pt x="10609" y="2119"/>
                  </a:cubicBezTo>
                  <a:cubicBezTo>
                    <a:pt x="10593" y="2119"/>
                    <a:pt x="10577" y="2119"/>
                    <a:pt x="10559" y="2119"/>
                  </a:cubicBezTo>
                  <a:lnTo>
                    <a:pt x="10542" y="2119"/>
                  </a:lnTo>
                  <a:lnTo>
                    <a:pt x="10542" y="2130"/>
                  </a:lnTo>
                  <a:lnTo>
                    <a:pt x="10542" y="2151"/>
                  </a:lnTo>
                  <a:lnTo>
                    <a:pt x="10542" y="2175"/>
                  </a:lnTo>
                  <a:lnTo>
                    <a:pt x="10542" y="2196"/>
                  </a:lnTo>
                  <a:lnTo>
                    <a:pt x="10542" y="2224"/>
                  </a:lnTo>
                  <a:lnTo>
                    <a:pt x="10542" y="2245"/>
                  </a:lnTo>
                  <a:cubicBezTo>
                    <a:pt x="10542" y="2252"/>
                    <a:pt x="10542" y="2266"/>
                    <a:pt x="10538" y="2277"/>
                  </a:cubicBezTo>
                  <a:cubicBezTo>
                    <a:pt x="10535" y="2287"/>
                    <a:pt x="10538" y="2291"/>
                    <a:pt x="10538" y="2298"/>
                  </a:cubicBezTo>
                  <a:cubicBezTo>
                    <a:pt x="10538" y="2305"/>
                    <a:pt x="10535" y="2319"/>
                    <a:pt x="10535" y="2333"/>
                  </a:cubicBezTo>
                  <a:cubicBezTo>
                    <a:pt x="10535" y="2343"/>
                    <a:pt x="10535" y="2347"/>
                    <a:pt x="10531" y="2354"/>
                  </a:cubicBezTo>
                  <a:cubicBezTo>
                    <a:pt x="10528" y="2361"/>
                    <a:pt x="10528" y="2378"/>
                    <a:pt x="10528" y="2389"/>
                  </a:cubicBezTo>
                  <a:cubicBezTo>
                    <a:pt x="10524" y="2399"/>
                    <a:pt x="10524" y="2403"/>
                    <a:pt x="10524" y="2413"/>
                  </a:cubicBezTo>
                  <a:cubicBezTo>
                    <a:pt x="10521" y="2420"/>
                    <a:pt x="10517" y="2434"/>
                    <a:pt x="10517" y="2448"/>
                  </a:cubicBezTo>
                  <a:lnTo>
                    <a:pt x="10510" y="2473"/>
                  </a:lnTo>
                  <a:cubicBezTo>
                    <a:pt x="10510" y="2483"/>
                    <a:pt x="10507" y="2494"/>
                    <a:pt x="10503" y="2508"/>
                  </a:cubicBezTo>
                  <a:lnTo>
                    <a:pt x="10500" y="2532"/>
                  </a:lnTo>
                  <a:cubicBezTo>
                    <a:pt x="10496" y="2543"/>
                    <a:pt x="10493" y="2557"/>
                    <a:pt x="10489" y="2567"/>
                  </a:cubicBezTo>
                  <a:lnTo>
                    <a:pt x="10482" y="2592"/>
                  </a:lnTo>
                  <a:cubicBezTo>
                    <a:pt x="10479" y="2602"/>
                    <a:pt x="10475" y="2613"/>
                    <a:pt x="10472" y="2623"/>
                  </a:cubicBezTo>
                  <a:cubicBezTo>
                    <a:pt x="10468" y="2637"/>
                    <a:pt x="10468" y="2641"/>
                    <a:pt x="10465" y="2648"/>
                  </a:cubicBezTo>
                  <a:cubicBezTo>
                    <a:pt x="10461" y="2658"/>
                    <a:pt x="10458" y="2669"/>
                    <a:pt x="10454" y="2683"/>
                  </a:cubicBezTo>
                  <a:cubicBezTo>
                    <a:pt x="10451" y="2693"/>
                    <a:pt x="10447" y="2697"/>
                    <a:pt x="10444" y="2704"/>
                  </a:cubicBezTo>
                  <a:cubicBezTo>
                    <a:pt x="10444" y="2714"/>
                    <a:pt x="10437" y="2725"/>
                    <a:pt x="10433" y="2735"/>
                  </a:cubicBezTo>
                  <a:cubicBezTo>
                    <a:pt x="10430" y="2746"/>
                    <a:pt x="10426" y="2749"/>
                    <a:pt x="10423" y="2756"/>
                  </a:cubicBezTo>
                  <a:cubicBezTo>
                    <a:pt x="10419" y="2763"/>
                    <a:pt x="10416" y="2777"/>
                    <a:pt x="10412" y="2784"/>
                  </a:cubicBezTo>
                  <a:cubicBezTo>
                    <a:pt x="10405" y="2795"/>
                    <a:pt x="10405" y="2798"/>
                    <a:pt x="10402" y="2805"/>
                  </a:cubicBezTo>
                  <a:cubicBezTo>
                    <a:pt x="10398" y="2812"/>
                    <a:pt x="10391" y="2823"/>
                    <a:pt x="10388" y="2833"/>
                  </a:cubicBezTo>
                  <a:cubicBezTo>
                    <a:pt x="10381" y="2840"/>
                    <a:pt x="10381" y="2844"/>
                    <a:pt x="10377" y="2851"/>
                  </a:cubicBezTo>
                  <a:cubicBezTo>
                    <a:pt x="10374" y="2854"/>
                    <a:pt x="10367" y="2868"/>
                    <a:pt x="10360" y="2875"/>
                  </a:cubicBezTo>
                  <a:lnTo>
                    <a:pt x="10353" y="2889"/>
                  </a:lnTo>
                  <a:cubicBezTo>
                    <a:pt x="10342" y="2900"/>
                    <a:pt x="10335" y="2910"/>
                    <a:pt x="10325" y="2921"/>
                  </a:cubicBezTo>
                  <a:cubicBezTo>
                    <a:pt x="10295" y="2960"/>
                    <a:pt x="10248" y="2981"/>
                    <a:pt x="10199" y="2981"/>
                  </a:cubicBezTo>
                  <a:cubicBezTo>
                    <a:pt x="10196" y="2981"/>
                    <a:pt x="10192" y="2981"/>
                    <a:pt x="10188" y="2980"/>
                  </a:cubicBezTo>
                  <a:cubicBezTo>
                    <a:pt x="10186" y="2980"/>
                    <a:pt x="10185" y="2980"/>
                    <a:pt x="10183" y="2980"/>
                  </a:cubicBezTo>
                  <a:cubicBezTo>
                    <a:pt x="10131" y="2980"/>
                    <a:pt x="10067" y="3031"/>
                    <a:pt x="10009" y="3082"/>
                  </a:cubicBezTo>
                  <a:cubicBezTo>
                    <a:pt x="9944" y="3139"/>
                    <a:pt x="9875" y="3196"/>
                    <a:pt x="9795" y="3196"/>
                  </a:cubicBezTo>
                  <a:cubicBezTo>
                    <a:pt x="9782" y="3196"/>
                    <a:pt x="9768" y="3194"/>
                    <a:pt x="9754" y="3190"/>
                  </a:cubicBezTo>
                  <a:cubicBezTo>
                    <a:pt x="9751" y="3190"/>
                    <a:pt x="9748" y="3189"/>
                    <a:pt x="9744" y="3189"/>
                  </a:cubicBezTo>
                  <a:cubicBezTo>
                    <a:pt x="9712" y="3189"/>
                    <a:pt x="9661" y="3218"/>
                    <a:pt x="9610" y="3243"/>
                  </a:cubicBezTo>
                  <a:lnTo>
                    <a:pt x="9589" y="3253"/>
                  </a:lnTo>
                  <a:lnTo>
                    <a:pt x="9582" y="3257"/>
                  </a:lnTo>
                  <a:lnTo>
                    <a:pt x="9561" y="3267"/>
                  </a:lnTo>
                  <a:lnTo>
                    <a:pt x="9558" y="3267"/>
                  </a:lnTo>
                  <a:cubicBezTo>
                    <a:pt x="9540" y="3278"/>
                    <a:pt x="9523" y="3285"/>
                    <a:pt x="9505" y="3292"/>
                  </a:cubicBezTo>
                  <a:lnTo>
                    <a:pt x="9498" y="3292"/>
                  </a:lnTo>
                  <a:lnTo>
                    <a:pt x="9477" y="3302"/>
                  </a:lnTo>
                  <a:lnTo>
                    <a:pt x="9470" y="3302"/>
                  </a:lnTo>
                  <a:lnTo>
                    <a:pt x="9442" y="3309"/>
                  </a:lnTo>
                  <a:lnTo>
                    <a:pt x="9418" y="3313"/>
                  </a:lnTo>
                  <a:lnTo>
                    <a:pt x="9351" y="3313"/>
                  </a:lnTo>
                  <a:cubicBezTo>
                    <a:pt x="9344" y="3313"/>
                    <a:pt x="9334" y="3309"/>
                    <a:pt x="9327" y="3306"/>
                  </a:cubicBezTo>
                  <a:lnTo>
                    <a:pt x="9320" y="3306"/>
                  </a:lnTo>
                  <a:lnTo>
                    <a:pt x="9299" y="3299"/>
                  </a:lnTo>
                  <a:lnTo>
                    <a:pt x="9288" y="3295"/>
                  </a:lnTo>
                  <a:cubicBezTo>
                    <a:pt x="9281" y="3292"/>
                    <a:pt x="9271" y="3285"/>
                    <a:pt x="9260" y="3281"/>
                  </a:cubicBezTo>
                  <a:cubicBezTo>
                    <a:pt x="9223" y="3258"/>
                    <a:pt x="9180" y="3251"/>
                    <a:pt x="9134" y="3251"/>
                  </a:cubicBezTo>
                  <a:cubicBezTo>
                    <a:pt x="9096" y="3251"/>
                    <a:pt x="9056" y="3256"/>
                    <a:pt x="9015" y="3260"/>
                  </a:cubicBezTo>
                  <a:cubicBezTo>
                    <a:pt x="8978" y="3265"/>
                    <a:pt x="8939" y="3269"/>
                    <a:pt x="8899" y="3269"/>
                  </a:cubicBezTo>
                  <a:cubicBezTo>
                    <a:pt x="8842" y="3269"/>
                    <a:pt x="8785" y="3260"/>
                    <a:pt x="8735" y="3229"/>
                  </a:cubicBezTo>
                  <a:cubicBezTo>
                    <a:pt x="8721" y="3222"/>
                    <a:pt x="8707" y="3215"/>
                    <a:pt x="8690" y="3211"/>
                  </a:cubicBezTo>
                  <a:cubicBezTo>
                    <a:pt x="8623" y="3201"/>
                    <a:pt x="8557" y="3194"/>
                    <a:pt x="8487" y="3190"/>
                  </a:cubicBezTo>
                  <a:cubicBezTo>
                    <a:pt x="8392" y="3187"/>
                    <a:pt x="8305" y="3180"/>
                    <a:pt x="8249" y="3148"/>
                  </a:cubicBezTo>
                  <a:cubicBezTo>
                    <a:pt x="8238" y="3145"/>
                    <a:pt x="8227" y="3138"/>
                    <a:pt x="8220" y="3127"/>
                  </a:cubicBezTo>
                  <a:cubicBezTo>
                    <a:pt x="8203" y="3110"/>
                    <a:pt x="8196" y="3085"/>
                    <a:pt x="8196" y="3061"/>
                  </a:cubicBezTo>
                  <a:cubicBezTo>
                    <a:pt x="8199" y="3005"/>
                    <a:pt x="8231" y="2956"/>
                    <a:pt x="8277" y="2928"/>
                  </a:cubicBezTo>
                  <a:cubicBezTo>
                    <a:pt x="8326" y="2893"/>
                    <a:pt x="8378" y="2854"/>
                    <a:pt x="8378" y="2697"/>
                  </a:cubicBezTo>
                  <a:cubicBezTo>
                    <a:pt x="8378" y="2508"/>
                    <a:pt x="8539" y="2322"/>
                    <a:pt x="8669" y="2172"/>
                  </a:cubicBezTo>
                  <a:cubicBezTo>
                    <a:pt x="8725" y="2109"/>
                    <a:pt x="8798" y="2021"/>
                    <a:pt x="8809" y="1986"/>
                  </a:cubicBezTo>
                  <a:cubicBezTo>
                    <a:pt x="8767" y="1941"/>
                    <a:pt x="8543" y="1853"/>
                    <a:pt x="8378" y="1783"/>
                  </a:cubicBezTo>
                  <a:cubicBezTo>
                    <a:pt x="8059" y="1657"/>
                    <a:pt x="7863" y="1573"/>
                    <a:pt x="7800" y="1489"/>
                  </a:cubicBezTo>
                  <a:cubicBezTo>
                    <a:pt x="7702" y="1363"/>
                    <a:pt x="7562" y="1233"/>
                    <a:pt x="7237" y="1202"/>
                  </a:cubicBezTo>
                  <a:cubicBezTo>
                    <a:pt x="7097" y="1195"/>
                    <a:pt x="6964" y="1135"/>
                    <a:pt x="6866" y="1034"/>
                  </a:cubicBezTo>
                  <a:lnTo>
                    <a:pt x="6831" y="999"/>
                  </a:lnTo>
                  <a:cubicBezTo>
                    <a:pt x="6761" y="929"/>
                    <a:pt x="6687" y="866"/>
                    <a:pt x="6603" y="813"/>
                  </a:cubicBezTo>
                  <a:cubicBezTo>
                    <a:pt x="6586" y="803"/>
                    <a:pt x="6568" y="792"/>
                    <a:pt x="6551" y="782"/>
                  </a:cubicBezTo>
                  <a:lnTo>
                    <a:pt x="6533" y="768"/>
                  </a:lnTo>
                  <a:lnTo>
                    <a:pt x="6502" y="743"/>
                  </a:lnTo>
                  <a:lnTo>
                    <a:pt x="6477" y="726"/>
                  </a:lnTo>
                  <a:lnTo>
                    <a:pt x="6446" y="701"/>
                  </a:lnTo>
                  <a:lnTo>
                    <a:pt x="6421" y="684"/>
                  </a:lnTo>
                  <a:lnTo>
                    <a:pt x="6390" y="656"/>
                  </a:lnTo>
                  <a:lnTo>
                    <a:pt x="6365" y="635"/>
                  </a:lnTo>
                  <a:lnTo>
                    <a:pt x="6334" y="607"/>
                  </a:lnTo>
                  <a:lnTo>
                    <a:pt x="6309" y="582"/>
                  </a:lnTo>
                  <a:lnTo>
                    <a:pt x="6278" y="554"/>
                  </a:lnTo>
                  <a:lnTo>
                    <a:pt x="6253" y="530"/>
                  </a:lnTo>
                  <a:lnTo>
                    <a:pt x="6222" y="502"/>
                  </a:lnTo>
                  <a:lnTo>
                    <a:pt x="6197" y="477"/>
                  </a:lnTo>
                  <a:lnTo>
                    <a:pt x="6169" y="446"/>
                  </a:lnTo>
                  <a:lnTo>
                    <a:pt x="6144" y="421"/>
                  </a:lnTo>
                  <a:lnTo>
                    <a:pt x="6116" y="390"/>
                  </a:lnTo>
                  <a:lnTo>
                    <a:pt x="6092" y="365"/>
                  </a:lnTo>
                  <a:lnTo>
                    <a:pt x="6064" y="334"/>
                  </a:lnTo>
                  <a:lnTo>
                    <a:pt x="6043" y="309"/>
                  </a:lnTo>
                  <a:lnTo>
                    <a:pt x="6015" y="278"/>
                  </a:lnTo>
                  <a:lnTo>
                    <a:pt x="5994" y="253"/>
                  </a:lnTo>
                  <a:lnTo>
                    <a:pt x="5969" y="222"/>
                  </a:lnTo>
                  <a:lnTo>
                    <a:pt x="5952" y="197"/>
                  </a:lnTo>
                  <a:lnTo>
                    <a:pt x="5927" y="169"/>
                  </a:lnTo>
                  <a:lnTo>
                    <a:pt x="5910" y="148"/>
                  </a:lnTo>
                  <a:lnTo>
                    <a:pt x="5889" y="120"/>
                  </a:lnTo>
                  <a:lnTo>
                    <a:pt x="5875" y="96"/>
                  </a:lnTo>
                  <a:lnTo>
                    <a:pt x="5857" y="71"/>
                  </a:lnTo>
                  <a:lnTo>
                    <a:pt x="5843" y="50"/>
                  </a:lnTo>
                  <a:lnTo>
                    <a:pt x="5836" y="43"/>
                  </a:lnTo>
                  <a:lnTo>
                    <a:pt x="5791" y="36"/>
                  </a:lnTo>
                  <a:cubicBezTo>
                    <a:pt x="5715" y="29"/>
                    <a:pt x="5582" y="15"/>
                    <a:pt x="5487" y="15"/>
                  </a:cubicBezTo>
                  <a:cubicBezTo>
                    <a:pt x="5439" y="15"/>
                    <a:pt x="5400" y="19"/>
                    <a:pt x="5385" y="29"/>
                  </a:cubicBezTo>
                  <a:cubicBezTo>
                    <a:pt x="5364" y="64"/>
                    <a:pt x="5343" y="99"/>
                    <a:pt x="5329" y="138"/>
                  </a:cubicBezTo>
                  <a:lnTo>
                    <a:pt x="5318" y="159"/>
                  </a:lnTo>
                  <a:cubicBezTo>
                    <a:pt x="5248" y="299"/>
                    <a:pt x="5185" y="435"/>
                    <a:pt x="5084" y="435"/>
                  </a:cubicBezTo>
                  <a:cubicBezTo>
                    <a:pt x="5031" y="435"/>
                    <a:pt x="4989" y="404"/>
                    <a:pt x="4958" y="337"/>
                  </a:cubicBezTo>
                  <a:cubicBezTo>
                    <a:pt x="4951" y="327"/>
                    <a:pt x="4947" y="316"/>
                    <a:pt x="4940" y="309"/>
                  </a:cubicBezTo>
                  <a:cubicBezTo>
                    <a:pt x="4849" y="169"/>
                    <a:pt x="4667" y="148"/>
                    <a:pt x="4475" y="127"/>
                  </a:cubicBezTo>
                  <a:lnTo>
                    <a:pt x="4377" y="113"/>
                  </a:lnTo>
                  <a:cubicBezTo>
                    <a:pt x="4300" y="103"/>
                    <a:pt x="4230" y="75"/>
                    <a:pt x="4167" y="29"/>
                  </a:cubicBezTo>
                  <a:cubicBezTo>
                    <a:pt x="4140" y="12"/>
                    <a:pt x="4121" y="0"/>
                    <a:pt x="409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5338;p59">
              <a:extLst>
                <a:ext uri="{FF2B5EF4-FFF2-40B4-BE49-F238E27FC236}">
                  <a16:creationId xmlns:a16="http://schemas.microsoft.com/office/drawing/2014/main" id="{53737E07-84FC-15F1-F554-7300DB1CA125}"/>
                </a:ext>
              </a:extLst>
            </p:cNvPr>
            <p:cNvSpPr/>
            <p:nvPr/>
          </p:nvSpPr>
          <p:spPr>
            <a:xfrm>
              <a:off x="1532711" y="2487712"/>
              <a:ext cx="24589" cy="16850"/>
            </a:xfrm>
            <a:custGeom>
              <a:avLst/>
              <a:gdLst/>
              <a:ahLst/>
              <a:cxnLst/>
              <a:rect l="l" t="t" r="r" b="b"/>
              <a:pathLst>
                <a:path w="1811" h="1241" extrusionOk="0">
                  <a:moveTo>
                    <a:pt x="182" y="0"/>
                  </a:moveTo>
                  <a:cubicBezTo>
                    <a:pt x="165" y="0"/>
                    <a:pt x="147" y="4"/>
                    <a:pt x="133" y="7"/>
                  </a:cubicBezTo>
                  <a:cubicBezTo>
                    <a:pt x="116" y="10"/>
                    <a:pt x="99" y="12"/>
                    <a:pt x="82" y="12"/>
                  </a:cubicBezTo>
                  <a:cubicBezTo>
                    <a:pt x="61" y="12"/>
                    <a:pt x="40" y="9"/>
                    <a:pt x="21" y="4"/>
                  </a:cubicBezTo>
                  <a:cubicBezTo>
                    <a:pt x="4" y="434"/>
                    <a:pt x="0" y="774"/>
                    <a:pt x="7" y="977"/>
                  </a:cubicBezTo>
                  <a:lnTo>
                    <a:pt x="7" y="984"/>
                  </a:lnTo>
                  <a:cubicBezTo>
                    <a:pt x="7" y="1001"/>
                    <a:pt x="11" y="1022"/>
                    <a:pt x="11" y="1036"/>
                  </a:cubicBezTo>
                  <a:lnTo>
                    <a:pt x="11" y="1043"/>
                  </a:lnTo>
                  <a:lnTo>
                    <a:pt x="11" y="1064"/>
                  </a:lnTo>
                  <a:lnTo>
                    <a:pt x="11" y="1078"/>
                  </a:lnTo>
                  <a:lnTo>
                    <a:pt x="11" y="1103"/>
                  </a:lnTo>
                  <a:lnTo>
                    <a:pt x="11" y="1120"/>
                  </a:lnTo>
                  <a:lnTo>
                    <a:pt x="11" y="1131"/>
                  </a:lnTo>
                  <a:cubicBezTo>
                    <a:pt x="11" y="1138"/>
                    <a:pt x="11" y="1141"/>
                    <a:pt x="14" y="1148"/>
                  </a:cubicBezTo>
                  <a:lnTo>
                    <a:pt x="14" y="1152"/>
                  </a:lnTo>
                  <a:cubicBezTo>
                    <a:pt x="46" y="1152"/>
                    <a:pt x="102" y="1148"/>
                    <a:pt x="151" y="1145"/>
                  </a:cubicBezTo>
                  <a:cubicBezTo>
                    <a:pt x="224" y="1141"/>
                    <a:pt x="301" y="1138"/>
                    <a:pt x="375" y="1134"/>
                  </a:cubicBezTo>
                  <a:lnTo>
                    <a:pt x="651" y="1134"/>
                  </a:lnTo>
                  <a:lnTo>
                    <a:pt x="676" y="1138"/>
                  </a:lnTo>
                  <a:lnTo>
                    <a:pt x="700" y="1138"/>
                  </a:lnTo>
                  <a:lnTo>
                    <a:pt x="721" y="1141"/>
                  </a:lnTo>
                  <a:lnTo>
                    <a:pt x="746" y="1141"/>
                  </a:lnTo>
                  <a:lnTo>
                    <a:pt x="767" y="1148"/>
                  </a:lnTo>
                  <a:lnTo>
                    <a:pt x="788" y="1152"/>
                  </a:lnTo>
                  <a:lnTo>
                    <a:pt x="809" y="1155"/>
                  </a:lnTo>
                  <a:lnTo>
                    <a:pt x="826" y="1159"/>
                  </a:lnTo>
                  <a:lnTo>
                    <a:pt x="847" y="1166"/>
                  </a:lnTo>
                  <a:lnTo>
                    <a:pt x="865" y="1173"/>
                  </a:lnTo>
                  <a:lnTo>
                    <a:pt x="879" y="1180"/>
                  </a:lnTo>
                  <a:lnTo>
                    <a:pt x="896" y="1187"/>
                  </a:lnTo>
                  <a:lnTo>
                    <a:pt x="910" y="1194"/>
                  </a:lnTo>
                  <a:lnTo>
                    <a:pt x="921" y="1197"/>
                  </a:lnTo>
                  <a:lnTo>
                    <a:pt x="963" y="1215"/>
                  </a:lnTo>
                  <a:cubicBezTo>
                    <a:pt x="1005" y="1232"/>
                    <a:pt x="1034" y="1240"/>
                    <a:pt x="1056" y="1240"/>
                  </a:cubicBezTo>
                  <a:cubicBezTo>
                    <a:pt x="1076" y="1240"/>
                    <a:pt x="1090" y="1233"/>
                    <a:pt x="1103" y="1218"/>
                  </a:cubicBezTo>
                  <a:cubicBezTo>
                    <a:pt x="1183" y="1131"/>
                    <a:pt x="1327" y="1113"/>
                    <a:pt x="1474" y="1099"/>
                  </a:cubicBezTo>
                  <a:cubicBezTo>
                    <a:pt x="1593" y="1089"/>
                    <a:pt x="1716" y="1075"/>
                    <a:pt x="1796" y="1026"/>
                  </a:cubicBezTo>
                  <a:lnTo>
                    <a:pt x="1810" y="1015"/>
                  </a:lnTo>
                  <a:cubicBezTo>
                    <a:pt x="1772" y="1001"/>
                    <a:pt x="1677" y="984"/>
                    <a:pt x="1464" y="977"/>
                  </a:cubicBezTo>
                  <a:cubicBezTo>
                    <a:pt x="1211" y="966"/>
                    <a:pt x="819" y="648"/>
                    <a:pt x="469" y="350"/>
                  </a:cubicBezTo>
                  <a:cubicBezTo>
                    <a:pt x="420" y="305"/>
                    <a:pt x="378" y="270"/>
                    <a:pt x="347" y="245"/>
                  </a:cubicBezTo>
                  <a:cubicBezTo>
                    <a:pt x="280" y="193"/>
                    <a:pt x="235" y="119"/>
                    <a:pt x="214" y="39"/>
                  </a:cubicBezTo>
                  <a:cubicBezTo>
                    <a:pt x="210" y="25"/>
                    <a:pt x="203" y="14"/>
                    <a:pt x="20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5339;p59">
              <a:extLst>
                <a:ext uri="{FF2B5EF4-FFF2-40B4-BE49-F238E27FC236}">
                  <a16:creationId xmlns:a16="http://schemas.microsoft.com/office/drawing/2014/main" id="{B7B41387-3BBF-5D4D-47B9-E55466BCD058}"/>
                </a:ext>
              </a:extLst>
            </p:cNvPr>
            <p:cNvSpPr/>
            <p:nvPr/>
          </p:nvSpPr>
          <p:spPr>
            <a:xfrm>
              <a:off x="1640177" y="2240588"/>
              <a:ext cx="3245" cy="244"/>
            </a:xfrm>
            <a:custGeom>
              <a:avLst/>
              <a:gdLst/>
              <a:ahLst/>
              <a:cxnLst/>
              <a:rect l="l" t="t" r="r" b="b"/>
              <a:pathLst>
                <a:path w="239" h="18" extrusionOk="0">
                  <a:moveTo>
                    <a:pt x="1" y="0"/>
                  </a:moveTo>
                  <a:lnTo>
                    <a:pt x="1" y="0"/>
                  </a:lnTo>
                  <a:cubicBezTo>
                    <a:pt x="165" y="0"/>
                    <a:pt x="221" y="11"/>
                    <a:pt x="239" y="18"/>
                  </a:cubicBezTo>
                  <a:cubicBezTo>
                    <a:pt x="221" y="11"/>
                    <a:pt x="169"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5340;p59">
              <a:extLst>
                <a:ext uri="{FF2B5EF4-FFF2-40B4-BE49-F238E27FC236}">
                  <a16:creationId xmlns:a16="http://schemas.microsoft.com/office/drawing/2014/main" id="{DFA98FB9-2D28-BA03-5E58-D1DC7B26D56F}"/>
                </a:ext>
              </a:extLst>
            </p:cNvPr>
            <p:cNvSpPr/>
            <p:nvPr/>
          </p:nvSpPr>
          <p:spPr>
            <a:xfrm>
              <a:off x="1639946" y="224058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5341;p59">
              <a:extLst>
                <a:ext uri="{FF2B5EF4-FFF2-40B4-BE49-F238E27FC236}">
                  <a16:creationId xmlns:a16="http://schemas.microsoft.com/office/drawing/2014/main" id="{84C6F935-33D9-DABA-615F-BE59F684420B}"/>
                </a:ext>
              </a:extLst>
            </p:cNvPr>
            <p:cNvSpPr/>
            <p:nvPr/>
          </p:nvSpPr>
          <p:spPr>
            <a:xfrm>
              <a:off x="1620924" y="2257221"/>
              <a:ext cx="12709" cy="14555"/>
            </a:xfrm>
            <a:custGeom>
              <a:avLst/>
              <a:gdLst/>
              <a:ahLst/>
              <a:cxnLst/>
              <a:rect l="l" t="t" r="r" b="b"/>
              <a:pathLst>
                <a:path w="936" h="1072" extrusionOk="0">
                  <a:moveTo>
                    <a:pt x="935" y="0"/>
                  </a:moveTo>
                  <a:cubicBezTo>
                    <a:pt x="680" y="214"/>
                    <a:pt x="309" y="596"/>
                    <a:pt x="123" y="900"/>
                  </a:cubicBezTo>
                  <a:cubicBezTo>
                    <a:pt x="85" y="960"/>
                    <a:pt x="46" y="1016"/>
                    <a:pt x="1" y="1072"/>
                  </a:cubicBezTo>
                  <a:cubicBezTo>
                    <a:pt x="46" y="1016"/>
                    <a:pt x="85" y="960"/>
                    <a:pt x="123" y="900"/>
                  </a:cubicBezTo>
                  <a:cubicBezTo>
                    <a:pt x="309" y="596"/>
                    <a:pt x="680" y="214"/>
                    <a:pt x="93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5342;p59">
              <a:extLst>
                <a:ext uri="{FF2B5EF4-FFF2-40B4-BE49-F238E27FC236}">
                  <a16:creationId xmlns:a16="http://schemas.microsoft.com/office/drawing/2014/main" id="{44BCCD04-3B9E-8D39-9F52-E93531CD982A}"/>
                </a:ext>
              </a:extLst>
            </p:cNvPr>
            <p:cNvSpPr/>
            <p:nvPr/>
          </p:nvSpPr>
          <p:spPr>
            <a:xfrm>
              <a:off x="1615031" y="2277560"/>
              <a:ext cx="733" cy="828"/>
            </a:xfrm>
            <a:custGeom>
              <a:avLst/>
              <a:gdLst/>
              <a:ahLst/>
              <a:cxnLst/>
              <a:rect l="l" t="t" r="r" b="b"/>
              <a:pathLst>
                <a:path w="54" h="61" extrusionOk="0">
                  <a:moveTo>
                    <a:pt x="53" y="1"/>
                  </a:moveTo>
                  <a:lnTo>
                    <a:pt x="1" y="60"/>
                  </a:lnTo>
                  <a:lnTo>
                    <a:pt x="8" y="60"/>
                  </a:lnTo>
                  <a:cubicBezTo>
                    <a:pt x="22" y="43"/>
                    <a:pt x="36" y="22"/>
                    <a:pt x="5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5343;p59">
              <a:extLst>
                <a:ext uri="{FF2B5EF4-FFF2-40B4-BE49-F238E27FC236}">
                  <a16:creationId xmlns:a16="http://schemas.microsoft.com/office/drawing/2014/main" id="{3A201A9F-E988-E1D4-0ED3-2B3CAB9AE33C}"/>
                </a:ext>
              </a:extLst>
            </p:cNvPr>
            <p:cNvSpPr/>
            <p:nvPr/>
          </p:nvSpPr>
          <p:spPr>
            <a:xfrm>
              <a:off x="1644453" y="2246291"/>
              <a:ext cx="109" cy="1100"/>
            </a:xfrm>
            <a:custGeom>
              <a:avLst/>
              <a:gdLst/>
              <a:ahLst/>
              <a:cxnLst/>
              <a:rect l="l" t="t" r="r" b="b"/>
              <a:pathLst>
                <a:path w="8" h="81" extrusionOk="0">
                  <a:moveTo>
                    <a:pt x="8" y="81"/>
                  </a:moveTo>
                  <a:cubicBezTo>
                    <a:pt x="8" y="56"/>
                    <a:pt x="4" y="28"/>
                    <a:pt x="1" y="0"/>
                  </a:cubicBezTo>
                  <a:cubicBezTo>
                    <a:pt x="4" y="28"/>
                    <a:pt x="8" y="56"/>
                    <a:pt x="8" y="8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5344;p59">
              <a:extLst>
                <a:ext uri="{FF2B5EF4-FFF2-40B4-BE49-F238E27FC236}">
                  <a16:creationId xmlns:a16="http://schemas.microsoft.com/office/drawing/2014/main" id="{D4214EFF-4726-9F42-C39A-237659BC8690}"/>
                </a:ext>
              </a:extLst>
            </p:cNvPr>
            <p:cNvSpPr/>
            <p:nvPr/>
          </p:nvSpPr>
          <p:spPr>
            <a:xfrm>
              <a:off x="1644358" y="2245001"/>
              <a:ext cx="109" cy="1208"/>
            </a:xfrm>
            <a:custGeom>
              <a:avLst/>
              <a:gdLst/>
              <a:ahLst/>
              <a:cxnLst/>
              <a:rect l="l" t="t" r="r" b="b"/>
              <a:pathLst>
                <a:path w="8" h="89" extrusionOk="0">
                  <a:moveTo>
                    <a:pt x="8" y="88"/>
                  </a:moveTo>
                  <a:cubicBezTo>
                    <a:pt x="8" y="57"/>
                    <a:pt x="4" y="29"/>
                    <a:pt x="1" y="1"/>
                  </a:cubicBezTo>
                  <a:cubicBezTo>
                    <a:pt x="4" y="29"/>
                    <a:pt x="8" y="57"/>
                    <a:pt x="8" y="8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5345;p59">
              <a:extLst>
                <a:ext uri="{FF2B5EF4-FFF2-40B4-BE49-F238E27FC236}">
                  <a16:creationId xmlns:a16="http://schemas.microsoft.com/office/drawing/2014/main" id="{4E27F439-DA09-3DD1-FF45-96ABCAB0A43E}"/>
                </a:ext>
              </a:extLst>
            </p:cNvPr>
            <p:cNvSpPr/>
            <p:nvPr/>
          </p:nvSpPr>
          <p:spPr>
            <a:xfrm>
              <a:off x="1644168" y="2243671"/>
              <a:ext cx="68" cy="489"/>
            </a:xfrm>
            <a:custGeom>
              <a:avLst/>
              <a:gdLst/>
              <a:ahLst/>
              <a:cxnLst/>
              <a:rect l="l" t="t" r="r" b="b"/>
              <a:pathLst>
                <a:path w="5" h="36" extrusionOk="0">
                  <a:moveTo>
                    <a:pt x="1" y="1"/>
                  </a:moveTo>
                  <a:cubicBezTo>
                    <a:pt x="1" y="11"/>
                    <a:pt x="4" y="22"/>
                    <a:pt x="4" y="36"/>
                  </a:cubicBezTo>
                  <a:cubicBezTo>
                    <a:pt x="4" y="22"/>
                    <a:pt x="4"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5346;p59">
              <a:extLst>
                <a:ext uri="{FF2B5EF4-FFF2-40B4-BE49-F238E27FC236}">
                  <a16:creationId xmlns:a16="http://schemas.microsoft.com/office/drawing/2014/main" id="{FF3C7346-E5DC-7777-97B4-1104D0097975}"/>
                </a:ext>
              </a:extLst>
            </p:cNvPr>
            <p:cNvSpPr/>
            <p:nvPr/>
          </p:nvSpPr>
          <p:spPr>
            <a:xfrm>
              <a:off x="1644358" y="2244906"/>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5347;p59">
              <a:extLst>
                <a:ext uri="{FF2B5EF4-FFF2-40B4-BE49-F238E27FC236}">
                  <a16:creationId xmlns:a16="http://schemas.microsoft.com/office/drawing/2014/main" id="{CDD2B7AB-FE38-6E21-60B5-CFAE6A84A3B7}"/>
                </a:ext>
              </a:extLst>
            </p:cNvPr>
            <p:cNvSpPr/>
            <p:nvPr/>
          </p:nvSpPr>
          <p:spPr>
            <a:xfrm>
              <a:off x="1635710" y="2253745"/>
              <a:ext cx="3720" cy="1914"/>
            </a:xfrm>
            <a:custGeom>
              <a:avLst/>
              <a:gdLst/>
              <a:ahLst/>
              <a:cxnLst/>
              <a:rect l="l" t="t" r="r" b="b"/>
              <a:pathLst>
                <a:path w="274" h="141" extrusionOk="0">
                  <a:moveTo>
                    <a:pt x="0" y="141"/>
                  </a:moveTo>
                  <a:cubicBezTo>
                    <a:pt x="88" y="88"/>
                    <a:pt x="179" y="43"/>
                    <a:pt x="274" y="1"/>
                  </a:cubicBezTo>
                  <a:cubicBezTo>
                    <a:pt x="179" y="43"/>
                    <a:pt x="88" y="88"/>
                    <a:pt x="0" y="14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5348;p59">
              <a:extLst>
                <a:ext uri="{FF2B5EF4-FFF2-40B4-BE49-F238E27FC236}">
                  <a16:creationId xmlns:a16="http://schemas.microsoft.com/office/drawing/2014/main" id="{077B1C23-4720-6AAD-D61E-31297E450F45}"/>
                </a:ext>
              </a:extLst>
            </p:cNvPr>
            <p:cNvSpPr/>
            <p:nvPr/>
          </p:nvSpPr>
          <p:spPr>
            <a:xfrm>
              <a:off x="1614081" y="2280031"/>
              <a:ext cx="14" cy="68"/>
            </a:xfrm>
            <a:custGeom>
              <a:avLst/>
              <a:gdLst/>
              <a:ahLst/>
              <a:cxnLst/>
              <a:rect l="l" t="t" r="r" b="b"/>
              <a:pathLst>
                <a:path w="1" h="5" extrusionOk="0">
                  <a:moveTo>
                    <a:pt x="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5349;p59">
              <a:extLst>
                <a:ext uri="{FF2B5EF4-FFF2-40B4-BE49-F238E27FC236}">
                  <a16:creationId xmlns:a16="http://schemas.microsoft.com/office/drawing/2014/main" id="{7079E362-E032-A0F1-3DAB-5D2B4F20DD2F}"/>
                </a:ext>
              </a:extLst>
            </p:cNvPr>
            <p:cNvSpPr/>
            <p:nvPr/>
          </p:nvSpPr>
          <p:spPr>
            <a:xfrm>
              <a:off x="1611284" y="2310119"/>
              <a:ext cx="14" cy="109"/>
            </a:xfrm>
            <a:custGeom>
              <a:avLst/>
              <a:gdLst/>
              <a:ahLst/>
              <a:cxnLst/>
              <a:rect l="l" t="t" r="r" b="b"/>
              <a:pathLst>
                <a:path w="1" h="8" extrusionOk="0">
                  <a:moveTo>
                    <a:pt x="0"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5350;p59">
              <a:extLst>
                <a:ext uri="{FF2B5EF4-FFF2-40B4-BE49-F238E27FC236}">
                  <a16:creationId xmlns:a16="http://schemas.microsoft.com/office/drawing/2014/main" id="{E23EDDF9-C59B-3FCE-6209-679BF0012232}"/>
                </a:ext>
              </a:extLst>
            </p:cNvPr>
            <p:cNvSpPr/>
            <p:nvPr/>
          </p:nvSpPr>
          <p:spPr>
            <a:xfrm>
              <a:off x="1611379" y="230973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5351;p59">
              <a:extLst>
                <a:ext uri="{FF2B5EF4-FFF2-40B4-BE49-F238E27FC236}">
                  <a16:creationId xmlns:a16="http://schemas.microsoft.com/office/drawing/2014/main" id="{D8230D79-D590-6A50-E693-6F645A105844}"/>
                </a:ext>
              </a:extLst>
            </p:cNvPr>
            <p:cNvSpPr/>
            <p:nvPr/>
          </p:nvSpPr>
          <p:spPr>
            <a:xfrm>
              <a:off x="1611379" y="230950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5352;p59">
              <a:extLst>
                <a:ext uri="{FF2B5EF4-FFF2-40B4-BE49-F238E27FC236}">
                  <a16:creationId xmlns:a16="http://schemas.microsoft.com/office/drawing/2014/main" id="{AE75F669-3BE6-C242-15BD-222CB1717A81}"/>
                </a:ext>
              </a:extLst>
            </p:cNvPr>
            <p:cNvSpPr/>
            <p:nvPr/>
          </p:nvSpPr>
          <p:spPr>
            <a:xfrm>
              <a:off x="1613700" y="2281226"/>
              <a:ext cx="14" cy="149"/>
            </a:xfrm>
            <a:custGeom>
              <a:avLst/>
              <a:gdLst/>
              <a:ahLst/>
              <a:cxnLst/>
              <a:rect l="l" t="t" r="r" b="b"/>
              <a:pathLst>
                <a:path w="1" h="11" extrusionOk="0">
                  <a:moveTo>
                    <a:pt x="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5353;p59">
              <a:extLst>
                <a:ext uri="{FF2B5EF4-FFF2-40B4-BE49-F238E27FC236}">
                  <a16:creationId xmlns:a16="http://schemas.microsoft.com/office/drawing/2014/main" id="{DE8DBE32-F5C2-00CA-1935-F48F9E9AB1F8}"/>
                </a:ext>
              </a:extLst>
            </p:cNvPr>
            <p:cNvSpPr/>
            <p:nvPr/>
          </p:nvSpPr>
          <p:spPr>
            <a:xfrm>
              <a:off x="1611134" y="2310553"/>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5354;p59">
              <a:extLst>
                <a:ext uri="{FF2B5EF4-FFF2-40B4-BE49-F238E27FC236}">
                  <a16:creationId xmlns:a16="http://schemas.microsoft.com/office/drawing/2014/main" id="{806BFBDA-0ACB-1E4D-4299-361E8422A060}"/>
                </a:ext>
              </a:extLst>
            </p:cNvPr>
            <p:cNvSpPr/>
            <p:nvPr/>
          </p:nvSpPr>
          <p:spPr>
            <a:xfrm>
              <a:off x="1481659" y="2178417"/>
              <a:ext cx="61465" cy="331549"/>
            </a:xfrm>
            <a:custGeom>
              <a:avLst/>
              <a:gdLst/>
              <a:ahLst/>
              <a:cxnLst/>
              <a:rect l="l" t="t" r="r" b="b"/>
              <a:pathLst>
                <a:path w="4527" h="24419" extrusionOk="0">
                  <a:moveTo>
                    <a:pt x="3295" y="0"/>
                  </a:moveTo>
                  <a:lnTo>
                    <a:pt x="3288" y="28"/>
                  </a:lnTo>
                  <a:cubicBezTo>
                    <a:pt x="3253" y="151"/>
                    <a:pt x="3207" y="322"/>
                    <a:pt x="3067" y="389"/>
                  </a:cubicBezTo>
                  <a:lnTo>
                    <a:pt x="3056" y="396"/>
                  </a:lnTo>
                  <a:lnTo>
                    <a:pt x="3042" y="406"/>
                  </a:lnTo>
                  <a:lnTo>
                    <a:pt x="3039" y="406"/>
                  </a:lnTo>
                  <a:lnTo>
                    <a:pt x="3018" y="420"/>
                  </a:lnTo>
                  <a:lnTo>
                    <a:pt x="2990" y="445"/>
                  </a:lnTo>
                  <a:cubicBezTo>
                    <a:pt x="2990" y="480"/>
                    <a:pt x="2983" y="522"/>
                    <a:pt x="2979" y="564"/>
                  </a:cubicBezTo>
                  <a:cubicBezTo>
                    <a:pt x="2972" y="676"/>
                    <a:pt x="2958" y="802"/>
                    <a:pt x="2990" y="879"/>
                  </a:cubicBezTo>
                  <a:cubicBezTo>
                    <a:pt x="3067" y="1075"/>
                    <a:pt x="3105" y="1975"/>
                    <a:pt x="3028" y="2325"/>
                  </a:cubicBezTo>
                  <a:cubicBezTo>
                    <a:pt x="2972" y="2605"/>
                    <a:pt x="2899" y="2881"/>
                    <a:pt x="2811" y="3154"/>
                  </a:cubicBezTo>
                  <a:cubicBezTo>
                    <a:pt x="2787" y="3228"/>
                    <a:pt x="2811" y="3256"/>
                    <a:pt x="2853" y="3298"/>
                  </a:cubicBezTo>
                  <a:cubicBezTo>
                    <a:pt x="2881" y="3326"/>
                    <a:pt x="2958" y="3406"/>
                    <a:pt x="2867" y="3494"/>
                  </a:cubicBezTo>
                  <a:cubicBezTo>
                    <a:pt x="2815" y="3550"/>
                    <a:pt x="2818" y="3707"/>
                    <a:pt x="2825" y="3925"/>
                  </a:cubicBezTo>
                  <a:cubicBezTo>
                    <a:pt x="2825" y="4002"/>
                    <a:pt x="2829" y="4086"/>
                    <a:pt x="2829" y="4177"/>
                  </a:cubicBezTo>
                  <a:cubicBezTo>
                    <a:pt x="2829" y="4422"/>
                    <a:pt x="2741" y="4765"/>
                    <a:pt x="2671" y="5038"/>
                  </a:cubicBezTo>
                  <a:cubicBezTo>
                    <a:pt x="2633" y="5167"/>
                    <a:pt x="2605" y="5297"/>
                    <a:pt x="2584" y="5430"/>
                  </a:cubicBezTo>
                  <a:cubicBezTo>
                    <a:pt x="2577" y="5524"/>
                    <a:pt x="2549" y="5615"/>
                    <a:pt x="2507" y="5696"/>
                  </a:cubicBezTo>
                  <a:cubicBezTo>
                    <a:pt x="2465" y="5790"/>
                    <a:pt x="2426" y="5878"/>
                    <a:pt x="2440" y="5990"/>
                  </a:cubicBezTo>
                  <a:cubicBezTo>
                    <a:pt x="2465" y="6242"/>
                    <a:pt x="2328" y="6393"/>
                    <a:pt x="2174" y="6519"/>
                  </a:cubicBezTo>
                  <a:cubicBezTo>
                    <a:pt x="2143" y="6547"/>
                    <a:pt x="2227" y="6694"/>
                    <a:pt x="2272" y="6778"/>
                  </a:cubicBezTo>
                  <a:cubicBezTo>
                    <a:pt x="2339" y="6897"/>
                    <a:pt x="2409" y="7023"/>
                    <a:pt x="2402" y="7128"/>
                  </a:cubicBezTo>
                  <a:cubicBezTo>
                    <a:pt x="2395" y="7226"/>
                    <a:pt x="2346" y="7296"/>
                    <a:pt x="2293" y="7366"/>
                  </a:cubicBezTo>
                  <a:cubicBezTo>
                    <a:pt x="2227" y="7457"/>
                    <a:pt x="2164" y="7544"/>
                    <a:pt x="2195" y="7705"/>
                  </a:cubicBezTo>
                  <a:cubicBezTo>
                    <a:pt x="2255" y="8017"/>
                    <a:pt x="2223" y="8497"/>
                    <a:pt x="2206" y="8756"/>
                  </a:cubicBezTo>
                  <a:cubicBezTo>
                    <a:pt x="2199" y="8829"/>
                    <a:pt x="2195" y="8889"/>
                    <a:pt x="2195" y="8917"/>
                  </a:cubicBezTo>
                  <a:cubicBezTo>
                    <a:pt x="2195" y="8980"/>
                    <a:pt x="2171" y="9036"/>
                    <a:pt x="2129" y="9078"/>
                  </a:cubicBezTo>
                  <a:cubicBezTo>
                    <a:pt x="2090" y="9120"/>
                    <a:pt x="2055" y="9162"/>
                    <a:pt x="2076" y="9284"/>
                  </a:cubicBezTo>
                  <a:cubicBezTo>
                    <a:pt x="2097" y="9435"/>
                    <a:pt x="2045" y="9529"/>
                    <a:pt x="1996" y="9631"/>
                  </a:cubicBezTo>
                  <a:cubicBezTo>
                    <a:pt x="1933" y="9736"/>
                    <a:pt x="1894" y="9855"/>
                    <a:pt x="1880" y="9981"/>
                  </a:cubicBezTo>
                  <a:cubicBezTo>
                    <a:pt x="1852" y="10258"/>
                    <a:pt x="1695" y="10615"/>
                    <a:pt x="1565" y="10902"/>
                  </a:cubicBezTo>
                  <a:cubicBezTo>
                    <a:pt x="1520" y="11000"/>
                    <a:pt x="1481" y="11091"/>
                    <a:pt x="1453" y="11161"/>
                  </a:cubicBezTo>
                  <a:cubicBezTo>
                    <a:pt x="1425" y="11234"/>
                    <a:pt x="1404" y="11297"/>
                    <a:pt x="1387" y="11353"/>
                  </a:cubicBezTo>
                  <a:cubicBezTo>
                    <a:pt x="1334" y="11514"/>
                    <a:pt x="1292" y="11640"/>
                    <a:pt x="1135" y="11640"/>
                  </a:cubicBezTo>
                  <a:cubicBezTo>
                    <a:pt x="1132" y="11640"/>
                    <a:pt x="1129" y="11640"/>
                    <a:pt x="1126" y="11640"/>
                  </a:cubicBezTo>
                  <a:cubicBezTo>
                    <a:pt x="1108" y="11640"/>
                    <a:pt x="1091" y="11650"/>
                    <a:pt x="1082" y="11665"/>
                  </a:cubicBezTo>
                  <a:cubicBezTo>
                    <a:pt x="1058" y="11703"/>
                    <a:pt x="1054" y="11794"/>
                    <a:pt x="1124" y="11948"/>
                  </a:cubicBezTo>
                  <a:cubicBezTo>
                    <a:pt x="1184" y="12078"/>
                    <a:pt x="1170" y="12201"/>
                    <a:pt x="1156" y="12309"/>
                  </a:cubicBezTo>
                  <a:cubicBezTo>
                    <a:pt x="1142" y="12425"/>
                    <a:pt x="1128" y="12523"/>
                    <a:pt x="1194" y="12631"/>
                  </a:cubicBezTo>
                  <a:cubicBezTo>
                    <a:pt x="1341" y="12880"/>
                    <a:pt x="1306" y="12995"/>
                    <a:pt x="1243" y="13188"/>
                  </a:cubicBezTo>
                  <a:lnTo>
                    <a:pt x="1226" y="13244"/>
                  </a:lnTo>
                  <a:cubicBezTo>
                    <a:pt x="1201" y="13321"/>
                    <a:pt x="1166" y="13394"/>
                    <a:pt x="1124" y="13461"/>
                  </a:cubicBezTo>
                  <a:cubicBezTo>
                    <a:pt x="1079" y="13527"/>
                    <a:pt x="1054" y="13604"/>
                    <a:pt x="1058" y="13685"/>
                  </a:cubicBezTo>
                  <a:cubicBezTo>
                    <a:pt x="1054" y="13776"/>
                    <a:pt x="1036" y="13863"/>
                    <a:pt x="1005" y="13947"/>
                  </a:cubicBezTo>
                  <a:cubicBezTo>
                    <a:pt x="963" y="14070"/>
                    <a:pt x="931" y="14175"/>
                    <a:pt x="980" y="14301"/>
                  </a:cubicBezTo>
                  <a:cubicBezTo>
                    <a:pt x="1051" y="14483"/>
                    <a:pt x="1065" y="14588"/>
                    <a:pt x="1019" y="14651"/>
                  </a:cubicBezTo>
                  <a:cubicBezTo>
                    <a:pt x="988" y="14695"/>
                    <a:pt x="940" y="14719"/>
                    <a:pt x="891" y="14719"/>
                  </a:cubicBezTo>
                  <a:cubicBezTo>
                    <a:pt x="885" y="14719"/>
                    <a:pt x="878" y="14718"/>
                    <a:pt x="872" y="14718"/>
                  </a:cubicBezTo>
                  <a:cubicBezTo>
                    <a:pt x="805" y="14718"/>
                    <a:pt x="749" y="14900"/>
                    <a:pt x="704" y="15253"/>
                  </a:cubicBezTo>
                  <a:cubicBezTo>
                    <a:pt x="693" y="15365"/>
                    <a:pt x="672" y="15526"/>
                    <a:pt x="693" y="15547"/>
                  </a:cubicBezTo>
                  <a:cubicBezTo>
                    <a:pt x="699" y="15553"/>
                    <a:pt x="718" y="15555"/>
                    <a:pt x="744" y="15555"/>
                  </a:cubicBezTo>
                  <a:cubicBezTo>
                    <a:pt x="779" y="15555"/>
                    <a:pt x="826" y="15551"/>
                    <a:pt x="868" y="15547"/>
                  </a:cubicBezTo>
                  <a:lnTo>
                    <a:pt x="889" y="15547"/>
                  </a:lnTo>
                  <a:cubicBezTo>
                    <a:pt x="994" y="15540"/>
                    <a:pt x="994" y="15232"/>
                    <a:pt x="994" y="15029"/>
                  </a:cubicBezTo>
                  <a:cubicBezTo>
                    <a:pt x="991" y="14935"/>
                    <a:pt x="994" y="14837"/>
                    <a:pt x="1005" y="14742"/>
                  </a:cubicBezTo>
                  <a:cubicBezTo>
                    <a:pt x="1019" y="14627"/>
                    <a:pt x="1065" y="14567"/>
                    <a:pt x="1138" y="14567"/>
                  </a:cubicBezTo>
                  <a:cubicBezTo>
                    <a:pt x="1152" y="14567"/>
                    <a:pt x="1163" y="14567"/>
                    <a:pt x="1177" y="14564"/>
                  </a:cubicBezTo>
                  <a:cubicBezTo>
                    <a:pt x="1177" y="14553"/>
                    <a:pt x="1177" y="14546"/>
                    <a:pt x="1177" y="14539"/>
                  </a:cubicBezTo>
                  <a:cubicBezTo>
                    <a:pt x="1180" y="14452"/>
                    <a:pt x="1243" y="14378"/>
                    <a:pt x="1327" y="14364"/>
                  </a:cubicBezTo>
                  <a:cubicBezTo>
                    <a:pt x="1344" y="14357"/>
                    <a:pt x="1362" y="14354"/>
                    <a:pt x="1380" y="14354"/>
                  </a:cubicBezTo>
                  <a:cubicBezTo>
                    <a:pt x="1410" y="14354"/>
                    <a:pt x="1440" y="14363"/>
                    <a:pt x="1464" y="14378"/>
                  </a:cubicBezTo>
                  <a:cubicBezTo>
                    <a:pt x="1509" y="14413"/>
                    <a:pt x="1509" y="14473"/>
                    <a:pt x="1506" y="14515"/>
                  </a:cubicBezTo>
                  <a:cubicBezTo>
                    <a:pt x="1502" y="14536"/>
                    <a:pt x="1506" y="14553"/>
                    <a:pt x="1509" y="14571"/>
                  </a:cubicBezTo>
                  <a:cubicBezTo>
                    <a:pt x="1611" y="14599"/>
                    <a:pt x="1677" y="14662"/>
                    <a:pt x="1688" y="14732"/>
                  </a:cubicBezTo>
                  <a:cubicBezTo>
                    <a:pt x="1695" y="14781"/>
                    <a:pt x="1677" y="14854"/>
                    <a:pt x="1562" y="14931"/>
                  </a:cubicBezTo>
                  <a:cubicBezTo>
                    <a:pt x="1509" y="14963"/>
                    <a:pt x="1516" y="15008"/>
                    <a:pt x="1541" y="15113"/>
                  </a:cubicBezTo>
                  <a:cubicBezTo>
                    <a:pt x="1562" y="15197"/>
                    <a:pt x="1586" y="15288"/>
                    <a:pt x="1534" y="15372"/>
                  </a:cubicBezTo>
                  <a:lnTo>
                    <a:pt x="1499" y="15421"/>
                  </a:lnTo>
                  <a:cubicBezTo>
                    <a:pt x="1411" y="15554"/>
                    <a:pt x="1359" y="15649"/>
                    <a:pt x="1404" y="15747"/>
                  </a:cubicBezTo>
                  <a:cubicBezTo>
                    <a:pt x="1446" y="15820"/>
                    <a:pt x="1436" y="15918"/>
                    <a:pt x="1373" y="15978"/>
                  </a:cubicBezTo>
                  <a:cubicBezTo>
                    <a:pt x="1338" y="16020"/>
                    <a:pt x="1317" y="16072"/>
                    <a:pt x="1313" y="16128"/>
                  </a:cubicBezTo>
                  <a:cubicBezTo>
                    <a:pt x="1306" y="16185"/>
                    <a:pt x="1320" y="16241"/>
                    <a:pt x="1345" y="16290"/>
                  </a:cubicBezTo>
                  <a:cubicBezTo>
                    <a:pt x="1383" y="16339"/>
                    <a:pt x="1369" y="16409"/>
                    <a:pt x="1317" y="16440"/>
                  </a:cubicBezTo>
                  <a:cubicBezTo>
                    <a:pt x="1320" y="16451"/>
                    <a:pt x="1331" y="16468"/>
                    <a:pt x="1334" y="16479"/>
                  </a:cubicBezTo>
                  <a:cubicBezTo>
                    <a:pt x="1355" y="16524"/>
                    <a:pt x="1380" y="16577"/>
                    <a:pt x="1355" y="16629"/>
                  </a:cubicBezTo>
                  <a:cubicBezTo>
                    <a:pt x="1338" y="16661"/>
                    <a:pt x="1310" y="16682"/>
                    <a:pt x="1271" y="16685"/>
                  </a:cubicBezTo>
                  <a:cubicBezTo>
                    <a:pt x="1268" y="16689"/>
                    <a:pt x="1264" y="16689"/>
                    <a:pt x="1261" y="16692"/>
                  </a:cubicBezTo>
                  <a:cubicBezTo>
                    <a:pt x="1250" y="16713"/>
                    <a:pt x="1278" y="16790"/>
                    <a:pt x="1341" y="16920"/>
                  </a:cubicBezTo>
                  <a:cubicBezTo>
                    <a:pt x="1366" y="16958"/>
                    <a:pt x="1369" y="17007"/>
                    <a:pt x="1352" y="17046"/>
                  </a:cubicBezTo>
                  <a:cubicBezTo>
                    <a:pt x="1324" y="17102"/>
                    <a:pt x="1257" y="17109"/>
                    <a:pt x="1194" y="17116"/>
                  </a:cubicBezTo>
                  <a:cubicBezTo>
                    <a:pt x="1142" y="17119"/>
                    <a:pt x="1093" y="17133"/>
                    <a:pt x="1047" y="17161"/>
                  </a:cubicBezTo>
                  <a:cubicBezTo>
                    <a:pt x="1033" y="17172"/>
                    <a:pt x="1026" y="17175"/>
                    <a:pt x="1072" y="17252"/>
                  </a:cubicBezTo>
                  <a:cubicBezTo>
                    <a:pt x="1110" y="17315"/>
                    <a:pt x="1163" y="17406"/>
                    <a:pt x="1110" y="17504"/>
                  </a:cubicBezTo>
                  <a:cubicBezTo>
                    <a:pt x="1093" y="17543"/>
                    <a:pt x="1054" y="17574"/>
                    <a:pt x="1008" y="17581"/>
                  </a:cubicBezTo>
                  <a:cubicBezTo>
                    <a:pt x="1001" y="17583"/>
                    <a:pt x="993" y="17583"/>
                    <a:pt x="985" y="17583"/>
                  </a:cubicBezTo>
                  <a:cubicBezTo>
                    <a:pt x="886" y="17583"/>
                    <a:pt x="778" y="17484"/>
                    <a:pt x="697" y="17410"/>
                  </a:cubicBezTo>
                  <a:lnTo>
                    <a:pt x="658" y="17378"/>
                  </a:lnTo>
                  <a:cubicBezTo>
                    <a:pt x="634" y="17357"/>
                    <a:pt x="616" y="17326"/>
                    <a:pt x="616" y="17294"/>
                  </a:cubicBezTo>
                  <a:cubicBezTo>
                    <a:pt x="613" y="17238"/>
                    <a:pt x="648" y="17186"/>
                    <a:pt x="700" y="17130"/>
                  </a:cubicBezTo>
                  <a:lnTo>
                    <a:pt x="679" y="17130"/>
                  </a:lnTo>
                  <a:cubicBezTo>
                    <a:pt x="658" y="17126"/>
                    <a:pt x="634" y="17126"/>
                    <a:pt x="609" y="17126"/>
                  </a:cubicBezTo>
                  <a:lnTo>
                    <a:pt x="609" y="17130"/>
                  </a:lnTo>
                  <a:cubicBezTo>
                    <a:pt x="620" y="17284"/>
                    <a:pt x="497" y="17319"/>
                    <a:pt x="413" y="17343"/>
                  </a:cubicBezTo>
                  <a:cubicBezTo>
                    <a:pt x="364" y="17350"/>
                    <a:pt x="315" y="17375"/>
                    <a:pt x="277" y="17410"/>
                  </a:cubicBezTo>
                  <a:cubicBezTo>
                    <a:pt x="259" y="17427"/>
                    <a:pt x="259" y="17441"/>
                    <a:pt x="305" y="17501"/>
                  </a:cubicBezTo>
                  <a:cubicBezTo>
                    <a:pt x="333" y="17539"/>
                    <a:pt x="364" y="17581"/>
                    <a:pt x="347" y="17630"/>
                  </a:cubicBezTo>
                  <a:cubicBezTo>
                    <a:pt x="336" y="17665"/>
                    <a:pt x="308" y="17690"/>
                    <a:pt x="273" y="17697"/>
                  </a:cubicBezTo>
                  <a:cubicBezTo>
                    <a:pt x="186" y="17732"/>
                    <a:pt x="109" y="17784"/>
                    <a:pt x="46" y="17851"/>
                  </a:cubicBezTo>
                  <a:cubicBezTo>
                    <a:pt x="70" y="17833"/>
                    <a:pt x="98" y="17823"/>
                    <a:pt x="126" y="17819"/>
                  </a:cubicBezTo>
                  <a:cubicBezTo>
                    <a:pt x="138" y="17817"/>
                    <a:pt x="150" y="17816"/>
                    <a:pt x="162" y="17816"/>
                  </a:cubicBezTo>
                  <a:cubicBezTo>
                    <a:pt x="251" y="17816"/>
                    <a:pt x="333" y="17873"/>
                    <a:pt x="361" y="17963"/>
                  </a:cubicBezTo>
                  <a:cubicBezTo>
                    <a:pt x="364" y="17973"/>
                    <a:pt x="371" y="17984"/>
                    <a:pt x="378" y="17991"/>
                  </a:cubicBezTo>
                  <a:lnTo>
                    <a:pt x="424" y="17977"/>
                  </a:lnTo>
                  <a:cubicBezTo>
                    <a:pt x="470" y="17960"/>
                    <a:pt x="519" y="17951"/>
                    <a:pt x="567" y="17951"/>
                  </a:cubicBezTo>
                  <a:cubicBezTo>
                    <a:pt x="588" y="17951"/>
                    <a:pt x="609" y="17953"/>
                    <a:pt x="630" y="17956"/>
                  </a:cubicBezTo>
                  <a:cubicBezTo>
                    <a:pt x="753" y="17987"/>
                    <a:pt x="830" y="18110"/>
                    <a:pt x="805" y="18232"/>
                  </a:cubicBezTo>
                  <a:cubicBezTo>
                    <a:pt x="789" y="18313"/>
                    <a:pt x="738" y="18367"/>
                    <a:pt x="675" y="18367"/>
                  </a:cubicBezTo>
                  <a:cubicBezTo>
                    <a:pt x="670" y="18367"/>
                    <a:pt x="664" y="18366"/>
                    <a:pt x="658" y="18366"/>
                  </a:cubicBezTo>
                  <a:cubicBezTo>
                    <a:pt x="644" y="18369"/>
                    <a:pt x="634" y="18376"/>
                    <a:pt x="623" y="18383"/>
                  </a:cubicBezTo>
                  <a:cubicBezTo>
                    <a:pt x="571" y="18453"/>
                    <a:pt x="546" y="18544"/>
                    <a:pt x="560" y="18632"/>
                  </a:cubicBezTo>
                  <a:cubicBezTo>
                    <a:pt x="560" y="18646"/>
                    <a:pt x="567" y="18649"/>
                    <a:pt x="567" y="18649"/>
                  </a:cubicBezTo>
                  <a:cubicBezTo>
                    <a:pt x="576" y="18656"/>
                    <a:pt x="592" y="18658"/>
                    <a:pt x="612" y="18658"/>
                  </a:cubicBezTo>
                  <a:cubicBezTo>
                    <a:pt x="656" y="18658"/>
                    <a:pt x="720" y="18646"/>
                    <a:pt x="763" y="18639"/>
                  </a:cubicBezTo>
                  <a:cubicBezTo>
                    <a:pt x="824" y="18627"/>
                    <a:pt x="885" y="18616"/>
                    <a:pt x="941" y="18616"/>
                  </a:cubicBezTo>
                  <a:cubicBezTo>
                    <a:pt x="971" y="18616"/>
                    <a:pt x="1000" y="18619"/>
                    <a:pt x="1026" y="18628"/>
                  </a:cubicBezTo>
                  <a:cubicBezTo>
                    <a:pt x="1110" y="18656"/>
                    <a:pt x="1166" y="18737"/>
                    <a:pt x="1166" y="18821"/>
                  </a:cubicBezTo>
                  <a:cubicBezTo>
                    <a:pt x="1170" y="18898"/>
                    <a:pt x="1138" y="18961"/>
                    <a:pt x="1089" y="18982"/>
                  </a:cubicBezTo>
                  <a:cubicBezTo>
                    <a:pt x="1077" y="18987"/>
                    <a:pt x="1063" y="18990"/>
                    <a:pt x="1050" y="18990"/>
                  </a:cubicBezTo>
                  <a:cubicBezTo>
                    <a:pt x="1021" y="18990"/>
                    <a:pt x="993" y="18978"/>
                    <a:pt x="973" y="18954"/>
                  </a:cubicBezTo>
                  <a:cubicBezTo>
                    <a:pt x="908" y="18889"/>
                    <a:pt x="819" y="18827"/>
                    <a:pt x="762" y="18827"/>
                  </a:cubicBezTo>
                  <a:cubicBezTo>
                    <a:pt x="758" y="18827"/>
                    <a:pt x="753" y="18827"/>
                    <a:pt x="749" y="18828"/>
                  </a:cubicBezTo>
                  <a:cubicBezTo>
                    <a:pt x="732" y="18828"/>
                    <a:pt x="718" y="18842"/>
                    <a:pt x="711" y="18856"/>
                  </a:cubicBezTo>
                  <a:cubicBezTo>
                    <a:pt x="659" y="18946"/>
                    <a:pt x="592" y="18975"/>
                    <a:pt x="524" y="18975"/>
                  </a:cubicBezTo>
                  <a:cubicBezTo>
                    <a:pt x="451" y="18975"/>
                    <a:pt x="377" y="18941"/>
                    <a:pt x="322" y="18915"/>
                  </a:cubicBezTo>
                  <a:lnTo>
                    <a:pt x="301" y="18905"/>
                  </a:lnTo>
                  <a:cubicBezTo>
                    <a:pt x="300" y="18904"/>
                    <a:pt x="298" y="18904"/>
                    <a:pt x="297" y="18904"/>
                  </a:cubicBezTo>
                  <a:cubicBezTo>
                    <a:pt x="270" y="18904"/>
                    <a:pt x="187" y="18930"/>
                    <a:pt x="95" y="18992"/>
                  </a:cubicBezTo>
                  <a:cubicBezTo>
                    <a:pt x="56" y="19020"/>
                    <a:pt x="21" y="19055"/>
                    <a:pt x="0" y="19097"/>
                  </a:cubicBezTo>
                  <a:cubicBezTo>
                    <a:pt x="63" y="19146"/>
                    <a:pt x="112" y="19209"/>
                    <a:pt x="144" y="19283"/>
                  </a:cubicBezTo>
                  <a:cubicBezTo>
                    <a:pt x="151" y="19297"/>
                    <a:pt x="158" y="19311"/>
                    <a:pt x="165" y="19325"/>
                  </a:cubicBezTo>
                  <a:cubicBezTo>
                    <a:pt x="235" y="19314"/>
                    <a:pt x="340" y="19262"/>
                    <a:pt x="378" y="19195"/>
                  </a:cubicBezTo>
                  <a:cubicBezTo>
                    <a:pt x="413" y="19119"/>
                    <a:pt x="499" y="19049"/>
                    <a:pt x="583" y="19049"/>
                  </a:cubicBezTo>
                  <a:cubicBezTo>
                    <a:pt x="592" y="19049"/>
                    <a:pt x="601" y="19050"/>
                    <a:pt x="609" y="19052"/>
                  </a:cubicBezTo>
                  <a:cubicBezTo>
                    <a:pt x="651" y="19062"/>
                    <a:pt x="725" y="19097"/>
                    <a:pt x="732" y="19244"/>
                  </a:cubicBezTo>
                  <a:cubicBezTo>
                    <a:pt x="742" y="19426"/>
                    <a:pt x="602" y="19454"/>
                    <a:pt x="529" y="19468"/>
                  </a:cubicBezTo>
                  <a:cubicBezTo>
                    <a:pt x="483" y="19479"/>
                    <a:pt x="455" y="19486"/>
                    <a:pt x="448" y="19503"/>
                  </a:cubicBezTo>
                  <a:cubicBezTo>
                    <a:pt x="399" y="19626"/>
                    <a:pt x="308" y="19727"/>
                    <a:pt x="137" y="19857"/>
                  </a:cubicBezTo>
                  <a:cubicBezTo>
                    <a:pt x="91" y="19892"/>
                    <a:pt x="98" y="19923"/>
                    <a:pt x="112" y="19944"/>
                  </a:cubicBezTo>
                  <a:cubicBezTo>
                    <a:pt x="123" y="19966"/>
                    <a:pt x="144" y="19979"/>
                    <a:pt x="168" y="19979"/>
                  </a:cubicBezTo>
                  <a:cubicBezTo>
                    <a:pt x="175" y="19979"/>
                    <a:pt x="182" y="19978"/>
                    <a:pt x="189" y="19976"/>
                  </a:cubicBezTo>
                  <a:cubicBezTo>
                    <a:pt x="207" y="19961"/>
                    <a:pt x="227" y="19954"/>
                    <a:pt x="246" y="19954"/>
                  </a:cubicBezTo>
                  <a:cubicBezTo>
                    <a:pt x="304" y="19954"/>
                    <a:pt x="356" y="20012"/>
                    <a:pt x="333" y="20077"/>
                  </a:cubicBezTo>
                  <a:cubicBezTo>
                    <a:pt x="329" y="20133"/>
                    <a:pt x="333" y="20133"/>
                    <a:pt x="361" y="20137"/>
                  </a:cubicBezTo>
                  <a:cubicBezTo>
                    <a:pt x="371" y="20140"/>
                    <a:pt x="380" y="20142"/>
                    <a:pt x="390" y="20142"/>
                  </a:cubicBezTo>
                  <a:cubicBezTo>
                    <a:pt x="411" y="20142"/>
                    <a:pt x="431" y="20134"/>
                    <a:pt x="448" y="20119"/>
                  </a:cubicBezTo>
                  <a:cubicBezTo>
                    <a:pt x="469" y="20084"/>
                    <a:pt x="473" y="20042"/>
                    <a:pt x="455" y="20004"/>
                  </a:cubicBezTo>
                  <a:cubicBezTo>
                    <a:pt x="427" y="19902"/>
                    <a:pt x="476" y="19720"/>
                    <a:pt x="585" y="19654"/>
                  </a:cubicBezTo>
                  <a:cubicBezTo>
                    <a:pt x="612" y="19637"/>
                    <a:pt x="642" y="19628"/>
                    <a:pt x="673" y="19628"/>
                  </a:cubicBezTo>
                  <a:cubicBezTo>
                    <a:pt x="717" y="19628"/>
                    <a:pt x="762" y="19646"/>
                    <a:pt x="795" y="19682"/>
                  </a:cubicBezTo>
                  <a:cubicBezTo>
                    <a:pt x="924" y="19804"/>
                    <a:pt x="844" y="19937"/>
                    <a:pt x="791" y="20014"/>
                  </a:cubicBezTo>
                  <a:cubicBezTo>
                    <a:pt x="770" y="20046"/>
                    <a:pt x="753" y="20081"/>
                    <a:pt x="742" y="20119"/>
                  </a:cubicBezTo>
                  <a:cubicBezTo>
                    <a:pt x="739" y="20193"/>
                    <a:pt x="725" y="20263"/>
                    <a:pt x="700" y="20333"/>
                  </a:cubicBezTo>
                  <a:cubicBezTo>
                    <a:pt x="676" y="20396"/>
                    <a:pt x="662" y="20463"/>
                    <a:pt x="658" y="20529"/>
                  </a:cubicBezTo>
                  <a:cubicBezTo>
                    <a:pt x="662" y="20603"/>
                    <a:pt x="613" y="20666"/>
                    <a:pt x="546" y="20687"/>
                  </a:cubicBezTo>
                  <a:cubicBezTo>
                    <a:pt x="511" y="20704"/>
                    <a:pt x="511" y="20704"/>
                    <a:pt x="511" y="20732"/>
                  </a:cubicBezTo>
                  <a:cubicBezTo>
                    <a:pt x="522" y="20837"/>
                    <a:pt x="434" y="20872"/>
                    <a:pt x="364" y="20886"/>
                  </a:cubicBezTo>
                  <a:cubicBezTo>
                    <a:pt x="413" y="20963"/>
                    <a:pt x="361" y="21051"/>
                    <a:pt x="333" y="21096"/>
                  </a:cubicBezTo>
                  <a:cubicBezTo>
                    <a:pt x="319" y="21117"/>
                    <a:pt x="308" y="21142"/>
                    <a:pt x="301" y="21166"/>
                  </a:cubicBezTo>
                  <a:cubicBezTo>
                    <a:pt x="315" y="21156"/>
                    <a:pt x="326" y="21145"/>
                    <a:pt x="340" y="21135"/>
                  </a:cubicBezTo>
                  <a:cubicBezTo>
                    <a:pt x="379" y="21098"/>
                    <a:pt x="434" y="21051"/>
                    <a:pt x="507" y="21051"/>
                  </a:cubicBezTo>
                  <a:cubicBezTo>
                    <a:pt x="526" y="21051"/>
                    <a:pt x="546" y="21054"/>
                    <a:pt x="567" y="21061"/>
                  </a:cubicBezTo>
                  <a:cubicBezTo>
                    <a:pt x="592" y="21072"/>
                    <a:pt x="620" y="21086"/>
                    <a:pt x="644" y="21096"/>
                  </a:cubicBezTo>
                  <a:cubicBezTo>
                    <a:pt x="664" y="21105"/>
                    <a:pt x="676" y="21111"/>
                    <a:pt x="691" y="21111"/>
                  </a:cubicBezTo>
                  <a:cubicBezTo>
                    <a:pt x="711" y="21111"/>
                    <a:pt x="737" y="21101"/>
                    <a:pt x="795" y="21075"/>
                  </a:cubicBezTo>
                  <a:cubicBezTo>
                    <a:pt x="825" y="21062"/>
                    <a:pt x="856" y="21056"/>
                    <a:pt x="887" y="21056"/>
                  </a:cubicBezTo>
                  <a:cubicBezTo>
                    <a:pt x="931" y="21056"/>
                    <a:pt x="975" y="21069"/>
                    <a:pt x="1012" y="21096"/>
                  </a:cubicBezTo>
                  <a:cubicBezTo>
                    <a:pt x="1061" y="21135"/>
                    <a:pt x="1086" y="21194"/>
                    <a:pt x="1075" y="21257"/>
                  </a:cubicBezTo>
                  <a:cubicBezTo>
                    <a:pt x="1061" y="21317"/>
                    <a:pt x="1012" y="21366"/>
                    <a:pt x="949" y="21383"/>
                  </a:cubicBezTo>
                  <a:cubicBezTo>
                    <a:pt x="882" y="21404"/>
                    <a:pt x="823" y="21443"/>
                    <a:pt x="770" y="21495"/>
                  </a:cubicBezTo>
                  <a:cubicBezTo>
                    <a:pt x="806" y="21485"/>
                    <a:pt x="855" y="21471"/>
                    <a:pt x="904" y="21471"/>
                  </a:cubicBezTo>
                  <a:cubicBezTo>
                    <a:pt x="971" y="21471"/>
                    <a:pt x="1038" y="21497"/>
                    <a:pt x="1068" y="21590"/>
                  </a:cubicBezTo>
                  <a:cubicBezTo>
                    <a:pt x="1072" y="21607"/>
                    <a:pt x="1079" y="21625"/>
                    <a:pt x="1089" y="21639"/>
                  </a:cubicBezTo>
                  <a:cubicBezTo>
                    <a:pt x="1110" y="21611"/>
                    <a:pt x="1121" y="21579"/>
                    <a:pt x="1121" y="21544"/>
                  </a:cubicBezTo>
                  <a:cubicBezTo>
                    <a:pt x="1121" y="21474"/>
                    <a:pt x="1173" y="21415"/>
                    <a:pt x="1243" y="21408"/>
                  </a:cubicBezTo>
                  <a:cubicBezTo>
                    <a:pt x="1250" y="21407"/>
                    <a:pt x="1256" y="21407"/>
                    <a:pt x="1263" y="21407"/>
                  </a:cubicBezTo>
                  <a:cubicBezTo>
                    <a:pt x="1388" y="21407"/>
                    <a:pt x="1560" y="21526"/>
                    <a:pt x="1600" y="21649"/>
                  </a:cubicBezTo>
                  <a:cubicBezTo>
                    <a:pt x="1618" y="21702"/>
                    <a:pt x="1604" y="21761"/>
                    <a:pt x="1565" y="21800"/>
                  </a:cubicBezTo>
                  <a:cubicBezTo>
                    <a:pt x="1490" y="21889"/>
                    <a:pt x="1300" y="21939"/>
                    <a:pt x="1146" y="21939"/>
                  </a:cubicBezTo>
                  <a:cubicBezTo>
                    <a:pt x="1108" y="21939"/>
                    <a:pt x="1072" y="21936"/>
                    <a:pt x="1040" y="21929"/>
                  </a:cubicBezTo>
                  <a:cubicBezTo>
                    <a:pt x="1030" y="21926"/>
                    <a:pt x="1020" y="21925"/>
                    <a:pt x="1010" y="21925"/>
                  </a:cubicBezTo>
                  <a:cubicBezTo>
                    <a:pt x="977" y="21925"/>
                    <a:pt x="943" y="21942"/>
                    <a:pt x="924" y="21971"/>
                  </a:cubicBezTo>
                  <a:cubicBezTo>
                    <a:pt x="896" y="22031"/>
                    <a:pt x="903" y="22101"/>
                    <a:pt x="949" y="22153"/>
                  </a:cubicBezTo>
                  <a:cubicBezTo>
                    <a:pt x="977" y="22192"/>
                    <a:pt x="998" y="22192"/>
                    <a:pt x="1005" y="22192"/>
                  </a:cubicBezTo>
                  <a:cubicBezTo>
                    <a:pt x="1006" y="22192"/>
                    <a:pt x="1007" y="22192"/>
                    <a:pt x="1008" y="22192"/>
                  </a:cubicBezTo>
                  <a:cubicBezTo>
                    <a:pt x="1068" y="22192"/>
                    <a:pt x="1160" y="22103"/>
                    <a:pt x="1233" y="22027"/>
                  </a:cubicBezTo>
                  <a:lnTo>
                    <a:pt x="1250" y="22013"/>
                  </a:lnTo>
                  <a:cubicBezTo>
                    <a:pt x="1322" y="21939"/>
                    <a:pt x="1489" y="21910"/>
                    <a:pt x="1658" y="21910"/>
                  </a:cubicBezTo>
                  <a:cubicBezTo>
                    <a:pt x="1769" y="21910"/>
                    <a:pt x="1880" y="21923"/>
                    <a:pt x="1968" y="21943"/>
                  </a:cubicBezTo>
                  <a:cubicBezTo>
                    <a:pt x="2101" y="21975"/>
                    <a:pt x="2174" y="22020"/>
                    <a:pt x="2195" y="22087"/>
                  </a:cubicBezTo>
                  <a:cubicBezTo>
                    <a:pt x="2209" y="22122"/>
                    <a:pt x="2206" y="22164"/>
                    <a:pt x="2181" y="22195"/>
                  </a:cubicBezTo>
                  <a:cubicBezTo>
                    <a:pt x="2149" y="22241"/>
                    <a:pt x="2090" y="22250"/>
                    <a:pt x="2022" y="22250"/>
                  </a:cubicBezTo>
                  <a:cubicBezTo>
                    <a:pt x="2001" y="22250"/>
                    <a:pt x="1979" y="22249"/>
                    <a:pt x="1957" y="22248"/>
                  </a:cubicBezTo>
                  <a:cubicBezTo>
                    <a:pt x="1947" y="22247"/>
                    <a:pt x="1936" y="22247"/>
                    <a:pt x="1926" y="22247"/>
                  </a:cubicBezTo>
                  <a:cubicBezTo>
                    <a:pt x="1900" y="22247"/>
                    <a:pt x="1873" y="22249"/>
                    <a:pt x="1849" y="22251"/>
                  </a:cubicBezTo>
                  <a:cubicBezTo>
                    <a:pt x="1800" y="22339"/>
                    <a:pt x="1642" y="22388"/>
                    <a:pt x="1544" y="22388"/>
                  </a:cubicBezTo>
                  <a:cubicBezTo>
                    <a:pt x="1446" y="22388"/>
                    <a:pt x="1415" y="22342"/>
                    <a:pt x="1397" y="22307"/>
                  </a:cubicBezTo>
                  <a:cubicBezTo>
                    <a:pt x="1362" y="22314"/>
                    <a:pt x="1334" y="22328"/>
                    <a:pt x="1310" y="22346"/>
                  </a:cubicBezTo>
                  <a:cubicBezTo>
                    <a:pt x="1261" y="22374"/>
                    <a:pt x="1229" y="22423"/>
                    <a:pt x="1219" y="22476"/>
                  </a:cubicBezTo>
                  <a:cubicBezTo>
                    <a:pt x="1215" y="22528"/>
                    <a:pt x="1194" y="22577"/>
                    <a:pt x="1159" y="22619"/>
                  </a:cubicBezTo>
                  <a:lnTo>
                    <a:pt x="1184" y="22626"/>
                  </a:lnTo>
                  <a:cubicBezTo>
                    <a:pt x="1198" y="22630"/>
                    <a:pt x="1210" y="22633"/>
                    <a:pt x="1221" y="22633"/>
                  </a:cubicBezTo>
                  <a:cubicBezTo>
                    <a:pt x="1253" y="22633"/>
                    <a:pt x="1272" y="22612"/>
                    <a:pt x="1306" y="22570"/>
                  </a:cubicBezTo>
                  <a:cubicBezTo>
                    <a:pt x="1365" y="22501"/>
                    <a:pt x="1442" y="22415"/>
                    <a:pt x="1625" y="22415"/>
                  </a:cubicBezTo>
                  <a:cubicBezTo>
                    <a:pt x="1639" y="22415"/>
                    <a:pt x="1652" y="22415"/>
                    <a:pt x="1667" y="22416"/>
                  </a:cubicBezTo>
                  <a:cubicBezTo>
                    <a:pt x="1677" y="22417"/>
                    <a:pt x="1687" y="22417"/>
                    <a:pt x="1697" y="22417"/>
                  </a:cubicBezTo>
                  <a:cubicBezTo>
                    <a:pt x="1827" y="22417"/>
                    <a:pt x="1932" y="22356"/>
                    <a:pt x="2020" y="22307"/>
                  </a:cubicBezTo>
                  <a:cubicBezTo>
                    <a:pt x="2085" y="22268"/>
                    <a:pt x="2144" y="22235"/>
                    <a:pt x="2200" y="22235"/>
                  </a:cubicBezTo>
                  <a:cubicBezTo>
                    <a:pt x="2214" y="22235"/>
                    <a:pt x="2227" y="22237"/>
                    <a:pt x="2241" y="22241"/>
                  </a:cubicBezTo>
                  <a:cubicBezTo>
                    <a:pt x="2286" y="22255"/>
                    <a:pt x="2321" y="22290"/>
                    <a:pt x="2339" y="22332"/>
                  </a:cubicBezTo>
                  <a:cubicBezTo>
                    <a:pt x="2388" y="22430"/>
                    <a:pt x="2356" y="22535"/>
                    <a:pt x="2255" y="22612"/>
                  </a:cubicBezTo>
                  <a:cubicBezTo>
                    <a:pt x="2184" y="22666"/>
                    <a:pt x="2087" y="22700"/>
                    <a:pt x="1997" y="22700"/>
                  </a:cubicBezTo>
                  <a:cubicBezTo>
                    <a:pt x="1931" y="22700"/>
                    <a:pt x="1869" y="22682"/>
                    <a:pt x="1824" y="22640"/>
                  </a:cubicBezTo>
                  <a:cubicBezTo>
                    <a:pt x="1813" y="22627"/>
                    <a:pt x="1797" y="22620"/>
                    <a:pt x="1782" y="22620"/>
                  </a:cubicBezTo>
                  <a:cubicBezTo>
                    <a:pt x="1774" y="22620"/>
                    <a:pt x="1765" y="22622"/>
                    <a:pt x="1758" y="22626"/>
                  </a:cubicBezTo>
                  <a:cubicBezTo>
                    <a:pt x="1705" y="22654"/>
                    <a:pt x="1646" y="22759"/>
                    <a:pt x="1653" y="22854"/>
                  </a:cubicBezTo>
                  <a:cubicBezTo>
                    <a:pt x="1660" y="22896"/>
                    <a:pt x="1642" y="22938"/>
                    <a:pt x="1611" y="22966"/>
                  </a:cubicBezTo>
                  <a:cubicBezTo>
                    <a:pt x="1585" y="22985"/>
                    <a:pt x="1554" y="22993"/>
                    <a:pt x="1517" y="22993"/>
                  </a:cubicBezTo>
                  <a:cubicBezTo>
                    <a:pt x="1441" y="22993"/>
                    <a:pt x="1342" y="22957"/>
                    <a:pt x="1226" y="22917"/>
                  </a:cubicBezTo>
                  <a:cubicBezTo>
                    <a:pt x="1152" y="22889"/>
                    <a:pt x="1079" y="22864"/>
                    <a:pt x="1001" y="22850"/>
                  </a:cubicBezTo>
                  <a:cubicBezTo>
                    <a:pt x="994" y="22848"/>
                    <a:pt x="987" y="22847"/>
                    <a:pt x="981" y="22847"/>
                  </a:cubicBezTo>
                  <a:cubicBezTo>
                    <a:pt x="974" y="22847"/>
                    <a:pt x="968" y="22848"/>
                    <a:pt x="963" y="22850"/>
                  </a:cubicBezTo>
                  <a:cubicBezTo>
                    <a:pt x="959" y="22878"/>
                    <a:pt x="998" y="22980"/>
                    <a:pt x="1117" y="23102"/>
                  </a:cubicBezTo>
                  <a:cubicBezTo>
                    <a:pt x="1161" y="23149"/>
                    <a:pt x="1193" y="23163"/>
                    <a:pt x="1230" y="23163"/>
                  </a:cubicBezTo>
                  <a:cubicBezTo>
                    <a:pt x="1249" y="23163"/>
                    <a:pt x="1269" y="23159"/>
                    <a:pt x="1292" y="23155"/>
                  </a:cubicBezTo>
                  <a:cubicBezTo>
                    <a:pt x="1321" y="23147"/>
                    <a:pt x="1350" y="23144"/>
                    <a:pt x="1379" y="23144"/>
                  </a:cubicBezTo>
                  <a:cubicBezTo>
                    <a:pt x="1449" y="23144"/>
                    <a:pt x="1516" y="23164"/>
                    <a:pt x="1576" y="23204"/>
                  </a:cubicBezTo>
                  <a:cubicBezTo>
                    <a:pt x="1635" y="23242"/>
                    <a:pt x="1691" y="23288"/>
                    <a:pt x="1740" y="23340"/>
                  </a:cubicBezTo>
                  <a:cubicBezTo>
                    <a:pt x="1758" y="23361"/>
                    <a:pt x="1775" y="23375"/>
                    <a:pt x="1796" y="23389"/>
                  </a:cubicBezTo>
                  <a:cubicBezTo>
                    <a:pt x="1796" y="23389"/>
                    <a:pt x="1810" y="23389"/>
                    <a:pt x="1849" y="23354"/>
                  </a:cubicBezTo>
                  <a:cubicBezTo>
                    <a:pt x="1859" y="23347"/>
                    <a:pt x="1866" y="23337"/>
                    <a:pt x="1877" y="23330"/>
                  </a:cubicBezTo>
                  <a:lnTo>
                    <a:pt x="1852" y="23319"/>
                  </a:lnTo>
                  <a:cubicBezTo>
                    <a:pt x="1821" y="23309"/>
                    <a:pt x="1789" y="23295"/>
                    <a:pt x="1761" y="23277"/>
                  </a:cubicBezTo>
                  <a:cubicBezTo>
                    <a:pt x="1691" y="23232"/>
                    <a:pt x="1670" y="23137"/>
                    <a:pt x="1712" y="23064"/>
                  </a:cubicBezTo>
                  <a:cubicBezTo>
                    <a:pt x="1742" y="23007"/>
                    <a:pt x="1804" y="22966"/>
                    <a:pt x="1889" y="22966"/>
                  </a:cubicBezTo>
                  <a:cubicBezTo>
                    <a:pt x="1934" y="22966"/>
                    <a:pt x="1985" y="22977"/>
                    <a:pt x="2041" y="23004"/>
                  </a:cubicBezTo>
                  <a:cubicBezTo>
                    <a:pt x="2074" y="23019"/>
                    <a:pt x="2109" y="23027"/>
                    <a:pt x="2144" y="23027"/>
                  </a:cubicBezTo>
                  <a:cubicBezTo>
                    <a:pt x="2198" y="23027"/>
                    <a:pt x="2251" y="23009"/>
                    <a:pt x="2293" y="22973"/>
                  </a:cubicBezTo>
                  <a:cubicBezTo>
                    <a:pt x="2374" y="22903"/>
                    <a:pt x="2405" y="22794"/>
                    <a:pt x="2374" y="22693"/>
                  </a:cubicBezTo>
                  <a:cubicBezTo>
                    <a:pt x="2279" y="22307"/>
                    <a:pt x="2699" y="22160"/>
                    <a:pt x="2899" y="22090"/>
                  </a:cubicBezTo>
                  <a:cubicBezTo>
                    <a:pt x="2946" y="22075"/>
                    <a:pt x="2985" y="22068"/>
                    <a:pt x="3015" y="22068"/>
                  </a:cubicBezTo>
                  <a:cubicBezTo>
                    <a:pt x="3094" y="22068"/>
                    <a:pt x="3123" y="22109"/>
                    <a:pt x="3134" y="22139"/>
                  </a:cubicBezTo>
                  <a:cubicBezTo>
                    <a:pt x="3179" y="22248"/>
                    <a:pt x="3025" y="22420"/>
                    <a:pt x="2874" y="22483"/>
                  </a:cubicBezTo>
                  <a:cubicBezTo>
                    <a:pt x="2755" y="22532"/>
                    <a:pt x="2734" y="22556"/>
                    <a:pt x="2731" y="22570"/>
                  </a:cubicBezTo>
                  <a:cubicBezTo>
                    <a:pt x="2727" y="22581"/>
                    <a:pt x="2731" y="22605"/>
                    <a:pt x="2811" y="22693"/>
                  </a:cubicBezTo>
                  <a:cubicBezTo>
                    <a:pt x="2835" y="22718"/>
                    <a:pt x="2860" y="22730"/>
                    <a:pt x="2890" y="22730"/>
                  </a:cubicBezTo>
                  <a:cubicBezTo>
                    <a:pt x="2922" y="22730"/>
                    <a:pt x="2961" y="22717"/>
                    <a:pt x="3014" y="22696"/>
                  </a:cubicBezTo>
                  <a:cubicBezTo>
                    <a:pt x="3062" y="22679"/>
                    <a:pt x="3118" y="22658"/>
                    <a:pt x="3173" y="22658"/>
                  </a:cubicBezTo>
                  <a:cubicBezTo>
                    <a:pt x="3219" y="22658"/>
                    <a:pt x="3266" y="22672"/>
                    <a:pt x="3309" y="22714"/>
                  </a:cubicBezTo>
                  <a:cubicBezTo>
                    <a:pt x="3344" y="22745"/>
                    <a:pt x="3358" y="22791"/>
                    <a:pt x="3351" y="22836"/>
                  </a:cubicBezTo>
                  <a:cubicBezTo>
                    <a:pt x="3333" y="22903"/>
                    <a:pt x="3256" y="22927"/>
                    <a:pt x="3172" y="22955"/>
                  </a:cubicBezTo>
                  <a:cubicBezTo>
                    <a:pt x="3116" y="22973"/>
                    <a:pt x="3032" y="22997"/>
                    <a:pt x="3014" y="23032"/>
                  </a:cubicBezTo>
                  <a:cubicBezTo>
                    <a:pt x="3004" y="23057"/>
                    <a:pt x="3035" y="23102"/>
                    <a:pt x="3060" y="23148"/>
                  </a:cubicBezTo>
                  <a:cubicBezTo>
                    <a:pt x="3095" y="23204"/>
                    <a:pt x="3137" y="23270"/>
                    <a:pt x="3116" y="23344"/>
                  </a:cubicBezTo>
                  <a:cubicBezTo>
                    <a:pt x="3098" y="23393"/>
                    <a:pt x="3056" y="23431"/>
                    <a:pt x="3007" y="23452"/>
                  </a:cubicBezTo>
                  <a:cubicBezTo>
                    <a:pt x="2986" y="23465"/>
                    <a:pt x="2961" y="23471"/>
                    <a:pt x="2936" y="23471"/>
                  </a:cubicBezTo>
                  <a:cubicBezTo>
                    <a:pt x="2914" y="23471"/>
                    <a:pt x="2891" y="23466"/>
                    <a:pt x="2871" y="23456"/>
                  </a:cubicBezTo>
                  <a:cubicBezTo>
                    <a:pt x="2790" y="23410"/>
                    <a:pt x="2776" y="23295"/>
                    <a:pt x="2762" y="23172"/>
                  </a:cubicBezTo>
                  <a:cubicBezTo>
                    <a:pt x="2755" y="23116"/>
                    <a:pt x="2741" y="23022"/>
                    <a:pt x="2724" y="23004"/>
                  </a:cubicBezTo>
                  <a:cubicBezTo>
                    <a:pt x="2718" y="23000"/>
                    <a:pt x="2708" y="22997"/>
                    <a:pt x="2697" y="22997"/>
                  </a:cubicBezTo>
                  <a:cubicBezTo>
                    <a:pt x="2687" y="22997"/>
                    <a:pt x="2678" y="22999"/>
                    <a:pt x="2671" y="23008"/>
                  </a:cubicBezTo>
                  <a:cubicBezTo>
                    <a:pt x="2657" y="23022"/>
                    <a:pt x="2633" y="23106"/>
                    <a:pt x="2699" y="23256"/>
                  </a:cubicBezTo>
                  <a:cubicBezTo>
                    <a:pt x="2724" y="23309"/>
                    <a:pt x="2769" y="23417"/>
                    <a:pt x="2699" y="23463"/>
                  </a:cubicBezTo>
                  <a:cubicBezTo>
                    <a:pt x="2692" y="23468"/>
                    <a:pt x="2679" y="23477"/>
                    <a:pt x="2656" y="23477"/>
                  </a:cubicBezTo>
                  <a:cubicBezTo>
                    <a:pt x="2607" y="23477"/>
                    <a:pt x="2512" y="23436"/>
                    <a:pt x="2325" y="23232"/>
                  </a:cubicBezTo>
                  <a:cubicBezTo>
                    <a:pt x="2314" y="23214"/>
                    <a:pt x="2297" y="23207"/>
                    <a:pt x="2279" y="23207"/>
                  </a:cubicBezTo>
                  <a:cubicBezTo>
                    <a:pt x="2258" y="23214"/>
                    <a:pt x="2244" y="23228"/>
                    <a:pt x="2241" y="23249"/>
                  </a:cubicBezTo>
                  <a:cubicBezTo>
                    <a:pt x="2234" y="23284"/>
                    <a:pt x="2244" y="23323"/>
                    <a:pt x="2276" y="23344"/>
                  </a:cubicBezTo>
                  <a:cubicBezTo>
                    <a:pt x="2293" y="23365"/>
                    <a:pt x="2339" y="23410"/>
                    <a:pt x="2318" y="23466"/>
                  </a:cubicBezTo>
                  <a:cubicBezTo>
                    <a:pt x="2297" y="23522"/>
                    <a:pt x="2237" y="23529"/>
                    <a:pt x="2171" y="23533"/>
                  </a:cubicBezTo>
                  <a:cubicBezTo>
                    <a:pt x="2048" y="23543"/>
                    <a:pt x="2013" y="23557"/>
                    <a:pt x="2013" y="23610"/>
                  </a:cubicBezTo>
                  <a:cubicBezTo>
                    <a:pt x="2013" y="23627"/>
                    <a:pt x="2017" y="23645"/>
                    <a:pt x="2020" y="23659"/>
                  </a:cubicBezTo>
                  <a:cubicBezTo>
                    <a:pt x="2048" y="23659"/>
                    <a:pt x="2073" y="23652"/>
                    <a:pt x="2101" y="23645"/>
                  </a:cubicBezTo>
                  <a:cubicBezTo>
                    <a:pt x="2152" y="23630"/>
                    <a:pt x="2207" y="23623"/>
                    <a:pt x="2261" y="23623"/>
                  </a:cubicBezTo>
                  <a:cubicBezTo>
                    <a:pt x="2295" y="23623"/>
                    <a:pt x="2330" y="23625"/>
                    <a:pt x="2363" y="23631"/>
                  </a:cubicBezTo>
                  <a:cubicBezTo>
                    <a:pt x="2524" y="23666"/>
                    <a:pt x="2556" y="23813"/>
                    <a:pt x="2580" y="23932"/>
                  </a:cubicBezTo>
                  <a:cubicBezTo>
                    <a:pt x="2587" y="23995"/>
                    <a:pt x="2612" y="24054"/>
                    <a:pt x="2647" y="24107"/>
                  </a:cubicBezTo>
                  <a:cubicBezTo>
                    <a:pt x="2650" y="24082"/>
                    <a:pt x="2650" y="24047"/>
                    <a:pt x="2654" y="24023"/>
                  </a:cubicBezTo>
                  <a:cubicBezTo>
                    <a:pt x="2661" y="23890"/>
                    <a:pt x="2671" y="23718"/>
                    <a:pt x="2808" y="23690"/>
                  </a:cubicBezTo>
                  <a:cubicBezTo>
                    <a:pt x="2820" y="23688"/>
                    <a:pt x="2832" y="23687"/>
                    <a:pt x="2842" y="23687"/>
                  </a:cubicBezTo>
                  <a:cubicBezTo>
                    <a:pt x="2946" y="23687"/>
                    <a:pt x="2971" y="23803"/>
                    <a:pt x="2990" y="23879"/>
                  </a:cubicBezTo>
                  <a:cubicBezTo>
                    <a:pt x="3014" y="24005"/>
                    <a:pt x="3046" y="24142"/>
                    <a:pt x="3228" y="24201"/>
                  </a:cubicBezTo>
                  <a:cubicBezTo>
                    <a:pt x="3256" y="24212"/>
                    <a:pt x="3281" y="24219"/>
                    <a:pt x="3298" y="24222"/>
                  </a:cubicBezTo>
                  <a:cubicBezTo>
                    <a:pt x="3270" y="24149"/>
                    <a:pt x="3295" y="24061"/>
                    <a:pt x="3365" y="24019"/>
                  </a:cubicBezTo>
                  <a:cubicBezTo>
                    <a:pt x="3393" y="23995"/>
                    <a:pt x="3424" y="23984"/>
                    <a:pt x="3459" y="23984"/>
                  </a:cubicBezTo>
                  <a:cubicBezTo>
                    <a:pt x="3575" y="23984"/>
                    <a:pt x="3683" y="24110"/>
                    <a:pt x="3781" y="24226"/>
                  </a:cubicBezTo>
                  <a:cubicBezTo>
                    <a:pt x="3851" y="24310"/>
                    <a:pt x="3932" y="24404"/>
                    <a:pt x="3988" y="24418"/>
                  </a:cubicBezTo>
                  <a:lnTo>
                    <a:pt x="3998" y="24418"/>
                  </a:lnTo>
                  <a:cubicBezTo>
                    <a:pt x="3970" y="24324"/>
                    <a:pt x="3921" y="24233"/>
                    <a:pt x="3851" y="24163"/>
                  </a:cubicBezTo>
                  <a:cubicBezTo>
                    <a:pt x="3820" y="24135"/>
                    <a:pt x="3802" y="24093"/>
                    <a:pt x="3799" y="24051"/>
                  </a:cubicBezTo>
                  <a:lnTo>
                    <a:pt x="3736" y="24051"/>
                  </a:lnTo>
                  <a:cubicBezTo>
                    <a:pt x="3722" y="24051"/>
                    <a:pt x="3711" y="24047"/>
                    <a:pt x="3701" y="24037"/>
                  </a:cubicBezTo>
                  <a:cubicBezTo>
                    <a:pt x="3694" y="24030"/>
                    <a:pt x="3687" y="24023"/>
                    <a:pt x="3683" y="24016"/>
                  </a:cubicBezTo>
                  <a:cubicBezTo>
                    <a:pt x="3638" y="23925"/>
                    <a:pt x="3610" y="23582"/>
                    <a:pt x="3676" y="22244"/>
                  </a:cubicBezTo>
                  <a:lnTo>
                    <a:pt x="3652" y="22244"/>
                  </a:lnTo>
                  <a:cubicBezTo>
                    <a:pt x="3626" y="22245"/>
                    <a:pt x="3599" y="22246"/>
                    <a:pt x="3571" y="22246"/>
                  </a:cubicBezTo>
                  <a:cubicBezTo>
                    <a:pt x="3442" y="22246"/>
                    <a:pt x="3297" y="22232"/>
                    <a:pt x="3225" y="22143"/>
                  </a:cubicBezTo>
                  <a:cubicBezTo>
                    <a:pt x="3183" y="22090"/>
                    <a:pt x="3172" y="22020"/>
                    <a:pt x="3193" y="21957"/>
                  </a:cubicBezTo>
                  <a:cubicBezTo>
                    <a:pt x="3197" y="21933"/>
                    <a:pt x="3207" y="21912"/>
                    <a:pt x="3221" y="21894"/>
                  </a:cubicBezTo>
                  <a:lnTo>
                    <a:pt x="3218" y="21891"/>
                  </a:lnTo>
                  <a:cubicBezTo>
                    <a:pt x="3200" y="21880"/>
                    <a:pt x="3186" y="21870"/>
                    <a:pt x="3172" y="21859"/>
                  </a:cubicBezTo>
                  <a:lnTo>
                    <a:pt x="3162" y="21852"/>
                  </a:lnTo>
                  <a:cubicBezTo>
                    <a:pt x="3148" y="21845"/>
                    <a:pt x="3137" y="21835"/>
                    <a:pt x="3123" y="21828"/>
                  </a:cubicBezTo>
                  <a:lnTo>
                    <a:pt x="3116" y="21824"/>
                  </a:lnTo>
                  <a:cubicBezTo>
                    <a:pt x="3098" y="21817"/>
                    <a:pt x="3084" y="21810"/>
                    <a:pt x="3067" y="21803"/>
                  </a:cubicBezTo>
                  <a:lnTo>
                    <a:pt x="3056" y="21800"/>
                  </a:lnTo>
                  <a:cubicBezTo>
                    <a:pt x="3042" y="21793"/>
                    <a:pt x="3025" y="21789"/>
                    <a:pt x="3011" y="21786"/>
                  </a:cubicBezTo>
                  <a:cubicBezTo>
                    <a:pt x="2937" y="21766"/>
                    <a:pt x="2827" y="21758"/>
                    <a:pt x="2704" y="21758"/>
                  </a:cubicBezTo>
                  <a:cubicBezTo>
                    <a:pt x="2481" y="21758"/>
                    <a:pt x="2219" y="21783"/>
                    <a:pt x="2066" y="21803"/>
                  </a:cubicBezTo>
                  <a:cubicBezTo>
                    <a:pt x="2060" y="21804"/>
                    <a:pt x="2053" y="21805"/>
                    <a:pt x="2047" y="21805"/>
                  </a:cubicBezTo>
                  <a:cubicBezTo>
                    <a:pt x="2027" y="21805"/>
                    <a:pt x="2007" y="21801"/>
                    <a:pt x="1989" y="21793"/>
                  </a:cubicBezTo>
                  <a:cubicBezTo>
                    <a:pt x="1919" y="21768"/>
                    <a:pt x="1873" y="21695"/>
                    <a:pt x="1838" y="21639"/>
                  </a:cubicBezTo>
                  <a:cubicBezTo>
                    <a:pt x="1824" y="21614"/>
                    <a:pt x="1807" y="21593"/>
                    <a:pt x="1789" y="21572"/>
                  </a:cubicBezTo>
                  <a:cubicBezTo>
                    <a:pt x="1758" y="21569"/>
                    <a:pt x="1733" y="21555"/>
                    <a:pt x="1716" y="21530"/>
                  </a:cubicBezTo>
                  <a:cubicBezTo>
                    <a:pt x="1649" y="21436"/>
                    <a:pt x="1642" y="21131"/>
                    <a:pt x="1681" y="20939"/>
                  </a:cubicBezTo>
                  <a:cubicBezTo>
                    <a:pt x="1684" y="20914"/>
                    <a:pt x="1691" y="20886"/>
                    <a:pt x="1702" y="20862"/>
                  </a:cubicBezTo>
                  <a:cubicBezTo>
                    <a:pt x="1702" y="20858"/>
                    <a:pt x="1705" y="20851"/>
                    <a:pt x="1705" y="20844"/>
                  </a:cubicBezTo>
                  <a:cubicBezTo>
                    <a:pt x="1684" y="20820"/>
                    <a:pt x="1544" y="20816"/>
                    <a:pt x="1474" y="20813"/>
                  </a:cubicBezTo>
                  <a:cubicBezTo>
                    <a:pt x="1376" y="20813"/>
                    <a:pt x="1285" y="20809"/>
                    <a:pt x="1226" y="20778"/>
                  </a:cubicBezTo>
                  <a:cubicBezTo>
                    <a:pt x="1117" y="20725"/>
                    <a:pt x="1135" y="20634"/>
                    <a:pt x="1145" y="20575"/>
                  </a:cubicBezTo>
                  <a:cubicBezTo>
                    <a:pt x="1156" y="20515"/>
                    <a:pt x="1163" y="20466"/>
                    <a:pt x="1107" y="20403"/>
                  </a:cubicBezTo>
                  <a:cubicBezTo>
                    <a:pt x="1058" y="20351"/>
                    <a:pt x="1029" y="20284"/>
                    <a:pt x="1019" y="20217"/>
                  </a:cubicBezTo>
                  <a:cubicBezTo>
                    <a:pt x="1012" y="20116"/>
                    <a:pt x="1022" y="20014"/>
                    <a:pt x="1054" y="19920"/>
                  </a:cubicBezTo>
                  <a:cubicBezTo>
                    <a:pt x="1061" y="19899"/>
                    <a:pt x="1068" y="19878"/>
                    <a:pt x="1072" y="19857"/>
                  </a:cubicBezTo>
                  <a:cubicBezTo>
                    <a:pt x="1072" y="19850"/>
                    <a:pt x="1072" y="19846"/>
                    <a:pt x="1075" y="19839"/>
                  </a:cubicBezTo>
                  <a:cubicBezTo>
                    <a:pt x="1093" y="19703"/>
                    <a:pt x="1205" y="19423"/>
                    <a:pt x="1436" y="19423"/>
                  </a:cubicBezTo>
                  <a:cubicBezTo>
                    <a:pt x="1464" y="19423"/>
                    <a:pt x="1471" y="19423"/>
                    <a:pt x="1485" y="19325"/>
                  </a:cubicBezTo>
                  <a:cubicBezTo>
                    <a:pt x="1499" y="19241"/>
                    <a:pt x="1516" y="19129"/>
                    <a:pt x="1628" y="19055"/>
                  </a:cubicBezTo>
                  <a:cubicBezTo>
                    <a:pt x="1656" y="19038"/>
                    <a:pt x="1670" y="19031"/>
                    <a:pt x="1607" y="18926"/>
                  </a:cubicBezTo>
                  <a:cubicBezTo>
                    <a:pt x="1562" y="18849"/>
                    <a:pt x="1492" y="18726"/>
                    <a:pt x="1607" y="18635"/>
                  </a:cubicBezTo>
                  <a:cubicBezTo>
                    <a:pt x="1646" y="18604"/>
                    <a:pt x="1653" y="18562"/>
                    <a:pt x="1663" y="18495"/>
                  </a:cubicBezTo>
                  <a:cubicBezTo>
                    <a:pt x="1670" y="18411"/>
                    <a:pt x="1688" y="18285"/>
                    <a:pt x="1866" y="18261"/>
                  </a:cubicBezTo>
                  <a:cubicBezTo>
                    <a:pt x="1919" y="18253"/>
                    <a:pt x="1926" y="18243"/>
                    <a:pt x="1915" y="18127"/>
                  </a:cubicBezTo>
                  <a:cubicBezTo>
                    <a:pt x="1908" y="18050"/>
                    <a:pt x="1894" y="17921"/>
                    <a:pt x="2020" y="17882"/>
                  </a:cubicBezTo>
                  <a:cubicBezTo>
                    <a:pt x="2027" y="17882"/>
                    <a:pt x="2034" y="17879"/>
                    <a:pt x="2041" y="17875"/>
                  </a:cubicBezTo>
                  <a:cubicBezTo>
                    <a:pt x="2038" y="17844"/>
                    <a:pt x="2031" y="17809"/>
                    <a:pt x="2020" y="17781"/>
                  </a:cubicBezTo>
                  <a:cubicBezTo>
                    <a:pt x="1996" y="17714"/>
                    <a:pt x="1985" y="17648"/>
                    <a:pt x="1982" y="17581"/>
                  </a:cubicBezTo>
                  <a:cubicBezTo>
                    <a:pt x="1985" y="17553"/>
                    <a:pt x="1985" y="17529"/>
                    <a:pt x="1992" y="17504"/>
                  </a:cubicBezTo>
                  <a:cubicBezTo>
                    <a:pt x="2003" y="17445"/>
                    <a:pt x="1999" y="17385"/>
                    <a:pt x="1982" y="17329"/>
                  </a:cubicBezTo>
                  <a:cubicBezTo>
                    <a:pt x="1961" y="17235"/>
                    <a:pt x="1933" y="17102"/>
                    <a:pt x="2115" y="17032"/>
                  </a:cubicBezTo>
                  <a:cubicBezTo>
                    <a:pt x="2153" y="17018"/>
                    <a:pt x="2178" y="17000"/>
                    <a:pt x="2178" y="16983"/>
                  </a:cubicBezTo>
                  <a:cubicBezTo>
                    <a:pt x="2181" y="16955"/>
                    <a:pt x="2143" y="16885"/>
                    <a:pt x="2017" y="16787"/>
                  </a:cubicBezTo>
                  <a:cubicBezTo>
                    <a:pt x="1989" y="16762"/>
                    <a:pt x="1915" y="16706"/>
                    <a:pt x="1940" y="16636"/>
                  </a:cubicBezTo>
                  <a:cubicBezTo>
                    <a:pt x="1968" y="16552"/>
                    <a:pt x="2087" y="16552"/>
                    <a:pt x="2269" y="16552"/>
                  </a:cubicBezTo>
                  <a:cubicBezTo>
                    <a:pt x="2286" y="16552"/>
                    <a:pt x="2293" y="16549"/>
                    <a:pt x="2297" y="16545"/>
                  </a:cubicBezTo>
                  <a:lnTo>
                    <a:pt x="2297" y="16542"/>
                  </a:lnTo>
                  <a:cubicBezTo>
                    <a:pt x="2297" y="16538"/>
                    <a:pt x="2297" y="16531"/>
                    <a:pt x="2297" y="16524"/>
                  </a:cubicBezTo>
                  <a:cubicBezTo>
                    <a:pt x="2297" y="16510"/>
                    <a:pt x="2293" y="16496"/>
                    <a:pt x="2286" y="16482"/>
                  </a:cubicBezTo>
                  <a:cubicBezTo>
                    <a:pt x="2283" y="16475"/>
                    <a:pt x="2276" y="16465"/>
                    <a:pt x="2272" y="16461"/>
                  </a:cubicBezTo>
                  <a:cubicBezTo>
                    <a:pt x="2259" y="16443"/>
                    <a:pt x="2242" y="16434"/>
                    <a:pt x="2222" y="16434"/>
                  </a:cubicBezTo>
                  <a:cubicBezTo>
                    <a:pt x="2216" y="16434"/>
                    <a:pt x="2209" y="16435"/>
                    <a:pt x="2202" y="16437"/>
                  </a:cubicBezTo>
                  <a:cubicBezTo>
                    <a:pt x="2172" y="16446"/>
                    <a:pt x="2142" y="16450"/>
                    <a:pt x="2113" y="16450"/>
                  </a:cubicBezTo>
                  <a:cubicBezTo>
                    <a:pt x="2030" y="16450"/>
                    <a:pt x="1958" y="16413"/>
                    <a:pt x="1919" y="16346"/>
                  </a:cubicBezTo>
                  <a:cubicBezTo>
                    <a:pt x="1863" y="16251"/>
                    <a:pt x="1884" y="16135"/>
                    <a:pt x="1975" y="16048"/>
                  </a:cubicBezTo>
                  <a:cubicBezTo>
                    <a:pt x="2010" y="16013"/>
                    <a:pt x="2010" y="15995"/>
                    <a:pt x="1943" y="15918"/>
                  </a:cubicBezTo>
                  <a:cubicBezTo>
                    <a:pt x="1898" y="15866"/>
                    <a:pt x="1838" y="15799"/>
                    <a:pt x="1880" y="15719"/>
                  </a:cubicBezTo>
                  <a:cubicBezTo>
                    <a:pt x="1915" y="15649"/>
                    <a:pt x="1919" y="15551"/>
                    <a:pt x="1852" y="15509"/>
                  </a:cubicBezTo>
                  <a:cubicBezTo>
                    <a:pt x="1747" y="15439"/>
                    <a:pt x="1772" y="15180"/>
                    <a:pt x="1800" y="15054"/>
                  </a:cubicBezTo>
                  <a:cubicBezTo>
                    <a:pt x="1831" y="14914"/>
                    <a:pt x="1884" y="14833"/>
                    <a:pt x="1954" y="14816"/>
                  </a:cubicBezTo>
                  <a:cubicBezTo>
                    <a:pt x="1982" y="14763"/>
                    <a:pt x="1961" y="14539"/>
                    <a:pt x="1950" y="14438"/>
                  </a:cubicBezTo>
                  <a:cubicBezTo>
                    <a:pt x="1943" y="14378"/>
                    <a:pt x="1940" y="14322"/>
                    <a:pt x="1940" y="14287"/>
                  </a:cubicBezTo>
                  <a:cubicBezTo>
                    <a:pt x="1933" y="14231"/>
                    <a:pt x="1912" y="14175"/>
                    <a:pt x="1884" y="14126"/>
                  </a:cubicBezTo>
                  <a:cubicBezTo>
                    <a:pt x="1849" y="14056"/>
                    <a:pt x="1814" y="13979"/>
                    <a:pt x="1824" y="13902"/>
                  </a:cubicBezTo>
                  <a:cubicBezTo>
                    <a:pt x="1835" y="13849"/>
                    <a:pt x="1859" y="13800"/>
                    <a:pt x="1894" y="13758"/>
                  </a:cubicBezTo>
                  <a:cubicBezTo>
                    <a:pt x="1947" y="13695"/>
                    <a:pt x="1975" y="13615"/>
                    <a:pt x="1971" y="13534"/>
                  </a:cubicBezTo>
                  <a:cubicBezTo>
                    <a:pt x="1971" y="13373"/>
                    <a:pt x="1992" y="13160"/>
                    <a:pt x="2164" y="13125"/>
                  </a:cubicBezTo>
                  <a:cubicBezTo>
                    <a:pt x="2171" y="13069"/>
                    <a:pt x="2167" y="13013"/>
                    <a:pt x="2160" y="12957"/>
                  </a:cubicBezTo>
                  <a:cubicBezTo>
                    <a:pt x="2150" y="12894"/>
                    <a:pt x="2150" y="12831"/>
                    <a:pt x="2153" y="12768"/>
                  </a:cubicBezTo>
                  <a:cubicBezTo>
                    <a:pt x="2167" y="12663"/>
                    <a:pt x="2272" y="12649"/>
                    <a:pt x="2332" y="12638"/>
                  </a:cubicBezTo>
                  <a:cubicBezTo>
                    <a:pt x="2419" y="12628"/>
                    <a:pt x="2454" y="12617"/>
                    <a:pt x="2465" y="12551"/>
                  </a:cubicBezTo>
                  <a:cubicBezTo>
                    <a:pt x="2472" y="12523"/>
                    <a:pt x="2468" y="12491"/>
                    <a:pt x="2458" y="12463"/>
                  </a:cubicBezTo>
                  <a:cubicBezTo>
                    <a:pt x="2444" y="12442"/>
                    <a:pt x="2430" y="12425"/>
                    <a:pt x="2409" y="12411"/>
                  </a:cubicBezTo>
                  <a:cubicBezTo>
                    <a:pt x="2370" y="12379"/>
                    <a:pt x="2311" y="12330"/>
                    <a:pt x="2335" y="12232"/>
                  </a:cubicBezTo>
                  <a:cubicBezTo>
                    <a:pt x="2353" y="12152"/>
                    <a:pt x="2346" y="12054"/>
                    <a:pt x="2335" y="11917"/>
                  </a:cubicBezTo>
                  <a:cubicBezTo>
                    <a:pt x="2325" y="11812"/>
                    <a:pt x="2314" y="11682"/>
                    <a:pt x="2314" y="11525"/>
                  </a:cubicBezTo>
                  <a:cubicBezTo>
                    <a:pt x="2314" y="11203"/>
                    <a:pt x="2524" y="11077"/>
                    <a:pt x="2661" y="10989"/>
                  </a:cubicBezTo>
                  <a:cubicBezTo>
                    <a:pt x="2692" y="10972"/>
                    <a:pt x="2720" y="10954"/>
                    <a:pt x="2748" y="10933"/>
                  </a:cubicBezTo>
                  <a:cubicBezTo>
                    <a:pt x="2773" y="10902"/>
                    <a:pt x="2738" y="10744"/>
                    <a:pt x="2720" y="10657"/>
                  </a:cubicBezTo>
                  <a:cubicBezTo>
                    <a:pt x="2678" y="10468"/>
                    <a:pt x="2640" y="10289"/>
                    <a:pt x="2762" y="10233"/>
                  </a:cubicBezTo>
                  <a:cubicBezTo>
                    <a:pt x="2804" y="10216"/>
                    <a:pt x="2811" y="10170"/>
                    <a:pt x="2822" y="10079"/>
                  </a:cubicBezTo>
                  <a:cubicBezTo>
                    <a:pt x="2829" y="9995"/>
                    <a:pt x="2839" y="9900"/>
                    <a:pt x="2916" y="9844"/>
                  </a:cubicBezTo>
                  <a:cubicBezTo>
                    <a:pt x="2962" y="9809"/>
                    <a:pt x="2976" y="9746"/>
                    <a:pt x="2990" y="9638"/>
                  </a:cubicBezTo>
                  <a:cubicBezTo>
                    <a:pt x="3000" y="9561"/>
                    <a:pt x="3018" y="9487"/>
                    <a:pt x="3039" y="9417"/>
                  </a:cubicBezTo>
                  <a:cubicBezTo>
                    <a:pt x="3067" y="9337"/>
                    <a:pt x="3035" y="9281"/>
                    <a:pt x="2986" y="9200"/>
                  </a:cubicBezTo>
                  <a:cubicBezTo>
                    <a:pt x="2937" y="9130"/>
                    <a:pt x="2909" y="9046"/>
                    <a:pt x="2906" y="8962"/>
                  </a:cubicBezTo>
                  <a:cubicBezTo>
                    <a:pt x="2906" y="8910"/>
                    <a:pt x="2902" y="8861"/>
                    <a:pt x="2895" y="8808"/>
                  </a:cubicBezTo>
                  <a:cubicBezTo>
                    <a:pt x="2871" y="8682"/>
                    <a:pt x="2818" y="8560"/>
                    <a:pt x="2738" y="8458"/>
                  </a:cubicBezTo>
                  <a:cubicBezTo>
                    <a:pt x="2601" y="8280"/>
                    <a:pt x="2612" y="7979"/>
                    <a:pt x="2675" y="7845"/>
                  </a:cubicBezTo>
                  <a:cubicBezTo>
                    <a:pt x="2685" y="7828"/>
                    <a:pt x="2696" y="7810"/>
                    <a:pt x="2713" y="7793"/>
                  </a:cubicBezTo>
                  <a:cubicBezTo>
                    <a:pt x="2727" y="7779"/>
                    <a:pt x="2748" y="7768"/>
                    <a:pt x="2773" y="7761"/>
                  </a:cubicBezTo>
                  <a:cubicBezTo>
                    <a:pt x="2783" y="7730"/>
                    <a:pt x="2794" y="7695"/>
                    <a:pt x="2801" y="7660"/>
                  </a:cubicBezTo>
                  <a:cubicBezTo>
                    <a:pt x="2825" y="7541"/>
                    <a:pt x="2860" y="7376"/>
                    <a:pt x="3000" y="7338"/>
                  </a:cubicBezTo>
                  <a:cubicBezTo>
                    <a:pt x="3018" y="7334"/>
                    <a:pt x="3035" y="7324"/>
                    <a:pt x="3042" y="7306"/>
                  </a:cubicBezTo>
                  <a:cubicBezTo>
                    <a:pt x="3088" y="7226"/>
                    <a:pt x="3011" y="7016"/>
                    <a:pt x="2955" y="6865"/>
                  </a:cubicBezTo>
                  <a:cubicBezTo>
                    <a:pt x="2899" y="6704"/>
                    <a:pt x="2965" y="6645"/>
                    <a:pt x="3046" y="6610"/>
                  </a:cubicBezTo>
                  <a:cubicBezTo>
                    <a:pt x="3088" y="6592"/>
                    <a:pt x="3098" y="6585"/>
                    <a:pt x="3098" y="6547"/>
                  </a:cubicBezTo>
                  <a:cubicBezTo>
                    <a:pt x="3098" y="6344"/>
                    <a:pt x="3207" y="6074"/>
                    <a:pt x="3386" y="5994"/>
                  </a:cubicBezTo>
                  <a:cubicBezTo>
                    <a:pt x="3477" y="5955"/>
                    <a:pt x="3512" y="5752"/>
                    <a:pt x="3512" y="5594"/>
                  </a:cubicBezTo>
                  <a:cubicBezTo>
                    <a:pt x="3512" y="5482"/>
                    <a:pt x="3620" y="5423"/>
                    <a:pt x="3725" y="5367"/>
                  </a:cubicBezTo>
                  <a:cubicBezTo>
                    <a:pt x="3774" y="5342"/>
                    <a:pt x="3820" y="5314"/>
                    <a:pt x="3862" y="5283"/>
                  </a:cubicBezTo>
                  <a:cubicBezTo>
                    <a:pt x="3862" y="5279"/>
                    <a:pt x="3862" y="5279"/>
                    <a:pt x="3865" y="5279"/>
                  </a:cubicBezTo>
                  <a:cubicBezTo>
                    <a:pt x="3855" y="5251"/>
                    <a:pt x="3841" y="5223"/>
                    <a:pt x="3827" y="5202"/>
                  </a:cubicBezTo>
                  <a:cubicBezTo>
                    <a:pt x="3792" y="5146"/>
                    <a:pt x="3750" y="5083"/>
                    <a:pt x="3767" y="5013"/>
                  </a:cubicBezTo>
                  <a:cubicBezTo>
                    <a:pt x="3781" y="4968"/>
                    <a:pt x="3813" y="4933"/>
                    <a:pt x="3855" y="4912"/>
                  </a:cubicBezTo>
                  <a:cubicBezTo>
                    <a:pt x="3872" y="4905"/>
                    <a:pt x="3879" y="4884"/>
                    <a:pt x="3876" y="4859"/>
                  </a:cubicBezTo>
                  <a:cubicBezTo>
                    <a:pt x="3865" y="4786"/>
                    <a:pt x="3844" y="4712"/>
                    <a:pt x="3813" y="4646"/>
                  </a:cubicBezTo>
                  <a:cubicBezTo>
                    <a:pt x="3778" y="4548"/>
                    <a:pt x="3739" y="4457"/>
                    <a:pt x="3760" y="4387"/>
                  </a:cubicBezTo>
                  <a:cubicBezTo>
                    <a:pt x="3764" y="4366"/>
                    <a:pt x="3778" y="4345"/>
                    <a:pt x="3795" y="4331"/>
                  </a:cubicBezTo>
                  <a:cubicBezTo>
                    <a:pt x="3830" y="4303"/>
                    <a:pt x="3823" y="4240"/>
                    <a:pt x="3813" y="4145"/>
                  </a:cubicBezTo>
                  <a:cubicBezTo>
                    <a:pt x="3802" y="4089"/>
                    <a:pt x="3802" y="4033"/>
                    <a:pt x="3806" y="3977"/>
                  </a:cubicBezTo>
                  <a:cubicBezTo>
                    <a:pt x="3820" y="3879"/>
                    <a:pt x="3956" y="3785"/>
                    <a:pt x="4184" y="3644"/>
                  </a:cubicBezTo>
                  <a:cubicBezTo>
                    <a:pt x="4282" y="3581"/>
                    <a:pt x="4418" y="3497"/>
                    <a:pt x="4439" y="3459"/>
                  </a:cubicBezTo>
                  <a:cubicBezTo>
                    <a:pt x="4439" y="3455"/>
                    <a:pt x="4443" y="3452"/>
                    <a:pt x="4446" y="3448"/>
                  </a:cubicBezTo>
                  <a:lnTo>
                    <a:pt x="4446" y="3441"/>
                  </a:lnTo>
                  <a:lnTo>
                    <a:pt x="4450" y="3431"/>
                  </a:lnTo>
                  <a:lnTo>
                    <a:pt x="4453" y="3424"/>
                  </a:lnTo>
                  <a:lnTo>
                    <a:pt x="4457" y="3410"/>
                  </a:lnTo>
                  <a:lnTo>
                    <a:pt x="4460" y="3399"/>
                  </a:lnTo>
                  <a:lnTo>
                    <a:pt x="4464" y="3385"/>
                  </a:lnTo>
                  <a:lnTo>
                    <a:pt x="4467" y="3375"/>
                  </a:lnTo>
                  <a:lnTo>
                    <a:pt x="4471" y="3357"/>
                  </a:lnTo>
                  <a:lnTo>
                    <a:pt x="4474" y="3347"/>
                  </a:lnTo>
                  <a:cubicBezTo>
                    <a:pt x="4478" y="3336"/>
                    <a:pt x="4478" y="3326"/>
                    <a:pt x="4481" y="3315"/>
                  </a:cubicBezTo>
                  <a:lnTo>
                    <a:pt x="4481" y="3308"/>
                  </a:lnTo>
                  <a:lnTo>
                    <a:pt x="4488" y="3284"/>
                  </a:lnTo>
                  <a:lnTo>
                    <a:pt x="4488" y="3266"/>
                  </a:lnTo>
                  <a:lnTo>
                    <a:pt x="4495" y="3245"/>
                  </a:lnTo>
                  <a:lnTo>
                    <a:pt x="4495" y="3228"/>
                  </a:lnTo>
                  <a:lnTo>
                    <a:pt x="4499" y="3207"/>
                  </a:lnTo>
                  <a:lnTo>
                    <a:pt x="4502" y="3189"/>
                  </a:lnTo>
                  <a:lnTo>
                    <a:pt x="4506" y="3168"/>
                  </a:lnTo>
                  <a:lnTo>
                    <a:pt x="4509" y="3147"/>
                  </a:lnTo>
                  <a:lnTo>
                    <a:pt x="4513" y="3123"/>
                  </a:lnTo>
                  <a:lnTo>
                    <a:pt x="4516" y="3105"/>
                  </a:lnTo>
                  <a:cubicBezTo>
                    <a:pt x="4516" y="3091"/>
                    <a:pt x="4520" y="3074"/>
                    <a:pt x="4520" y="3060"/>
                  </a:cubicBezTo>
                  <a:lnTo>
                    <a:pt x="4523" y="3035"/>
                  </a:lnTo>
                  <a:lnTo>
                    <a:pt x="4527" y="3014"/>
                  </a:lnTo>
                  <a:lnTo>
                    <a:pt x="4527" y="2990"/>
                  </a:lnTo>
                  <a:lnTo>
                    <a:pt x="4527" y="2976"/>
                  </a:lnTo>
                  <a:lnTo>
                    <a:pt x="4513" y="2997"/>
                  </a:lnTo>
                  <a:lnTo>
                    <a:pt x="4478" y="3014"/>
                  </a:lnTo>
                  <a:cubicBezTo>
                    <a:pt x="4396" y="3053"/>
                    <a:pt x="4344" y="3063"/>
                    <a:pt x="4313" y="3063"/>
                  </a:cubicBezTo>
                  <a:cubicBezTo>
                    <a:pt x="4293" y="3063"/>
                    <a:pt x="4281" y="3059"/>
                    <a:pt x="4275" y="3056"/>
                  </a:cubicBezTo>
                  <a:lnTo>
                    <a:pt x="4268" y="3053"/>
                  </a:lnTo>
                  <a:lnTo>
                    <a:pt x="4257" y="3049"/>
                  </a:lnTo>
                  <a:cubicBezTo>
                    <a:pt x="4254" y="3046"/>
                    <a:pt x="4250" y="3046"/>
                    <a:pt x="4243" y="3042"/>
                  </a:cubicBezTo>
                  <a:lnTo>
                    <a:pt x="4236" y="3035"/>
                  </a:lnTo>
                  <a:cubicBezTo>
                    <a:pt x="4233" y="3032"/>
                    <a:pt x="4229" y="3028"/>
                    <a:pt x="4226" y="3025"/>
                  </a:cubicBezTo>
                  <a:lnTo>
                    <a:pt x="4219" y="3018"/>
                  </a:lnTo>
                  <a:cubicBezTo>
                    <a:pt x="4215" y="3011"/>
                    <a:pt x="4212" y="3004"/>
                    <a:pt x="4208" y="2997"/>
                  </a:cubicBezTo>
                  <a:cubicBezTo>
                    <a:pt x="4191" y="2948"/>
                    <a:pt x="4180" y="2899"/>
                    <a:pt x="4180" y="2850"/>
                  </a:cubicBezTo>
                  <a:cubicBezTo>
                    <a:pt x="4180" y="2829"/>
                    <a:pt x="4180" y="2804"/>
                    <a:pt x="4177" y="2783"/>
                  </a:cubicBezTo>
                  <a:cubicBezTo>
                    <a:pt x="4173" y="2654"/>
                    <a:pt x="4166" y="2493"/>
                    <a:pt x="4089" y="2419"/>
                  </a:cubicBezTo>
                  <a:cubicBezTo>
                    <a:pt x="4002" y="2332"/>
                    <a:pt x="3988" y="2209"/>
                    <a:pt x="3974" y="2104"/>
                  </a:cubicBezTo>
                  <a:cubicBezTo>
                    <a:pt x="3963" y="2006"/>
                    <a:pt x="3953" y="1947"/>
                    <a:pt x="3918" y="1929"/>
                  </a:cubicBezTo>
                  <a:cubicBezTo>
                    <a:pt x="3788" y="1873"/>
                    <a:pt x="3655" y="1691"/>
                    <a:pt x="3641" y="1547"/>
                  </a:cubicBezTo>
                  <a:cubicBezTo>
                    <a:pt x="3627" y="1477"/>
                    <a:pt x="3655" y="1407"/>
                    <a:pt x="3708" y="1365"/>
                  </a:cubicBezTo>
                  <a:cubicBezTo>
                    <a:pt x="3746" y="1337"/>
                    <a:pt x="3750" y="1292"/>
                    <a:pt x="3746" y="1218"/>
                  </a:cubicBezTo>
                  <a:cubicBezTo>
                    <a:pt x="3743" y="1141"/>
                    <a:pt x="3739" y="1047"/>
                    <a:pt x="3820" y="980"/>
                  </a:cubicBezTo>
                  <a:lnTo>
                    <a:pt x="3823" y="973"/>
                  </a:lnTo>
                  <a:cubicBezTo>
                    <a:pt x="3813" y="963"/>
                    <a:pt x="3792" y="949"/>
                    <a:pt x="3774" y="935"/>
                  </a:cubicBezTo>
                  <a:cubicBezTo>
                    <a:pt x="3704" y="886"/>
                    <a:pt x="3641" y="830"/>
                    <a:pt x="3585" y="763"/>
                  </a:cubicBezTo>
                  <a:cubicBezTo>
                    <a:pt x="3491" y="648"/>
                    <a:pt x="3505" y="518"/>
                    <a:pt x="3519" y="413"/>
                  </a:cubicBezTo>
                  <a:cubicBezTo>
                    <a:pt x="3529" y="301"/>
                    <a:pt x="3533" y="238"/>
                    <a:pt x="3466" y="189"/>
                  </a:cubicBezTo>
                  <a:cubicBezTo>
                    <a:pt x="3456" y="182"/>
                    <a:pt x="3442" y="172"/>
                    <a:pt x="3431" y="161"/>
                  </a:cubicBezTo>
                  <a:lnTo>
                    <a:pt x="3421" y="151"/>
                  </a:lnTo>
                  <a:lnTo>
                    <a:pt x="3403" y="133"/>
                  </a:lnTo>
                  <a:lnTo>
                    <a:pt x="3386" y="119"/>
                  </a:lnTo>
                  <a:lnTo>
                    <a:pt x="3375" y="109"/>
                  </a:lnTo>
                  <a:cubicBezTo>
                    <a:pt x="3347" y="74"/>
                    <a:pt x="3319" y="39"/>
                    <a:pt x="329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5355;p59">
              <a:extLst>
                <a:ext uri="{FF2B5EF4-FFF2-40B4-BE49-F238E27FC236}">
                  <a16:creationId xmlns:a16="http://schemas.microsoft.com/office/drawing/2014/main" id="{11FF9CAC-9A45-3885-7209-D8DAE2763C0F}"/>
                </a:ext>
              </a:extLst>
            </p:cNvPr>
            <p:cNvSpPr/>
            <p:nvPr/>
          </p:nvSpPr>
          <p:spPr>
            <a:xfrm>
              <a:off x="1538223" y="2504929"/>
              <a:ext cx="4671" cy="855"/>
            </a:xfrm>
            <a:custGeom>
              <a:avLst/>
              <a:gdLst/>
              <a:ahLst/>
              <a:cxnLst/>
              <a:rect l="l" t="t" r="r" b="b"/>
              <a:pathLst>
                <a:path w="344" h="63" extrusionOk="0">
                  <a:moveTo>
                    <a:pt x="97" y="0"/>
                  </a:moveTo>
                  <a:cubicBezTo>
                    <a:pt x="64" y="0"/>
                    <a:pt x="32" y="1"/>
                    <a:pt x="0" y="3"/>
                  </a:cubicBezTo>
                  <a:lnTo>
                    <a:pt x="63" y="20"/>
                  </a:lnTo>
                  <a:cubicBezTo>
                    <a:pt x="101" y="31"/>
                    <a:pt x="198" y="62"/>
                    <a:pt x="265" y="62"/>
                  </a:cubicBezTo>
                  <a:cubicBezTo>
                    <a:pt x="285" y="62"/>
                    <a:pt x="303" y="59"/>
                    <a:pt x="315" y="52"/>
                  </a:cubicBezTo>
                  <a:cubicBezTo>
                    <a:pt x="333" y="45"/>
                    <a:pt x="340" y="31"/>
                    <a:pt x="343" y="13"/>
                  </a:cubicBezTo>
                  <a:lnTo>
                    <a:pt x="336" y="13"/>
                  </a:lnTo>
                  <a:lnTo>
                    <a:pt x="319" y="10"/>
                  </a:lnTo>
                  <a:lnTo>
                    <a:pt x="294" y="6"/>
                  </a:lnTo>
                  <a:lnTo>
                    <a:pt x="280" y="6"/>
                  </a:lnTo>
                  <a:lnTo>
                    <a:pt x="245" y="3"/>
                  </a:lnTo>
                  <a:lnTo>
                    <a:pt x="193" y="3"/>
                  </a:lnTo>
                  <a:cubicBezTo>
                    <a:pt x="161" y="1"/>
                    <a:pt x="129" y="0"/>
                    <a:pt x="9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5356;p59">
              <a:extLst>
                <a:ext uri="{FF2B5EF4-FFF2-40B4-BE49-F238E27FC236}">
                  <a16:creationId xmlns:a16="http://schemas.microsoft.com/office/drawing/2014/main" id="{6212A6C6-0EF9-5561-4DDF-4AB314D30198}"/>
                </a:ext>
              </a:extLst>
            </p:cNvPr>
            <p:cNvSpPr/>
            <p:nvPr/>
          </p:nvSpPr>
          <p:spPr>
            <a:xfrm>
              <a:off x="1490593" y="2404157"/>
              <a:ext cx="3476" cy="4236"/>
            </a:xfrm>
            <a:custGeom>
              <a:avLst/>
              <a:gdLst/>
              <a:ahLst/>
              <a:cxnLst/>
              <a:rect l="l" t="t" r="r" b="b"/>
              <a:pathLst>
                <a:path w="256" h="312" extrusionOk="0">
                  <a:moveTo>
                    <a:pt x="42" y="0"/>
                  </a:moveTo>
                  <a:cubicBezTo>
                    <a:pt x="32" y="0"/>
                    <a:pt x="21" y="2"/>
                    <a:pt x="11" y="7"/>
                  </a:cubicBezTo>
                  <a:lnTo>
                    <a:pt x="0" y="10"/>
                  </a:lnTo>
                  <a:cubicBezTo>
                    <a:pt x="25" y="52"/>
                    <a:pt x="56" y="87"/>
                    <a:pt x="88" y="122"/>
                  </a:cubicBezTo>
                  <a:cubicBezTo>
                    <a:pt x="144" y="178"/>
                    <a:pt x="189" y="241"/>
                    <a:pt x="221" y="311"/>
                  </a:cubicBezTo>
                  <a:lnTo>
                    <a:pt x="224" y="308"/>
                  </a:lnTo>
                  <a:cubicBezTo>
                    <a:pt x="256" y="262"/>
                    <a:pt x="235" y="168"/>
                    <a:pt x="179" y="91"/>
                  </a:cubicBezTo>
                  <a:cubicBezTo>
                    <a:pt x="144" y="44"/>
                    <a:pt x="93" y="0"/>
                    <a:pt x="4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5357;p59">
              <a:extLst>
                <a:ext uri="{FF2B5EF4-FFF2-40B4-BE49-F238E27FC236}">
                  <a16:creationId xmlns:a16="http://schemas.microsoft.com/office/drawing/2014/main" id="{ACE9636D-B690-5C2F-07A3-8E21A07CFA5D}"/>
                </a:ext>
              </a:extLst>
            </p:cNvPr>
            <p:cNvSpPr/>
            <p:nvPr/>
          </p:nvSpPr>
          <p:spPr>
            <a:xfrm>
              <a:off x="1481225" y="2421916"/>
              <a:ext cx="163" cy="869"/>
            </a:xfrm>
            <a:custGeom>
              <a:avLst/>
              <a:gdLst/>
              <a:ahLst/>
              <a:cxnLst/>
              <a:rect l="l" t="t" r="r" b="b"/>
              <a:pathLst>
                <a:path w="12" h="64" extrusionOk="0">
                  <a:moveTo>
                    <a:pt x="11" y="1"/>
                  </a:moveTo>
                  <a:lnTo>
                    <a:pt x="11" y="1"/>
                  </a:lnTo>
                  <a:cubicBezTo>
                    <a:pt x="8" y="15"/>
                    <a:pt x="1" y="25"/>
                    <a:pt x="1" y="39"/>
                  </a:cubicBezTo>
                  <a:cubicBezTo>
                    <a:pt x="1" y="46"/>
                    <a:pt x="1" y="53"/>
                    <a:pt x="4" y="64"/>
                  </a:cubicBezTo>
                  <a:lnTo>
                    <a:pt x="4" y="57"/>
                  </a:lnTo>
                  <a:cubicBezTo>
                    <a:pt x="4" y="36"/>
                    <a:pt x="8" y="18"/>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5358;p59">
              <a:extLst>
                <a:ext uri="{FF2B5EF4-FFF2-40B4-BE49-F238E27FC236}">
                  <a16:creationId xmlns:a16="http://schemas.microsoft.com/office/drawing/2014/main" id="{16739DF3-E93B-B0B2-01E1-DE65A42A0088}"/>
                </a:ext>
              </a:extLst>
            </p:cNvPr>
            <p:cNvSpPr/>
            <p:nvPr/>
          </p:nvSpPr>
          <p:spPr>
            <a:xfrm>
              <a:off x="1543206" y="2219000"/>
              <a:ext cx="14" cy="204"/>
            </a:xfrm>
            <a:custGeom>
              <a:avLst/>
              <a:gdLst/>
              <a:ahLst/>
              <a:cxnLst/>
              <a:rect l="l" t="t" r="r" b="b"/>
              <a:pathLst>
                <a:path w="1" h="15" extrusionOk="0">
                  <a:moveTo>
                    <a:pt x="1" y="15"/>
                  </a:moveTo>
                  <a:lnTo>
                    <a:pt x="1" y="1"/>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5359;p59">
              <a:extLst>
                <a:ext uri="{FF2B5EF4-FFF2-40B4-BE49-F238E27FC236}">
                  <a16:creationId xmlns:a16="http://schemas.microsoft.com/office/drawing/2014/main" id="{3DAC5EBA-B676-7E88-392C-A355E0252FFC}"/>
                </a:ext>
              </a:extLst>
            </p:cNvPr>
            <p:cNvSpPr/>
            <p:nvPr/>
          </p:nvSpPr>
          <p:spPr>
            <a:xfrm>
              <a:off x="1542351" y="2224132"/>
              <a:ext cx="68" cy="299"/>
            </a:xfrm>
            <a:custGeom>
              <a:avLst/>
              <a:gdLst/>
              <a:ahLst/>
              <a:cxnLst/>
              <a:rect l="l" t="t" r="r" b="b"/>
              <a:pathLst>
                <a:path w="5" h="22" extrusionOk="0">
                  <a:moveTo>
                    <a:pt x="4" y="1"/>
                  </a:moveTo>
                  <a:lnTo>
                    <a:pt x="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5360;p59">
              <a:extLst>
                <a:ext uri="{FF2B5EF4-FFF2-40B4-BE49-F238E27FC236}">
                  <a16:creationId xmlns:a16="http://schemas.microsoft.com/office/drawing/2014/main" id="{48FFBF63-C2DC-BB60-23DC-A52076F662CB}"/>
                </a:ext>
              </a:extLst>
            </p:cNvPr>
            <p:cNvSpPr/>
            <p:nvPr/>
          </p:nvSpPr>
          <p:spPr>
            <a:xfrm>
              <a:off x="1542446" y="2223617"/>
              <a:ext cx="109" cy="434"/>
            </a:xfrm>
            <a:custGeom>
              <a:avLst/>
              <a:gdLst/>
              <a:ahLst/>
              <a:cxnLst/>
              <a:rect l="l" t="t" r="r" b="b"/>
              <a:pathLst>
                <a:path w="8" h="32" extrusionOk="0">
                  <a:moveTo>
                    <a:pt x="8" y="0"/>
                  </a:moveTo>
                  <a:cubicBezTo>
                    <a:pt x="4" y="11"/>
                    <a:pt x="1" y="21"/>
                    <a:pt x="1" y="32"/>
                  </a:cubicBezTo>
                  <a:cubicBezTo>
                    <a:pt x="1" y="21"/>
                    <a:pt x="4" y="11"/>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5361;p59">
              <a:extLst>
                <a:ext uri="{FF2B5EF4-FFF2-40B4-BE49-F238E27FC236}">
                  <a16:creationId xmlns:a16="http://schemas.microsoft.com/office/drawing/2014/main" id="{E0157B79-4AB7-DC91-BC69-ED18C439DEA9}"/>
                </a:ext>
              </a:extLst>
            </p:cNvPr>
            <p:cNvSpPr/>
            <p:nvPr/>
          </p:nvSpPr>
          <p:spPr>
            <a:xfrm>
              <a:off x="1542256" y="2224513"/>
              <a:ext cx="68" cy="204"/>
            </a:xfrm>
            <a:custGeom>
              <a:avLst/>
              <a:gdLst/>
              <a:ahLst/>
              <a:cxnLst/>
              <a:rect l="l" t="t" r="r" b="b"/>
              <a:pathLst>
                <a:path w="5" h="15" extrusionOk="0">
                  <a:moveTo>
                    <a:pt x="4"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5362;p59">
              <a:extLst>
                <a:ext uri="{FF2B5EF4-FFF2-40B4-BE49-F238E27FC236}">
                  <a16:creationId xmlns:a16="http://schemas.microsoft.com/office/drawing/2014/main" id="{1AB941AF-799A-F815-207F-F712E6CEB5AB}"/>
                </a:ext>
              </a:extLst>
            </p:cNvPr>
            <p:cNvSpPr/>
            <p:nvPr/>
          </p:nvSpPr>
          <p:spPr>
            <a:xfrm>
              <a:off x="1542066" y="2225137"/>
              <a:ext cx="68" cy="204"/>
            </a:xfrm>
            <a:custGeom>
              <a:avLst/>
              <a:gdLst/>
              <a:ahLst/>
              <a:cxnLst/>
              <a:rect l="l" t="t" r="r" b="b"/>
              <a:pathLst>
                <a:path w="5" h="15" extrusionOk="0">
                  <a:moveTo>
                    <a:pt x="4"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5363;p59">
              <a:extLst>
                <a:ext uri="{FF2B5EF4-FFF2-40B4-BE49-F238E27FC236}">
                  <a16:creationId xmlns:a16="http://schemas.microsoft.com/office/drawing/2014/main" id="{81F3742E-872A-07E0-14F3-C3724F10F5B8}"/>
                </a:ext>
              </a:extLst>
            </p:cNvPr>
            <p:cNvSpPr/>
            <p:nvPr/>
          </p:nvSpPr>
          <p:spPr>
            <a:xfrm>
              <a:off x="1532466" y="2238158"/>
              <a:ext cx="1874" cy="6381"/>
            </a:xfrm>
            <a:custGeom>
              <a:avLst/>
              <a:gdLst/>
              <a:ahLst/>
              <a:cxnLst/>
              <a:rect l="l" t="t" r="r" b="b"/>
              <a:pathLst>
                <a:path w="138" h="470" extrusionOk="0">
                  <a:moveTo>
                    <a:pt x="74" y="256"/>
                  </a:moveTo>
                  <a:cubicBezTo>
                    <a:pt x="106" y="323"/>
                    <a:pt x="127" y="396"/>
                    <a:pt x="137" y="470"/>
                  </a:cubicBezTo>
                  <a:cubicBezTo>
                    <a:pt x="127" y="396"/>
                    <a:pt x="106" y="323"/>
                    <a:pt x="74" y="256"/>
                  </a:cubicBezTo>
                  <a:cubicBezTo>
                    <a:pt x="36" y="162"/>
                    <a:pt x="1" y="67"/>
                    <a:pt x="18" y="1"/>
                  </a:cubicBezTo>
                  <a:cubicBezTo>
                    <a:pt x="1" y="67"/>
                    <a:pt x="36" y="162"/>
                    <a:pt x="74" y="25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5364;p59">
              <a:extLst>
                <a:ext uri="{FF2B5EF4-FFF2-40B4-BE49-F238E27FC236}">
                  <a16:creationId xmlns:a16="http://schemas.microsoft.com/office/drawing/2014/main" id="{52B583FE-1D9D-BB93-45E2-5E00B2F9EB5F}"/>
                </a:ext>
              </a:extLst>
            </p:cNvPr>
            <p:cNvSpPr/>
            <p:nvPr/>
          </p:nvSpPr>
          <p:spPr>
            <a:xfrm>
              <a:off x="1542161" y="2224893"/>
              <a:ext cx="68" cy="163"/>
            </a:xfrm>
            <a:custGeom>
              <a:avLst/>
              <a:gdLst/>
              <a:ahLst/>
              <a:cxnLst/>
              <a:rect l="l" t="t" r="r" b="b"/>
              <a:pathLst>
                <a:path w="5" h="12" extrusionOk="0">
                  <a:moveTo>
                    <a:pt x="4"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5365;p59">
              <a:extLst>
                <a:ext uri="{FF2B5EF4-FFF2-40B4-BE49-F238E27FC236}">
                  <a16:creationId xmlns:a16="http://schemas.microsoft.com/office/drawing/2014/main" id="{CB274880-E791-4F76-7ADD-B3C192F0C5A6}"/>
                </a:ext>
              </a:extLst>
            </p:cNvPr>
            <p:cNvSpPr/>
            <p:nvPr/>
          </p:nvSpPr>
          <p:spPr>
            <a:xfrm>
              <a:off x="1543016" y="2220141"/>
              <a:ext cx="68" cy="584"/>
            </a:xfrm>
            <a:custGeom>
              <a:avLst/>
              <a:gdLst/>
              <a:ahLst/>
              <a:cxnLst/>
              <a:rect l="l" t="t" r="r" b="b"/>
              <a:pathLst>
                <a:path w="5" h="43" extrusionOk="0">
                  <a:moveTo>
                    <a:pt x="4" y="1"/>
                  </a:moveTo>
                  <a:cubicBezTo>
                    <a:pt x="4" y="15"/>
                    <a:pt x="1" y="29"/>
                    <a:pt x="1" y="43"/>
                  </a:cubicBezTo>
                  <a:cubicBezTo>
                    <a:pt x="1" y="29"/>
                    <a:pt x="4" y="15"/>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5366;p59">
              <a:extLst>
                <a:ext uri="{FF2B5EF4-FFF2-40B4-BE49-F238E27FC236}">
                  <a16:creationId xmlns:a16="http://schemas.microsoft.com/office/drawing/2014/main" id="{6B6606CD-30D1-704F-8723-2998F05020BE}"/>
                </a:ext>
              </a:extLst>
            </p:cNvPr>
            <p:cNvSpPr/>
            <p:nvPr/>
          </p:nvSpPr>
          <p:spPr>
            <a:xfrm>
              <a:off x="1531611" y="2504576"/>
              <a:ext cx="204" cy="299"/>
            </a:xfrm>
            <a:custGeom>
              <a:avLst/>
              <a:gdLst/>
              <a:ahLst/>
              <a:cxnLst/>
              <a:rect l="l" t="t" r="r" b="b"/>
              <a:pathLst>
                <a:path w="15" h="22" extrusionOk="0">
                  <a:moveTo>
                    <a:pt x="15" y="22"/>
                  </a:moveTo>
                  <a:cubicBezTo>
                    <a:pt x="8" y="15"/>
                    <a:pt x="4" y="8"/>
                    <a:pt x="1" y="1"/>
                  </a:cubicBezTo>
                  <a:cubicBezTo>
                    <a:pt x="4" y="8"/>
                    <a:pt x="8" y="15"/>
                    <a:pt x="15"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5367;p59">
              <a:extLst>
                <a:ext uri="{FF2B5EF4-FFF2-40B4-BE49-F238E27FC236}">
                  <a16:creationId xmlns:a16="http://schemas.microsoft.com/office/drawing/2014/main" id="{2D3196D3-49AF-6A86-D41C-59DB458923AC}"/>
                </a:ext>
              </a:extLst>
            </p:cNvPr>
            <p:cNvSpPr/>
            <p:nvPr/>
          </p:nvSpPr>
          <p:spPr>
            <a:xfrm>
              <a:off x="1508556" y="2474447"/>
              <a:ext cx="1059" cy="149"/>
            </a:xfrm>
            <a:custGeom>
              <a:avLst/>
              <a:gdLst/>
              <a:ahLst/>
              <a:cxnLst/>
              <a:rect l="l" t="t" r="r" b="b"/>
              <a:pathLst>
                <a:path w="78" h="11" extrusionOk="0">
                  <a:moveTo>
                    <a:pt x="78" y="7"/>
                  </a:moveTo>
                  <a:lnTo>
                    <a:pt x="78" y="7"/>
                  </a:lnTo>
                  <a:cubicBezTo>
                    <a:pt x="53" y="11"/>
                    <a:pt x="25" y="7"/>
                    <a:pt x="1" y="0"/>
                  </a:cubicBezTo>
                  <a:cubicBezTo>
                    <a:pt x="25" y="7"/>
                    <a:pt x="53" y="11"/>
                    <a:pt x="78"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5368;p59">
              <a:extLst>
                <a:ext uri="{FF2B5EF4-FFF2-40B4-BE49-F238E27FC236}">
                  <a16:creationId xmlns:a16="http://schemas.microsoft.com/office/drawing/2014/main" id="{76EECDD1-D3DA-A2CA-80CD-F8DB1626C0AA}"/>
                </a:ext>
              </a:extLst>
            </p:cNvPr>
            <p:cNvSpPr/>
            <p:nvPr/>
          </p:nvSpPr>
          <p:spPr>
            <a:xfrm>
              <a:off x="1542921" y="2220955"/>
              <a:ext cx="68" cy="339"/>
            </a:xfrm>
            <a:custGeom>
              <a:avLst/>
              <a:gdLst/>
              <a:ahLst/>
              <a:cxnLst/>
              <a:rect l="l" t="t" r="r" b="b"/>
              <a:pathLst>
                <a:path w="5" h="25" extrusionOk="0">
                  <a:moveTo>
                    <a:pt x="4" y="0"/>
                  </a:moveTo>
                  <a:lnTo>
                    <a:pt x="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5369;p59">
              <a:extLst>
                <a:ext uri="{FF2B5EF4-FFF2-40B4-BE49-F238E27FC236}">
                  <a16:creationId xmlns:a16="http://schemas.microsoft.com/office/drawing/2014/main" id="{5EFF3219-F2AB-CE9F-D3CC-3A91FF9566CB}"/>
                </a:ext>
              </a:extLst>
            </p:cNvPr>
            <p:cNvSpPr/>
            <p:nvPr/>
          </p:nvSpPr>
          <p:spPr>
            <a:xfrm>
              <a:off x="1532996" y="250510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5370;p59">
              <a:extLst>
                <a:ext uri="{FF2B5EF4-FFF2-40B4-BE49-F238E27FC236}">
                  <a16:creationId xmlns:a16="http://schemas.microsoft.com/office/drawing/2014/main" id="{D88327A6-002F-5D7B-065E-C3CF4DED3D91}"/>
                </a:ext>
              </a:extLst>
            </p:cNvPr>
            <p:cNvSpPr/>
            <p:nvPr/>
          </p:nvSpPr>
          <p:spPr>
            <a:xfrm>
              <a:off x="1542826" y="2221566"/>
              <a:ext cx="68" cy="299"/>
            </a:xfrm>
            <a:custGeom>
              <a:avLst/>
              <a:gdLst/>
              <a:ahLst/>
              <a:cxnLst/>
              <a:rect l="l" t="t" r="r" b="b"/>
              <a:pathLst>
                <a:path w="5" h="22" extrusionOk="0">
                  <a:moveTo>
                    <a:pt x="4" y="1"/>
                  </a:moveTo>
                  <a:lnTo>
                    <a:pt x="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5371;p59">
              <a:extLst>
                <a:ext uri="{FF2B5EF4-FFF2-40B4-BE49-F238E27FC236}">
                  <a16:creationId xmlns:a16="http://schemas.microsoft.com/office/drawing/2014/main" id="{7EEF0882-0D88-5461-9A02-E186EFAE848D}"/>
                </a:ext>
              </a:extLst>
            </p:cNvPr>
            <p:cNvSpPr/>
            <p:nvPr/>
          </p:nvSpPr>
          <p:spPr>
            <a:xfrm>
              <a:off x="1540830" y="2504861"/>
              <a:ext cx="638" cy="68"/>
            </a:xfrm>
            <a:custGeom>
              <a:avLst/>
              <a:gdLst/>
              <a:ahLst/>
              <a:cxnLst/>
              <a:rect l="l" t="t" r="r" b="b"/>
              <a:pathLst>
                <a:path w="47" h="5" extrusionOk="0">
                  <a:moveTo>
                    <a:pt x="1" y="1"/>
                  </a:moveTo>
                  <a:lnTo>
                    <a:pt x="46"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5372;p59">
              <a:extLst>
                <a:ext uri="{FF2B5EF4-FFF2-40B4-BE49-F238E27FC236}">
                  <a16:creationId xmlns:a16="http://schemas.microsoft.com/office/drawing/2014/main" id="{22422CC3-F720-D185-BC2D-33C18EF893D5}"/>
                </a:ext>
              </a:extLst>
            </p:cNvPr>
            <p:cNvSpPr/>
            <p:nvPr/>
          </p:nvSpPr>
          <p:spPr>
            <a:xfrm>
              <a:off x="1543111" y="2219530"/>
              <a:ext cx="68" cy="299"/>
            </a:xfrm>
            <a:custGeom>
              <a:avLst/>
              <a:gdLst/>
              <a:ahLst/>
              <a:cxnLst/>
              <a:rect l="l" t="t" r="r" b="b"/>
              <a:pathLst>
                <a:path w="5" h="22" extrusionOk="0">
                  <a:moveTo>
                    <a:pt x="4" y="0"/>
                  </a:moveTo>
                  <a:lnTo>
                    <a:pt x="1"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5373;p59">
              <a:extLst>
                <a:ext uri="{FF2B5EF4-FFF2-40B4-BE49-F238E27FC236}">
                  <a16:creationId xmlns:a16="http://schemas.microsoft.com/office/drawing/2014/main" id="{745BA840-179C-794F-4D3B-A1DB62018B0B}"/>
                </a:ext>
              </a:extLst>
            </p:cNvPr>
            <p:cNvSpPr/>
            <p:nvPr/>
          </p:nvSpPr>
          <p:spPr>
            <a:xfrm>
              <a:off x="1508516" y="2416173"/>
              <a:ext cx="149" cy="1059"/>
            </a:xfrm>
            <a:custGeom>
              <a:avLst/>
              <a:gdLst/>
              <a:ahLst/>
              <a:cxnLst/>
              <a:rect l="l" t="t" r="r" b="b"/>
              <a:pathLst>
                <a:path w="11" h="78" extrusionOk="0">
                  <a:moveTo>
                    <a:pt x="0" y="77"/>
                  </a:moveTo>
                  <a:cubicBezTo>
                    <a:pt x="0" y="49"/>
                    <a:pt x="4" y="25"/>
                    <a:pt x="11" y="0"/>
                  </a:cubicBezTo>
                  <a:cubicBezTo>
                    <a:pt x="4" y="25"/>
                    <a:pt x="0" y="49"/>
                    <a:pt x="0" y="7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5374;p59">
              <a:extLst>
                <a:ext uri="{FF2B5EF4-FFF2-40B4-BE49-F238E27FC236}">
                  <a16:creationId xmlns:a16="http://schemas.microsoft.com/office/drawing/2014/main" id="{B184A7C8-9FE9-7E42-EC89-11B45A1A14A8}"/>
                </a:ext>
              </a:extLst>
            </p:cNvPr>
            <p:cNvSpPr/>
            <p:nvPr/>
          </p:nvSpPr>
          <p:spPr>
            <a:xfrm>
              <a:off x="1512738" y="2402867"/>
              <a:ext cx="68" cy="244"/>
            </a:xfrm>
            <a:custGeom>
              <a:avLst/>
              <a:gdLst/>
              <a:ahLst/>
              <a:cxnLst/>
              <a:rect l="l" t="t" r="r" b="b"/>
              <a:pathLst>
                <a:path w="5" h="18" extrusionOk="0">
                  <a:moveTo>
                    <a:pt x="1" y="18"/>
                  </a:moveTo>
                  <a:lnTo>
                    <a:pt x="1" y="18"/>
                  </a:lnTo>
                  <a:cubicBezTo>
                    <a:pt x="4" y="11"/>
                    <a:pt x="4" y="7"/>
                    <a:pt x="4" y="0"/>
                  </a:cubicBezTo>
                  <a:cubicBezTo>
                    <a:pt x="4" y="7"/>
                    <a:pt x="4" y="11"/>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5375;p59">
              <a:extLst>
                <a:ext uri="{FF2B5EF4-FFF2-40B4-BE49-F238E27FC236}">
                  <a16:creationId xmlns:a16="http://schemas.microsoft.com/office/drawing/2014/main" id="{72A00B4B-2B70-7017-3F3D-CAE9951B053E}"/>
                </a:ext>
              </a:extLst>
            </p:cNvPr>
            <p:cNvSpPr/>
            <p:nvPr/>
          </p:nvSpPr>
          <p:spPr>
            <a:xfrm>
              <a:off x="1507660" y="2400396"/>
              <a:ext cx="3910" cy="1724"/>
            </a:xfrm>
            <a:custGeom>
              <a:avLst/>
              <a:gdLst/>
              <a:ahLst/>
              <a:cxnLst/>
              <a:rect l="l" t="t" r="r" b="b"/>
              <a:pathLst>
                <a:path w="288" h="127" extrusionOk="0">
                  <a:moveTo>
                    <a:pt x="287" y="91"/>
                  </a:moveTo>
                  <a:cubicBezTo>
                    <a:pt x="168" y="126"/>
                    <a:pt x="56" y="91"/>
                    <a:pt x="0" y="0"/>
                  </a:cubicBezTo>
                  <a:cubicBezTo>
                    <a:pt x="56" y="91"/>
                    <a:pt x="168" y="126"/>
                    <a:pt x="287" y="9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5376;p59">
              <a:extLst>
                <a:ext uri="{FF2B5EF4-FFF2-40B4-BE49-F238E27FC236}">
                  <a16:creationId xmlns:a16="http://schemas.microsoft.com/office/drawing/2014/main" id="{3AFD5BE2-C492-5A2F-6935-40B0A0FC2826}"/>
                </a:ext>
              </a:extLst>
            </p:cNvPr>
            <p:cNvSpPr/>
            <p:nvPr/>
          </p:nvSpPr>
          <p:spPr>
            <a:xfrm>
              <a:off x="1542541" y="2223141"/>
              <a:ext cx="109" cy="339"/>
            </a:xfrm>
            <a:custGeom>
              <a:avLst/>
              <a:gdLst/>
              <a:ahLst/>
              <a:cxnLst/>
              <a:rect l="l" t="t" r="r" b="b"/>
              <a:pathLst>
                <a:path w="8" h="25" extrusionOk="0">
                  <a:moveTo>
                    <a:pt x="8" y="0"/>
                  </a:moveTo>
                  <a:lnTo>
                    <a:pt x="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5377;p59">
              <a:extLst>
                <a:ext uri="{FF2B5EF4-FFF2-40B4-BE49-F238E27FC236}">
                  <a16:creationId xmlns:a16="http://schemas.microsoft.com/office/drawing/2014/main" id="{869E733D-9009-F0C7-4B0F-059A7C56EF4F}"/>
                </a:ext>
              </a:extLst>
            </p:cNvPr>
            <p:cNvSpPr/>
            <p:nvPr/>
          </p:nvSpPr>
          <p:spPr>
            <a:xfrm>
              <a:off x="1542785" y="2222137"/>
              <a:ext cx="54" cy="299"/>
            </a:xfrm>
            <a:custGeom>
              <a:avLst/>
              <a:gdLst/>
              <a:ahLst/>
              <a:cxnLst/>
              <a:rect l="l" t="t" r="r" b="b"/>
              <a:pathLst>
                <a:path w="4" h="22" extrusionOk="0">
                  <a:moveTo>
                    <a:pt x="4" y="1"/>
                  </a:moveTo>
                  <a:lnTo>
                    <a:pt x="0"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5378;p59">
              <a:extLst>
                <a:ext uri="{FF2B5EF4-FFF2-40B4-BE49-F238E27FC236}">
                  <a16:creationId xmlns:a16="http://schemas.microsoft.com/office/drawing/2014/main" id="{764C849A-A2E6-6624-A2C1-CC3A6517AF6F}"/>
                </a:ext>
              </a:extLst>
            </p:cNvPr>
            <p:cNvSpPr/>
            <p:nvPr/>
          </p:nvSpPr>
          <p:spPr>
            <a:xfrm>
              <a:off x="1541590" y="2504915"/>
              <a:ext cx="448" cy="54"/>
            </a:xfrm>
            <a:custGeom>
              <a:avLst/>
              <a:gdLst/>
              <a:ahLst/>
              <a:cxnLst/>
              <a:rect l="l" t="t" r="r" b="b"/>
              <a:pathLst>
                <a:path w="33" h="4" extrusionOk="0">
                  <a:moveTo>
                    <a:pt x="1" y="0"/>
                  </a:moveTo>
                  <a:lnTo>
                    <a:pt x="3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5379;p59">
              <a:extLst>
                <a:ext uri="{FF2B5EF4-FFF2-40B4-BE49-F238E27FC236}">
                  <a16:creationId xmlns:a16="http://schemas.microsoft.com/office/drawing/2014/main" id="{EDECFB44-90B4-BC3F-1369-C4E321716CF2}"/>
                </a:ext>
              </a:extLst>
            </p:cNvPr>
            <p:cNvSpPr/>
            <p:nvPr/>
          </p:nvSpPr>
          <p:spPr>
            <a:xfrm>
              <a:off x="1542636" y="2222666"/>
              <a:ext cx="109" cy="299"/>
            </a:xfrm>
            <a:custGeom>
              <a:avLst/>
              <a:gdLst/>
              <a:ahLst/>
              <a:cxnLst/>
              <a:rect l="l" t="t" r="r" b="b"/>
              <a:pathLst>
                <a:path w="8" h="22" extrusionOk="0">
                  <a:moveTo>
                    <a:pt x="8" y="0"/>
                  </a:moveTo>
                  <a:lnTo>
                    <a:pt x="1"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5380;p59">
              <a:extLst>
                <a:ext uri="{FF2B5EF4-FFF2-40B4-BE49-F238E27FC236}">
                  <a16:creationId xmlns:a16="http://schemas.microsoft.com/office/drawing/2014/main" id="{7D55C84E-5699-21CF-343C-8DA2E0E03715}"/>
                </a:ext>
              </a:extLst>
            </p:cNvPr>
            <p:cNvSpPr/>
            <p:nvPr/>
          </p:nvSpPr>
          <p:spPr>
            <a:xfrm>
              <a:off x="1514978" y="2347728"/>
              <a:ext cx="204" cy="1195"/>
            </a:xfrm>
            <a:custGeom>
              <a:avLst/>
              <a:gdLst/>
              <a:ahLst/>
              <a:cxnLst/>
              <a:rect l="l" t="t" r="r" b="b"/>
              <a:pathLst>
                <a:path w="15" h="88" extrusionOk="0">
                  <a:moveTo>
                    <a:pt x="7" y="88"/>
                  </a:moveTo>
                  <a:cubicBezTo>
                    <a:pt x="14" y="60"/>
                    <a:pt x="14" y="28"/>
                    <a:pt x="0" y="0"/>
                  </a:cubicBezTo>
                  <a:cubicBezTo>
                    <a:pt x="14" y="28"/>
                    <a:pt x="14" y="60"/>
                    <a:pt x="7" y="8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5381;p59">
              <a:extLst>
                <a:ext uri="{FF2B5EF4-FFF2-40B4-BE49-F238E27FC236}">
                  <a16:creationId xmlns:a16="http://schemas.microsoft.com/office/drawing/2014/main" id="{FE95C0A8-518C-07F8-4230-DC8BF13DC437}"/>
                </a:ext>
              </a:extLst>
            </p:cNvPr>
            <p:cNvSpPr/>
            <p:nvPr/>
          </p:nvSpPr>
          <p:spPr>
            <a:xfrm>
              <a:off x="1530620" y="2480530"/>
              <a:ext cx="1005" cy="24059"/>
            </a:xfrm>
            <a:custGeom>
              <a:avLst/>
              <a:gdLst/>
              <a:ahLst/>
              <a:cxnLst/>
              <a:rect l="l" t="t" r="r" b="b"/>
              <a:pathLst>
                <a:path w="74" h="1772" extrusionOk="0">
                  <a:moveTo>
                    <a:pt x="74" y="1772"/>
                  </a:moveTo>
                  <a:cubicBezTo>
                    <a:pt x="25" y="1681"/>
                    <a:pt x="0" y="1338"/>
                    <a:pt x="63" y="0"/>
                  </a:cubicBezTo>
                  <a:lnTo>
                    <a:pt x="63" y="0"/>
                  </a:lnTo>
                  <a:cubicBezTo>
                    <a:pt x="0" y="1338"/>
                    <a:pt x="25" y="1681"/>
                    <a:pt x="74" y="177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5382;p59">
              <a:extLst>
                <a:ext uri="{FF2B5EF4-FFF2-40B4-BE49-F238E27FC236}">
                  <a16:creationId xmlns:a16="http://schemas.microsoft.com/office/drawing/2014/main" id="{D76B60B1-EC72-AA14-09B5-B2F10A5D42CA}"/>
                </a:ext>
              </a:extLst>
            </p:cNvPr>
            <p:cNvSpPr/>
            <p:nvPr/>
          </p:nvSpPr>
          <p:spPr>
            <a:xfrm>
              <a:off x="1523858" y="2474868"/>
              <a:ext cx="109" cy="68"/>
            </a:xfrm>
            <a:custGeom>
              <a:avLst/>
              <a:gdLst/>
              <a:ahLst/>
              <a:cxnLst/>
              <a:rect l="l" t="t" r="r" b="b"/>
              <a:pathLst>
                <a:path w="8" h="5" extrusionOk="0">
                  <a:moveTo>
                    <a:pt x="1" y="1"/>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5383;p59">
              <a:extLst>
                <a:ext uri="{FF2B5EF4-FFF2-40B4-BE49-F238E27FC236}">
                  <a16:creationId xmlns:a16="http://schemas.microsoft.com/office/drawing/2014/main" id="{BD285B8D-3516-53AE-8B5F-13224A8BC85D}"/>
                </a:ext>
              </a:extLst>
            </p:cNvPr>
            <p:cNvSpPr/>
            <p:nvPr/>
          </p:nvSpPr>
          <p:spPr>
            <a:xfrm>
              <a:off x="1525243" y="2475724"/>
              <a:ext cx="68" cy="68"/>
            </a:xfrm>
            <a:custGeom>
              <a:avLst/>
              <a:gdLst/>
              <a:ahLst/>
              <a:cxnLst/>
              <a:rect l="l" t="t" r="r" b="b"/>
              <a:pathLst>
                <a:path w="5" h="5" extrusionOk="0">
                  <a:moveTo>
                    <a:pt x="4"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5384;p59">
              <a:extLst>
                <a:ext uri="{FF2B5EF4-FFF2-40B4-BE49-F238E27FC236}">
                  <a16:creationId xmlns:a16="http://schemas.microsoft.com/office/drawing/2014/main" id="{CE34DBD6-4A65-18E9-9175-5E44D4031C33}"/>
                </a:ext>
              </a:extLst>
            </p:cNvPr>
            <p:cNvSpPr/>
            <p:nvPr/>
          </p:nvSpPr>
          <p:spPr>
            <a:xfrm>
              <a:off x="1524483" y="2475248"/>
              <a:ext cx="163" cy="109"/>
            </a:xfrm>
            <a:custGeom>
              <a:avLst/>
              <a:gdLst/>
              <a:ahLst/>
              <a:cxnLst/>
              <a:rect l="l" t="t" r="r" b="b"/>
              <a:pathLst>
                <a:path w="12" h="8" extrusionOk="0">
                  <a:moveTo>
                    <a:pt x="1"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5385;p59">
              <a:extLst>
                <a:ext uri="{FF2B5EF4-FFF2-40B4-BE49-F238E27FC236}">
                  <a16:creationId xmlns:a16="http://schemas.microsoft.com/office/drawing/2014/main" id="{07F58B4C-7B56-500C-188C-83FC4706572E}"/>
                </a:ext>
              </a:extLst>
            </p:cNvPr>
            <p:cNvSpPr/>
            <p:nvPr/>
          </p:nvSpPr>
          <p:spPr>
            <a:xfrm>
              <a:off x="1523057" y="2474488"/>
              <a:ext cx="149" cy="109"/>
            </a:xfrm>
            <a:custGeom>
              <a:avLst/>
              <a:gdLst/>
              <a:ahLst/>
              <a:cxnLst/>
              <a:rect l="l" t="t" r="r" b="b"/>
              <a:pathLst>
                <a:path w="11" h="8" extrusionOk="0">
                  <a:moveTo>
                    <a:pt x="0"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5386;p59">
              <a:extLst>
                <a:ext uri="{FF2B5EF4-FFF2-40B4-BE49-F238E27FC236}">
                  <a16:creationId xmlns:a16="http://schemas.microsoft.com/office/drawing/2014/main" id="{B279C5AC-1744-11F9-81C7-81AE019D58D0}"/>
                </a:ext>
              </a:extLst>
            </p:cNvPr>
            <p:cNvSpPr/>
            <p:nvPr/>
          </p:nvSpPr>
          <p:spPr>
            <a:xfrm>
              <a:off x="1495386" y="2453008"/>
              <a:ext cx="1208" cy="2539"/>
            </a:xfrm>
            <a:custGeom>
              <a:avLst/>
              <a:gdLst/>
              <a:ahLst/>
              <a:cxnLst/>
              <a:rect l="l" t="t" r="r" b="b"/>
              <a:pathLst>
                <a:path w="89" h="187" extrusionOk="0">
                  <a:moveTo>
                    <a:pt x="1" y="0"/>
                  </a:moveTo>
                  <a:cubicBezTo>
                    <a:pt x="11" y="70"/>
                    <a:pt x="40" y="134"/>
                    <a:pt x="89" y="186"/>
                  </a:cubicBezTo>
                  <a:cubicBezTo>
                    <a:pt x="40" y="134"/>
                    <a:pt x="11" y="7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5387;p59">
              <a:extLst>
                <a:ext uri="{FF2B5EF4-FFF2-40B4-BE49-F238E27FC236}">
                  <a16:creationId xmlns:a16="http://schemas.microsoft.com/office/drawing/2014/main" id="{9C77B720-AFB8-0C87-72AF-7000937775A4}"/>
                </a:ext>
              </a:extLst>
            </p:cNvPr>
            <p:cNvSpPr/>
            <p:nvPr/>
          </p:nvSpPr>
          <p:spPr>
            <a:xfrm>
              <a:off x="1542215" y="2504956"/>
              <a:ext cx="339" cy="68"/>
            </a:xfrm>
            <a:custGeom>
              <a:avLst/>
              <a:gdLst/>
              <a:ahLst/>
              <a:cxnLst/>
              <a:rect l="l" t="t" r="r" b="b"/>
              <a:pathLst>
                <a:path w="25" h="5" extrusionOk="0">
                  <a:moveTo>
                    <a:pt x="0" y="1"/>
                  </a:moveTo>
                  <a:lnTo>
                    <a:pt x="2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5388;p59">
              <a:extLst>
                <a:ext uri="{FF2B5EF4-FFF2-40B4-BE49-F238E27FC236}">
                  <a16:creationId xmlns:a16="http://schemas.microsoft.com/office/drawing/2014/main" id="{97A1C57E-B6CE-7DCD-46B3-D6A3C4912740}"/>
                </a:ext>
              </a:extLst>
            </p:cNvPr>
            <p:cNvSpPr/>
            <p:nvPr/>
          </p:nvSpPr>
          <p:spPr>
            <a:xfrm>
              <a:off x="1531801" y="2504861"/>
              <a:ext cx="543" cy="258"/>
            </a:xfrm>
            <a:custGeom>
              <a:avLst/>
              <a:gdLst/>
              <a:ahLst/>
              <a:cxnLst/>
              <a:rect l="l" t="t" r="r" b="b"/>
              <a:pathLst>
                <a:path w="40" h="19" extrusionOk="0">
                  <a:moveTo>
                    <a:pt x="1" y="1"/>
                  </a:moveTo>
                  <a:cubicBezTo>
                    <a:pt x="11" y="11"/>
                    <a:pt x="25" y="15"/>
                    <a:pt x="39" y="18"/>
                  </a:cubicBezTo>
                  <a:cubicBezTo>
                    <a:pt x="25" y="15"/>
                    <a:pt x="11"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5389;p59">
              <a:extLst>
                <a:ext uri="{FF2B5EF4-FFF2-40B4-BE49-F238E27FC236}">
                  <a16:creationId xmlns:a16="http://schemas.microsoft.com/office/drawing/2014/main" id="{CBD4CD21-DF7D-8086-53F2-33A748C561C9}"/>
                </a:ext>
              </a:extLst>
            </p:cNvPr>
            <p:cNvSpPr/>
            <p:nvPr/>
          </p:nvSpPr>
          <p:spPr>
            <a:xfrm>
              <a:off x="1532466" y="250510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5390;p59">
              <a:extLst>
                <a:ext uri="{FF2B5EF4-FFF2-40B4-BE49-F238E27FC236}">
                  <a16:creationId xmlns:a16="http://schemas.microsoft.com/office/drawing/2014/main" id="{D33A0103-400E-07A4-09DF-9F9BBB1A6D8A}"/>
                </a:ext>
              </a:extLst>
            </p:cNvPr>
            <p:cNvSpPr/>
            <p:nvPr/>
          </p:nvSpPr>
          <p:spPr>
            <a:xfrm>
              <a:off x="1532656" y="250510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5391;p59">
              <a:extLst>
                <a:ext uri="{FF2B5EF4-FFF2-40B4-BE49-F238E27FC236}">
                  <a16:creationId xmlns:a16="http://schemas.microsoft.com/office/drawing/2014/main" id="{3BF56C5A-D736-23F8-9734-952881E59838}"/>
                </a:ext>
              </a:extLst>
            </p:cNvPr>
            <p:cNvSpPr/>
            <p:nvPr/>
          </p:nvSpPr>
          <p:spPr>
            <a:xfrm>
              <a:off x="1542785" y="2505105"/>
              <a:ext cx="109" cy="14"/>
            </a:xfrm>
            <a:custGeom>
              <a:avLst/>
              <a:gdLst/>
              <a:ahLst/>
              <a:cxnLst/>
              <a:rect l="l" t="t" r="r" b="b"/>
              <a:pathLst>
                <a:path w="8" h="1" extrusionOk="0">
                  <a:moveTo>
                    <a:pt x="7"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5392;p59">
              <a:extLst>
                <a:ext uri="{FF2B5EF4-FFF2-40B4-BE49-F238E27FC236}">
                  <a16:creationId xmlns:a16="http://schemas.microsoft.com/office/drawing/2014/main" id="{5076E8E8-116F-8DD5-D207-750C266BAEEB}"/>
                </a:ext>
              </a:extLst>
            </p:cNvPr>
            <p:cNvSpPr/>
            <p:nvPr/>
          </p:nvSpPr>
          <p:spPr>
            <a:xfrm>
              <a:off x="1522297" y="2306412"/>
              <a:ext cx="625" cy="3014"/>
            </a:xfrm>
            <a:custGeom>
              <a:avLst/>
              <a:gdLst/>
              <a:ahLst/>
              <a:cxnLst/>
              <a:rect l="l" t="t" r="r" b="b"/>
              <a:pathLst>
                <a:path w="46" h="222" extrusionOk="0">
                  <a:moveTo>
                    <a:pt x="46" y="1"/>
                  </a:moveTo>
                  <a:cubicBezTo>
                    <a:pt x="25" y="71"/>
                    <a:pt x="7" y="144"/>
                    <a:pt x="0" y="221"/>
                  </a:cubicBezTo>
                  <a:cubicBezTo>
                    <a:pt x="7" y="144"/>
                    <a:pt x="25" y="71"/>
                    <a:pt x="4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5393;p59">
              <a:extLst>
                <a:ext uri="{FF2B5EF4-FFF2-40B4-BE49-F238E27FC236}">
                  <a16:creationId xmlns:a16="http://schemas.microsoft.com/office/drawing/2014/main" id="{B467D09D-8B0A-CDA8-FA67-914F9A302AA7}"/>
                </a:ext>
              </a:extLst>
            </p:cNvPr>
            <p:cNvSpPr/>
            <p:nvPr/>
          </p:nvSpPr>
          <p:spPr>
            <a:xfrm>
              <a:off x="1541930" y="2225368"/>
              <a:ext cx="109" cy="204"/>
            </a:xfrm>
            <a:custGeom>
              <a:avLst/>
              <a:gdLst/>
              <a:ahLst/>
              <a:cxnLst/>
              <a:rect l="l" t="t" r="r" b="b"/>
              <a:pathLst>
                <a:path w="8" h="15" extrusionOk="0">
                  <a:moveTo>
                    <a:pt x="7" y="1"/>
                  </a:moveTo>
                  <a:cubicBezTo>
                    <a:pt x="4" y="4"/>
                    <a:pt x="4" y="11"/>
                    <a:pt x="0" y="15"/>
                  </a:cubicBezTo>
                  <a:cubicBezTo>
                    <a:pt x="4" y="11"/>
                    <a:pt x="4" y="4"/>
                    <a:pt x="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5394;p59">
              <a:extLst>
                <a:ext uri="{FF2B5EF4-FFF2-40B4-BE49-F238E27FC236}">
                  <a16:creationId xmlns:a16="http://schemas.microsoft.com/office/drawing/2014/main" id="{2AF4DD32-26C2-6FC2-7EE6-DA2E4194E504}"/>
                </a:ext>
              </a:extLst>
            </p:cNvPr>
            <p:cNvSpPr/>
            <p:nvPr/>
          </p:nvSpPr>
          <p:spPr>
            <a:xfrm>
              <a:off x="1538223" y="2504834"/>
              <a:ext cx="2620" cy="41"/>
            </a:xfrm>
            <a:custGeom>
              <a:avLst/>
              <a:gdLst/>
              <a:ahLst/>
              <a:cxnLst/>
              <a:rect l="l" t="t" r="r" b="b"/>
              <a:pathLst>
                <a:path w="193" h="3" extrusionOk="0">
                  <a:moveTo>
                    <a:pt x="97" y="0"/>
                  </a:moveTo>
                  <a:cubicBezTo>
                    <a:pt x="64" y="0"/>
                    <a:pt x="32" y="1"/>
                    <a:pt x="0" y="3"/>
                  </a:cubicBezTo>
                  <a:lnTo>
                    <a:pt x="193" y="3"/>
                  </a:lnTo>
                  <a:cubicBezTo>
                    <a:pt x="161" y="1"/>
                    <a:pt x="129" y="0"/>
                    <a:pt x="9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5395;p59">
              <a:extLst>
                <a:ext uri="{FF2B5EF4-FFF2-40B4-BE49-F238E27FC236}">
                  <a16:creationId xmlns:a16="http://schemas.microsoft.com/office/drawing/2014/main" id="{1AD5486C-19A8-6CC6-54B9-5569E4CB8E54}"/>
                </a:ext>
              </a:extLst>
            </p:cNvPr>
            <p:cNvSpPr/>
            <p:nvPr/>
          </p:nvSpPr>
          <p:spPr>
            <a:xfrm>
              <a:off x="1518495" y="2283982"/>
              <a:ext cx="815" cy="434"/>
            </a:xfrm>
            <a:custGeom>
              <a:avLst/>
              <a:gdLst/>
              <a:ahLst/>
              <a:cxnLst/>
              <a:rect l="l" t="t" r="r" b="b"/>
              <a:pathLst>
                <a:path w="60" h="32" extrusionOk="0">
                  <a:moveTo>
                    <a:pt x="60" y="0"/>
                  </a:moveTo>
                  <a:cubicBezTo>
                    <a:pt x="39" y="4"/>
                    <a:pt x="14" y="14"/>
                    <a:pt x="0" y="32"/>
                  </a:cubicBezTo>
                  <a:cubicBezTo>
                    <a:pt x="14" y="14"/>
                    <a:pt x="39" y="4"/>
                    <a:pt x="6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5396;p59">
              <a:extLst>
                <a:ext uri="{FF2B5EF4-FFF2-40B4-BE49-F238E27FC236}">
                  <a16:creationId xmlns:a16="http://schemas.microsoft.com/office/drawing/2014/main" id="{158D25F4-6334-FEBA-844C-3530E43E7330}"/>
                </a:ext>
              </a:extLst>
            </p:cNvPr>
            <p:cNvSpPr/>
            <p:nvPr/>
          </p:nvSpPr>
          <p:spPr>
            <a:xfrm>
              <a:off x="1578290" y="2191723"/>
              <a:ext cx="61669" cy="63298"/>
            </a:xfrm>
            <a:custGeom>
              <a:avLst/>
              <a:gdLst/>
              <a:ahLst/>
              <a:cxnLst/>
              <a:rect l="l" t="t" r="r" b="b"/>
              <a:pathLst>
                <a:path w="4542" h="4662" extrusionOk="0">
                  <a:moveTo>
                    <a:pt x="1803" y="0"/>
                  </a:moveTo>
                  <a:cubicBezTo>
                    <a:pt x="1628" y="0"/>
                    <a:pt x="1453" y="0"/>
                    <a:pt x="1334" y="60"/>
                  </a:cubicBezTo>
                  <a:cubicBezTo>
                    <a:pt x="1250" y="105"/>
                    <a:pt x="1142" y="105"/>
                    <a:pt x="1030" y="105"/>
                  </a:cubicBezTo>
                  <a:cubicBezTo>
                    <a:pt x="900" y="105"/>
                    <a:pt x="771" y="105"/>
                    <a:pt x="680" y="168"/>
                  </a:cubicBezTo>
                  <a:cubicBezTo>
                    <a:pt x="473" y="305"/>
                    <a:pt x="277" y="560"/>
                    <a:pt x="284" y="623"/>
                  </a:cubicBezTo>
                  <a:cubicBezTo>
                    <a:pt x="291" y="683"/>
                    <a:pt x="249" y="1478"/>
                    <a:pt x="77" y="1534"/>
                  </a:cubicBezTo>
                  <a:cubicBezTo>
                    <a:pt x="74" y="1537"/>
                    <a:pt x="67" y="1537"/>
                    <a:pt x="60" y="1541"/>
                  </a:cubicBezTo>
                  <a:lnTo>
                    <a:pt x="0" y="1541"/>
                  </a:lnTo>
                  <a:lnTo>
                    <a:pt x="11" y="1555"/>
                  </a:lnTo>
                  <a:lnTo>
                    <a:pt x="25" y="1572"/>
                  </a:lnTo>
                  <a:lnTo>
                    <a:pt x="49" y="1604"/>
                  </a:lnTo>
                  <a:lnTo>
                    <a:pt x="60" y="1618"/>
                  </a:lnTo>
                  <a:lnTo>
                    <a:pt x="102" y="1667"/>
                  </a:lnTo>
                  <a:lnTo>
                    <a:pt x="144" y="1716"/>
                  </a:lnTo>
                  <a:lnTo>
                    <a:pt x="158" y="1730"/>
                  </a:lnTo>
                  <a:lnTo>
                    <a:pt x="190" y="1768"/>
                  </a:lnTo>
                  <a:lnTo>
                    <a:pt x="207" y="1786"/>
                  </a:lnTo>
                  <a:lnTo>
                    <a:pt x="239" y="1817"/>
                  </a:lnTo>
                  <a:lnTo>
                    <a:pt x="256" y="1835"/>
                  </a:lnTo>
                  <a:lnTo>
                    <a:pt x="291" y="1870"/>
                  </a:lnTo>
                  <a:lnTo>
                    <a:pt x="305" y="1887"/>
                  </a:lnTo>
                  <a:lnTo>
                    <a:pt x="344" y="1926"/>
                  </a:lnTo>
                  <a:lnTo>
                    <a:pt x="354" y="1936"/>
                  </a:lnTo>
                  <a:lnTo>
                    <a:pt x="407" y="1982"/>
                  </a:lnTo>
                  <a:lnTo>
                    <a:pt x="417" y="1992"/>
                  </a:lnTo>
                  <a:lnTo>
                    <a:pt x="456" y="2027"/>
                  </a:lnTo>
                  <a:lnTo>
                    <a:pt x="473" y="2041"/>
                  </a:lnTo>
                  <a:lnTo>
                    <a:pt x="505" y="2069"/>
                  </a:lnTo>
                  <a:lnTo>
                    <a:pt x="526" y="2083"/>
                  </a:lnTo>
                  <a:lnTo>
                    <a:pt x="554" y="2108"/>
                  </a:lnTo>
                  <a:lnTo>
                    <a:pt x="571" y="2122"/>
                  </a:lnTo>
                  <a:lnTo>
                    <a:pt x="606" y="2146"/>
                  </a:lnTo>
                  <a:lnTo>
                    <a:pt x="620" y="2157"/>
                  </a:lnTo>
                  <a:cubicBezTo>
                    <a:pt x="634" y="2167"/>
                    <a:pt x="648" y="2174"/>
                    <a:pt x="662" y="2185"/>
                  </a:cubicBezTo>
                  <a:cubicBezTo>
                    <a:pt x="757" y="2241"/>
                    <a:pt x="841" y="2307"/>
                    <a:pt x="914" y="2388"/>
                  </a:cubicBezTo>
                  <a:cubicBezTo>
                    <a:pt x="1002" y="2475"/>
                    <a:pt x="1061" y="2535"/>
                    <a:pt x="1243" y="2552"/>
                  </a:cubicBezTo>
                  <a:cubicBezTo>
                    <a:pt x="1618" y="2591"/>
                    <a:pt x="1789" y="2752"/>
                    <a:pt x="1894" y="2889"/>
                  </a:cubicBezTo>
                  <a:cubicBezTo>
                    <a:pt x="1943" y="2952"/>
                    <a:pt x="2220" y="3064"/>
                    <a:pt x="2420" y="3144"/>
                  </a:cubicBezTo>
                  <a:cubicBezTo>
                    <a:pt x="2745" y="3277"/>
                    <a:pt x="2882" y="3337"/>
                    <a:pt x="2920" y="3407"/>
                  </a:cubicBezTo>
                  <a:cubicBezTo>
                    <a:pt x="2973" y="3498"/>
                    <a:pt x="2885" y="3603"/>
                    <a:pt x="2763" y="3743"/>
                  </a:cubicBezTo>
                  <a:cubicBezTo>
                    <a:pt x="2647" y="3872"/>
                    <a:pt x="2504" y="4040"/>
                    <a:pt x="2504" y="4180"/>
                  </a:cubicBezTo>
                  <a:cubicBezTo>
                    <a:pt x="2504" y="4397"/>
                    <a:pt x="2409" y="4471"/>
                    <a:pt x="2350" y="4516"/>
                  </a:cubicBezTo>
                  <a:lnTo>
                    <a:pt x="2336" y="4527"/>
                  </a:lnTo>
                  <a:cubicBezTo>
                    <a:pt x="2388" y="4534"/>
                    <a:pt x="2437" y="4537"/>
                    <a:pt x="2486" y="4541"/>
                  </a:cubicBezTo>
                  <a:cubicBezTo>
                    <a:pt x="2605" y="4544"/>
                    <a:pt x="2724" y="4551"/>
                    <a:pt x="2801" y="4600"/>
                  </a:cubicBezTo>
                  <a:cubicBezTo>
                    <a:pt x="2826" y="4614"/>
                    <a:pt x="2857" y="4618"/>
                    <a:pt x="2885" y="4618"/>
                  </a:cubicBezTo>
                  <a:cubicBezTo>
                    <a:pt x="2924" y="4618"/>
                    <a:pt x="2959" y="4614"/>
                    <a:pt x="2997" y="4611"/>
                  </a:cubicBezTo>
                  <a:lnTo>
                    <a:pt x="3050" y="4604"/>
                  </a:lnTo>
                  <a:lnTo>
                    <a:pt x="3064" y="4604"/>
                  </a:lnTo>
                  <a:cubicBezTo>
                    <a:pt x="3085" y="4604"/>
                    <a:pt x="3106" y="4600"/>
                    <a:pt x="3123" y="4600"/>
                  </a:cubicBezTo>
                  <a:lnTo>
                    <a:pt x="3162" y="4600"/>
                  </a:lnTo>
                  <a:cubicBezTo>
                    <a:pt x="3176" y="4600"/>
                    <a:pt x="3190" y="4600"/>
                    <a:pt x="3200" y="4604"/>
                  </a:cubicBezTo>
                  <a:cubicBezTo>
                    <a:pt x="3214" y="4607"/>
                    <a:pt x="3225" y="4611"/>
                    <a:pt x="3239" y="4614"/>
                  </a:cubicBezTo>
                  <a:lnTo>
                    <a:pt x="3246" y="4614"/>
                  </a:lnTo>
                  <a:cubicBezTo>
                    <a:pt x="3256" y="4618"/>
                    <a:pt x="3270" y="4621"/>
                    <a:pt x="3281" y="4625"/>
                  </a:cubicBezTo>
                  <a:lnTo>
                    <a:pt x="3288" y="4628"/>
                  </a:lnTo>
                  <a:cubicBezTo>
                    <a:pt x="3298" y="4632"/>
                    <a:pt x="3312" y="4639"/>
                    <a:pt x="3323" y="4646"/>
                  </a:cubicBezTo>
                  <a:cubicBezTo>
                    <a:pt x="3341" y="4657"/>
                    <a:pt x="3360" y="4662"/>
                    <a:pt x="3380" y="4662"/>
                  </a:cubicBezTo>
                  <a:cubicBezTo>
                    <a:pt x="3425" y="4662"/>
                    <a:pt x="3477" y="4638"/>
                    <a:pt x="3547" y="4604"/>
                  </a:cubicBezTo>
                  <a:cubicBezTo>
                    <a:pt x="3611" y="4569"/>
                    <a:pt x="3675" y="4537"/>
                    <a:pt x="3741" y="4537"/>
                  </a:cubicBezTo>
                  <a:cubicBezTo>
                    <a:pt x="3754" y="4537"/>
                    <a:pt x="3768" y="4538"/>
                    <a:pt x="3781" y="4541"/>
                  </a:cubicBezTo>
                  <a:cubicBezTo>
                    <a:pt x="3784" y="4541"/>
                    <a:pt x="3786" y="4542"/>
                    <a:pt x="3788" y="4542"/>
                  </a:cubicBezTo>
                  <a:cubicBezTo>
                    <a:pt x="3821" y="4542"/>
                    <a:pt x="3873" y="4499"/>
                    <a:pt x="3921" y="4457"/>
                  </a:cubicBezTo>
                  <a:cubicBezTo>
                    <a:pt x="3988" y="4401"/>
                    <a:pt x="4065" y="4334"/>
                    <a:pt x="4159" y="4327"/>
                  </a:cubicBezTo>
                  <a:lnTo>
                    <a:pt x="4198" y="4327"/>
                  </a:lnTo>
                  <a:cubicBezTo>
                    <a:pt x="4208" y="4324"/>
                    <a:pt x="4219" y="4317"/>
                    <a:pt x="4226" y="4310"/>
                  </a:cubicBezTo>
                  <a:cubicBezTo>
                    <a:pt x="4338" y="4191"/>
                    <a:pt x="4433" y="3778"/>
                    <a:pt x="4408" y="3599"/>
                  </a:cubicBezTo>
                  <a:lnTo>
                    <a:pt x="4401" y="3599"/>
                  </a:lnTo>
                  <a:lnTo>
                    <a:pt x="4401" y="3529"/>
                  </a:lnTo>
                  <a:lnTo>
                    <a:pt x="4401" y="3470"/>
                  </a:lnTo>
                  <a:lnTo>
                    <a:pt x="4405" y="3470"/>
                  </a:lnTo>
                  <a:cubicBezTo>
                    <a:pt x="4415" y="3382"/>
                    <a:pt x="4436" y="3281"/>
                    <a:pt x="4461" y="3169"/>
                  </a:cubicBezTo>
                  <a:cubicBezTo>
                    <a:pt x="4492" y="3011"/>
                    <a:pt x="4541" y="2766"/>
                    <a:pt x="4520" y="2661"/>
                  </a:cubicBezTo>
                  <a:cubicBezTo>
                    <a:pt x="4517" y="2640"/>
                    <a:pt x="4506" y="2622"/>
                    <a:pt x="4489" y="2612"/>
                  </a:cubicBezTo>
                  <a:cubicBezTo>
                    <a:pt x="4464" y="2598"/>
                    <a:pt x="4436" y="2591"/>
                    <a:pt x="4408" y="2591"/>
                  </a:cubicBezTo>
                  <a:cubicBezTo>
                    <a:pt x="4324" y="2591"/>
                    <a:pt x="4243" y="2636"/>
                    <a:pt x="4180" y="2671"/>
                  </a:cubicBezTo>
                  <a:cubicBezTo>
                    <a:pt x="4145" y="2696"/>
                    <a:pt x="4103" y="2713"/>
                    <a:pt x="4058" y="2717"/>
                  </a:cubicBezTo>
                  <a:cubicBezTo>
                    <a:pt x="4002" y="2717"/>
                    <a:pt x="3953" y="2675"/>
                    <a:pt x="3862" y="2440"/>
                  </a:cubicBezTo>
                  <a:cubicBezTo>
                    <a:pt x="3806" y="2307"/>
                    <a:pt x="3757" y="2150"/>
                    <a:pt x="3732" y="2062"/>
                  </a:cubicBezTo>
                  <a:cubicBezTo>
                    <a:pt x="3690" y="1908"/>
                    <a:pt x="3557" y="1674"/>
                    <a:pt x="3470" y="1642"/>
                  </a:cubicBezTo>
                  <a:cubicBezTo>
                    <a:pt x="3465" y="1640"/>
                    <a:pt x="3461" y="1640"/>
                    <a:pt x="3458" y="1640"/>
                  </a:cubicBezTo>
                  <a:cubicBezTo>
                    <a:pt x="3456" y="1640"/>
                    <a:pt x="3454" y="1640"/>
                    <a:pt x="3452" y="1642"/>
                  </a:cubicBezTo>
                  <a:cubicBezTo>
                    <a:pt x="3418" y="1668"/>
                    <a:pt x="3377" y="1682"/>
                    <a:pt x="3335" y="1682"/>
                  </a:cubicBezTo>
                  <a:cubicBezTo>
                    <a:pt x="3305" y="1682"/>
                    <a:pt x="3274" y="1675"/>
                    <a:pt x="3246" y="1660"/>
                  </a:cubicBezTo>
                  <a:cubicBezTo>
                    <a:pt x="3148" y="1621"/>
                    <a:pt x="3046" y="1604"/>
                    <a:pt x="2941" y="1604"/>
                  </a:cubicBezTo>
                  <a:cubicBezTo>
                    <a:pt x="2756" y="1593"/>
                    <a:pt x="2647" y="1576"/>
                    <a:pt x="2591" y="1499"/>
                  </a:cubicBezTo>
                  <a:cubicBezTo>
                    <a:pt x="2525" y="1415"/>
                    <a:pt x="2553" y="1296"/>
                    <a:pt x="2602" y="1082"/>
                  </a:cubicBezTo>
                  <a:lnTo>
                    <a:pt x="2602" y="1079"/>
                  </a:lnTo>
                  <a:cubicBezTo>
                    <a:pt x="2640" y="907"/>
                    <a:pt x="2574" y="767"/>
                    <a:pt x="2518" y="655"/>
                  </a:cubicBezTo>
                  <a:cubicBezTo>
                    <a:pt x="2472" y="553"/>
                    <a:pt x="2413" y="431"/>
                    <a:pt x="2535" y="364"/>
                  </a:cubicBezTo>
                  <a:cubicBezTo>
                    <a:pt x="2546" y="357"/>
                    <a:pt x="2560" y="347"/>
                    <a:pt x="2570" y="336"/>
                  </a:cubicBezTo>
                  <a:cubicBezTo>
                    <a:pt x="2574" y="333"/>
                    <a:pt x="2577" y="329"/>
                    <a:pt x="2577" y="326"/>
                  </a:cubicBezTo>
                  <a:cubicBezTo>
                    <a:pt x="2577" y="322"/>
                    <a:pt x="2577" y="322"/>
                    <a:pt x="2577" y="319"/>
                  </a:cubicBezTo>
                  <a:lnTo>
                    <a:pt x="2577" y="315"/>
                  </a:lnTo>
                  <a:cubicBezTo>
                    <a:pt x="2577" y="315"/>
                    <a:pt x="2577" y="312"/>
                    <a:pt x="2577" y="312"/>
                  </a:cubicBezTo>
                  <a:lnTo>
                    <a:pt x="2577" y="308"/>
                  </a:lnTo>
                  <a:lnTo>
                    <a:pt x="2577" y="298"/>
                  </a:lnTo>
                  <a:lnTo>
                    <a:pt x="2577" y="294"/>
                  </a:lnTo>
                  <a:lnTo>
                    <a:pt x="2574" y="284"/>
                  </a:lnTo>
                  <a:lnTo>
                    <a:pt x="2570" y="277"/>
                  </a:lnTo>
                  <a:lnTo>
                    <a:pt x="2563" y="263"/>
                  </a:lnTo>
                  <a:lnTo>
                    <a:pt x="2560" y="259"/>
                  </a:lnTo>
                  <a:cubicBezTo>
                    <a:pt x="2556" y="252"/>
                    <a:pt x="2553" y="245"/>
                    <a:pt x="2546" y="235"/>
                  </a:cubicBezTo>
                  <a:lnTo>
                    <a:pt x="2542" y="231"/>
                  </a:lnTo>
                  <a:lnTo>
                    <a:pt x="2532" y="210"/>
                  </a:lnTo>
                  <a:cubicBezTo>
                    <a:pt x="2518" y="217"/>
                    <a:pt x="2507" y="221"/>
                    <a:pt x="2493" y="224"/>
                  </a:cubicBezTo>
                  <a:lnTo>
                    <a:pt x="2486" y="224"/>
                  </a:lnTo>
                  <a:cubicBezTo>
                    <a:pt x="2476" y="228"/>
                    <a:pt x="2465" y="228"/>
                    <a:pt x="2455" y="228"/>
                  </a:cubicBezTo>
                  <a:cubicBezTo>
                    <a:pt x="2378" y="228"/>
                    <a:pt x="2304" y="179"/>
                    <a:pt x="2230" y="126"/>
                  </a:cubicBezTo>
                  <a:cubicBezTo>
                    <a:pt x="2143" y="67"/>
                    <a:pt x="2045" y="0"/>
                    <a:pt x="193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5397;p59">
              <a:extLst>
                <a:ext uri="{FF2B5EF4-FFF2-40B4-BE49-F238E27FC236}">
                  <a16:creationId xmlns:a16="http://schemas.microsoft.com/office/drawing/2014/main" id="{22F8DBBC-E999-DDB4-5940-19E7A032F69F}"/>
                </a:ext>
              </a:extLst>
            </p:cNvPr>
            <p:cNvSpPr/>
            <p:nvPr/>
          </p:nvSpPr>
          <p:spPr>
            <a:xfrm>
              <a:off x="1613184" y="2195620"/>
              <a:ext cx="54" cy="149"/>
            </a:xfrm>
            <a:custGeom>
              <a:avLst/>
              <a:gdLst/>
              <a:ahLst/>
              <a:cxnLst/>
              <a:rect l="l" t="t" r="r" b="b"/>
              <a:pathLst>
                <a:path w="4" h="11" extrusionOk="0">
                  <a:moveTo>
                    <a:pt x="0" y="0"/>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5398;p59">
              <a:extLst>
                <a:ext uri="{FF2B5EF4-FFF2-40B4-BE49-F238E27FC236}">
                  <a16:creationId xmlns:a16="http://schemas.microsoft.com/office/drawing/2014/main" id="{74ECC989-E86C-F082-D73C-746E98F6B2BE}"/>
                </a:ext>
              </a:extLst>
            </p:cNvPr>
            <p:cNvSpPr/>
            <p:nvPr/>
          </p:nvSpPr>
          <p:spPr>
            <a:xfrm>
              <a:off x="1612804" y="2194954"/>
              <a:ext cx="204" cy="339"/>
            </a:xfrm>
            <a:custGeom>
              <a:avLst/>
              <a:gdLst/>
              <a:ahLst/>
              <a:cxnLst/>
              <a:rect l="l" t="t" r="r" b="b"/>
              <a:pathLst>
                <a:path w="15" h="25" extrusionOk="0">
                  <a:moveTo>
                    <a:pt x="0" y="0"/>
                  </a:moveTo>
                  <a:cubicBezTo>
                    <a:pt x="7" y="11"/>
                    <a:pt x="11" y="18"/>
                    <a:pt x="14" y="25"/>
                  </a:cubicBezTo>
                  <a:cubicBezTo>
                    <a:pt x="11" y="18"/>
                    <a:pt x="7"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5399;p59">
              <a:extLst>
                <a:ext uri="{FF2B5EF4-FFF2-40B4-BE49-F238E27FC236}">
                  <a16:creationId xmlns:a16="http://schemas.microsoft.com/office/drawing/2014/main" id="{7CC4B520-557D-BCB8-D95B-981E2A99ACE1}"/>
                </a:ext>
              </a:extLst>
            </p:cNvPr>
            <p:cNvSpPr/>
            <p:nvPr/>
          </p:nvSpPr>
          <p:spPr>
            <a:xfrm>
              <a:off x="1613035" y="2195335"/>
              <a:ext cx="109" cy="204"/>
            </a:xfrm>
            <a:custGeom>
              <a:avLst/>
              <a:gdLst/>
              <a:ahLst/>
              <a:cxnLst/>
              <a:rect l="l" t="t" r="r" b="b"/>
              <a:pathLst>
                <a:path w="8" h="15" extrusionOk="0">
                  <a:moveTo>
                    <a:pt x="1" y="0"/>
                  </a:moveTo>
                  <a:lnTo>
                    <a:pt x="8"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5400;p59">
              <a:extLst>
                <a:ext uri="{FF2B5EF4-FFF2-40B4-BE49-F238E27FC236}">
                  <a16:creationId xmlns:a16="http://schemas.microsoft.com/office/drawing/2014/main" id="{DBA4FBD6-A0AE-E3E8-8DEB-19650379C15F}"/>
                </a:ext>
              </a:extLst>
            </p:cNvPr>
            <p:cNvSpPr/>
            <p:nvPr/>
          </p:nvSpPr>
          <p:spPr>
            <a:xfrm>
              <a:off x="1638086" y="2239733"/>
              <a:ext cx="109" cy="910"/>
            </a:xfrm>
            <a:custGeom>
              <a:avLst/>
              <a:gdLst/>
              <a:ahLst/>
              <a:cxnLst/>
              <a:rect l="l" t="t" r="r" b="b"/>
              <a:pathLst>
                <a:path w="8" h="67" extrusionOk="0">
                  <a:moveTo>
                    <a:pt x="1" y="0"/>
                  </a:moveTo>
                  <a:lnTo>
                    <a:pt x="1" y="67"/>
                  </a:lnTo>
                  <a:lnTo>
                    <a:pt x="8" y="67"/>
                  </a:lnTo>
                  <a:cubicBezTo>
                    <a:pt x="4" y="53"/>
                    <a:pt x="4" y="42"/>
                    <a:pt x="4" y="32"/>
                  </a:cubicBezTo>
                  <a:lnTo>
                    <a:pt x="4" y="18"/>
                  </a:ln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5401;p59">
              <a:extLst>
                <a:ext uri="{FF2B5EF4-FFF2-40B4-BE49-F238E27FC236}">
                  <a16:creationId xmlns:a16="http://schemas.microsoft.com/office/drawing/2014/main" id="{5BB7ED83-707B-EDBA-9D33-83F654912379}"/>
                </a:ext>
              </a:extLst>
            </p:cNvPr>
            <p:cNvSpPr/>
            <p:nvPr/>
          </p:nvSpPr>
          <p:spPr>
            <a:xfrm>
              <a:off x="1612560" y="2194615"/>
              <a:ext cx="204" cy="299"/>
            </a:xfrm>
            <a:custGeom>
              <a:avLst/>
              <a:gdLst/>
              <a:ahLst/>
              <a:cxnLst/>
              <a:rect l="l" t="t" r="r" b="b"/>
              <a:pathLst>
                <a:path w="15" h="22" extrusionOk="0">
                  <a:moveTo>
                    <a:pt x="15" y="22"/>
                  </a:moveTo>
                  <a:lnTo>
                    <a:pt x="1" y="1"/>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5402;p59">
              <a:extLst>
                <a:ext uri="{FF2B5EF4-FFF2-40B4-BE49-F238E27FC236}">
                  <a16:creationId xmlns:a16="http://schemas.microsoft.com/office/drawing/2014/main" id="{3FD2FCC1-417C-95D2-BD7C-BEB874AA4640}"/>
                </a:ext>
              </a:extLst>
            </p:cNvPr>
            <p:cNvSpPr/>
            <p:nvPr/>
          </p:nvSpPr>
          <p:spPr>
            <a:xfrm>
              <a:off x="1625201" y="2214031"/>
              <a:ext cx="299" cy="54"/>
            </a:xfrm>
            <a:custGeom>
              <a:avLst/>
              <a:gdLst/>
              <a:ahLst/>
              <a:cxnLst/>
              <a:rect l="l" t="t" r="r" b="b"/>
              <a:pathLst>
                <a:path w="22" h="4" extrusionOk="0">
                  <a:moveTo>
                    <a:pt x="7" y="0"/>
                  </a:moveTo>
                  <a:cubicBezTo>
                    <a:pt x="4" y="0"/>
                    <a:pt x="3" y="1"/>
                    <a:pt x="1" y="3"/>
                  </a:cubicBezTo>
                  <a:cubicBezTo>
                    <a:pt x="1" y="3"/>
                    <a:pt x="1" y="4"/>
                    <a:pt x="2" y="4"/>
                  </a:cubicBezTo>
                  <a:cubicBezTo>
                    <a:pt x="3" y="4"/>
                    <a:pt x="7" y="2"/>
                    <a:pt x="14" y="2"/>
                  </a:cubicBezTo>
                  <a:cubicBezTo>
                    <a:pt x="16" y="2"/>
                    <a:pt x="19" y="2"/>
                    <a:pt x="22" y="3"/>
                  </a:cubicBezTo>
                  <a:cubicBezTo>
                    <a:pt x="15" y="1"/>
                    <a:pt x="10" y="0"/>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5403;p59">
              <a:extLst>
                <a:ext uri="{FF2B5EF4-FFF2-40B4-BE49-F238E27FC236}">
                  <a16:creationId xmlns:a16="http://schemas.microsoft.com/office/drawing/2014/main" id="{9829ED50-92E3-5F55-537C-29020DB0CC7A}"/>
                </a:ext>
              </a:extLst>
            </p:cNvPr>
            <p:cNvSpPr/>
            <p:nvPr/>
          </p:nvSpPr>
          <p:spPr>
            <a:xfrm>
              <a:off x="1613184" y="2196095"/>
              <a:ext cx="149" cy="244"/>
            </a:xfrm>
            <a:custGeom>
              <a:avLst/>
              <a:gdLst/>
              <a:ahLst/>
              <a:cxnLst/>
              <a:rect l="l" t="t" r="r" b="b"/>
              <a:pathLst>
                <a:path w="11" h="18" extrusionOk="0">
                  <a:moveTo>
                    <a:pt x="0" y="18"/>
                  </a:moveTo>
                  <a:cubicBezTo>
                    <a:pt x="4" y="14"/>
                    <a:pt x="7" y="11"/>
                    <a:pt x="11" y="7"/>
                  </a:cubicBezTo>
                  <a:cubicBezTo>
                    <a:pt x="11" y="4"/>
                    <a:pt x="11" y="0"/>
                    <a:pt x="11" y="0"/>
                  </a:cubicBezTo>
                  <a:cubicBezTo>
                    <a:pt x="11" y="0"/>
                    <a:pt x="11" y="4"/>
                    <a:pt x="11" y="7"/>
                  </a:cubicBezTo>
                  <a:cubicBezTo>
                    <a:pt x="7" y="11"/>
                    <a:pt x="4" y="14"/>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5404;p59">
              <a:extLst>
                <a:ext uri="{FF2B5EF4-FFF2-40B4-BE49-F238E27FC236}">
                  <a16:creationId xmlns:a16="http://schemas.microsoft.com/office/drawing/2014/main" id="{3E427259-AF37-E52C-02E8-778A3426C716}"/>
                </a:ext>
              </a:extLst>
            </p:cNvPr>
            <p:cNvSpPr/>
            <p:nvPr/>
          </p:nvSpPr>
          <p:spPr>
            <a:xfrm>
              <a:off x="1639280" y="2227228"/>
              <a:ext cx="434" cy="679"/>
            </a:xfrm>
            <a:custGeom>
              <a:avLst/>
              <a:gdLst/>
              <a:ahLst/>
              <a:cxnLst/>
              <a:rect l="l" t="t" r="r" b="b"/>
              <a:pathLst>
                <a:path w="32" h="50" extrusionOk="0">
                  <a:moveTo>
                    <a:pt x="32" y="49"/>
                  </a:moveTo>
                  <a:cubicBezTo>
                    <a:pt x="28" y="32"/>
                    <a:pt x="18" y="11"/>
                    <a:pt x="0" y="0"/>
                  </a:cubicBezTo>
                  <a:lnTo>
                    <a:pt x="0" y="0"/>
                  </a:lnTo>
                  <a:cubicBezTo>
                    <a:pt x="18" y="11"/>
                    <a:pt x="28" y="32"/>
                    <a:pt x="32" y="4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5405;p59">
              <a:extLst>
                <a:ext uri="{FF2B5EF4-FFF2-40B4-BE49-F238E27FC236}">
                  <a16:creationId xmlns:a16="http://schemas.microsoft.com/office/drawing/2014/main" id="{F00CD17F-AE48-269A-E567-A0BFB0C53303}"/>
                </a:ext>
              </a:extLst>
            </p:cNvPr>
            <p:cNvSpPr/>
            <p:nvPr/>
          </p:nvSpPr>
          <p:spPr>
            <a:xfrm>
              <a:off x="1613320" y="2196000"/>
              <a:ext cx="14" cy="109"/>
            </a:xfrm>
            <a:custGeom>
              <a:avLst/>
              <a:gdLst/>
              <a:ahLst/>
              <a:cxnLst/>
              <a:rect l="l" t="t" r="r" b="b"/>
              <a:pathLst>
                <a:path w="1" h="8" extrusionOk="0">
                  <a:moveTo>
                    <a:pt x="1" y="0"/>
                  </a:moveTo>
                  <a:cubicBezTo>
                    <a:pt x="1" y="4"/>
                    <a:pt x="1" y="4"/>
                    <a:pt x="1" y="7"/>
                  </a:cubicBezTo>
                  <a:cubicBezTo>
                    <a:pt x="1" y="4"/>
                    <a:pt x="1"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5406;p59">
              <a:extLst>
                <a:ext uri="{FF2B5EF4-FFF2-40B4-BE49-F238E27FC236}">
                  <a16:creationId xmlns:a16="http://schemas.microsoft.com/office/drawing/2014/main" id="{249C6229-08CA-BC67-7B51-DF70D7CFD315}"/>
                </a:ext>
              </a:extLst>
            </p:cNvPr>
            <p:cNvSpPr/>
            <p:nvPr/>
          </p:nvSpPr>
          <p:spPr>
            <a:xfrm>
              <a:off x="1613280" y="2195810"/>
              <a:ext cx="14" cy="149"/>
            </a:xfrm>
            <a:custGeom>
              <a:avLst/>
              <a:gdLst/>
              <a:ahLst/>
              <a:cxnLst/>
              <a:rect l="l" t="t" r="r" b="b"/>
              <a:pathLst>
                <a:path w="1" h="11" extrusionOk="0">
                  <a:moveTo>
                    <a:pt x="0"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5407;p59">
              <a:extLst>
                <a:ext uri="{FF2B5EF4-FFF2-40B4-BE49-F238E27FC236}">
                  <a16:creationId xmlns:a16="http://schemas.microsoft.com/office/drawing/2014/main" id="{83FEA7B4-0CD9-C4AD-0093-298EF1D88688}"/>
                </a:ext>
              </a:extLst>
            </p:cNvPr>
            <p:cNvSpPr/>
            <p:nvPr/>
          </p:nvSpPr>
          <p:spPr>
            <a:xfrm>
              <a:off x="1638181" y="2226943"/>
              <a:ext cx="1113" cy="299"/>
            </a:xfrm>
            <a:custGeom>
              <a:avLst/>
              <a:gdLst/>
              <a:ahLst/>
              <a:cxnLst/>
              <a:rect l="l" t="t" r="r" b="b"/>
              <a:pathLst>
                <a:path w="82" h="22" extrusionOk="0">
                  <a:moveTo>
                    <a:pt x="1" y="0"/>
                  </a:moveTo>
                  <a:cubicBezTo>
                    <a:pt x="29" y="4"/>
                    <a:pt x="57" y="11"/>
                    <a:pt x="81" y="21"/>
                  </a:cubicBezTo>
                  <a:cubicBezTo>
                    <a:pt x="57" y="11"/>
                    <a:pt x="29"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5408;p59">
              <a:extLst>
                <a:ext uri="{FF2B5EF4-FFF2-40B4-BE49-F238E27FC236}">
                  <a16:creationId xmlns:a16="http://schemas.microsoft.com/office/drawing/2014/main" id="{A06D90C8-6EE5-0599-8F7C-346FB7BBB448}"/>
                </a:ext>
              </a:extLst>
            </p:cNvPr>
            <p:cNvSpPr/>
            <p:nvPr/>
          </p:nvSpPr>
          <p:spPr>
            <a:xfrm>
              <a:off x="1634759" y="2250514"/>
              <a:ext cx="584" cy="14"/>
            </a:xfrm>
            <a:custGeom>
              <a:avLst/>
              <a:gdLst/>
              <a:ahLst/>
              <a:cxnLst/>
              <a:rect l="l" t="t" r="r" b="b"/>
              <a:pathLst>
                <a:path w="43" h="1" extrusionOk="0">
                  <a:moveTo>
                    <a:pt x="0" y="1"/>
                  </a:moveTo>
                  <a:cubicBezTo>
                    <a:pt x="14" y="1"/>
                    <a:pt x="28" y="1"/>
                    <a:pt x="42" y="1"/>
                  </a:cubicBezTo>
                  <a:cubicBezTo>
                    <a:pt x="28" y="1"/>
                    <a:pt x="14"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5409;p59">
              <a:extLst>
                <a:ext uri="{FF2B5EF4-FFF2-40B4-BE49-F238E27FC236}">
                  <a16:creationId xmlns:a16="http://schemas.microsoft.com/office/drawing/2014/main" id="{B0431EF3-7E22-B54C-A7D5-45CE8B87CB6A}"/>
                </a:ext>
              </a:extLst>
            </p:cNvPr>
            <p:cNvSpPr/>
            <p:nvPr/>
          </p:nvSpPr>
          <p:spPr>
            <a:xfrm>
              <a:off x="1581101" y="2216013"/>
              <a:ext cx="489" cy="489"/>
            </a:xfrm>
            <a:custGeom>
              <a:avLst/>
              <a:gdLst/>
              <a:ahLst/>
              <a:cxnLst/>
              <a:rect l="l" t="t" r="r" b="b"/>
              <a:pathLst>
                <a:path w="36" h="36" extrusionOk="0">
                  <a:moveTo>
                    <a:pt x="35" y="35"/>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5410;p59">
              <a:extLst>
                <a:ext uri="{FF2B5EF4-FFF2-40B4-BE49-F238E27FC236}">
                  <a16:creationId xmlns:a16="http://schemas.microsoft.com/office/drawing/2014/main" id="{05E460F2-ACF3-0D96-23EE-6A19C371CCE1}"/>
                </a:ext>
              </a:extLst>
            </p:cNvPr>
            <p:cNvSpPr/>
            <p:nvPr/>
          </p:nvSpPr>
          <p:spPr>
            <a:xfrm>
              <a:off x="1580436" y="2215294"/>
              <a:ext cx="489" cy="489"/>
            </a:xfrm>
            <a:custGeom>
              <a:avLst/>
              <a:gdLst/>
              <a:ahLst/>
              <a:cxnLst/>
              <a:rect l="l" t="t" r="r" b="b"/>
              <a:pathLst>
                <a:path w="36" h="36" extrusionOk="0">
                  <a:moveTo>
                    <a:pt x="35" y="36"/>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5411;p59">
              <a:extLst>
                <a:ext uri="{FF2B5EF4-FFF2-40B4-BE49-F238E27FC236}">
                  <a16:creationId xmlns:a16="http://schemas.microsoft.com/office/drawing/2014/main" id="{7E8B01E8-65F2-0670-1A32-065174CBCC3E}"/>
                </a:ext>
              </a:extLst>
            </p:cNvPr>
            <p:cNvSpPr/>
            <p:nvPr/>
          </p:nvSpPr>
          <p:spPr>
            <a:xfrm>
              <a:off x="1581807" y="2216719"/>
              <a:ext cx="448" cy="489"/>
            </a:xfrm>
            <a:custGeom>
              <a:avLst/>
              <a:gdLst/>
              <a:ahLst/>
              <a:cxnLst/>
              <a:rect l="l" t="t" r="r" b="b"/>
              <a:pathLst>
                <a:path w="33" h="36" extrusionOk="0">
                  <a:moveTo>
                    <a:pt x="32" y="36"/>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5412;p59">
              <a:extLst>
                <a:ext uri="{FF2B5EF4-FFF2-40B4-BE49-F238E27FC236}">
                  <a16:creationId xmlns:a16="http://schemas.microsoft.com/office/drawing/2014/main" id="{AB7F5291-4D08-D4DD-C345-773BA44EC728}"/>
                </a:ext>
              </a:extLst>
            </p:cNvPr>
            <p:cNvSpPr/>
            <p:nvPr/>
          </p:nvSpPr>
          <p:spPr>
            <a:xfrm>
              <a:off x="1582472" y="2217439"/>
              <a:ext cx="543" cy="530"/>
            </a:xfrm>
            <a:custGeom>
              <a:avLst/>
              <a:gdLst/>
              <a:ahLst/>
              <a:cxnLst/>
              <a:rect l="l" t="t" r="r" b="b"/>
              <a:pathLst>
                <a:path w="40" h="39" extrusionOk="0">
                  <a:moveTo>
                    <a:pt x="39" y="39"/>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5413;p59">
              <a:extLst>
                <a:ext uri="{FF2B5EF4-FFF2-40B4-BE49-F238E27FC236}">
                  <a16:creationId xmlns:a16="http://schemas.microsoft.com/office/drawing/2014/main" id="{F7803136-6DB9-8785-BBEE-F2226A0D2E1F}"/>
                </a:ext>
              </a:extLst>
            </p:cNvPr>
            <p:cNvSpPr/>
            <p:nvPr/>
          </p:nvSpPr>
          <p:spPr>
            <a:xfrm>
              <a:off x="1638140" y="2238878"/>
              <a:ext cx="14" cy="869"/>
            </a:xfrm>
            <a:custGeom>
              <a:avLst/>
              <a:gdLst/>
              <a:ahLst/>
              <a:cxnLst/>
              <a:rect l="l" t="t" r="r" b="b"/>
              <a:pathLst>
                <a:path w="1" h="64" extrusionOk="0">
                  <a:moveTo>
                    <a:pt x="0" y="0"/>
                  </a:moveTo>
                  <a:lnTo>
                    <a:pt x="0" y="63"/>
                  </a:lnTo>
                  <a:lnTo>
                    <a:pt x="0" y="56"/>
                  </a:lnTo>
                  <a:lnTo>
                    <a:pt x="0" y="28"/>
                  </a:lnTo>
                  <a:lnTo>
                    <a:pt x="0" y="21"/>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5414;p59">
              <a:extLst>
                <a:ext uri="{FF2B5EF4-FFF2-40B4-BE49-F238E27FC236}">
                  <a16:creationId xmlns:a16="http://schemas.microsoft.com/office/drawing/2014/main" id="{A1FFFD68-BEFF-DC93-A971-088658D53394}"/>
                </a:ext>
              </a:extLst>
            </p:cNvPr>
            <p:cNvSpPr/>
            <p:nvPr/>
          </p:nvSpPr>
          <p:spPr>
            <a:xfrm>
              <a:off x="1579662" y="2214438"/>
              <a:ext cx="638" cy="679"/>
            </a:xfrm>
            <a:custGeom>
              <a:avLst/>
              <a:gdLst/>
              <a:ahLst/>
              <a:cxnLst/>
              <a:rect l="l" t="t" r="r" b="b"/>
              <a:pathLst>
                <a:path w="47" h="50" extrusionOk="0">
                  <a:moveTo>
                    <a:pt x="46" y="50"/>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5415;p59">
              <a:extLst>
                <a:ext uri="{FF2B5EF4-FFF2-40B4-BE49-F238E27FC236}">
                  <a16:creationId xmlns:a16="http://schemas.microsoft.com/office/drawing/2014/main" id="{4B0E107B-AA92-A83A-3633-F114142DB6DB}"/>
                </a:ext>
              </a:extLst>
            </p:cNvPr>
            <p:cNvSpPr/>
            <p:nvPr/>
          </p:nvSpPr>
          <p:spPr>
            <a:xfrm>
              <a:off x="1579146" y="2213773"/>
              <a:ext cx="530" cy="679"/>
            </a:xfrm>
            <a:custGeom>
              <a:avLst/>
              <a:gdLst/>
              <a:ahLst/>
              <a:cxnLst/>
              <a:rect l="l" t="t" r="r" b="b"/>
              <a:pathLst>
                <a:path w="39" h="50" extrusionOk="0">
                  <a:moveTo>
                    <a:pt x="39" y="50"/>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5416;p59">
              <a:extLst>
                <a:ext uri="{FF2B5EF4-FFF2-40B4-BE49-F238E27FC236}">
                  <a16:creationId xmlns:a16="http://schemas.microsoft.com/office/drawing/2014/main" id="{F3F19ABE-F5FE-C2D4-6E99-2BD7DB53D3BA}"/>
                </a:ext>
              </a:extLst>
            </p:cNvPr>
            <p:cNvSpPr/>
            <p:nvPr/>
          </p:nvSpPr>
          <p:spPr>
            <a:xfrm>
              <a:off x="1578290" y="2212687"/>
              <a:ext cx="204" cy="204"/>
            </a:xfrm>
            <a:custGeom>
              <a:avLst/>
              <a:gdLst/>
              <a:ahLst/>
              <a:cxnLst/>
              <a:rect l="l" t="t" r="r" b="b"/>
              <a:pathLst>
                <a:path w="15" h="15" extrusionOk="0">
                  <a:moveTo>
                    <a:pt x="0" y="0"/>
                  </a:moveTo>
                  <a:lnTo>
                    <a:pt x="1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5417;p59">
              <a:extLst>
                <a:ext uri="{FF2B5EF4-FFF2-40B4-BE49-F238E27FC236}">
                  <a16:creationId xmlns:a16="http://schemas.microsoft.com/office/drawing/2014/main" id="{3DA5EE08-76CF-2DDA-0833-8DBDA44BCD8E}"/>
                </a:ext>
              </a:extLst>
            </p:cNvPr>
            <p:cNvSpPr/>
            <p:nvPr/>
          </p:nvSpPr>
          <p:spPr>
            <a:xfrm>
              <a:off x="1619932" y="2254220"/>
              <a:ext cx="774" cy="68"/>
            </a:xfrm>
            <a:custGeom>
              <a:avLst/>
              <a:gdLst/>
              <a:ahLst/>
              <a:cxnLst/>
              <a:rect l="l" t="t" r="r" b="b"/>
              <a:pathLst>
                <a:path w="57" h="5" extrusionOk="0">
                  <a:moveTo>
                    <a:pt x="56" y="1"/>
                  </a:moveTo>
                  <a:cubicBezTo>
                    <a:pt x="39" y="1"/>
                    <a:pt x="18" y="1"/>
                    <a:pt x="0" y="4"/>
                  </a:cubicBezTo>
                  <a:cubicBezTo>
                    <a:pt x="18" y="4"/>
                    <a:pt x="39" y="1"/>
                    <a:pt x="5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5418;p59">
              <a:extLst>
                <a:ext uri="{FF2B5EF4-FFF2-40B4-BE49-F238E27FC236}">
                  <a16:creationId xmlns:a16="http://schemas.microsoft.com/office/drawing/2014/main" id="{AF8530A9-D205-CA85-D806-861F740164EB}"/>
                </a:ext>
              </a:extLst>
            </p:cNvPr>
            <p:cNvSpPr/>
            <p:nvPr/>
          </p:nvSpPr>
          <p:spPr>
            <a:xfrm>
              <a:off x="1578616" y="2213108"/>
              <a:ext cx="394" cy="489"/>
            </a:xfrm>
            <a:custGeom>
              <a:avLst/>
              <a:gdLst/>
              <a:ahLst/>
              <a:cxnLst/>
              <a:rect l="l" t="t" r="r" b="b"/>
              <a:pathLst>
                <a:path w="29" h="36" extrusionOk="0">
                  <a:moveTo>
                    <a:pt x="29" y="36"/>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5419;p59">
              <a:extLst>
                <a:ext uri="{FF2B5EF4-FFF2-40B4-BE49-F238E27FC236}">
                  <a16:creationId xmlns:a16="http://schemas.microsoft.com/office/drawing/2014/main" id="{539621F7-5A90-32A0-3644-534B7CBD852F}"/>
                </a:ext>
              </a:extLst>
            </p:cNvPr>
            <p:cNvSpPr/>
            <p:nvPr/>
          </p:nvSpPr>
          <p:spPr>
            <a:xfrm>
              <a:off x="1622254" y="2254410"/>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5420;p59">
              <a:extLst>
                <a:ext uri="{FF2B5EF4-FFF2-40B4-BE49-F238E27FC236}">
                  <a16:creationId xmlns:a16="http://schemas.microsoft.com/office/drawing/2014/main" id="{4A5A56B4-15D6-4288-5EC1-32DC722DB654}"/>
                </a:ext>
              </a:extLst>
            </p:cNvPr>
            <p:cNvSpPr/>
            <p:nvPr/>
          </p:nvSpPr>
          <p:spPr>
            <a:xfrm>
              <a:off x="1618982" y="2254275"/>
              <a:ext cx="774" cy="109"/>
            </a:xfrm>
            <a:custGeom>
              <a:avLst/>
              <a:gdLst/>
              <a:ahLst/>
              <a:cxnLst/>
              <a:rect l="l" t="t" r="r" b="b"/>
              <a:pathLst>
                <a:path w="57" h="8" extrusionOk="0">
                  <a:moveTo>
                    <a:pt x="56"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5421;p59">
              <a:extLst>
                <a:ext uri="{FF2B5EF4-FFF2-40B4-BE49-F238E27FC236}">
                  <a16:creationId xmlns:a16="http://schemas.microsoft.com/office/drawing/2014/main" id="{241F7EB5-CA30-1252-25A2-8CF52F857E9B}"/>
                </a:ext>
              </a:extLst>
            </p:cNvPr>
            <p:cNvSpPr/>
            <p:nvPr/>
          </p:nvSpPr>
          <p:spPr>
            <a:xfrm>
              <a:off x="1621263" y="2254220"/>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5422;p59">
              <a:extLst>
                <a:ext uri="{FF2B5EF4-FFF2-40B4-BE49-F238E27FC236}">
                  <a16:creationId xmlns:a16="http://schemas.microsoft.com/office/drawing/2014/main" id="{71AE8454-C00C-7AF5-EC3C-FF5A304E4BF5}"/>
                </a:ext>
              </a:extLst>
            </p:cNvPr>
            <p:cNvSpPr/>
            <p:nvPr/>
          </p:nvSpPr>
          <p:spPr>
            <a:xfrm>
              <a:off x="1617461" y="2254370"/>
              <a:ext cx="1534" cy="109"/>
            </a:xfrm>
            <a:custGeom>
              <a:avLst/>
              <a:gdLst/>
              <a:ahLst/>
              <a:cxnLst/>
              <a:rect l="l" t="t" r="r" b="b"/>
              <a:pathLst>
                <a:path w="113" h="8" extrusionOk="0">
                  <a:moveTo>
                    <a:pt x="112" y="0"/>
                  </a:moveTo>
                  <a:cubicBezTo>
                    <a:pt x="74" y="4"/>
                    <a:pt x="39" y="7"/>
                    <a:pt x="0" y="7"/>
                  </a:cubicBezTo>
                  <a:cubicBezTo>
                    <a:pt x="39" y="7"/>
                    <a:pt x="74" y="4"/>
                    <a:pt x="11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5423;p59">
              <a:extLst>
                <a:ext uri="{FF2B5EF4-FFF2-40B4-BE49-F238E27FC236}">
                  <a16:creationId xmlns:a16="http://schemas.microsoft.com/office/drawing/2014/main" id="{0B58818F-AC77-424B-5ADF-E2303168DD05}"/>
                </a:ext>
              </a:extLst>
            </p:cNvPr>
            <p:cNvSpPr/>
            <p:nvPr/>
          </p:nvSpPr>
          <p:spPr>
            <a:xfrm>
              <a:off x="1622824" y="2254600"/>
              <a:ext cx="109" cy="68"/>
            </a:xfrm>
            <a:custGeom>
              <a:avLst/>
              <a:gdLst/>
              <a:ahLst/>
              <a:cxnLst/>
              <a:rect l="l" t="t" r="r" b="b"/>
              <a:pathLst>
                <a:path w="8" h="5" extrusionOk="0">
                  <a:moveTo>
                    <a:pt x="8"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5424;p59">
              <a:extLst>
                <a:ext uri="{FF2B5EF4-FFF2-40B4-BE49-F238E27FC236}">
                  <a16:creationId xmlns:a16="http://schemas.microsoft.com/office/drawing/2014/main" id="{DC6BE24E-C5A0-8CFD-D201-22D3053D07CC}"/>
                </a:ext>
              </a:extLst>
            </p:cNvPr>
            <p:cNvSpPr/>
            <p:nvPr/>
          </p:nvSpPr>
          <p:spPr>
            <a:xfrm>
              <a:off x="1621779" y="2254315"/>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5425;p59">
              <a:extLst>
                <a:ext uri="{FF2B5EF4-FFF2-40B4-BE49-F238E27FC236}">
                  <a16:creationId xmlns:a16="http://schemas.microsoft.com/office/drawing/2014/main" id="{D2B14251-38B7-F500-3EAC-91A7F59666D5}"/>
                </a:ext>
              </a:extLst>
            </p:cNvPr>
            <p:cNvSpPr/>
            <p:nvPr/>
          </p:nvSpPr>
          <p:spPr>
            <a:xfrm>
              <a:off x="1584712" y="2219475"/>
              <a:ext cx="489" cy="448"/>
            </a:xfrm>
            <a:custGeom>
              <a:avLst/>
              <a:gdLst/>
              <a:ahLst/>
              <a:cxnLst/>
              <a:rect l="l" t="t" r="r" b="b"/>
              <a:pathLst>
                <a:path w="36" h="33" extrusionOk="0">
                  <a:moveTo>
                    <a:pt x="35" y="32"/>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5426;p59">
              <a:extLst>
                <a:ext uri="{FF2B5EF4-FFF2-40B4-BE49-F238E27FC236}">
                  <a16:creationId xmlns:a16="http://schemas.microsoft.com/office/drawing/2014/main" id="{5C048812-4EE3-ADCB-1339-68C11D6473AE}"/>
                </a:ext>
              </a:extLst>
            </p:cNvPr>
            <p:cNvSpPr/>
            <p:nvPr/>
          </p:nvSpPr>
          <p:spPr>
            <a:xfrm>
              <a:off x="1583137" y="2218050"/>
              <a:ext cx="679" cy="679"/>
            </a:xfrm>
            <a:custGeom>
              <a:avLst/>
              <a:gdLst/>
              <a:ahLst/>
              <a:cxnLst/>
              <a:rect l="l" t="t" r="r" b="b"/>
              <a:pathLst>
                <a:path w="50" h="50" extrusionOk="0">
                  <a:moveTo>
                    <a:pt x="50" y="50"/>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5427;p59">
              <a:extLst>
                <a:ext uri="{FF2B5EF4-FFF2-40B4-BE49-F238E27FC236}">
                  <a16:creationId xmlns:a16="http://schemas.microsoft.com/office/drawing/2014/main" id="{4616C5F5-AB63-DCD5-6298-A3AD0990CDD8}"/>
                </a:ext>
              </a:extLst>
            </p:cNvPr>
            <p:cNvSpPr/>
            <p:nvPr/>
          </p:nvSpPr>
          <p:spPr>
            <a:xfrm>
              <a:off x="1586084" y="2220616"/>
              <a:ext cx="448" cy="299"/>
            </a:xfrm>
            <a:custGeom>
              <a:avLst/>
              <a:gdLst/>
              <a:ahLst/>
              <a:cxnLst/>
              <a:rect l="l" t="t" r="r" b="b"/>
              <a:pathLst>
                <a:path w="33" h="22" extrusionOk="0">
                  <a:moveTo>
                    <a:pt x="32"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5428;p59">
              <a:extLst>
                <a:ext uri="{FF2B5EF4-FFF2-40B4-BE49-F238E27FC236}">
                  <a16:creationId xmlns:a16="http://schemas.microsoft.com/office/drawing/2014/main" id="{B853C98E-EA8C-C341-06FF-166602D398A1}"/>
                </a:ext>
              </a:extLst>
            </p:cNvPr>
            <p:cNvSpPr/>
            <p:nvPr/>
          </p:nvSpPr>
          <p:spPr>
            <a:xfrm>
              <a:off x="1583952" y="2218810"/>
              <a:ext cx="584" cy="543"/>
            </a:xfrm>
            <a:custGeom>
              <a:avLst/>
              <a:gdLst/>
              <a:ahLst/>
              <a:cxnLst/>
              <a:rect l="l" t="t" r="r" b="b"/>
              <a:pathLst>
                <a:path w="43" h="40" extrusionOk="0">
                  <a:moveTo>
                    <a:pt x="42" y="39"/>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5429;p59">
              <a:extLst>
                <a:ext uri="{FF2B5EF4-FFF2-40B4-BE49-F238E27FC236}">
                  <a16:creationId xmlns:a16="http://schemas.microsoft.com/office/drawing/2014/main" id="{D1C2C84D-8857-E48C-169C-859EE8E17A8E}"/>
                </a:ext>
              </a:extLst>
            </p:cNvPr>
            <p:cNvSpPr/>
            <p:nvPr/>
          </p:nvSpPr>
          <p:spPr>
            <a:xfrm>
              <a:off x="1585418" y="2220100"/>
              <a:ext cx="448" cy="339"/>
            </a:xfrm>
            <a:custGeom>
              <a:avLst/>
              <a:gdLst/>
              <a:ahLst/>
              <a:cxnLst/>
              <a:rect l="l" t="t" r="r" b="b"/>
              <a:pathLst>
                <a:path w="33" h="25" extrusionOk="0">
                  <a:moveTo>
                    <a:pt x="32"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5430;p59">
              <a:extLst>
                <a:ext uri="{FF2B5EF4-FFF2-40B4-BE49-F238E27FC236}">
                  <a16:creationId xmlns:a16="http://schemas.microsoft.com/office/drawing/2014/main" id="{47EE3798-E6BC-0752-5F4A-AE283332D3AC}"/>
                </a:ext>
              </a:extLst>
            </p:cNvPr>
            <p:cNvSpPr/>
            <p:nvPr/>
          </p:nvSpPr>
          <p:spPr>
            <a:xfrm>
              <a:off x="1586749" y="2221050"/>
              <a:ext cx="584" cy="394"/>
            </a:xfrm>
            <a:custGeom>
              <a:avLst/>
              <a:gdLst/>
              <a:ahLst/>
              <a:cxnLst/>
              <a:rect l="l" t="t" r="r" b="b"/>
              <a:pathLst>
                <a:path w="43" h="29" extrusionOk="0">
                  <a:moveTo>
                    <a:pt x="43" y="28"/>
                  </a:moveTo>
                  <a:cubicBezTo>
                    <a:pt x="29" y="21"/>
                    <a:pt x="15" y="11"/>
                    <a:pt x="1" y="0"/>
                  </a:cubicBezTo>
                  <a:cubicBezTo>
                    <a:pt x="15" y="11"/>
                    <a:pt x="29" y="21"/>
                    <a:pt x="43"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5431;p59">
              <a:extLst>
                <a:ext uri="{FF2B5EF4-FFF2-40B4-BE49-F238E27FC236}">
                  <a16:creationId xmlns:a16="http://schemas.microsoft.com/office/drawing/2014/main" id="{C61185F8-3ECC-DE1C-4129-12A24B4F0C0C}"/>
                </a:ext>
              </a:extLst>
            </p:cNvPr>
            <p:cNvSpPr/>
            <p:nvPr/>
          </p:nvSpPr>
          <p:spPr>
            <a:xfrm>
              <a:off x="1638086" y="2239638"/>
              <a:ext cx="14" cy="339"/>
            </a:xfrm>
            <a:custGeom>
              <a:avLst/>
              <a:gdLst/>
              <a:ahLst/>
              <a:cxnLst/>
              <a:rect l="l" t="t" r="r" b="b"/>
              <a:pathLst>
                <a:path w="1" h="25" extrusionOk="0">
                  <a:moveTo>
                    <a:pt x="1" y="7"/>
                  </a:moveTo>
                  <a:lnTo>
                    <a:pt x="1" y="25"/>
                  </a:lnTo>
                  <a:lnTo>
                    <a:pt x="1" y="0"/>
                  </a:ln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5432;p59">
              <a:extLst>
                <a:ext uri="{FF2B5EF4-FFF2-40B4-BE49-F238E27FC236}">
                  <a16:creationId xmlns:a16="http://schemas.microsoft.com/office/drawing/2014/main" id="{2E6867EB-DC9A-9747-BC2E-A7D6D0E7B13D}"/>
                </a:ext>
              </a:extLst>
            </p:cNvPr>
            <p:cNvSpPr/>
            <p:nvPr/>
          </p:nvSpPr>
          <p:spPr>
            <a:xfrm>
              <a:off x="1638086" y="2240168"/>
              <a:ext cx="68" cy="475"/>
            </a:xfrm>
            <a:custGeom>
              <a:avLst/>
              <a:gdLst/>
              <a:ahLst/>
              <a:cxnLst/>
              <a:rect l="l" t="t" r="r" b="b"/>
              <a:pathLst>
                <a:path w="5" h="35" extrusionOk="0">
                  <a:moveTo>
                    <a:pt x="1" y="0"/>
                  </a:moveTo>
                  <a:cubicBezTo>
                    <a:pt x="1" y="11"/>
                    <a:pt x="4" y="24"/>
                    <a:pt x="4" y="35"/>
                  </a:cubicBezTo>
                  <a:cubicBezTo>
                    <a:pt x="4" y="21"/>
                    <a:pt x="1" y="1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5433;p59">
              <a:extLst>
                <a:ext uri="{FF2B5EF4-FFF2-40B4-BE49-F238E27FC236}">
                  <a16:creationId xmlns:a16="http://schemas.microsoft.com/office/drawing/2014/main" id="{F107410D-305D-3D62-D084-2494836EA216}"/>
                </a:ext>
              </a:extLst>
            </p:cNvPr>
            <p:cNvSpPr/>
            <p:nvPr/>
          </p:nvSpPr>
          <p:spPr>
            <a:xfrm>
              <a:off x="1638140" y="2239163"/>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5434;p59">
              <a:extLst>
                <a:ext uri="{FF2B5EF4-FFF2-40B4-BE49-F238E27FC236}">
                  <a16:creationId xmlns:a16="http://schemas.microsoft.com/office/drawing/2014/main" id="{2956CFB8-FE61-DFEC-14E7-281B729E0FB9}"/>
                </a:ext>
              </a:extLst>
            </p:cNvPr>
            <p:cNvSpPr/>
            <p:nvPr/>
          </p:nvSpPr>
          <p:spPr>
            <a:xfrm>
              <a:off x="1405367" y="1962046"/>
              <a:ext cx="22118" cy="18031"/>
            </a:xfrm>
            <a:custGeom>
              <a:avLst/>
              <a:gdLst/>
              <a:ahLst/>
              <a:cxnLst/>
              <a:rect l="l" t="t" r="r" b="b"/>
              <a:pathLst>
                <a:path w="1629" h="1328" extrusionOk="0">
                  <a:moveTo>
                    <a:pt x="137" y="0"/>
                  </a:moveTo>
                  <a:cubicBezTo>
                    <a:pt x="151" y="77"/>
                    <a:pt x="119" y="158"/>
                    <a:pt x="56" y="207"/>
                  </a:cubicBezTo>
                  <a:cubicBezTo>
                    <a:pt x="18" y="245"/>
                    <a:pt x="0" y="294"/>
                    <a:pt x="11" y="347"/>
                  </a:cubicBezTo>
                  <a:cubicBezTo>
                    <a:pt x="21" y="448"/>
                    <a:pt x="91" y="532"/>
                    <a:pt x="186" y="567"/>
                  </a:cubicBezTo>
                  <a:cubicBezTo>
                    <a:pt x="243" y="589"/>
                    <a:pt x="275" y="597"/>
                    <a:pt x="296" y="597"/>
                  </a:cubicBezTo>
                  <a:cubicBezTo>
                    <a:pt x="319" y="597"/>
                    <a:pt x="327" y="587"/>
                    <a:pt x="336" y="574"/>
                  </a:cubicBezTo>
                  <a:cubicBezTo>
                    <a:pt x="366" y="528"/>
                    <a:pt x="415" y="501"/>
                    <a:pt x="467" y="501"/>
                  </a:cubicBezTo>
                  <a:cubicBezTo>
                    <a:pt x="470" y="501"/>
                    <a:pt x="473" y="501"/>
                    <a:pt x="477" y="501"/>
                  </a:cubicBezTo>
                  <a:cubicBezTo>
                    <a:pt x="585" y="501"/>
                    <a:pt x="631" y="585"/>
                    <a:pt x="662" y="641"/>
                  </a:cubicBezTo>
                  <a:cubicBezTo>
                    <a:pt x="690" y="690"/>
                    <a:pt x="701" y="704"/>
                    <a:pt x="718" y="704"/>
                  </a:cubicBezTo>
                  <a:cubicBezTo>
                    <a:pt x="813" y="704"/>
                    <a:pt x="974" y="770"/>
                    <a:pt x="1079" y="879"/>
                  </a:cubicBezTo>
                  <a:cubicBezTo>
                    <a:pt x="1142" y="942"/>
                    <a:pt x="1173" y="1026"/>
                    <a:pt x="1173" y="1114"/>
                  </a:cubicBezTo>
                  <a:cubicBezTo>
                    <a:pt x="1163" y="1166"/>
                    <a:pt x="1177" y="1222"/>
                    <a:pt x="1212" y="1264"/>
                  </a:cubicBezTo>
                  <a:cubicBezTo>
                    <a:pt x="1250" y="1303"/>
                    <a:pt x="1320" y="1324"/>
                    <a:pt x="1422" y="1324"/>
                  </a:cubicBezTo>
                  <a:cubicBezTo>
                    <a:pt x="1450" y="1324"/>
                    <a:pt x="1478" y="1324"/>
                    <a:pt x="1509" y="1327"/>
                  </a:cubicBezTo>
                  <a:lnTo>
                    <a:pt x="1509" y="1324"/>
                  </a:lnTo>
                  <a:cubicBezTo>
                    <a:pt x="1516" y="1303"/>
                    <a:pt x="1523" y="1285"/>
                    <a:pt x="1530" y="1268"/>
                  </a:cubicBezTo>
                  <a:cubicBezTo>
                    <a:pt x="1537" y="1250"/>
                    <a:pt x="1541" y="1236"/>
                    <a:pt x="1544" y="1222"/>
                  </a:cubicBezTo>
                  <a:cubicBezTo>
                    <a:pt x="1562" y="1191"/>
                    <a:pt x="1569" y="1152"/>
                    <a:pt x="1565" y="1117"/>
                  </a:cubicBezTo>
                  <a:cubicBezTo>
                    <a:pt x="1562" y="1107"/>
                    <a:pt x="1562" y="1096"/>
                    <a:pt x="1558" y="1086"/>
                  </a:cubicBezTo>
                  <a:lnTo>
                    <a:pt x="1558" y="1072"/>
                  </a:lnTo>
                  <a:lnTo>
                    <a:pt x="1558" y="1044"/>
                  </a:lnTo>
                  <a:lnTo>
                    <a:pt x="1558" y="1026"/>
                  </a:lnTo>
                  <a:lnTo>
                    <a:pt x="1558" y="998"/>
                  </a:lnTo>
                  <a:lnTo>
                    <a:pt x="1558" y="977"/>
                  </a:lnTo>
                  <a:cubicBezTo>
                    <a:pt x="1558" y="973"/>
                    <a:pt x="1562" y="959"/>
                    <a:pt x="1562" y="949"/>
                  </a:cubicBezTo>
                  <a:cubicBezTo>
                    <a:pt x="1565" y="935"/>
                    <a:pt x="1565" y="935"/>
                    <a:pt x="1569" y="924"/>
                  </a:cubicBezTo>
                  <a:cubicBezTo>
                    <a:pt x="1569" y="917"/>
                    <a:pt x="1572" y="903"/>
                    <a:pt x="1576" y="893"/>
                  </a:cubicBezTo>
                  <a:cubicBezTo>
                    <a:pt x="1576" y="882"/>
                    <a:pt x="1579" y="879"/>
                    <a:pt x="1579" y="872"/>
                  </a:cubicBezTo>
                  <a:cubicBezTo>
                    <a:pt x="1583" y="865"/>
                    <a:pt x="1586" y="851"/>
                    <a:pt x="1593" y="840"/>
                  </a:cubicBezTo>
                  <a:cubicBezTo>
                    <a:pt x="1597" y="826"/>
                    <a:pt x="1597" y="823"/>
                    <a:pt x="1600" y="816"/>
                  </a:cubicBezTo>
                  <a:cubicBezTo>
                    <a:pt x="1604" y="809"/>
                    <a:pt x="1611" y="795"/>
                    <a:pt x="1618" y="784"/>
                  </a:cubicBezTo>
                  <a:cubicBezTo>
                    <a:pt x="1621" y="770"/>
                    <a:pt x="1621" y="770"/>
                    <a:pt x="1628" y="763"/>
                  </a:cubicBezTo>
                  <a:lnTo>
                    <a:pt x="1628" y="760"/>
                  </a:lnTo>
                  <a:cubicBezTo>
                    <a:pt x="1453" y="560"/>
                    <a:pt x="1289" y="357"/>
                    <a:pt x="1138" y="140"/>
                  </a:cubicBezTo>
                  <a:lnTo>
                    <a:pt x="1114" y="140"/>
                  </a:lnTo>
                  <a:cubicBezTo>
                    <a:pt x="1096" y="140"/>
                    <a:pt x="1075" y="144"/>
                    <a:pt x="1058" y="144"/>
                  </a:cubicBezTo>
                  <a:lnTo>
                    <a:pt x="1023" y="144"/>
                  </a:lnTo>
                  <a:lnTo>
                    <a:pt x="995" y="140"/>
                  </a:lnTo>
                  <a:lnTo>
                    <a:pt x="984" y="140"/>
                  </a:lnTo>
                  <a:lnTo>
                    <a:pt x="960" y="137"/>
                  </a:lnTo>
                  <a:lnTo>
                    <a:pt x="953" y="137"/>
                  </a:lnTo>
                  <a:cubicBezTo>
                    <a:pt x="942" y="137"/>
                    <a:pt x="932" y="133"/>
                    <a:pt x="925" y="130"/>
                  </a:cubicBezTo>
                  <a:lnTo>
                    <a:pt x="918" y="126"/>
                  </a:lnTo>
                  <a:cubicBezTo>
                    <a:pt x="907" y="123"/>
                    <a:pt x="900" y="119"/>
                    <a:pt x="893" y="116"/>
                  </a:cubicBezTo>
                  <a:lnTo>
                    <a:pt x="886" y="112"/>
                  </a:lnTo>
                  <a:cubicBezTo>
                    <a:pt x="876" y="109"/>
                    <a:pt x="869" y="102"/>
                    <a:pt x="858" y="95"/>
                  </a:cubicBezTo>
                  <a:cubicBezTo>
                    <a:pt x="809" y="60"/>
                    <a:pt x="694" y="56"/>
                    <a:pt x="592" y="53"/>
                  </a:cubicBezTo>
                  <a:cubicBezTo>
                    <a:pt x="491" y="49"/>
                    <a:pt x="396" y="46"/>
                    <a:pt x="329" y="14"/>
                  </a:cubicBezTo>
                  <a:cubicBezTo>
                    <a:pt x="322" y="11"/>
                    <a:pt x="315" y="7"/>
                    <a:pt x="308" y="4"/>
                  </a:cubicBezTo>
                  <a:lnTo>
                    <a:pt x="301" y="4"/>
                  </a:lnTo>
                  <a:lnTo>
                    <a:pt x="27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5435;p59">
              <a:extLst>
                <a:ext uri="{FF2B5EF4-FFF2-40B4-BE49-F238E27FC236}">
                  <a16:creationId xmlns:a16="http://schemas.microsoft.com/office/drawing/2014/main" id="{51B4944A-74F7-B143-308B-CF53C2589C01}"/>
                </a:ext>
              </a:extLst>
            </p:cNvPr>
            <p:cNvSpPr/>
            <p:nvPr/>
          </p:nvSpPr>
          <p:spPr>
            <a:xfrm>
              <a:off x="1408599" y="1961951"/>
              <a:ext cx="434" cy="54"/>
            </a:xfrm>
            <a:custGeom>
              <a:avLst/>
              <a:gdLst/>
              <a:ahLst/>
              <a:cxnLst/>
              <a:rect l="l" t="t" r="r" b="b"/>
              <a:pathLst>
                <a:path w="32" h="4" extrusionOk="0">
                  <a:moveTo>
                    <a:pt x="0" y="0"/>
                  </a:moveTo>
                  <a:lnTo>
                    <a:pt x="3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5436;p59">
              <a:extLst>
                <a:ext uri="{FF2B5EF4-FFF2-40B4-BE49-F238E27FC236}">
                  <a16:creationId xmlns:a16="http://schemas.microsoft.com/office/drawing/2014/main" id="{662A09DE-D99E-8CAC-D93C-5F7B023C52B1}"/>
                </a:ext>
              </a:extLst>
            </p:cNvPr>
            <p:cNvSpPr/>
            <p:nvPr/>
          </p:nvSpPr>
          <p:spPr>
            <a:xfrm>
              <a:off x="1407553" y="196195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5437;p59">
              <a:extLst>
                <a:ext uri="{FF2B5EF4-FFF2-40B4-BE49-F238E27FC236}">
                  <a16:creationId xmlns:a16="http://schemas.microsoft.com/office/drawing/2014/main" id="{C38B516B-79EE-C17A-0000-C96022219AE6}"/>
                </a:ext>
              </a:extLst>
            </p:cNvPr>
            <p:cNvSpPr/>
            <p:nvPr/>
          </p:nvSpPr>
          <p:spPr>
            <a:xfrm>
              <a:off x="1418918" y="1963988"/>
              <a:ext cx="339" cy="14"/>
            </a:xfrm>
            <a:custGeom>
              <a:avLst/>
              <a:gdLst/>
              <a:ahLst/>
              <a:cxnLst/>
              <a:rect l="l" t="t" r="r" b="b"/>
              <a:pathLst>
                <a:path w="25" h="1" extrusionOk="0">
                  <a:moveTo>
                    <a:pt x="0" y="1"/>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5438;p59">
              <a:extLst>
                <a:ext uri="{FF2B5EF4-FFF2-40B4-BE49-F238E27FC236}">
                  <a16:creationId xmlns:a16="http://schemas.microsoft.com/office/drawing/2014/main" id="{3C58E05E-A1BE-5222-4302-C2A6C7335354}"/>
                </a:ext>
              </a:extLst>
            </p:cNvPr>
            <p:cNvSpPr/>
            <p:nvPr/>
          </p:nvSpPr>
          <p:spPr>
            <a:xfrm>
              <a:off x="1408123" y="196195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5439;p59">
              <a:extLst>
                <a:ext uri="{FF2B5EF4-FFF2-40B4-BE49-F238E27FC236}">
                  <a16:creationId xmlns:a16="http://schemas.microsoft.com/office/drawing/2014/main" id="{58D66396-1D77-B01F-88BC-1520C4471330}"/>
                </a:ext>
              </a:extLst>
            </p:cNvPr>
            <p:cNvSpPr/>
            <p:nvPr/>
          </p:nvSpPr>
          <p:spPr>
            <a:xfrm>
              <a:off x="1407214" y="1961951"/>
              <a:ext cx="204" cy="14"/>
            </a:xfrm>
            <a:custGeom>
              <a:avLst/>
              <a:gdLst/>
              <a:ahLst/>
              <a:cxnLst/>
              <a:rect l="l" t="t" r="r" b="b"/>
              <a:pathLst>
                <a:path w="15" h="1" extrusionOk="0">
                  <a:moveTo>
                    <a:pt x="1" y="0"/>
                  </a:moveTo>
                  <a:lnTo>
                    <a:pt x="1" y="0"/>
                  </a:ln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5440;p59">
              <a:extLst>
                <a:ext uri="{FF2B5EF4-FFF2-40B4-BE49-F238E27FC236}">
                  <a16:creationId xmlns:a16="http://schemas.microsoft.com/office/drawing/2014/main" id="{E4243AC1-25A5-EB6A-F42B-43BE2DEB4BD0}"/>
                </a:ext>
              </a:extLst>
            </p:cNvPr>
            <p:cNvSpPr/>
            <p:nvPr/>
          </p:nvSpPr>
          <p:spPr>
            <a:xfrm>
              <a:off x="1419773" y="196404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5441;p59">
              <a:extLst>
                <a:ext uri="{FF2B5EF4-FFF2-40B4-BE49-F238E27FC236}">
                  <a16:creationId xmlns:a16="http://schemas.microsoft.com/office/drawing/2014/main" id="{CDBDF2BC-DD33-9EC0-3161-F3E224FE79B4}"/>
                </a:ext>
              </a:extLst>
            </p:cNvPr>
            <p:cNvSpPr/>
            <p:nvPr/>
          </p:nvSpPr>
          <p:spPr>
            <a:xfrm>
              <a:off x="1420533" y="1963988"/>
              <a:ext cx="149" cy="14"/>
            </a:xfrm>
            <a:custGeom>
              <a:avLst/>
              <a:gdLst/>
              <a:ahLst/>
              <a:cxnLst/>
              <a:rect l="l" t="t" r="r" b="b"/>
              <a:pathLst>
                <a:path w="11" h="1" extrusionOk="0">
                  <a:moveTo>
                    <a:pt x="0"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5442;p59">
              <a:extLst>
                <a:ext uri="{FF2B5EF4-FFF2-40B4-BE49-F238E27FC236}">
                  <a16:creationId xmlns:a16="http://schemas.microsoft.com/office/drawing/2014/main" id="{ADE182D5-D365-0F28-DEED-FB24911FB2EF}"/>
                </a:ext>
              </a:extLst>
            </p:cNvPr>
            <p:cNvSpPr/>
            <p:nvPr/>
          </p:nvSpPr>
          <p:spPr>
            <a:xfrm>
              <a:off x="1418442" y="1963893"/>
              <a:ext cx="339" cy="68"/>
            </a:xfrm>
            <a:custGeom>
              <a:avLst/>
              <a:gdLst/>
              <a:ahLst/>
              <a:cxnLst/>
              <a:rect l="l" t="t" r="r" b="b"/>
              <a:pathLst>
                <a:path w="25" h="5" extrusionOk="0">
                  <a:moveTo>
                    <a:pt x="0" y="1"/>
                  </a:moveTo>
                  <a:lnTo>
                    <a:pt x="2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5443;p59">
              <a:extLst>
                <a:ext uri="{FF2B5EF4-FFF2-40B4-BE49-F238E27FC236}">
                  <a16:creationId xmlns:a16="http://schemas.microsoft.com/office/drawing/2014/main" id="{C9CC4D5E-C4AC-D22D-94ED-565C3958BF71}"/>
                </a:ext>
              </a:extLst>
            </p:cNvPr>
            <p:cNvSpPr/>
            <p:nvPr/>
          </p:nvSpPr>
          <p:spPr>
            <a:xfrm>
              <a:off x="1417057" y="1963322"/>
              <a:ext cx="353" cy="258"/>
            </a:xfrm>
            <a:custGeom>
              <a:avLst/>
              <a:gdLst/>
              <a:ahLst/>
              <a:cxnLst/>
              <a:rect l="l" t="t" r="r" b="b"/>
              <a:pathLst>
                <a:path w="26" h="19" extrusionOk="0">
                  <a:moveTo>
                    <a:pt x="1" y="1"/>
                  </a:moveTo>
                  <a:cubicBezTo>
                    <a:pt x="8" y="8"/>
                    <a:pt x="18" y="11"/>
                    <a:pt x="25" y="18"/>
                  </a:cubicBezTo>
                  <a:cubicBezTo>
                    <a:pt x="18" y="11"/>
                    <a:pt x="8"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5444;p59">
              <a:extLst>
                <a:ext uri="{FF2B5EF4-FFF2-40B4-BE49-F238E27FC236}">
                  <a16:creationId xmlns:a16="http://schemas.microsoft.com/office/drawing/2014/main" id="{AEFFBA9F-7C99-7CC9-DB45-823D7FACA91F}"/>
                </a:ext>
              </a:extLst>
            </p:cNvPr>
            <p:cNvSpPr/>
            <p:nvPr/>
          </p:nvSpPr>
          <p:spPr>
            <a:xfrm>
              <a:off x="1417533" y="1963607"/>
              <a:ext cx="299" cy="109"/>
            </a:xfrm>
            <a:custGeom>
              <a:avLst/>
              <a:gdLst/>
              <a:ahLst/>
              <a:cxnLst/>
              <a:rect l="l" t="t" r="r" b="b"/>
              <a:pathLst>
                <a:path w="22" h="8" extrusionOk="0">
                  <a:moveTo>
                    <a:pt x="1" y="1"/>
                  </a:moveTo>
                  <a:cubicBezTo>
                    <a:pt x="8" y="4"/>
                    <a:pt x="15" y="8"/>
                    <a:pt x="22" y="8"/>
                  </a:cubicBezTo>
                  <a:cubicBezTo>
                    <a:pt x="15" y="8"/>
                    <a:pt x="8"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5445;p59">
              <a:extLst>
                <a:ext uri="{FF2B5EF4-FFF2-40B4-BE49-F238E27FC236}">
                  <a16:creationId xmlns:a16="http://schemas.microsoft.com/office/drawing/2014/main" id="{CCF936F4-996E-A09F-8BC1-9D024172E6B3}"/>
                </a:ext>
              </a:extLst>
            </p:cNvPr>
            <p:cNvSpPr/>
            <p:nvPr/>
          </p:nvSpPr>
          <p:spPr>
            <a:xfrm>
              <a:off x="1409115" y="1961992"/>
              <a:ext cx="353" cy="68"/>
            </a:xfrm>
            <a:custGeom>
              <a:avLst/>
              <a:gdLst/>
              <a:ahLst/>
              <a:cxnLst/>
              <a:rect l="l" t="t" r="r" b="b"/>
              <a:pathLst>
                <a:path w="26" h="5" extrusionOk="0">
                  <a:moveTo>
                    <a:pt x="1" y="1"/>
                  </a:moveTo>
                  <a:lnTo>
                    <a:pt x="2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5446;p59">
              <a:extLst>
                <a:ext uri="{FF2B5EF4-FFF2-40B4-BE49-F238E27FC236}">
                  <a16:creationId xmlns:a16="http://schemas.microsoft.com/office/drawing/2014/main" id="{9F4A24F0-0023-DAED-EFEC-39B79072951C}"/>
                </a:ext>
              </a:extLst>
            </p:cNvPr>
            <p:cNvSpPr/>
            <p:nvPr/>
          </p:nvSpPr>
          <p:spPr>
            <a:xfrm>
              <a:off x="1409549" y="1962087"/>
              <a:ext cx="299" cy="109"/>
            </a:xfrm>
            <a:custGeom>
              <a:avLst/>
              <a:gdLst/>
              <a:ahLst/>
              <a:cxnLst/>
              <a:rect l="l" t="t" r="r" b="b"/>
              <a:pathLst>
                <a:path w="22" h="8" extrusionOk="0">
                  <a:moveTo>
                    <a:pt x="0" y="1"/>
                  </a:moveTo>
                  <a:cubicBezTo>
                    <a:pt x="7" y="1"/>
                    <a:pt x="14" y="4"/>
                    <a:pt x="21" y="8"/>
                  </a:cubicBezTo>
                  <a:cubicBezTo>
                    <a:pt x="14" y="4"/>
                    <a:pt x="7"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5447;p59">
              <a:extLst>
                <a:ext uri="{FF2B5EF4-FFF2-40B4-BE49-F238E27FC236}">
                  <a16:creationId xmlns:a16="http://schemas.microsoft.com/office/drawing/2014/main" id="{59BFBFFF-BB4D-17EB-C4F8-006DF9BC5262}"/>
                </a:ext>
              </a:extLst>
            </p:cNvPr>
            <p:cNvSpPr/>
            <p:nvPr/>
          </p:nvSpPr>
          <p:spPr>
            <a:xfrm>
              <a:off x="1417913" y="1963757"/>
              <a:ext cx="448" cy="149"/>
            </a:xfrm>
            <a:custGeom>
              <a:avLst/>
              <a:gdLst/>
              <a:ahLst/>
              <a:cxnLst/>
              <a:rect l="l" t="t" r="r" b="b"/>
              <a:pathLst>
                <a:path w="33" h="11" extrusionOk="0">
                  <a:moveTo>
                    <a:pt x="1" y="0"/>
                  </a:moveTo>
                  <a:cubicBezTo>
                    <a:pt x="11" y="4"/>
                    <a:pt x="22" y="7"/>
                    <a:pt x="32" y="11"/>
                  </a:cubicBezTo>
                  <a:cubicBezTo>
                    <a:pt x="22" y="7"/>
                    <a:pt x="11"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5448;p59">
              <a:extLst>
                <a:ext uri="{FF2B5EF4-FFF2-40B4-BE49-F238E27FC236}">
                  <a16:creationId xmlns:a16="http://schemas.microsoft.com/office/drawing/2014/main" id="{F02968D9-2F4A-AC34-4940-5B676A0AD0F5}"/>
                </a:ext>
              </a:extLst>
            </p:cNvPr>
            <p:cNvSpPr/>
            <p:nvPr/>
          </p:nvSpPr>
          <p:spPr>
            <a:xfrm>
              <a:off x="1427662" y="1972433"/>
              <a:ext cx="41031" cy="16768"/>
            </a:xfrm>
            <a:custGeom>
              <a:avLst/>
              <a:gdLst/>
              <a:ahLst/>
              <a:cxnLst/>
              <a:rect l="l" t="t" r="r" b="b"/>
              <a:pathLst>
                <a:path w="3022" h="1235" extrusionOk="0">
                  <a:moveTo>
                    <a:pt x="1846" y="0"/>
                  </a:moveTo>
                  <a:cubicBezTo>
                    <a:pt x="1649" y="0"/>
                    <a:pt x="1430" y="158"/>
                    <a:pt x="1268" y="307"/>
                  </a:cubicBezTo>
                  <a:cubicBezTo>
                    <a:pt x="1141" y="422"/>
                    <a:pt x="1003" y="464"/>
                    <a:pt x="867" y="464"/>
                  </a:cubicBezTo>
                  <a:cubicBezTo>
                    <a:pt x="668" y="464"/>
                    <a:pt x="473" y="374"/>
                    <a:pt x="319" y="289"/>
                  </a:cubicBezTo>
                  <a:cubicBezTo>
                    <a:pt x="231" y="237"/>
                    <a:pt x="151" y="166"/>
                    <a:pt x="81" y="89"/>
                  </a:cubicBezTo>
                  <a:lnTo>
                    <a:pt x="77" y="100"/>
                  </a:lnTo>
                  <a:lnTo>
                    <a:pt x="74" y="114"/>
                  </a:lnTo>
                  <a:cubicBezTo>
                    <a:pt x="70" y="124"/>
                    <a:pt x="67" y="131"/>
                    <a:pt x="63" y="142"/>
                  </a:cubicBezTo>
                  <a:cubicBezTo>
                    <a:pt x="63" y="145"/>
                    <a:pt x="60" y="149"/>
                    <a:pt x="60" y="152"/>
                  </a:cubicBezTo>
                  <a:cubicBezTo>
                    <a:pt x="56" y="166"/>
                    <a:pt x="53" y="177"/>
                    <a:pt x="53" y="187"/>
                  </a:cubicBezTo>
                  <a:lnTo>
                    <a:pt x="53" y="191"/>
                  </a:lnTo>
                  <a:cubicBezTo>
                    <a:pt x="49" y="205"/>
                    <a:pt x="49" y="215"/>
                    <a:pt x="46" y="226"/>
                  </a:cubicBezTo>
                  <a:lnTo>
                    <a:pt x="46" y="237"/>
                  </a:lnTo>
                  <a:lnTo>
                    <a:pt x="46" y="261"/>
                  </a:lnTo>
                  <a:lnTo>
                    <a:pt x="46" y="268"/>
                  </a:lnTo>
                  <a:lnTo>
                    <a:pt x="46" y="286"/>
                  </a:lnTo>
                  <a:lnTo>
                    <a:pt x="46" y="293"/>
                  </a:lnTo>
                  <a:cubicBezTo>
                    <a:pt x="49" y="300"/>
                    <a:pt x="49" y="307"/>
                    <a:pt x="49" y="314"/>
                  </a:cubicBezTo>
                  <a:cubicBezTo>
                    <a:pt x="60" y="366"/>
                    <a:pt x="56" y="426"/>
                    <a:pt x="35" y="478"/>
                  </a:cubicBezTo>
                  <a:cubicBezTo>
                    <a:pt x="28" y="499"/>
                    <a:pt x="21" y="524"/>
                    <a:pt x="11" y="541"/>
                  </a:cubicBezTo>
                  <a:lnTo>
                    <a:pt x="0" y="580"/>
                  </a:lnTo>
                  <a:cubicBezTo>
                    <a:pt x="228" y="618"/>
                    <a:pt x="518" y="723"/>
                    <a:pt x="669" y="909"/>
                  </a:cubicBezTo>
                  <a:cubicBezTo>
                    <a:pt x="714" y="972"/>
                    <a:pt x="784" y="1014"/>
                    <a:pt x="861" y="1028"/>
                  </a:cubicBezTo>
                  <a:cubicBezTo>
                    <a:pt x="956" y="1042"/>
                    <a:pt x="1033" y="1101"/>
                    <a:pt x="1075" y="1185"/>
                  </a:cubicBezTo>
                  <a:cubicBezTo>
                    <a:pt x="1088" y="1214"/>
                    <a:pt x="1116" y="1235"/>
                    <a:pt x="1148" y="1235"/>
                  </a:cubicBezTo>
                  <a:cubicBezTo>
                    <a:pt x="1150" y="1235"/>
                    <a:pt x="1153" y="1234"/>
                    <a:pt x="1156" y="1234"/>
                  </a:cubicBezTo>
                  <a:cubicBezTo>
                    <a:pt x="1243" y="1234"/>
                    <a:pt x="1352" y="1140"/>
                    <a:pt x="1383" y="1077"/>
                  </a:cubicBezTo>
                  <a:cubicBezTo>
                    <a:pt x="1394" y="1059"/>
                    <a:pt x="1394" y="1049"/>
                    <a:pt x="1334" y="989"/>
                  </a:cubicBezTo>
                  <a:cubicBezTo>
                    <a:pt x="1278" y="944"/>
                    <a:pt x="1240" y="884"/>
                    <a:pt x="1219" y="814"/>
                  </a:cubicBezTo>
                  <a:cubicBezTo>
                    <a:pt x="1198" y="699"/>
                    <a:pt x="1303" y="657"/>
                    <a:pt x="1373" y="629"/>
                  </a:cubicBezTo>
                  <a:cubicBezTo>
                    <a:pt x="1450" y="601"/>
                    <a:pt x="1495" y="576"/>
                    <a:pt x="1513" y="520"/>
                  </a:cubicBezTo>
                  <a:cubicBezTo>
                    <a:pt x="1534" y="440"/>
                    <a:pt x="1600" y="373"/>
                    <a:pt x="1698" y="324"/>
                  </a:cubicBezTo>
                  <a:cubicBezTo>
                    <a:pt x="1800" y="277"/>
                    <a:pt x="1921" y="250"/>
                    <a:pt x="2029" y="250"/>
                  </a:cubicBezTo>
                  <a:cubicBezTo>
                    <a:pt x="2097" y="250"/>
                    <a:pt x="2160" y="261"/>
                    <a:pt x="2209" y="282"/>
                  </a:cubicBezTo>
                  <a:cubicBezTo>
                    <a:pt x="2356" y="345"/>
                    <a:pt x="2444" y="426"/>
                    <a:pt x="2468" y="520"/>
                  </a:cubicBezTo>
                  <a:cubicBezTo>
                    <a:pt x="2486" y="597"/>
                    <a:pt x="2458" y="678"/>
                    <a:pt x="2388" y="758"/>
                  </a:cubicBezTo>
                  <a:cubicBezTo>
                    <a:pt x="2318" y="839"/>
                    <a:pt x="2531" y="1070"/>
                    <a:pt x="2661" y="1192"/>
                  </a:cubicBezTo>
                  <a:lnTo>
                    <a:pt x="2671" y="1182"/>
                  </a:lnTo>
                  <a:lnTo>
                    <a:pt x="2692" y="1161"/>
                  </a:lnTo>
                  <a:lnTo>
                    <a:pt x="2731" y="1122"/>
                  </a:lnTo>
                  <a:lnTo>
                    <a:pt x="2752" y="1101"/>
                  </a:lnTo>
                  <a:lnTo>
                    <a:pt x="2783" y="1066"/>
                  </a:lnTo>
                  <a:lnTo>
                    <a:pt x="2804" y="1045"/>
                  </a:lnTo>
                  <a:lnTo>
                    <a:pt x="2832" y="1017"/>
                  </a:lnTo>
                  <a:lnTo>
                    <a:pt x="2853" y="1000"/>
                  </a:lnTo>
                  <a:lnTo>
                    <a:pt x="2878" y="975"/>
                  </a:lnTo>
                  <a:lnTo>
                    <a:pt x="2895" y="958"/>
                  </a:lnTo>
                  <a:lnTo>
                    <a:pt x="2920" y="937"/>
                  </a:lnTo>
                  <a:lnTo>
                    <a:pt x="2934" y="923"/>
                  </a:lnTo>
                  <a:lnTo>
                    <a:pt x="2955" y="905"/>
                  </a:lnTo>
                  <a:lnTo>
                    <a:pt x="2966" y="895"/>
                  </a:lnTo>
                  <a:cubicBezTo>
                    <a:pt x="2976" y="888"/>
                    <a:pt x="2983" y="881"/>
                    <a:pt x="2990" y="874"/>
                  </a:cubicBezTo>
                  <a:lnTo>
                    <a:pt x="2994" y="874"/>
                  </a:lnTo>
                  <a:lnTo>
                    <a:pt x="2997" y="870"/>
                  </a:lnTo>
                  <a:lnTo>
                    <a:pt x="3001" y="863"/>
                  </a:lnTo>
                  <a:lnTo>
                    <a:pt x="3001" y="860"/>
                  </a:lnTo>
                  <a:lnTo>
                    <a:pt x="3004" y="853"/>
                  </a:lnTo>
                  <a:lnTo>
                    <a:pt x="3004" y="849"/>
                  </a:lnTo>
                  <a:cubicBezTo>
                    <a:pt x="3004" y="846"/>
                    <a:pt x="3008" y="839"/>
                    <a:pt x="3011" y="835"/>
                  </a:cubicBezTo>
                  <a:cubicBezTo>
                    <a:pt x="3015" y="828"/>
                    <a:pt x="3015" y="821"/>
                    <a:pt x="3018" y="814"/>
                  </a:cubicBezTo>
                  <a:lnTo>
                    <a:pt x="3018" y="807"/>
                  </a:lnTo>
                  <a:lnTo>
                    <a:pt x="3022" y="793"/>
                  </a:lnTo>
                  <a:cubicBezTo>
                    <a:pt x="2945" y="723"/>
                    <a:pt x="2860" y="590"/>
                    <a:pt x="2755" y="433"/>
                  </a:cubicBezTo>
                  <a:lnTo>
                    <a:pt x="2710" y="366"/>
                  </a:lnTo>
                  <a:cubicBezTo>
                    <a:pt x="2591" y="184"/>
                    <a:pt x="2398" y="138"/>
                    <a:pt x="2213" y="96"/>
                  </a:cubicBezTo>
                  <a:cubicBezTo>
                    <a:pt x="2129" y="79"/>
                    <a:pt x="2052" y="58"/>
                    <a:pt x="1975" y="26"/>
                  </a:cubicBezTo>
                  <a:cubicBezTo>
                    <a:pt x="1933" y="8"/>
                    <a:pt x="1890" y="0"/>
                    <a:pt x="18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5449;p59">
              <a:extLst>
                <a:ext uri="{FF2B5EF4-FFF2-40B4-BE49-F238E27FC236}">
                  <a16:creationId xmlns:a16="http://schemas.microsoft.com/office/drawing/2014/main" id="{C611D919-1FA6-753A-3A6A-17B861362D61}"/>
                </a:ext>
              </a:extLst>
            </p:cNvPr>
            <p:cNvSpPr/>
            <p:nvPr/>
          </p:nvSpPr>
          <p:spPr>
            <a:xfrm>
              <a:off x="1428272" y="1975013"/>
              <a:ext cx="109" cy="489"/>
            </a:xfrm>
            <a:custGeom>
              <a:avLst/>
              <a:gdLst/>
              <a:ahLst/>
              <a:cxnLst/>
              <a:rect l="l" t="t" r="r" b="b"/>
              <a:pathLst>
                <a:path w="8" h="36" extrusionOk="0">
                  <a:moveTo>
                    <a:pt x="8" y="1"/>
                  </a:moveTo>
                  <a:cubicBezTo>
                    <a:pt x="4" y="11"/>
                    <a:pt x="1" y="25"/>
                    <a:pt x="1" y="36"/>
                  </a:cubicBezTo>
                  <a:cubicBezTo>
                    <a:pt x="4" y="25"/>
                    <a:pt x="4" y="15"/>
                    <a:pt x="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5450;p59">
              <a:extLst>
                <a:ext uri="{FF2B5EF4-FFF2-40B4-BE49-F238E27FC236}">
                  <a16:creationId xmlns:a16="http://schemas.microsoft.com/office/drawing/2014/main" id="{9F41BEF4-A60D-1863-66C9-9FE974592BAD}"/>
                </a:ext>
              </a:extLst>
            </p:cNvPr>
            <p:cNvSpPr/>
            <p:nvPr/>
          </p:nvSpPr>
          <p:spPr>
            <a:xfrm>
              <a:off x="1428272" y="1975637"/>
              <a:ext cx="14" cy="299"/>
            </a:xfrm>
            <a:custGeom>
              <a:avLst/>
              <a:gdLst/>
              <a:ahLst/>
              <a:cxnLst/>
              <a:rect l="l" t="t" r="r" b="b"/>
              <a:pathLst>
                <a:path w="1" h="22" extrusionOk="0">
                  <a:moveTo>
                    <a:pt x="1" y="22"/>
                  </a:moveTo>
                  <a:lnTo>
                    <a:pt x="1" y="1"/>
                  </a:lnTo>
                  <a:cubicBezTo>
                    <a:pt x="1" y="8"/>
                    <a:pt x="1" y="15"/>
                    <a:pt x="1"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5451;p59">
              <a:extLst>
                <a:ext uri="{FF2B5EF4-FFF2-40B4-BE49-F238E27FC236}">
                  <a16:creationId xmlns:a16="http://schemas.microsoft.com/office/drawing/2014/main" id="{AFE575BF-5128-E34E-68DB-F3F98C911ADC}"/>
                </a:ext>
              </a:extLst>
            </p:cNvPr>
            <p:cNvSpPr/>
            <p:nvPr/>
          </p:nvSpPr>
          <p:spPr>
            <a:xfrm>
              <a:off x="1428707" y="1973641"/>
              <a:ext cx="109" cy="149"/>
            </a:xfrm>
            <a:custGeom>
              <a:avLst/>
              <a:gdLst/>
              <a:ahLst/>
              <a:cxnLst/>
              <a:rect l="l" t="t" r="r" b="b"/>
              <a:pathLst>
                <a:path w="8" h="11" extrusionOk="0">
                  <a:moveTo>
                    <a:pt x="7" y="0"/>
                  </a:moveTo>
                  <a:lnTo>
                    <a:pt x="0" y="11"/>
                  </a:lnTo>
                  <a:cubicBezTo>
                    <a:pt x="4" y="7"/>
                    <a:pt x="7" y="4"/>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5452;p59">
              <a:extLst>
                <a:ext uri="{FF2B5EF4-FFF2-40B4-BE49-F238E27FC236}">
                  <a16:creationId xmlns:a16="http://schemas.microsoft.com/office/drawing/2014/main" id="{AD5B220D-7C2F-E1D7-CC00-79143B303A74}"/>
                </a:ext>
              </a:extLst>
            </p:cNvPr>
            <p:cNvSpPr/>
            <p:nvPr/>
          </p:nvSpPr>
          <p:spPr>
            <a:xfrm>
              <a:off x="1428272" y="1976072"/>
              <a:ext cx="14" cy="244"/>
            </a:xfrm>
            <a:custGeom>
              <a:avLst/>
              <a:gdLst/>
              <a:ahLst/>
              <a:cxnLst/>
              <a:rect l="l" t="t" r="r" b="b"/>
              <a:pathLst>
                <a:path w="1" h="18" extrusionOk="0">
                  <a:moveTo>
                    <a:pt x="1" y="18"/>
                  </a:moveTo>
                  <a:lnTo>
                    <a:pt x="1" y="0"/>
                  </a:lnTo>
                  <a:cubicBezTo>
                    <a:pt x="1" y="7"/>
                    <a:pt x="1" y="14"/>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5453;p59">
              <a:extLst>
                <a:ext uri="{FF2B5EF4-FFF2-40B4-BE49-F238E27FC236}">
                  <a16:creationId xmlns:a16="http://schemas.microsoft.com/office/drawing/2014/main" id="{973F5BC3-7A91-1F95-4494-765F764F155D}"/>
                </a:ext>
              </a:extLst>
            </p:cNvPr>
            <p:cNvSpPr/>
            <p:nvPr/>
          </p:nvSpPr>
          <p:spPr>
            <a:xfrm>
              <a:off x="1427797" y="1978923"/>
              <a:ext cx="299" cy="869"/>
            </a:xfrm>
            <a:custGeom>
              <a:avLst/>
              <a:gdLst/>
              <a:ahLst/>
              <a:cxnLst/>
              <a:rect l="l" t="t" r="r" b="b"/>
              <a:pathLst>
                <a:path w="22" h="64" extrusionOk="0">
                  <a:moveTo>
                    <a:pt x="22" y="0"/>
                  </a:moveTo>
                  <a:lnTo>
                    <a:pt x="22" y="0"/>
                  </a:lnTo>
                  <a:cubicBezTo>
                    <a:pt x="15" y="18"/>
                    <a:pt x="8" y="42"/>
                    <a:pt x="1" y="63"/>
                  </a:cubicBezTo>
                  <a:cubicBezTo>
                    <a:pt x="11" y="42"/>
                    <a:pt x="18" y="21"/>
                    <a:pt x="2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5454;p59">
              <a:extLst>
                <a:ext uri="{FF2B5EF4-FFF2-40B4-BE49-F238E27FC236}">
                  <a16:creationId xmlns:a16="http://schemas.microsoft.com/office/drawing/2014/main" id="{C792AEB6-CCFD-88E3-9469-4AFFEED09501}"/>
                </a:ext>
              </a:extLst>
            </p:cNvPr>
            <p:cNvSpPr/>
            <p:nvPr/>
          </p:nvSpPr>
          <p:spPr>
            <a:xfrm>
              <a:off x="1428082" y="1976642"/>
              <a:ext cx="394" cy="2295"/>
            </a:xfrm>
            <a:custGeom>
              <a:avLst/>
              <a:gdLst/>
              <a:ahLst/>
              <a:cxnLst/>
              <a:rect l="l" t="t" r="r" b="b"/>
              <a:pathLst>
                <a:path w="29" h="169" extrusionOk="0">
                  <a:moveTo>
                    <a:pt x="18" y="0"/>
                  </a:moveTo>
                  <a:lnTo>
                    <a:pt x="18" y="0"/>
                  </a:lnTo>
                  <a:cubicBezTo>
                    <a:pt x="29" y="56"/>
                    <a:pt x="25" y="116"/>
                    <a:pt x="1" y="168"/>
                  </a:cubicBezTo>
                  <a:cubicBezTo>
                    <a:pt x="25" y="116"/>
                    <a:pt x="29" y="56"/>
                    <a:pt x="1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5455;p59">
              <a:extLst>
                <a:ext uri="{FF2B5EF4-FFF2-40B4-BE49-F238E27FC236}">
                  <a16:creationId xmlns:a16="http://schemas.microsoft.com/office/drawing/2014/main" id="{A95EB9B5-5FD0-1F1B-D130-21B557E81DD4}"/>
                </a:ext>
              </a:extLst>
            </p:cNvPr>
            <p:cNvSpPr/>
            <p:nvPr/>
          </p:nvSpPr>
          <p:spPr>
            <a:xfrm>
              <a:off x="1428272" y="1976397"/>
              <a:ext cx="68" cy="258"/>
            </a:xfrm>
            <a:custGeom>
              <a:avLst/>
              <a:gdLst/>
              <a:ahLst/>
              <a:cxnLst/>
              <a:rect l="l" t="t" r="r" b="b"/>
              <a:pathLst>
                <a:path w="5" h="19" extrusionOk="0">
                  <a:moveTo>
                    <a:pt x="4" y="18"/>
                  </a:moveTo>
                  <a:cubicBezTo>
                    <a:pt x="4" y="11"/>
                    <a:pt x="1" y="8"/>
                    <a:pt x="1" y="1"/>
                  </a:cubicBezTo>
                  <a:cubicBezTo>
                    <a:pt x="1" y="8"/>
                    <a:pt x="4" y="11"/>
                    <a:pt x="4"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5456;p59">
              <a:extLst>
                <a:ext uri="{FF2B5EF4-FFF2-40B4-BE49-F238E27FC236}">
                  <a16:creationId xmlns:a16="http://schemas.microsoft.com/office/drawing/2014/main" id="{76FD1AB9-B552-2DA4-1B11-4F0C2E7A806D}"/>
                </a:ext>
              </a:extLst>
            </p:cNvPr>
            <p:cNvSpPr/>
            <p:nvPr/>
          </p:nvSpPr>
          <p:spPr>
            <a:xfrm>
              <a:off x="1428368" y="1974497"/>
              <a:ext cx="109" cy="489"/>
            </a:xfrm>
            <a:custGeom>
              <a:avLst/>
              <a:gdLst/>
              <a:ahLst/>
              <a:cxnLst/>
              <a:rect l="l" t="t" r="r" b="b"/>
              <a:pathLst>
                <a:path w="8" h="36" extrusionOk="0">
                  <a:moveTo>
                    <a:pt x="8" y="1"/>
                  </a:moveTo>
                  <a:lnTo>
                    <a:pt x="8" y="1"/>
                  </a:lnTo>
                  <a:cubicBezTo>
                    <a:pt x="4" y="15"/>
                    <a:pt x="1" y="25"/>
                    <a:pt x="1" y="35"/>
                  </a:cubicBezTo>
                  <a:cubicBezTo>
                    <a:pt x="4" y="25"/>
                    <a:pt x="4" y="15"/>
                    <a:pt x="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5457;p59">
              <a:extLst>
                <a:ext uri="{FF2B5EF4-FFF2-40B4-BE49-F238E27FC236}">
                  <a16:creationId xmlns:a16="http://schemas.microsoft.com/office/drawing/2014/main" id="{147EA599-FABA-ACA5-A63F-1AD277CD6E6B}"/>
                </a:ext>
              </a:extLst>
            </p:cNvPr>
            <p:cNvSpPr/>
            <p:nvPr/>
          </p:nvSpPr>
          <p:spPr>
            <a:xfrm>
              <a:off x="1427662" y="1979778"/>
              <a:ext cx="149" cy="489"/>
            </a:xfrm>
            <a:custGeom>
              <a:avLst/>
              <a:gdLst/>
              <a:ahLst/>
              <a:cxnLst/>
              <a:rect l="l" t="t" r="r" b="b"/>
              <a:pathLst>
                <a:path w="11" h="36" extrusionOk="0">
                  <a:moveTo>
                    <a:pt x="0" y="35"/>
                  </a:moveTo>
                  <a:lnTo>
                    <a:pt x="0" y="35"/>
                  </a:ln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5458;p59">
              <a:extLst>
                <a:ext uri="{FF2B5EF4-FFF2-40B4-BE49-F238E27FC236}">
                  <a16:creationId xmlns:a16="http://schemas.microsoft.com/office/drawing/2014/main" id="{D95136B8-59FA-B690-A744-721879A5508A}"/>
                </a:ext>
              </a:extLst>
            </p:cNvPr>
            <p:cNvSpPr/>
            <p:nvPr/>
          </p:nvSpPr>
          <p:spPr>
            <a:xfrm>
              <a:off x="1428558" y="1973967"/>
              <a:ext cx="109" cy="394"/>
            </a:xfrm>
            <a:custGeom>
              <a:avLst/>
              <a:gdLst/>
              <a:ahLst/>
              <a:cxnLst/>
              <a:rect l="l" t="t" r="r" b="b"/>
              <a:pathLst>
                <a:path w="8" h="29" extrusionOk="0">
                  <a:moveTo>
                    <a:pt x="8" y="1"/>
                  </a:moveTo>
                  <a:lnTo>
                    <a:pt x="8" y="1"/>
                  </a:lnTo>
                  <a:cubicBezTo>
                    <a:pt x="4" y="8"/>
                    <a:pt x="1" y="18"/>
                    <a:pt x="1" y="29"/>
                  </a:cubicBezTo>
                  <a:cubicBezTo>
                    <a:pt x="1" y="18"/>
                    <a:pt x="4" y="11"/>
                    <a:pt x="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5459;p59">
              <a:extLst>
                <a:ext uri="{FF2B5EF4-FFF2-40B4-BE49-F238E27FC236}">
                  <a16:creationId xmlns:a16="http://schemas.microsoft.com/office/drawing/2014/main" id="{720490FB-E9B4-8295-3923-E617133474A3}"/>
                </a:ext>
              </a:extLst>
            </p:cNvPr>
            <p:cNvSpPr/>
            <p:nvPr/>
          </p:nvSpPr>
          <p:spPr>
            <a:xfrm>
              <a:off x="1456704" y="1951401"/>
              <a:ext cx="86665" cy="123066"/>
            </a:xfrm>
            <a:custGeom>
              <a:avLst/>
              <a:gdLst/>
              <a:ahLst/>
              <a:cxnLst/>
              <a:rect l="l" t="t" r="r" b="b"/>
              <a:pathLst>
                <a:path w="6383" h="9064" extrusionOk="0">
                  <a:moveTo>
                    <a:pt x="4068" y="1"/>
                  </a:moveTo>
                  <a:cubicBezTo>
                    <a:pt x="4013" y="1"/>
                    <a:pt x="3957" y="46"/>
                    <a:pt x="3869" y="130"/>
                  </a:cubicBezTo>
                  <a:cubicBezTo>
                    <a:pt x="3781" y="210"/>
                    <a:pt x="3683" y="301"/>
                    <a:pt x="3554" y="319"/>
                  </a:cubicBezTo>
                  <a:cubicBezTo>
                    <a:pt x="3414" y="340"/>
                    <a:pt x="3347" y="399"/>
                    <a:pt x="3270" y="466"/>
                  </a:cubicBezTo>
                  <a:cubicBezTo>
                    <a:pt x="3221" y="515"/>
                    <a:pt x="3162" y="557"/>
                    <a:pt x="3099" y="592"/>
                  </a:cubicBezTo>
                  <a:cubicBezTo>
                    <a:pt x="3015" y="627"/>
                    <a:pt x="2920" y="648"/>
                    <a:pt x="2825" y="648"/>
                  </a:cubicBezTo>
                  <a:cubicBezTo>
                    <a:pt x="2748" y="655"/>
                    <a:pt x="2640" y="665"/>
                    <a:pt x="2640" y="697"/>
                  </a:cubicBezTo>
                  <a:cubicBezTo>
                    <a:pt x="2636" y="728"/>
                    <a:pt x="2629" y="791"/>
                    <a:pt x="2577" y="816"/>
                  </a:cubicBezTo>
                  <a:cubicBezTo>
                    <a:pt x="2563" y="823"/>
                    <a:pt x="2550" y="826"/>
                    <a:pt x="2536" y="826"/>
                  </a:cubicBezTo>
                  <a:cubicBezTo>
                    <a:pt x="2498" y="826"/>
                    <a:pt x="2459" y="801"/>
                    <a:pt x="2423" y="777"/>
                  </a:cubicBezTo>
                  <a:cubicBezTo>
                    <a:pt x="2384" y="753"/>
                    <a:pt x="2346" y="732"/>
                    <a:pt x="2304" y="718"/>
                  </a:cubicBezTo>
                  <a:cubicBezTo>
                    <a:pt x="2301" y="717"/>
                    <a:pt x="2298" y="717"/>
                    <a:pt x="2294" y="717"/>
                  </a:cubicBezTo>
                  <a:cubicBezTo>
                    <a:pt x="2259" y="717"/>
                    <a:pt x="2181" y="748"/>
                    <a:pt x="2076" y="833"/>
                  </a:cubicBezTo>
                  <a:cubicBezTo>
                    <a:pt x="1961" y="931"/>
                    <a:pt x="1870" y="1057"/>
                    <a:pt x="1873" y="1124"/>
                  </a:cubicBezTo>
                  <a:cubicBezTo>
                    <a:pt x="1873" y="1148"/>
                    <a:pt x="1877" y="1169"/>
                    <a:pt x="1880" y="1194"/>
                  </a:cubicBezTo>
                  <a:cubicBezTo>
                    <a:pt x="1898" y="1355"/>
                    <a:pt x="1915" y="1537"/>
                    <a:pt x="1649" y="1705"/>
                  </a:cubicBezTo>
                  <a:cubicBezTo>
                    <a:pt x="1467" y="1821"/>
                    <a:pt x="1338" y="2013"/>
                    <a:pt x="1233" y="2164"/>
                  </a:cubicBezTo>
                  <a:cubicBezTo>
                    <a:pt x="1191" y="2227"/>
                    <a:pt x="1156" y="2279"/>
                    <a:pt x="1121" y="2321"/>
                  </a:cubicBezTo>
                  <a:cubicBezTo>
                    <a:pt x="1093" y="2360"/>
                    <a:pt x="1047" y="2384"/>
                    <a:pt x="998" y="2384"/>
                  </a:cubicBezTo>
                  <a:lnTo>
                    <a:pt x="998" y="2388"/>
                  </a:lnTo>
                  <a:cubicBezTo>
                    <a:pt x="995" y="2405"/>
                    <a:pt x="988" y="2419"/>
                    <a:pt x="984" y="2433"/>
                  </a:cubicBezTo>
                  <a:lnTo>
                    <a:pt x="981" y="2440"/>
                  </a:lnTo>
                  <a:cubicBezTo>
                    <a:pt x="977" y="2451"/>
                    <a:pt x="970" y="2461"/>
                    <a:pt x="967" y="2472"/>
                  </a:cubicBezTo>
                  <a:lnTo>
                    <a:pt x="963" y="2475"/>
                  </a:lnTo>
                  <a:cubicBezTo>
                    <a:pt x="956" y="2486"/>
                    <a:pt x="949" y="2496"/>
                    <a:pt x="942" y="2503"/>
                  </a:cubicBezTo>
                  <a:lnTo>
                    <a:pt x="939" y="2510"/>
                  </a:lnTo>
                  <a:cubicBezTo>
                    <a:pt x="932" y="2517"/>
                    <a:pt x="925" y="2524"/>
                    <a:pt x="914" y="2531"/>
                  </a:cubicBezTo>
                  <a:lnTo>
                    <a:pt x="900" y="2542"/>
                  </a:lnTo>
                  <a:lnTo>
                    <a:pt x="897" y="2549"/>
                  </a:lnTo>
                  <a:lnTo>
                    <a:pt x="886" y="2556"/>
                  </a:lnTo>
                  <a:lnTo>
                    <a:pt x="879" y="2563"/>
                  </a:lnTo>
                  <a:lnTo>
                    <a:pt x="869" y="2573"/>
                  </a:lnTo>
                  <a:lnTo>
                    <a:pt x="858" y="2580"/>
                  </a:lnTo>
                  <a:lnTo>
                    <a:pt x="848" y="2591"/>
                  </a:lnTo>
                  <a:lnTo>
                    <a:pt x="841" y="2598"/>
                  </a:lnTo>
                  <a:lnTo>
                    <a:pt x="827" y="2612"/>
                  </a:lnTo>
                  <a:lnTo>
                    <a:pt x="816" y="2619"/>
                  </a:lnTo>
                  <a:lnTo>
                    <a:pt x="798" y="2636"/>
                  </a:lnTo>
                  <a:lnTo>
                    <a:pt x="788" y="2647"/>
                  </a:lnTo>
                  <a:lnTo>
                    <a:pt x="770" y="2664"/>
                  </a:lnTo>
                  <a:lnTo>
                    <a:pt x="760" y="2675"/>
                  </a:lnTo>
                  <a:lnTo>
                    <a:pt x="746" y="2685"/>
                  </a:lnTo>
                  <a:lnTo>
                    <a:pt x="735" y="2699"/>
                  </a:lnTo>
                  <a:lnTo>
                    <a:pt x="721" y="2710"/>
                  </a:lnTo>
                  <a:lnTo>
                    <a:pt x="711" y="2724"/>
                  </a:lnTo>
                  <a:lnTo>
                    <a:pt x="697" y="2734"/>
                  </a:lnTo>
                  <a:lnTo>
                    <a:pt x="686" y="2748"/>
                  </a:lnTo>
                  <a:lnTo>
                    <a:pt x="676" y="2759"/>
                  </a:lnTo>
                  <a:lnTo>
                    <a:pt x="662" y="2773"/>
                  </a:lnTo>
                  <a:lnTo>
                    <a:pt x="658" y="2780"/>
                  </a:lnTo>
                  <a:lnTo>
                    <a:pt x="599" y="2836"/>
                  </a:lnTo>
                  <a:cubicBezTo>
                    <a:pt x="651" y="2885"/>
                    <a:pt x="697" y="2927"/>
                    <a:pt x="732" y="2965"/>
                  </a:cubicBezTo>
                  <a:cubicBezTo>
                    <a:pt x="823" y="3056"/>
                    <a:pt x="865" y="3186"/>
                    <a:pt x="848" y="3315"/>
                  </a:cubicBezTo>
                  <a:cubicBezTo>
                    <a:pt x="841" y="3347"/>
                    <a:pt x="844" y="3375"/>
                    <a:pt x="851" y="3403"/>
                  </a:cubicBezTo>
                  <a:cubicBezTo>
                    <a:pt x="974" y="3644"/>
                    <a:pt x="897" y="3746"/>
                    <a:pt x="834" y="3788"/>
                  </a:cubicBezTo>
                  <a:cubicBezTo>
                    <a:pt x="784" y="3872"/>
                    <a:pt x="848" y="4443"/>
                    <a:pt x="939" y="4541"/>
                  </a:cubicBezTo>
                  <a:cubicBezTo>
                    <a:pt x="1054" y="4674"/>
                    <a:pt x="988" y="4793"/>
                    <a:pt x="900" y="4950"/>
                  </a:cubicBezTo>
                  <a:cubicBezTo>
                    <a:pt x="879" y="4989"/>
                    <a:pt x="851" y="5038"/>
                    <a:pt x="827" y="5087"/>
                  </a:cubicBezTo>
                  <a:cubicBezTo>
                    <a:pt x="704" y="5328"/>
                    <a:pt x="585" y="5472"/>
                    <a:pt x="322" y="5486"/>
                  </a:cubicBezTo>
                  <a:cubicBezTo>
                    <a:pt x="235" y="5493"/>
                    <a:pt x="200" y="5577"/>
                    <a:pt x="165" y="5689"/>
                  </a:cubicBezTo>
                  <a:cubicBezTo>
                    <a:pt x="140" y="5759"/>
                    <a:pt x="116" y="5832"/>
                    <a:pt x="49" y="5839"/>
                  </a:cubicBezTo>
                  <a:cubicBezTo>
                    <a:pt x="21" y="5878"/>
                    <a:pt x="7" y="5927"/>
                    <a:pt x="0" y="5973"/>
                  </a:cubicBezTo>
                  <a:lnTo>
                    <a:pt x="11" y="5983"/>
                  </a:lnTo>
                  <a:lnTo>
                    <a:pt x="28" y="5997"/>
                  </a:lnTo>
                  <a:lnTo>
                    <a:pt x="53" y="6015"/>
                  </a:lnTo>
                  <a:lnTo>
                    <a:pt x="74" y="6029"/>
                  </a:lnTo>
                  <a:lnTo>
                    <a:pt x="98" y="6050"/>
                  </a:lnTo>
                  <a:lnTo>
                    <a:pt x="119" y="6060"/>
                  </a:lnTo>
                  <a:lnTo>
                    <a:pt x="147" y="6081"/>
                  </a:lnTo>
                  <a:lnTo>
                    <a:pt x="165" y="6095"/>
                  </a:lnTo>
                  <a:lnTo>
                    <a:pt x="193" y="6113"/>
                  </a:lnTo>
                  <a:lnTo>
                    <a:pt x="214" y="6123"/>
                  </a:lnTo>
                  <a:lnTo>
                    <a:pt x="242" y="6141"/>
                  </a:lnTo>
                  <a:lnTo>
                    <a:pt x="259" y="6155"/>
                  </a:lnTo>
                  <a:lnTo>
                    <a:pt x="287" y="6169"/>
                  </a:lnTo>
                  <a:lnTo>
                    <a:pt x="308" y="6183"/>
                  </a:lnTo>
                  <a:lnTo>
                    <a:pt x="333" y="6197"/>
                  </a:lnTo>
                  <a:lnTo>
                    <a:pt x="354" y="6207"/>
                  </a:lnTo>
                  <a:lnTo>
                    <a:pt x="378" y="6221"/>
                  </a:lnTo>
                  <a:lnTo>
                    <a:pt x="396" y="6232"/>
                  </a:lnTo>
                  <a:lnTo>
                    <a:pt x="420" y="6242"/>
                  </a:lnTo>
                  <a:lnTo>
                    <a:pt x="438" y="6253"/>
                  </a:lnTo>
                  <a:lnTo>
                    <a:pt x="459" y="6263"/>
                  </a:lnTo>
                  <a:lnTo>
                    <a:pt x="476" y="6270"/>
                  </a:lnTo>
                  <a:lnTo>
                    <a:pt x="497" y="6281"/>
                  </a:lnTo>
                  <a:lnTo>
                    <a:pt x="511" y="6288"/>
                  </a:lnTo>
                  <a:lnTo>
                    <a:pt x="529" y="6295"/>
                  </a:lnTo>
                  <a:lnTo>
                    <a:pt x="543" y="6298"/>
                  </a:lnTo>
                  <a:lnTo>
                    <a:pt x="557" y="6305"/>
                  </a:lnTo>
                  <a:lnTo>
                    <a:pt x="567" y="6309"/>
                  </a:lnTo>
                  <a:lnTo>
                    <a:pt x="585" y="6312"/>
                  </a:lnTo>
                  <a:lnTo>
                    <a:pt x="606" y="6312"/>
                  </a:lnTo>
                  <a:cubicBezTo>
                    <a:pt x="700" y="6312"/>
                    <a:pt x="763" y="6379"/>
                    <a:pt x="834" y="6449"/>
                  </a:cubicBezTo>
                  <a:cubicBezTo>
                    <a:pt x="876" y="6494"/>
                    <a:pt x="928" y="6540"/>
                    <a:pt x="981" y="6575"/>
                  </a:cubicBezTo>
                  <a:lnTo>
                    <a:pt x="1002" y="6582"/>
                  </a:lnTo>
                  <a:cubicBezTo>
                    <a:pt x="1053" y="6609"/>
                    <a:pt x="1111" y="6621"/>
                    <a:pt x="1169" y="6621"/>
                  </a:cubicBezTo>
                  <a:cubicBezTo>
                    <a:pt x="1202" y="6621"/>
                    <a:pt x="1235" y="6617"/>
                    <a:pt x="1268" y="6610"/>
                  </a:cubicBezTo>
                  <a:cubicBezTo>
                    <a:pt x="1285" y="6606"/>
                    <a:pt x="1303" y="6599"/>
                    <a:pt x="1313" y="6589"/>
                  </a:cubicBezTo>
                  <a:cubicBezTo>
                    <a:pt x="1334" y="6564"/>
                    <a:pt x="1362" y="6550"/>
                    <a:pt x="1394" y="6550"/>
                  </a:cubicBezTo>
                  <a:lnTo>
                    <a:pt x="1418" y="6550"/>
                  </a:lnTo>
                  <a:lnTo>
                    <a:pt x="1432" y="6554"/>
                  </a:lnTo>
                  <a:lnTo>
                    <a:pt x="1439" y="6554"/>
                  </a:lnTo>
                  <a:lnTo>
                    <a:pt x="1450" y="6557"/>
                  </a:lnTo>
                  <a:lnTo>
                    <a:pt x="1457" y="6561"/>
                  </a:lnTo>
                  <a:lnTo>
                    <a:pt x="1471" y="6564"/>
                  </a:lnTo>
                  <a:lnTo>
                    <a:pt x="1478" y="6568"/>
                  </a:lnTo>
                  <a:lnTo>
                    <a:pt x="1492" y="6578"/>
                  </a:lnTo>
                  <a:lnTo>
                    <a:pt x="1495" y="6582"/>
                  </a:lnTo>
                  <a:lnTo>
                    <a:pt x="1513" y="6592"/>
                  </a:lnTo>
                  <a:lnTo>
                    <a:pt x="1534" y="6606"/>
                  </a:lnTo>
                  <a:lnTo>
                    <a:pt x="1537" y="6610"/>
                  </a:lnTo>
                  <a:lnTo>
                    <a:pt x="1558" y="6627"/>
                  </a:lnTo>
                  <a:cubicBezTo>
                    <a:pt x="1649" y="6708"/>
                    <a:pt x="1737" y="6799"/>
                    <a:pt x="1821" y="6890"/>
                  </a:cubicBezTo>
                  <a:lnTo>
                    <a:pt x="1835" y="6886"/>
                  </a:lnTo>
                  <a:lnTo>
                    <a:pt x="1870" y="6883"/>
                  </a:lnTo>
                  <a:lnTo>
                    <a:pt x="1901" y="6876"/>
                  </a:lnTo>
                  <a:lnTo>
                    <a:pt x="1929" y="6872"/>
                  </a:lnTo>
                  <a:lnTo>
                    <a:pt x="1957" y="6865"/>
                  </a:lnTo>
                  <a:lnTo>
                    <a:pt x="1985" y="6862"/>
                  </a:lnTo>
                  <a:lnTo>
                    <a:pt x="2010" y="6858"/>
                  </a:lnTo>
                  <a:lnTo>
                    <a:pt x="2230" y="6858"/>
                  </a:lnTo>
                  <a:lnTo>
                    <a:pt x="2241" y="6862"/>
                  </a:lnTo>
                  <a:lnTo>
                    <a:pt x="2248" y="6862"/>
                  </a:lnTo>
                  <a:lnTo>
                    <a:pt x="2258" y="6865"/>
                  </a:lnTo>
                  <a:lnTo>
                    <a:pt x="2265" y="6865"/>
                  </a:lnTo>
                  <a:lnTo>
                    <a:pt x="2272" y="6869"/>
                  </a:lnTo>
                  <a:lnTo>
                    <a:pt x="2276" y="6869"/>
                  </a:lnTo>
                  <a:lnTo>
                    <a:pt x="2283" y="6872"/>
                  </a:lnTo>
                  <a:lnTo>
                    <a:pt x="2286" y="6872"/>
                  </a:lnTo>
                  <a:lnTo>
                    <a:pt x="2293" y="6876"/>
                  </a:lnTo>
                  <a:lnTo>
                    <a:pt x="2300" y="6879"/>
                  </a:lnTo>
                  <a:cubicBezTo>
                    <a:pt x="2388" y="6932"/>
                    <a:pt x="2423" y="7033"/>
                    <a:pt x="2454" y="7131"/>
                  </a:cubicBezTo>
                  <a:cubicBezTo>
                    <a:pt x="2500" y="7261"/>
                    <a:pt x="2528" y="7320"/>
                    <a:pt x="2594" y="7327"/>
                  </a:cubicBezTo>
                  <a:cubicBezTo>
                    <a:pt x="2724" y="7341"/>
                    <a:pt x="2843" y="7408"/>
                    <a:pt x="2920" y="7513"/>
                  </a:cubicBezTo>
                  <a:cubicBezTo>
                    <a:pt x="2976" y="7576"/>
                    <a:pt x="3004" y="7660"/>
                    <a:pt x="2997" y="7744"/>
                  </a:cubicBezTo>
                  <a:cubicBezTo>
                    <a:pt x="2994" y="7761"/>
                    <a:pt x="3036" y="7796"/>
                    <a:pt x="3064" y="7821"/>
                  </a:cubicBezTo>
                  <a:cubicBezTo>
                    <a:pt x="3130" y="7877"/>
                    <a:pt x="3221" y="7957"/>
                    <a:pt x="3207" y="8084"/>
                  </a:cubicBezTo>
                  <a:cubicBezTo>
                    <a:pt x="3207" y="8084"/>
                    <a:pt x="3214" y="8098"/>
                    <a:pt x="3256" y="8112"/>
                  </a:cubicBezTo>
                  <a:cubicBezTo>
                    <a:pt x="3311" y="8128"/>
                    <a:pt x="3384" y="8135"/>
                    <a:pt x="3457" y="8135"/>
                  </a:cubicBezTo>
                  <a:cubicBezTo>
                    <a:pt x="3580" y="8135"/>
                    <a:pt x="3704" y="8116"/>
                    <a:pt x="3732" y="8101"/>
                  </a:cubicBezTo>
                  <a:cubicBezTo>
                    <a:pt x="3793" y="8053"/>
                    <a:pt x="3886" y="8021"/>
                    <a:pt x="3975" y="8021"/>
                  </a:cubicBezTo>
                  <a:cubicBezTo>
                    <a:pt x="4029" y="8021"/>
                    <a:pt x="4081" y="8033"/>
                    <a:pt x="4124" y="8059"/>
                  </a:cubicBezTo>
                  <a:cubicBezTo>
                    <a:pt x="4133" y="8063"/>
                    <a:pt x="4143" y="8065"/>
                    <a:pt x="4156" y="8065"/>
                  </a:cubicBezTo>
                  <a:cubicBezTo>
                    <a:pt x="4187" y="8065"/>
                    <a:pt x="4229" y="8055"/>
                    <a:pt x="4271" y="8045"/>
                  </a:cubicBezTo>
                  <a:lnTo>
                    <a:pt x="4303" y="8038"/>
                  </a:lnTo>
                  <a:lnTo>
                    <a:pt x="4306" y="8038"/>
                  </a:lnTo>
                  <a:lnTo>
                    <a:pt x="4334" y="8031"/>
                  </a:lnTo>
                  <a:lnTo>
                    <a:pt x="4341" y="8031"/>
                  </a:lnTo>
                  <a:cubicBezTo>
                    <a:pt x="4362" y="8028"/>
                    <a:pt x="4383" y="8024"/>
                    <a:pt x="4404" y="8024"/>
                  </a:cubicBezTo>
                  <a:lnTo>
                    <a:pt x="4408" y="8024"/>
                  </a:lnTo>
                  <a:cubicBezTo>
                    <a:pt x="4418" y="8024"/>
                    <a:pt x="4429" y="8024"/>
                    <a:pt x="4439" y="8028"/>
                  </a:cubicBezTo>
                  <a:lnTo>
                    <a:pt x="4446" y="8028"/>
                  </a:lnTo>
                  <a:cubicBezTo>
                    <a:pt x="4457" y="8028"/>
                    <a:pt x="4467" y="8031"/>
                    <a:pt x="4474" y="8035"/>
                  </a:cubicBezTo>
                  <a:cubicBezTo>
                    <a:pt x="4604" y="8080"/>
                    <a:pt x="4726" y="8147"/>
                    <a:pt x="4835" y="8227"/>
                  </a:cubicBezTo>
                  <a:cubicBezTo>
                    <a:pt x="4873" y="8255"/>
                    <a:pt x="4901" y="8294"/>
                    <a:pt x="4919" y="8336"/>
                  </a:cubicBezTo>
                  <a:cubicBezTo>
                    <a:pt x="4933" y="8374"/>
                    <a:pt x="4929" y="8416"/>
                    <a:pt x="4908" y="8451"/>
                  </a:cubicBezTo>
                  <a:cubicBezTo>
                    <a:pt x="4870" y="8511"/>
                    <a:pt x="4824" y="8567"/>
                    <a:pt x="4779" y="8619"/>
                  </a:cubicBezTo>
                  <a:cubicBezTo>
                    <a:pt x="4726" y="8675"/>
                    <a:pt x="4607" y="8812"/>
                    <a:pt x="4625" y="8847"/>
                  </a:cubicBezTo>
                  <a:cubicBezTo>
                    <a:pt x="4639" y="8875"/>
                    <a:pt x="4695" y="8910"/>
                    <a:pt x="4747" y="8941"/>
                  </a:cubicBezTo>
                  <a:lnTo>
                    <a:pt x="4786" y="8962"/>
                  </a:lnTo>
                  <a:lnTo>
                    <a:pt x="4793" y="8969"/>
                  </a:lnTo>
                  <a:lnTo>
                    <a:pt x="4831" y="8994"/>
                  </a:lnTo>
                  <a:lnTo>
                    <a:pt x="4838" y="9001"/>
                  </a:lnTo>
                  <a:cubicBezTo>
                    <a:pt x="4852" y="9008"/>
                    <a:pt x="4863" y="9018"/>
                    <a:pt x="4873" y="9025"/>
                  </a:cubicBezTo>
                  <a:lnTo>
                    <a:pt x="4877" y="9029"/>
                  </a:lnTo>
                  <a:cubicBezTo>
                    <a:pt x="4887" y="9039"/>
                    <a:pt x="4901" y="9050"/>
                    <a:pt x="4912" y="9060"/>
                  </a:cubicBezTo>
                  <a:lnTo>
                    <a:pt x="4915" y="9064"/>
                  </a:lnTo>
                  <a:lnTo>
                    <a:pt x="4919" y="9060"/>
                  </a:lnTo>
                  <a:cubicBezTo>
                    <a:pt x="4922" y="9057"/>
                    <a:pt x="4926" y="9050"/>
                    <a:pt x="4929" y="9046"/>
                  </a:cubicBezTo>
                  <a:lnTo>
                    <a:pt x="4933" y="9043"/>
                  </a:lnTo>
                  <a:cubicBezTo>
                    <a:pt x="4936" y="9036"/>
                    <a:pt x="4940" y="9029"/>
                    <a:pt x="4943" y="9022"/>
                  </a:cubicBezTo>
                  <a:lnTo>
                    <a:pt x="4947" y="9015"/>
                  </a:lnTo>
                  <a:cubicBezTo>
                    <a:pt x="4950" y="9011"/>
                    <a:pt x="4954" y="9001"/>
                    <a:pt x="4954" y="8994"/>
                  </a:cubicBezTo>
                  <a:lnTo>
                    <a:pt x="4957" y="8983"/>
                  </a:lnTo>
                  <a:cubicBezTo>
                    <a:pt x="4961" y="8976"/>
                    <a:pt x="4965" y="8969"/>
                    <a:pt x="4968" y="8959"/>
                  </a:cubicBezTo>
                  <a:lnTo>
                    <a:pt x="4972" y="8948"/>
                  </a:lnTo>
                  <a:cubicBezTo>
                    <a:pt x="4975" y="8938"/>
                    <a:pt x="4979" y="8927"/>
                    <a:pt x="4982" y="8917"/>
                  </a:cubicBezTo>
                  <a:lnTo>
                    <a:pt x="4986" y="8903"/>
                  </a:lnTo>
                  <a:cubicBezTo>
                    <a:pt x="4989" y="8892"/>
                    <a:pt x="4993" y="8885"/>
                    <a:pt x="4993" y="8875"/>
                  </a:cubicBezTo>
                  <a:lnTo>
                    <a:pt x="5000" y="8857"/>
                  </a:lnTo>
                  <a:cubicBezTo>
                    <a:pt x="5000" y="8847"/>
                    <a:pt x="5003" y="8836"/>
                    <a:pt x="5007" y="8826"/>
                  </a:cubicBezTo>
                  <a:lnTo>
                    <a:pt x="5010" y="8808"/>
                  </a:lnTo>
                  <a:cubicBezTo>
                    <a:pt x="5014" y="8798"/>
                    <a:pt x="5014" y="8787"/>
                    <a:pt x="5017" y="8777"/>
                  </a:cubicBezTo>
                  <a:lnTo>
                    <a:pt x="5021" y="8756"/>
                  </a:lnTo>
                  <a:cubicBezTo>
                    <a:pt x="5021" y="8745"/>
                    <a:pt x="5024" y="8735"/>
                    <a:pt x="5028" y="8724"/>
                  </a:cubicBezTo>
                  <a:lnTo>
                    <a:pt x="5031" y="8703"/>
                  </a:lnTo>
                  <a:cubicBezTo>
                    <a:pt x="5031" y="8693"/>
                    <a:pt x="5035" y="8682"/>
                    <a:pt x="5035" y="8672"/>
                  </a:cubicBezTo>
                  <a:cubicBezTo>
                    <a:pt x="5038" y="8658"/>
                    <a:pt x="5038" y="8654"/>
                    <a:pt x="5038" y="8647"/>
                  </a:cubicBezTo>
                  <a:cubicBezTo>
                    <a:pt x="5042" y="8640"/>
                    <a:pt x="5042" y="8626"/>
                    <a:pt x="5045" y="8616"/>
                  </a:cubicBezTo>
                  <a:lnTo>
                    <a:pt x="5045" y="8595"/>
                  </a:lnTo>
                  <a:cubicBezTo>
                    <a:pt x="5045" y="8584"/>
                    <a:pt x="5049" y="8574"/>
                    <a:pt x="5049" y="8563"/>
                  </a:cubicBezTo>
                  <a:cubicBezTo>
                    <a:pt x="5052" y="8553"/>
                    <a:pt x="5049" y="8549"/>
                    <a:pt x="5052" y="8542"/>
                  </a:cubicBezTo>
                  <a:cubicBezTo>
                    <a:pt x="5056" y="8535"/>
                    <a:pt x="5052" y="8518"/>
                    <a:pt x="5056" y="8507"/>
                  </a:cubicBezTo>
                  <a:cubicBezTo>
                    <a:pt x="5059" y="8497"/>
                    <a:pt x="5056" y="8497"/>
                    <a:pt x="5056" y="8490"/>
                  </a:cubicBezTo>
                  <a:lnTo>
                    <a:pt x="5056" y="8455"/>
                  </a:lnTo>
                  <a:lnTo>
                    <a:pt x="5056" y="8441"/>
                  </a:lnTo>
                  <a:lnTo>
                    <a:pt x="5056" y="8392"/>
                  </a:lnTo>
                  <a:cubicBezTo>
                    <a:pt x="5070" y="8136"/>
                    <a:pt x="5108" y="7880"/>
                    <a:pt x="5171" y="7628"/>
                  </a:cubicBezTo>
                  <a:cubicBezTo>
                    <a:pt x="5210" y="7488"/>
                    <a:pt x="5122" y="7366"/>
                    <a:pt x="5021" y="7226"/>
                  </a:cubicBezTo>
                  <a:cubicBezTo>
                    <a:pt x="4933" y="7100"/>
                    <a:pt x="4831" y="6963"/>
                    <a:pt x="4817" y="6795"/>
                  </a:cubicBezTo>
                  <a:lnTo>
                    <a:pt x="4817" y="6760"/>
                  </a:lnTo>
                  <a:cubicBezTo>
                    <a:pt x="4817" y="6505"/>
                    <a:pt x="4915" y="6477"/>
                    <a:pt x="5045" y="6466"/>
                  </a:cubicBezTo>
                  <a:cubicBezTo>
                    <a:pt x="5108" y="6463"/>
                    <a:pt x="5168" y="6445"/>
                    <a:pt x="5217" y="6414"/>
                  </a:cubicBezTo>
                  <a:cubicBezTo>
                    <a:pt x="5241" y="6400"/>
                    <a:pt x="5259" y="6382"/>
                    <a:pt x="5273" y="6361"/>
                  </a:cubicBezTo>
                  <a:cubicBezTo>
                    <a:pt x="5266" y="6354"/>
                    <a:pt x="5234" y="6330"/>
                    <a:pt x="5133" y="6305"/>
                  </a:cubicBezTo>
                  <a:cubicBezTo>
                    <a:pt x="5119" y="6302"/>
                    <a:pt x="5101" y="6298"/>
                    <a:pt x="5087" y="6291"/>
                  </a:cubicBezTo>
                  <a:cubicBezTo>
                    <a:pt x="5045" y="6263"/>
                    <a:pt x="5007" y="6228"/>
                    <a:pt x="4982" y="6183"/>
                  </a:cubicBezTo>
                  <a:cubicBezTo>
                    <a:pt x="4947" y="6120"/>
                    <a:pt x="4929" y="6050"/>
                    <a:pt x="4929" y="5980"/>
                  </a:cubicBezTo>
                  <a:cubicBezTo>
                    <a:pt x="4929" y="5962"/>
                    <a:pt x="4933" y="5941"/>
                    <a:pt x="4940" y="5920"/>
                  </a:cubicBezTo>
                  <a:cubicBezTo>
                    <a:pt x="4967" y="5833"/>
                    <a:pt x="5102" y="5805"/>
                    <a:pt x="5391" y="5805"/>
                  </a:cubicBezTo>
                  <a:cubicBezTo>
                    <a:pt x="5475" y="5805"/>
                    <a:pt x="5571" y="5808"/>
                    <a:pt x="5682" y="5811"/>
                  </a:cubicBezTo>
                  <a:cubicBezTo>
                    <a:pt x="5742" y="5811"/>
                    <a:pt x="5794" y="5815"/>
                    <a:pt x="5829" y="5815"/>
                  </a:cubicBezTo>
                  <a:lnTo>
                    <a:pt x="5885" y="5815"/>
                  </a:lnTo>
                  <a:cubicBezTo>
                    <a:pt x="5952" y="5804"/>
                    <a:pt x="6015" y="5787"/>
                    <a:pt x="6078" y="5769"/>
                  </a:cubicBezTo>
                  <a:lnTo>
                    <a:pt x="6081" y="5769"/>
                  </a:lnTo>
                  <a:lnTo>
                    <a:pt x="6106" y="5759"/>
                  </a:lnTo>
                  <a:lnTo>
                    <a:pt x="6134" y="5752"/>
                  </a:lnTo>
                  <a:lnTo>
                    <a:pt x="6137" y="5752"/>
                  </a:lnTo>
                  <a:cubicBezTo>
                    <a:pt x="6193" y="5731"/>
                    <a:pt x="6242" y="5713"/>
                    <a:pt x="6284" y="5696"/>
                  </a:cubicBezTo>
                  <a:lnTo>
                    <a:pt x="6337" y="5671"/>
                  </a:lnTo>
                  <a:lnTo>
                    <a:pt x="6344" y="5668"/>
                  </a:lnTo>
                  <a:cubicBezTo>
                    <a:pt x="6365" y="5657"/>
                    <a:pt x="6375" y="5654"/>
                    <a:pt x="6382" y="5647"/>
                  </a:cubicBezTo>
                  <a:lnTo>
                    <a:pt x="6382" y="5640"/>
                  </a:lnTo>
                  <a:lnTo>
                    <a:pt x="6382" y="5633"/>
                  </a:lnTo>
                  <a:lnTo>
                    <a:pt x="6382" y="5619"/>
                  </a:lnTo>
                  <a:lnTo>
                    <a:pt x="6382" y="5612"/>
                  </a:lnTo>
                  <a:lnTo>
                    <a:pt x="6382" y="5598"/>
                  </a:lnTo>
                  <a:lnTo>
                    <a:pt x="6382" y="5591"/>
                  </a:lnTo>
                  <a:cubicBezTo>
                    <a:pt x="6382" y="5587"/>
                    <a:pt x="6382" y="5580"/>
                    <a:pt x="6379" y="5573"/>
                  </a:cubicBezTo>
                  <a:cubicBezTo>
                    <a:pt x="6379" y="5570"/>
                    <a:pt x="6379" y="5570"/>
                    <a:pt x="6379" y="5566"/>
                  </a:cubicBezTo>
                  <a:cubicBezTo>
                    <a:pt x="6379" y="5563"/>
                    <a:pt x="6375" y="5556"/>
                    <a:pt x="6375" y="5549"/>
                  </a:cubicBezTo>
                  <a:cubicBezTo>
                    <a:pt x="6372" y="5545"/>
                    <a:pt x="6372" y="5542"/>
                    <a:pt x="6372" y="5538"/>
                  </a:cubicBezTo>
                  <a:cubicBezTo>
                    <a:pt x="6368" y="5535"/>
                    <a:pt x="6365" y="5528"/>
                    <a:pt x="6361" y="5524"/>
                  </a:cubicBezTo>
                  <a:cubicBezTo>
                    <a:pt x="6358" y="5517"/>
                    <a:pt x="6358" y="5517"/>
                    <a:pt x="6354" y="5514"/>
                  </a:cubicBezTo>
                  <a:cubicBezTo>
                    <a:pt x="6351" y="5507"/>
                    <a:pt x="6347" y="5500"/>
                    <a:pt x="6340" y="5496"/>
                  </a:cubicBezTo>
                  <a:cubicBezTo>
                    <a:pt x="6337" y="5493"/>
                    <a:pt x="6337" y="5489"/>
                    <a:pt x="6333" y="5486"/>
                  </a:cubicBezTo>
                  <a:cubicBezTo>
                    <a:pt x="6323" y="5475"/>
                    <a:pt x="6312" y="5465"/>
                    <a:pt x="6302" y="5458"/>
                  </a:cubicBezTo>
                  <a:cubicBezTo>
                    <a:pt x="6239" y="5412"/>
                    <a:pt x="6197" y="5342"/>
                    <a:pt x="6190" y="5262"/>
                  </a:cubicBezTo>
                  <a:cubicBezTo>
                    <a:pt x="6176" y="5139"/>
                    <a:pt x="6253" y="5027"/>
                    <a:pt x="6316" y="4954"/>
                  </a:cubicBezTo>
                  <a:cubicBezTo>
                    <a:pt x="6358" y="4901"/>
                    <a:pt x="6326" y="4849"/>
                    <a:pt x="6186" y="4709"/>
                  </a:cubicBezTo>
                  <a:cubicBezTo>
                    <a:pt x="6158" y="4681"/>
                    <a:pt x="6130" y="4649"/>
                    <a:pt x="6102" y="4621"/>
                  </a:cubicBezTo>
                  <a:cubicBezTo>
                    <a:pt x="5931" y="4429"/>
                    <a:pt x="6057" y="3819"/>
                    <a:pt x="6225" y="3543"/>
                  </a:cubicBezTo>
                  <a:cubicBezTo>
                    <a:pt x="6246" y="3508"/>
                    <a:pt x="6253" y="3483"/>
                    <a:pt x="6246" y="3476"/>
                  </a:cubicBezTo>
                  <a:cubicBezTo>
                    <a:pt x="6228" y="3448"/>
                    <a:pt x="6154" y="3438"/>
                    <a:pt x="6062" y="3438"/>
                  </a:cubicBezTo>
                  <a:cubicBezTo>
                    <a:pt x="5919" y="3438"/>
                    <a:pt x="5734" y="3461"/>
                    <a:pt x="5651" y="3469"/>
                  </a:cubicBezTo>
                  <a:cubicBezTo>
                    <a:pt x="5609" y="3475"/>
                    <a:pt x="5568" y="3477"/>
                    <a:pt x="5528" y="3477"/>
                  </a:cubicBezTo>
                  <a:cubicBezTo>
                    <a:pt x="5253" y="3477"/>
                    <a:pt x="5014" y="3353"/>
                    <a:pt x="4824" y="3112"/>
                  </a:cubicBezTo>
                  <a:cubicBezTo>
                    <a:pt x="4757" y="3025"/>
                    <a:pt x="4684" y="2996"/>
                    <a:pt x="4574" y="2996"/>
                  </a:cubicBezTo>
                  <a:cubicBezTo>
                    <a:pt x="4507" y="2996"/>
                    <a:pt x="4428" y="3007"/>
                    <a:pt x="4327" y="3021"/>
                  </a:cubicBezTo>
                  <a:cubicBezTo>
                    <a:pt x="4201" y="3039"/>
                    <a:pt x="4072" y="3049"/>
                    <a:pt x="3942" y="3056"/>
                  </a:cubicBezTo>
                  <a:lnTo>
                    <a:pt x="3890" y="3056"/>
                  </a:lnTo>
                  <a:cubicBezTo>
                    <a:pt x="3788" y="3053"/>
                    <a:pt x="3687" y="3011"/>
                    <a:pt x="3617" y="2937"/>
                  </a:cubicBezTo>
                  <a:cubicBezTo>
                    <a:pt x="3463" y="2766"/>
                    <a:pt x="3494" y="2475"/>
                    <a:pt x="3515" y="2300"/>
                  </a:cubicBezTo>
                  <a:lnTo>
                    <a:pt x="3519" y="2262"/>
                  </a:lnTo>
                  <a:cubicBezTo>
                    <a:pt x="3529" y="2188"/>
                    <a:pt x="3484" y="2150"/>
                    <a:pt x="3410" y="2097"/>
                  </a:cubicBezTo>
                  <a:cubicBezTo>
                    <a:pt x="3347" y="2052"/>
                    <a:pt x="3277" y="1999"/>
                    <a:pt x="3277" y="1908"/>
                  </a:cubicBezTo>
                  <a:cubicBezTo>
                    <a:pt x="3277" y="1880"/>
                    <a:pt x="3270" y="1873"/>
                    <a:pt x="3267" y="1870"/>
                  </a:cubicBezTo>
                  <a:cubicBezTo>
                    <a:pt x="3237" y="1855"/>
                    <a:pt x="3206" y="1848"/>
                    <a:pt x="3174" y="1848"/>
                  </a:cubicBezTo>
                  <a:cubicBezTo>
                    <a:pt x="3167" y="1848"/>
                    <a:pt x="3161" y="1848"/>
                    <a:pt x="3155" y="1849"/>
                  </a:cubicBezTo>
                  <a:cubicBezTo>
                    <a:pt x="3130" y="1849"/>
                    <a:pt x="3106" y="1852"/>
                    <a:pt x="3092" y="1852"/>
                  </a:cubicBezTo>
                  <a:cubicBezTo>
                    <a:pt x="3084" y="1854"/>
                    <a:pt x="3077" y="1855"/>
                    <a:pt x="3070" y="1855"/>
                  </a:cubicBezTo>
                  <a:cubicBezTo>
                    <a:pt x="3034" y="1855"/>
                    <a:pt x="3000" y="1835"/>
                    <a:pt x="2983" y="1803"/>
                  </a:cubicBezTo>
                  <a:cubicBezTo>
                    <a:pt x="2945" y="1733"/>
                    <a:pt x="2997" y="1645"/>
                    <a:pt x="3120" y="1498"/>
                  </a:cubicBezTo>
                  <a:cubicBezTo>
                    <a:pt x="3179" y="1418"/>
                    <a:pt x="3179" y="1358"/>
                    <a:pt x="3186" y="1183"/>
                  </a:cubicBezTo>
                  <a:lnTo>
                    <a:pt x="3186" y="1131"/>
                  </a:lnTo>
                  <a:cubicBezTo>
                    <a:pt x="3190" y="963"/>
                    <a:pt x="3337" y="823"/>
                    <a:pt x="3480" y="686"/>
                  </a:cubicBezTo>
                  <a:cubicBezTo>
                    <a:pt x="3554" y="620"/>
                    <a:pt x="3620" y="550"/>
                    <a:pt x="3680" y="476"/>
                  </a:cubicBezTo>
                  <a:cubicBezTo>
                    <a:pt x="3690" y="462"/>
                    <a:pt x="3701" y="448"/>
                    <a:pt x="3715" y="438"/>
                  </a:cubicBezTo>
                  <a:cubicBezTo>
                    <a:pt x="3718" y="434"/>
                    <a:pt x="3722" y="431"/>
                    <a:pt x="3729" y="424"/>
                  </a:cubicBezTo>
                  <a:cubicBezTo>
                    <a:pt x="3739" y="417"/>
                    <a:pt x="3746" y="410"/>
                    <a:pt x="3757" y="403"/>
                  </a:cubicBezTo>
                  <a:cubicBezTo>
                    <a:pt x="3764" y="399"/>
                    <a:pt x="3771" y="396"/>
                    <a:pt x="3778" y="392"/>
                  </a:cubicBezTo>
                  <a:cubicBezTo>
                    <a:pt x="3781" y="389"/>
                    <a:pt x="3795" y="378"/>
                    <a:pt x="3809" y="375"/>
                  </a:cubicBezTo>
                  <a:lnTo>
                    <a:pt x="3830" y="364"/>
                  </a:lnTo>
                  <a:cubicBezTo>
                    <a:pt x="3837" y="361"/>
                    <a:pt x="3844" y="357"/>
                    <a:pt x="3848" y="357"/>
                  </a:cubicBezTo>
                  <a:cubicBezTo>
                    <a:pt x="3883" y="294"/>
                    <a:pt x="3946" y="249"/>
                    <a:pt x="4016" y="238"/>
                  </a:cubicBezTo>
                  <a:cubicBezTo>
                    <a:pt x="4142" y="214"/>
                    <a:pt x="4215" y="161"/>
                    <a:pt x="4219" y="123"/>
                  </a:cubicBezTo>
                  <a:cubicBezTo>
                    <a:pt x="4226" y="95"/>
                    <a:pt x="4191" y="56"/>
                    <a:pt x="4131" y="21"/>
                  </a:cubicBezTo>
                  <a:cubicBezTo>
                    <a:pt x="4109" y="8"/>
                    <a:pt x="4088" y="1"/>
                    <a:pt x="406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5460;p59">
              <a:extLst>
                <a:ext uri="{FF2B5EF4-FFF2-40B4-BE49-F238E27FC236}">
                  <a16:creationId xmlns:a16="http://schemas.microsoft.com/office/drawing/2014/main" id="{A1E40372-CF56-6857-5B1C-0E7F4BA5E529}"/>
                </a:ext>
              </a:extLst>
            </p:cNvPr>
            <p:cNvSpPr/>
            <p:nvPr/>
          </p:nvSpPr>
          <p:spPr>
            <a:xfrm>
              <a:off x="1525392" y="2067095"/>
              <a:ext cx="54" cy="434"/>
            </a:xfrm>
            <a:custGeom>
              <a:avLst/>
              <a:gdLst/>
              <a:ahLst/>
              <a:cxnLst/>
              <a:rect l="l" t="t" r="r" b="b"/>
              <a:pathLst>
                <a:path w="4" h="32" extrusionOk="0">
                  <a:moveTo>
                    <a:pt x="4" y="0"/>
                  </a:moveTo>
                  <a:cubicBezTo>
                    <a:pt x="0" y="11"/>
                    <a:pt x="0" y="21"/>
                    <a:pt x="0" y="32"/>
                  </a:cubicBezTo>
                  <a:cubicBezTo>
                    <a:pt x="0" y="21"/>
                    <a:pt x="4" y="11"/>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5461;p59">
              <a:extLst>
                <a:ext uri="{FF2B5EF4-FFF2-40B4-BE49-F238E27FC236}">
                  <a16:creationId xmlns:a16="http://schemas.microsoft.com/office/drawing/2014/main" id="{9B43903B-5DED-049C-8475-12348F785F16}"/>
                </a:ext>
              </a:extLst>
            </p:cNvPr>
            <p:cNvSpPr/>
            <p:nvPr/>
          </p:nvSpPr>
          <p:spPr>
            <a:xfrm>
              <a:off x="1536743" y="2029771"/>
              <a:ext cx="2675" cy="679"/>
            </a:xfrm>
            <a:custGeom>
              <a:avLst/>
              <a:gdLst/>
              <a:ahLst/>
              <a:cxnLst/>
              <a:rect l="l" t="t" r="r" b="b"/>
              <a:pathLst>
                <a:path w="197" h="50" extrusionOk="0">
                  <a:moveTo>
                    <a:pt x="1" y="50"/>
                  </a:moveTo>
                  <a:cubicBezTo>
                    <a:pt x="67" y="39"/>
                    <a:pt x="134" y="22"/>
                    <a:pt x="197" y="1"/>
                  </a:cubicBezTo>
                  <a:cubicBezTo>
                    <a:pt x="134" y="22"/>
                    <a:pt x="67" y="39"/>
                    <a:pt x="1" y="5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5462;p59">
              <a:extLst>
                <a:ext uri="{FF2B5EF4-FFF2-40B4-BE49-F238E27FC236}">
                  <a16:creationId xmlns:a16="http://schemas.microsoft.com/office/drawing/2014/main" id="{17A7BAA6-6045-4415-4979-EDD3FC9929C7}"/>
                </a:ext>
              </a:extLst>
            </p:cNvPr>
            <p:cNvSpPr/>
            <p:nvPr/>
          </p:nvSpPr>
          <p:spPr>
            <a:xfrm>
              <a:off x="1540124" y="2029540"/>
              <a:ext cx="109" cy="14"/>
            </a:xfrm>
            <a:custGeom>
              <a:avLst/>
              <a:gdLst/>
              <a:ahLst/>
              <a:cxnLst/>
              <a:rect l="l" t="t" r="r" b="b"/>
              <a:pathLst>
                <a:path w="8" h="1" extrusionOk="0">
                  <a:moveTo>
                    <a:pt x="0" y="0"/>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5463;p59">
              <a:extLst>
                <a:ext uri="{FF2B5EF4-FFF2-40B4-BE49-F238E27FC236}">
                  <a16:creationId xmlns:a16="http://schemas.microsoft.com/office/drawing/2014/main" id="{42C8AB28-DA89-C775-DABD-22448979D9CA}"/>
                </a:ext>
              </a:extLst>
            </p:cNvPr>
            <p:cNvSpPr/>
            <p:nvPr/>
          </p:nvSpPr>
          <p:spPr>
            <a:xfrm>
              <a:off x="1536363" y="2030436"/>
              <a:ext cx="258" cy="14"/>
            </a:xfrm>
            <a:custGeom>
              <a:avLst/>
              <a:gdLst/>
              <a:ahLst/>
              <a:cxnLst/>
              <a:rect l="l" t="t" r="r" b="b"/>
              <a:pathLst>
                <a:path w="19" h="1" extrusionOk="0">
                  <a:moveTo>
                    <a:pt x="1" y="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5464;p59">
              <a:extLst>
                <a:ext uri="{FF2B5EF4-FFF2-40B4-BE49-F238E27FC236}">
                  <a16:creationId xmlns:a16="http://schemas.microsoft.com/office/drawing/2014/main" id="{478137F9-22BD-2143-1E27-5931C54C55E4}"/>
                </a:ext>
              </a:extLst>
            </p:cNvPr>
            <p:cNvSpPr/>
            <p:nvPr/>
          </p:nvSpPr>
          <p:spPr>
            <a:xfrm>
              <a:off x="1542215" y="2028440"/>
              <a:ext cx="720" cy="353"/>
            </a:xfrm>
            <a:custGeom>
              <a:avLst/>
              <a:gdLst/>
              <a:ahLst/>
              <a:cxnLst/>
              <a:rect l="l" t="t" r="r" b="b"/>
              <a:pathLst>
                <a:path w="53" h="26" extrusionOk="0">
                  <a:moveTo>
                    <a:pt x="53" y="1"/>
                  </a:moveTo>
                  <a:lnTo>
                    <a:pt x="28" y="11"/>
                  </a:lnTo>
                  <a:lnTo>
                    <a:pt x="0" y="25"/>
                  </a:lnTo>
                  <a:lnTo>
                    <a:pt x="0" y="25"/>
                  </a:lnTo>
                  <a:lnTo>
                    <a:pt x="53"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5465;p59">
              <a:extLst>
                <a:ext uri="{FF2B5EF4-FFF2-40B4-BE49-F238E27FC236}">
                  <a16:creationId xmlns:a16="http://schemas.microsoft.com/office/drawing/2014/main" id="{047C0AF0-904B-AEED-448C-8FA2CA61A6F5}"/>
                </a:ext>
              </a:extLst>
            </p:cNvPr>
            <p:cNvSpPr/>
            <p:nvPr/>
          </p:nvSpPr>
          <p:spPr>
            <a:xfrm>
              <a:off x="1525433" y="2066335"/>
              <a:ext cx="68" cy="489"/>
            </a:xfrm>
            <a:custGeom>
              <a:avLst/>
              <a:gdLst/>
              <a:ahLst/>
              <a:cxnLst/>
              <a:rect l="l" t="t" r="r" b="b"/>
              <a:pathLst>
                <a:path w="5" h="36" extrusionOk="0">
                  <a:moveTo>
                    <a:pt x="1" y="0"/>
                  </a:moveTo>
                  <a:lnTo>
                    <a:pt x="1" y="35"/>
                  </a:lnTo>
                  <a:cubicBezTo>
                    <a:pt x="4" y="25"/>
                    <a:pt x="4"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5466;p59">
              <a:extLst>
                <a:ext uri="{FF2B5EF4-FFF2-40B4-BE49-F238E27FC236}">
                  <a16:creationId xmlns:a16="http://schemas.microsoft.com/office/drawing/2014/main" id="{F3A969F1-6AD0-7EFA-BF8B-5EBDAE779F4F}"/>
                </a:ext>
              </a:extLst>
            </p:cNvPr>
            <p:cNvSpPr/>
            <p:nvPr/>
          </p:nvSpPr>
          <p:spPr>
            <a:xfrm>
              <a:off x="1525487" y="2065520"/>
              <a:ext cx="54" cy="638"/>
            </a:xfrm>
            <a:custGeom>
              <a:avLst/>
              <a:gdLst/>
              <a:ahLst/>
              <a:cxnLst/>
              <a:rect l="l" t="t" r="r" b="b"/>
              <a:pathLst>
                <a:path w="4" h="47" extrusionOk="0">
                  <a:moveTo>
                    <a:pt x="0" y="1"/>
                  </a:moveTo>
                  <a:lnTo>
                    <a:pt x="0" y="46"/>
                  </a:lnTo>
                  <a:cubicBezTo>
                    <a:pt x="0" y="29"/>
                    <a:pt x="4"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5467;p59">
              <a:extLst>
                <a:ext uri="{FF2B5EF4-FFF2-40B4-BE49-F238E27FC236}">
                  <a16:creationId xmlns:a16="http://schemas.microsoft.com/office/drawing/2014/main" id="{3B82729F-EEBA-2E1F-AAFC-BFD615568D24}"/>
                </a:ext>
              </a:extLst>
            </p:cNvPr>
            <p:cNvSpPr/>
            <p:nvPr/>
          </p:nvSpPr>
          <p:spPr>
            <a:xfrm>
              <a:off x="1539459" y="2029676"/>
              <a:ext cx="339" cy="109"/>
            </a:xfrm>
            <a:custGeom>
              <a:avLst/>
              <a:gdLst/>
              <a:ahLst/>
              <a:cxnLst/>
              <a:rect l="l" t="t" r="r" b="b"/>
              <a:pathLst>
                <a:path w="25" h="8" extrusionOk="0">
                  <a:moveTo>
                    <a:pt x="0" y="8"/>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5468;p59">
              <a:extLst>
                <a:ext uri="{FF2B5EF4-FFF2-40B4-BE49-F238E27FC236}">
                  <a16:creationId xmlns:a16="http://schemas.microsoft.com/office/drawing/2014/main" id="{0AE61390-5B23-5CED-9C96-84A4155A108F}"/>
                </a:ext>
              </a:extLst>
            </p:cNvPr>
            <p:cNvSpPr/>
            <p:nvPr/>
          </p:nvSpPr>
          <p:spPr>
            <a:xfrm>
              <a:off x="1525202" y="2068521"/>
              <a:ext cx="109" cy="434"/>
            </a:xfrm>
            <a:custGeom>
              <a:avLst/>
              <a:gdLst/>
              <a:ahLst/>
              <a:cxnLst/>
              <a:rect l="l" t="t" r="r" b="b"/>
              <a:pathLst>
                <a:path w="8" h="32" extrusionOk="0">
                  <a:moveTo>
                    <a:pt x="7" y="0"/>
                  </a:moveTo>
                  <a:cubicBezTo>
                    <a:pt x="4" y="11"/>
                    <a:pt x="0" y="21"/>
                    <a:pt x="0" y="32"/>
                  </a:cubicBezTo>
                  <a:cubicBezTo>
                    <a:pt x="4" y="21"/>
                    <a:pt x="4" y="11"/>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5469;p59">
              <a:extLst>
                <a:ext uri="{FF2B5EF4-FFF2-40B4-BE49-F238E27FC236}">
                  <a16:creationId xmlns:a16="http://schemas.microsoft.com/office/drawing/2014/main" id="{83268EBF-05B6-6C89-205D-E58593940400}"/>
                </a:ext>
              </a:extLst>
            </p:cNvPr>
            <p:cNvSpPr/>
            <p:nvPr/>
          </p:nvSpPr>
          <p:spPr>
            <a:xfrm>
              <a:off x="1524157" y="2073178"/>
              <a:ext cx="95" cy="394"/>
            </a:xfrm>
            <a:custGeom>
              <a:avLst/>
              <a:gdLst/>
              <a:ahLst/>
              <a:cxnLst/>
              <a:rect l="l" t="t" r="r" b="b"/>
              <a:pathLst>
                <a:path w="7" h="29" extrusionOk="0">
                  <a:moveTo>
                    <a:pt x="7" y="0"/>
                  </a:moveTo>
                  <a:cubicBezTo>
                    <a:pt x="4" y="11"/>
                    <a:pt x="4" y="18"/>
                    <a:pt x="0" y="28"/>
                  </a:cubicBezTo>
                  <a:cubicBezTo>
                    <a:pt x="4" y="18"/>
                    <a:pt x="7" y="11"/>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5470;p59">
              <a:extLst>
                <a:ext uri="{FF2B5EF4-FFF2-40B4-BE49-F238E27FC236}">
                  <a16:creationId xmlns:a16="http://schemas.microsoft.com/office/drawing/2014/main" id="{1AA01B79-3BF2-FE53-6226-A52ACE07AF47}"/>
                </a:ext>
              </a:extLst>
            </p:cNvPr>
            <p:cNvSpPr/>
            <p:nvPr/>
          </p:nvSpPr>
          <p:spPr>
            <a:xfrm>
              <a:off x="1525338" y="2067855"/>
              <a:ext cx="68" cy="434"/>
            </a:xfrm>
            <a:custGeom>
              <a:avLst/>
              <a:gdLst/>
              <a:ahLst/>
              <a:cxnLst/>
              <a:rect l="l" t="t" r="r" b="b"/>
              <a:pathLst>
                <a:path w="5" h="32" extrusionOk="0">
                  <a:moveTo>
                    <a:pt x="4" y="0"/>
                  </a:moveTo>
                  <a:cubicBezTo>
                    <a:pt x="1" y="7"/>
                    <a:pt x="1" y="18"/>
                    <a:pt x="1" y="32"/>
                  </a:cubicBezTo>
                  <a:cubicBezTo>
                    <a:pt x="1" y="21"/>
                    <a:pt x="1" y="11"/>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5471;p59">
              <a:extLst>
                <a:ext uri="{FF2B5EF4-FFF2-40B4-BE49-F238E27FC236}">
                  <a16:creationId xmlns:a16="http://schemas.microsoft.com/office/drawing/2014/main" id="{EB63A328-B321-7CFC-3A00-4E8B48EAC266}"/>
                </a:ext>
              </a:extLst>
            </p:cNvPr>
            <p:cNvSpPr/>
            <p:nvPr/>
          </p:nvSpPr>
          <p:spPr>
            <a:xfrm>
              <a:off x="1524483" y="2071983"/>
              <a:ext cx="163" cy="448"/>
            </a:xfrm>
            <a:custGeom>
              <a:avLst/>
              <a:gdLst/>
              <a:ahLst/>
              <a:cxnLst/>
              <a:rect l="l" t="t" r="r" b="b"/>
              <a:pathLst>
                <a:path w="12" h="33" extrusionOk="0">
                  <a:moveTo>
                    <a:pt x="11" y="1"/>
                  </a:moveTo>
                  <a:lnTo>
                    <a:pt x="1" y="32"/>
                  </a:lnTo>
                  <a:cubicBezTo>
                    <a:pt x="4" y="25"/>
                    <a:pt x="8" y="15"/>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5472;p59">
              <a:extLst>
                <a:ext uri="{FF2B5EF4-FFF2-40B4-BE49-F238E27FC236}">
                  <a16:creationId xmlns:a16="http://schemas.microsoft.com/office/drawing/2014/main" id="{EDD23185-E634-3F3F-8679-ED48A5952375}"/>
                </a:ext>
              </a:extLst>
            </p:cNvPr>
            <p:cNvSpPr/>
            <p:nvPr/>
          </p:nvSpPr>
          <p:spPr>
            <a:xfrm>
              <a:off x="1523953" y="2073653"/>
              <a:ext cx="163" cy="339"/>
            </a:xfrm>
            <a:custGeom>
              <a:avLst/>
              <a:gdLst/>
              <a:ahLst/>
              <a:cxnLst/>
              <a:rect l="l" t="t" r="r" b="b"/>
              <a:pathLst>
                <a:path w="12" h="25" extrusionOk="0">
                  <a:moveTo>
                    <a:pt x="1" y="25"/>
                  </a:moveTo>
                  <a:cubicBezTo>
                    <a:pt x="4" y="18"/>
                    <a:pt x="8" y="11"/>
                    <a:pt x="12" y="0"/>
                  </a:cubicBezTo>
                  <a:cubicBezTo>
                    <a:pt x="8" y="11"/>
                    <a:pt x="4" y="18"/>
                    <a:pt x="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5473;p59">
              <a:extLst>
                <a:ext uri="{FF2B5EF4-FFF2-40B4-BE49-F238E27FC236}">
                  <a16:creationId xmlns:a16="http://schemas.microsoft.com/office/drawing/2014/main" id="{BBE729B8-AD27-6C78-A08F-E77F7405DD39}"/>
                </a:ext>
              </a:extLst>
            </p:cNvPr>
            <p:cNvSpPr/>
            <p:nvPr/>
          </p:nvSpPr>
          <p:spPr>
            <a:xfrm>
              <a:off x="1523532" y="2074603"/>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5474;p59">
              <a:extLst>
                <a:ext uri="{FF2B5EF4-FFF2-40B4-BE49-F238E27FC236}">
                  <a16:creationId xmlns:a16="http://schemas.microsoft.com/office/drawing/2014/main" id="{8F258846-F8E2-0A6C-2886-2B1EF558CB18}"/>
                </a:ext>
              </a:extLst>
            </p:cNvPr>
            <p:cNvSpPr/>
            <p:nvPr/>
          </p:nvSpPr>
          <p:spPr>
            <a:xfrm>
              <a:off x="1523573" y="2074413"/>
              <a:ext cx="163" cy="149"/>
            </a:xfrm>
            <a:custGeom>
              <a:avLst/>
              <a:gdLst/>
              <a:ahLst/>
              <a:cxnLst/>
              <a:rect l="l" t="t" r="r" b="b"/>
              <a:pathLst>
                <a:path w="12" h="11" extrusionOk="0">
                  <a:moveTo>
                    <a:pt x="1" y="11"/>
                  </a:moveTo>
                  <a:cubicBezTo>
                    <a:pt x="4" y="7"/>
                    <a:pt x="8" y="4"/>
                    <a:pt x="11" y="0"/>
                  </a:cubicBezTo>
                  <a:cubicBezTo>
                    <a:pt x="8" y="4"/>
                    <a:pt x="4" y="7"/>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5475;p59">
              <a:extLst>
                <a:ext uri="{FF2B5EF4-FFF2-40B4-BE49-F238E27FC236}">
                  <a16:creationId xmlns:a16="http://schemas.microsoft.com/office/drawing/2014/main" id="{CD218723-79BD-6452-E5B2-F8792BA3212A}"/>
                </a:ext>
              </a:extLst>
            </p:cNvPr>
            <p:cNvSpPr/>
            <p:nvPr/>
          </p:nvSpPr>
          <p:spPr>
            <a:xfrm>
              <a:off x="1523763" y="2074074"/>
              <a:ext cx="163" cy="258"/>
            </a:xfrm>
            <a:custGeom>
              <a:avLst/>
              <a:gdLst/>
              <a:ahLst/>
              <a:cxnLst/>
              <a:rect l="l" t="t" r="r" b="b"/>
              <a:pathLst>
                <a:path w="12" h="19" extrusionOk="0">
                  <a:moveTo>
                    <a:pt x="1" y="18"/>
                  </a:moveTo>
                  <a:cubicBezTo>
                    <a:pt x="4" y="15"/>
                    <a:pt x="8" y="8"/>
                    <a:pt x="11" y="1"/>
                  </a:cubicBezTo>
                  <a:cubicBezTo>
                    <a:pt x="8" y="8"/>
                    <a:pt x="4" y="15"/>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5476;p59">
              <a:extLst>
                <a:ext uri="{FF2B5EF4-FFF2-40B4-BE49-F238E27FC236}">
                  <a16:creationId xmlns:a16="http://schemas.microsoft.com/office/drawing/2014/main" id="{044C72AF-ED32-7D61-6FED-0D1350238ECC}"/>
                </a:ext>
              </a:extLst>
            </p:cNvPr>
            <p:cNvSpPr/>
            <p:nvPr/>
          </p:nvSpPr>
          <p:spPr>
            <a:xfrm>
              <a:off x="1524347" y="2072608"/>
              <a:ext cx="95" cy="434"/>
            </a:xfrm>
            <a:custGeom>
              <a:avLst/>
              <a:gdLst/>
              <a:ahLst/>
              <a:cxnLst/>
              <a:rect l="l" t="t" r="r" b="b"/>
              <a:pathLst>
                <a:path w="7" h="32" extrusionOk="0">
                  <a:moveTo>
                    <a:pt x="0" y="32"/>
                  </a:moveTo>
                  <a:cubicBezTo>
                    <a:pt x="0" y="21"/>
                    <a:pt x="4" y="11"/>
                    <a:pt x="7" y="0"/>
                  </a:cubicBezTo>
                  <a:cubicBezTo>
                    <a:pt x="4" y="11"/>
                    <a:pt x="0" y="21"/>
                    <a:pt x="0"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5477;p59">
              <a:extLst>
                <a:ext uri="{FF2B5EF4-FFF2-40B4-BE49-F238E27FC236}">
                  <a16:creationId xmlns:a16="http://schemas.microsoft.com/office/drawing/2014/main" id="{24ACF9DA-D919-B87E-E19D-540057A86D3D}"/>
                </a:ext>
              </a:extLst>
            </p:cNvPr>
            <p:cNvSpPr/>
            <p:nvPr/>
          </p:nvSpPr>
          <p:spPr>
            <a:xfrm>
              <a:off x="1525107" y="2069281"/>
              <a:ext cx="54" cy="434"/>
            </a:xfrm>
            <a:custGeom>
              <a:avLst/>
              <a:gdLst/>
              <a:ahLst/>
              <a:cxnLst/>
              <a:rect l="l" t="t" r="r" b="b"/>
              <a:pathLst>
                <a:path w="4" h="32" extrusionOk="0">
                  <a:moveTo>
                    <a:pt x="0" y="32"/>
                  </a:moveTo>
                  <a:cubicBezTo>
                    <a:pt x="0" y="21"/>
                    <a:pt x="4" y="11"/>
                    <a:pt x="4" y="0"/>
                  </a:cubicBezTo>
                  <a:cubicBezTo>
                    <a:pt x="4" y="11"/>
                    <a:pt x="0" y="21"/>
                    <a:pt x="0"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5478;p59">
              <a:extLst>
                <a:ext uri="{FF2B5EF4-FFF2-40B4-BE49-F238E27FC236}">
                  <a16:creationId xmlns:a16="http://schemas.microsoft.com/office/drawing/2014/main" id="{9AE14365-838A-1343-C07B-1EC1C7A520F7}"/>
                </a:ext>
              </a:extLst>
            </p:cNvPr>
            <p:cNvSpPr/>
            <p:nvPr/>
          </p:nvSpPr>
          <p:spPr>
            <a:xfrm>
              <a:off x="1524822" y="2070707"/>
              <a:ext cx="95" cy="434"/>
            </a:xfrm>
            <a:custGeom>
              <a:avLst/>
              <a:gdLst/>
              <a:ahLst/>
              <a:cxnLst/>
              <a:rect l="l" t="t" r="r" b="b"/>
              <a:pathLst>
                <a:path w="7" h="32" extrusionOk="0">
                  <a:moveTo>
                    <a:pt x="7" y="0"/>
                  </a:moveTo>
                  <a:cubicBezTo>
                    <a:pt x="4" y="11"/>
                    <a:pt x="0" y="21"/>
                    <a:pt x="0" y="32"/>
                  </a:cubicBezTo>
                  <a:cubicBezTo>
                    <a:pt x="4" y="21"/>
                    <a:pt x="4" y="11"/>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5479;p59">
              <a:extLst>
                <a:ext uri="{FF2B5EF4-FFF2-40B4-BE49-F238E27FC236}">
                  <a16:creationId xmlns:a16="http://schemas.microsoft.com/office/drawing/2014/main" id="{CE06D8AE-9BFD-3138-4B8F-2548DB41C798}"/>
                </a:ext>
              </a:extLst>
            </p:cNvPr>
            <p:cNvSpPr/>
            <p:nvPr/>
          </p:nvSpPr>
          <p:spPr>
            <a:xfrm>
              <a:off x="1524958" y="2069987"/>
              <a:ext cx="109" cy="448"/>
            </a:xfrm>
            <a:custGeom>
              <a:avLst/>
              <a:gdLst/>
              <a:ahLst/>
              <a:cxnLst/>
              <a:rect l="l" t="t" r="r" b="b"/>
              <a:pathLst>
                <a:path w="8" h="33" extrusionOk="0">
                  <a:moveTo>
                    <a:pt x="8" y="1"/>
                  </a:moveTo>
                  <a:lnTo>
                    <a:pt x="8" y="1"/>
                  </a:lnTo>
                  <a:cubicBezTo>
                    <a:pt x="4" y="11"/>
                    <a:pt x="1" y="22"/>
                    <a:pt x="1" y="32"/>
                  </a:cubicBezTo>
                  <a:cubicBezTo>
                    <a:pt x="4" y="22"/>
                    <a:pt x="4" y="11"/>
                    <a:pt x="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5480;p59">
              <a:extLst>
                <a:ext uri="{FF2B5EF4-FFF2-40B4-BE49-F238E27FC236}">
                  <a16:creationId xmlns:a16="http://schemas.microsoft.com/office/drawing/2014/main" id="{FBCC8BC4-48F6-8FBB-0B56-3AE2739E68FB}"/>
                </a:ext>
              </a:extLst>
            </p:cNvPr>
            <p:cNvSpPr/>
            <p:nvPr/>
          </p:nvSpPr>
          <p:spPr>
            <a:xfrm>
              <a:off x="1524673" y="2071372"/>
              <a:ext cx="109" cy="489"/>
            </a:xfrm>
            <a:custGeom>
              <a:avLst/>
              <a:gdLst/>
              <a:ahLst/>
              <a:cxnLst/>
              <a:rect l="l" t="t" r="r" b="b"/>
              <a:pathLst>
                <a:path w="8" h="36" extrusionOk="0">
                  <a:moveTo>
                    <a:pt x="8" y="0"/>
                  </a:moveTo>
                  <a:cubicBezTo>
                    <a:pt x="4" y="11"/>
                    <a:pt x="1" y="21"/>
                    <a:pt x="1" y="35"/>
                  </a:cubicBezTo>
                  <a:cubicBezTo>
                    <a:pt x="1" y="25"/>
                    <a:pt x="4" y="14"/>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5481;p59">
              <a:extLst>
                <a:ext uri="{FF2B5EF4-FFF2-40B4-BE49-F238E27FC236}">
                  <a16:creationId xmlns:a16="http://schemas.microsoft.com/office/drawing/2014/main" id="{01B28930-C6A2-52A2-9DA9-CA09A67B0F9C}"/>
                </a:ext>
              </a:extLst>
            </p:cNvPr>
            <p:cNvSpPr/>
            <p:nvPr/>
          </p:nvSpPr>
          <p:spPr>
            <a:xfrm>
              <a:off x="1467063" y="1987667"/>
              <a:ext cx="204" cy="204"/>
            </a:xfrm>
            <a:custGeom>
              <a:avLst/>
              <a:gdLst/>
              <a:ahLst/>
              <a:cxnLst/>
              <a:rect l="l" t="t" r="r" b="b"/>
              <a:pathLst>
                <a:path w="15" h="15" extrusionOk="0">
                  <a:moveTo>
                    <a:pt x="0" y="1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5482;p59">
              <a:extLst>
                <a:ext uri="{FF2B5EF4-FFF2-40B4-BE49-F238E27FC236}">
                  <a16:creationId xmlns:a16="http://schemas.microsoft.com/office/drawing/2014/main" id="{7494F759-CFE7-2DF3-A206-4BC30390670F}"/>
                </a:ext>
              </a:extLst>
            </p:cNvPr>
            <p:cNvSpPr/>
            <p:nvPr/>
          </p:nvSpPr>
          <p:spPr>
            <a:xfrm>
              <a:off x="1467783" y="1986906"/>
              <a:ext cx="244" cy="299"/>
            </a:xfrm>
            <a:custGeom>
              <a:avLst/>
              <a:gdLst/>
              <a:ahLst/>
              <a:cxnLst/>
              <a:rect l="l" t="t" r="r" b="b"/>
              <a:pathLst>
                <a:path w="18" h="22" extrusionOk="0">
                  <a:moveTo>
                    <a:pt x="0" y="21"/>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5483;p59">
              <a:extLst>
                <a:ext uri="{FF2B5EF4-FFF2-40B4-BE49-F238E27FC236}">
                  <a16:creationId xmlns:a16="http://schemas.microsoft.com/office/drawing/2014/main" id="{AD031186-184D-0A8F-E668-6AB73B4AEC10}"/>
                </a:ext>
              </a:extLst>
            </p:cNvPr>
            <p:cNvSpPr/>
            <p:nvPr/>
          </p:nvSpPr>
          <p:spPr>
            <a:xfrm>
              <a:off x="1466724" y="1987993"/>
              <a:ext cx="204" cy="204"/>
            </a:xfrm>
            <a:custGeom>
              <a:avLst/>
              <a:gdLst/>
              <a:ahLst/>
              <a:cxnLst/>
              <a:rect l="l" t="t" r="r" b="b"/>
              <a:pathLst>
                <a:path w="15" h="15" extrusionOk="0">
                  <a:moveTo>
                    <a:pt x="1" y="15"/>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5484;p59">
              <a:extLst>
                <a:ext uri="{FF2B5EF4-FFF2-40B4-BE49-F238E27FC236}">
                  <a16:creationId xmlns:a16="http://schemas.microsoft.com/office/drawing/2014/main" id="{4ED3C3E6-CDBA-7294-7CE8-DEC68691F238}"/>
                </a:ext>
              </a:extLst>
            </p:cNvPr>
            <p:cNvSpPr/>
            <p:nvPr/>
          </p:nvSpPr>
          <p:spPr>
            <a:xfrm>
              <a:off x="1467389" y="1987287"/>
              <a:ext cx="258" cy="244"/>
            </a:xfrm>
            <a:custGeom>
              <a:avLst/>
              <a:gdLst/>
              <a:ahLst/>
              <a:cxnLst/>
              <a:rect l="l" t="t" r="r" b="b"/>
              <a:pathLst>
                <a:path w="19" h="18" extrusionOk="0">
                  <a:moveTo>
                    <a:pt x="1" y="18"/>
                  </a:moveTo>
                  <a:lnTo>
                    <a:pt x="1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5485;p59">
              <a:extLst>
                <a:ext uri="{FF2B5EF4-FFF2-40B4-BE49-F238E27FC236}">
                  <a16:creationId xmlns:a16="http://schemas.microsoft.com/office/drawing/2014/main" id="{66C3C165-2F5D-D013-88AB-9C224B691B54}"/>
                </a:ext>
              </a:extLst>
            </p:cNvPr>
            <p:cNvSpPr/>
            <p:nvPr/>
          </p:nvSpPr>
          <p:spPr>
            <a:xfrm>
              <a:off x="1468163" y="1986662"/>
              <a:ext cx="149" cy="163"/>
            </a:xfrm>
            <a:custGeom>
              <a:avLst/>
              <a:gdLst/>
              <a:ahLst/>
              <a:cxnLst/>
              <a:rect l="l" t="t" r="r" b="b"/>
              <a:pathLst>
                <a:path w="11" h="12" extrusionOk="0">
                  <a:moveTo>
                    <a:pt x="0" y="1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5486;p59">
              <a:extLst>
                <a:ext uri="{FF2B5EF4-FFF2-40B4-BE49-F238E27FC236}">
                  <a16:creationId xmlns:a16="http://schemas.microsoft.com/office/drawing/2014/main" id="{1B82C1D4-1ACB-4545-C87A-DD664A2F6696}"/>
                </a:ext>
              </a:extLst>
            </p:cNvPr>
            <p:cNvSpPr/>
            <p:nvPr/>
          </p:nvSpPr>
          <p:spPr>
            <a:xfrm>
              <a:off x="1469344" y="1985481"/>
              <a:ext cx="353" cy="299"/>
            </a:xfrm>
            <a:custGeom>
              <a:avLst/>
              <a:gdLst/>
              <a:ahLst/>
              <a:cxnLst/>
              <a:rect l="l" t="t" r="r" b="b"/>
              <a:pathLst>
                <a:path w="26" h="22" extrusionOk="0">
                  <a:moveTo>
                    <a:pt x="25" y="0"/>
                  </a:moveTo>
                  <a:cubicBezTo>
                    <a:pt x="15" y="7"/>
                    <a:pt x="8" y="14"/>
                    <a:pt x="1" y="21"/>
                  </a:cubicBezTo>
                  <a:cubicBezTo>
                    <a:pt x="8" y="14"/>
                    <a:pt x="18" y="7"/>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5487;p59">
              <a:extLst>
                <a:ext uri="{FF2B5EF4-FFF2-40B4-BE49-F238E27FC236}">
                  <a16:creationId xmlns:a16="http://schemas.microsoft.com/office/drawing/2014/main" id="{B8BE2E60-1DA6-396D-050B-3C98B0282771}"/>
                </a:ext>
              </a:extLst>
            </p:cNvPr>
            <p:cNvSpPr/>
            <p:nvPr/>
          </p:nvSpPr>
          <p:spPr>
            <a:xfrm>
              <a:off x="1465828" y="1988997"/>
              <a:ext cx="109" cy="109"/>
            </a:xfrm>
            <a:custGeom>
              <a:avLst/>
              <a:gdLst/>
              <a:ahLst/>
              <a:cxnLst/>
              <a:rect l="l" t="t" r="r" b="b"/>
              <a:pathLst>
                <a:path w="8" h="8" extrusionOk="0">
                  <a:moveTo>
                    <a:pt x="0" y="7"/>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5488;p59">
              <a:extLst>
                <a:ext uri="{FF2B5EF4-FFF2-40B4-BE49-F238E27FC236}">
                  <a16:creationId xmlns:a16="http://schemas.microsoft.com/office/drawing/2014/main" id="{FAC4EB9E-2E89-7E6F-D124-4C1A53A42D50}"/>
                </a:ext>
              </a:extLst>
            </p:cNvPr>
            <p:cNvSpPr/>
            <p:nvPr/>
          </p:nvSpPr>
          <p:spPr>
            <a:xfrm>
              <a:off x="1466059" y="1988658"/>
              <a:ext cx="204" cy="204"/>
            </a:xfrm>
            <a:custGeom>
              <a:avLst/>
              <a:gdLst/>
              <a:ahLst/>
              <a:cxnLst/>
              <a:rect l="l" t="t" r="r" b="b"/>
              <a:pathLst>
                <a:path w="15" h="15" extrusionOk="0">
                  <a:moveTo>
                    <a:pt x="1" y="15"/>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5489;p59">
              <a:extLst>
                <a:ext uri="{FF2B5EF4-FFF2-40B4-BE49-F238E27FC236}">
                  <a16:creationId xmlns:a16="http://schemas.microsoft.com/office/drawing/2014/main" id="{94EA2D16-C13D-0B5E-FD7B-82AAB2A5C4DA}"/>
                </a:ext>
              </a:extLst>
            </p:cNvPr>
            <p:cNvSpPr/>
            <p:nvPr/>
          </p:nvSpPr>
          <p:spPr>
            <a:xfrm>
              <a:off x="1466398" y="1988332"/>
              <a:ext cx="204" cy="204"/>
            </a:xfrm>
            <a:custGeom>
              <a:avLst/>
              <a:gdLst/>
              <a:ahLst/>
              <a:cxnLst/>
              <a:rect l="l" t="t" r="r" b="b"/>
              <a:pathLst>
                <a:path w="15" h="15" extrusionOk="0">
                  <a:moveTo>
                    <a:pt x="0" y="1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5490;p59">
              <a:extLst>
                <a:ext uri="{FF2B5EF4-FFF2-40B4-BE49-F238E27FC236}">
                  <a16:creationId xmlns:a16="http://schemas.microsoft.com/office/drawing/2014/main" id="{2A074A09-25CD-B05D-1F37-2A96DBBDCA9D}"/>
                </a:ext>
              </a:extLst>
            </p:cNvPr>
            <p:cNvSpPr/>
            <p:nvPr/>
          </p:nvSpPr>
          <p:spPr>
            <a:xfrm>
              <a:off x="1470010" y="1984476"/>
              <a:ext cx="258" cy="489"/>
            </a:xfrm>
            <a:custGeom>
              <a:avLst/>
              <a:gdLst/>
              <a:ahLst/>
              <a:cxnLst/>
              <a:rect l="l" t="t" r="r" b="b"/>
              <a:pathLst>
                <a:path w="19" h="36" extrusionOk="0">
                  <a:moveTo>
                    <a:pt x="1" y="36"/>
                  </a:moveTo>
                  <a:cubicBezTo>
                    <a:pt x="8" y="25"/>
                    <a:pt x="11" y="15"/>
                    <a:pt x="18" y="1"/>
                  </a:cubicBezTo>
                  <a:cubicBezTo>
                    <a:pt x="11" y="15"/>
                    <a:pt x="8" y="25"/>
                    <a:pt x="1" y="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5491;p59">
              <a:extLst>
                <a:ext uri="{FF2B5EF4-FFF2-40B4-BE49-F238E27FC236}">
                  <a16:creationId xmlns:a16="http://schemas.microsoft.com/office/drawing/2014/main" id="{C60031ED-B3A6-3C6B-8BAF-DC598F1EE4EC}"/>
                </a:ext>
              </a:extLst>
            </p:cNvPr>
            <p:cNvSpPr/>
            <p:nvPr/>
          </p:nvSpPr>
          <p:spPr>
            <a:xfrm>
              <a:off x="1468448" y="1986377"/>
              <a:ext cx="149" cy="163"/>
            </a:xfrm>
            <a:custGeom>
              <a:avLst/>
              <a:gdLst/>
              <a:ahLst/>
              <a:cxnLst/>
              <a:rect l="l" t="t" r="r" b="b"/>
              <a:pathLst>
                <a:path w="11" h="12" extrusionOk="0">
                  <a:moveTo>
                    <a:pt x="0" y="1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5492;p59">
              <a:extLst>
                <a:ext uri="{FF2B5EF4-FFF2-40B4-BE49-F238E27FC236}">
                  <a16:creationId xmlns:a16="http://schemas.microsoft.com/office/drawing/2014/main" id="{85F93579-A395-FC2A-8092-7FFB183ED538}"/>
                </a:ext>
              </a:extLst>
            </p:cNvPr>
            <p:cNvSpPr/>
            <p:nvPr/>
          </p:nvSpPr>
          <p:spPr>
            <a:xfrm>
              <a:off x="1469154" y="1985766"/>
              <a:ext cx="204" cy="149"/>
            </a:xfrm>
            <a:custGeom>
              <a:avLst/>
              <a:gdLst/>
              <a:ahLst/>
              <a:cxnLst/>
              <a:rect l="l" t="t" r="r" b="b"/>
              <a:pathLst>
                <a:path w="15" h="11" extrusionOk="0">
                  <a:moveTo>
                    <a:pt x="1" y="11"/>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5493;p59">
              <a:extLst>
                <a:ext uri="{FF2B5EF4-FFF2-40B4-BE49-F238E27FC236}">
                  <a16:creationId xmlns:a16="http://schemas.microsoft.com/office/drawing/2014/main" id="{E3587B3B-4DB8-17C5-C3A9-8A8C9B78F2D7}"/>
                </a:ext>
              </a:extLst>
            </p:cNvPr>
            <p:cNvSpPr/>
            <p:nvPr/>
          </p:nvSpPr>
          <p:spPr>
            <a:xfrm>
              <a:off x="1470295" y="1983811"/>
              <a:ext cx="204" cy="584"/>
            </a:xfrm>
            <a:custGeom>
              <a:avLst/>
              <a:gdLst/>
              <a:ahLst/>
              <a:cxnLst/>
              <a:rect l="l" t="t" r="r" b="b"/>
              <a:pathLst>
                <a:path w="15" h="43" extrusionOk="0">
                  <a:moveTo>
                    <a:pt x="1" y="43"/>
                  </a:moveTo>
                  <a:cubicBezTo>
                    <a:pt x="4" y="29"/>
                    <a:pt x="11" y="15"/>
                    <a:pt x="15" y="1"/>
                  </a:cubicBezTo>
                  <a:cubicBezTo>
                    <a:pt x="11" y="15"/>
                    <a:pt x="4" y="29"/>
                    <a:pt x="1"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5494;p59">
              <a:extLst>
                <a:ext uri="{FF2B5EF4-FFF2-40B4-BE49-F238E27FC236}">
                  <a16:creationId xmlns:a16="http://schemas.microsoft.com/office/drawing/2014/main" id="{0784DF0F-070B-1E52-DBE3-9E41C5D870F1}"/>
                </a:ext>
              </a:extLst>
            </p:cNvPr>
            <p:cNvSpPr/>
            <p:nvPr/>
          </p:nvSpPr>
          <p:spPr>
            <a:xfrm>
              <a:off x="1469725" y="1985006"/>
              <a:ext cx="299" cy="394"/>
            </a:xfrm>
            <a:custGeom>
              <a:avLst/>
              <a:gdLst/>
              <a:ahLst/>
              <a:cxnLst/>
              <a:rect l="l" t="t" r="r" b="b"/>
              <a:pathLst>
                <a:path w="22" h="29" extrusionOk="0">
                  <a:moveTo>
                    <a:pt x="1" y="28"/>
                  </a:moveTo>
                  <a:cubicBezTo>
                    <a:pt x="8" y="18"/>
                    <a:pt x="15" y="11"/>
                    <a:pt x="22" y="0"/>
                  </a:cubicBezTo>
                  <a:cubicBezTo>
                    <a:pt x="15" y="11"/>
                    <a:pt x="8" y="18"/>
                    <a:pt x="1"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5495;p59">
              <a:extLst>
                <a:ext uri="{FF2B5EF4-FFF2-40B4-BE49-F238E27FC236}">
                  <a16:creationId xmlns:a16="http://schemas.microsoft.com/office/drawing/2014/main" id="{51C6053A-8EEB-10AC-08BB-FDB689DA9EDF}"/>
                </a:ext>
              </a:extLst>
            </p:cNvPr>
            <p:cNvSpPr/>
            <p:nvPr/>
          </p:nvSpPr>
          <p:spPr>
            <a:xfrm>
              <a:off x="1468679" y="1986146"/>
              <a:ext cx="163" cy="149"/>
            </a:xfrm>
            <a:custGeom>
              <a:avLst/>
              <a:gdLst/>
              <a:ahLst/>
              <a:cxnLst/>
              <a:rect l="l" t="t" r="r" b="b"/>
              <a:pathLst>
                <a:path w="12" h="11" extrusionOk="0">
                  <a:moveTo>
                    <a:pt x="1" y="11"/>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5496;p59">
              <a:extLst>
                <a:ext uri="{FF2B5EF4-FFF2-40B4-BE49-F238E27FC236}">
                  <a16:creationId xmlns:a16="http://schemas.microsoft.com/office/drawing/2014/main" id="{31FB319C-2673-A1C3-8387-93AFADEBFA81}"/>
                </a:ext>
              </a:extLst>
            </p:cNvPr>
            <p:cNvSpPr/>
            <p:nvPr/>
          </p:nvSpPr>
          <p:spPr>
            <a:xfrm>
              <a:off x="1468964" y="1985956"/>
              <a:ext cx="163" cy="149"/>
            </a:xfrm>
            <a:custGeom>
              <a:avLst/>
              <a:gdLst/>
              <a:ahLst/>
              <a:cxnLst/>
              <a:rect l="l" t="t" r="r" b="b"/>
              <a:pathLst>
                <a:path w="12" h="11" extrusionOk="0">
                  <a:moveTo>
                    <a:pt x="1" y="11"/>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5497;p59">
              <a:extLst>
                <a:ext uri="{FF2B5EF4-FFF2-40B4-BE49-F238E27FC236}">
                  <a16:creationId xmlns:a16="http://schemas.microsoft.com/office/drawing/2014/main" id="{C52F91FF-B902-469E-7125-E51B8643441D}"/>
                </a:ext>
              </a:extLst>
            </p:cNvPr>
            <p:cNvSpPr/>
            <p:nvPr/>
          </p:nvSpPr>
          <p:spPr>
            <a:xfrm>
              <a:off x="1527008" y="2118853"/>
              <a:ext cx="88322" cy="99360"/>
            </a:xfrm>
            <a:custGeom>
              <a:avLst/>
              <a:gdLst/>
              <a:ahLst/>
              <a:cxnLst/>
              <a:rect l="l" t="t" r="r" b="b"/>
              <a:pathLst>
                <a:path w="6505" h="7318" extrusionOk="0">
                  <a:moveTo>
                    <a:pt x="2265" y="1"/>
                  </a:moveTo>
                  <a:cubicBezTo>
                    <a:pt x="2192" y="1"/>
                    <a:pt x="2122" y="8"/>
                    <a:pt x="2048" y="22"/>
                  </a:cubicBezTo>
                  <a:cubicBezTo>
                    <a:pt x="1971" y="36"/>
                    <a:pt x="1891" y="46"/>
                    <a:pt x="1810" y="46"/>
                  </a:cubicBezTo>
                  <a:cubicBezTo>
                    <a:pt x="1663" y="46"/>
                    <a:pt x="1505" y="144"/>
                    <a:pt x="1337" y="246"/>
                  </a:cubicBezTo>
                  <a:cubicBezTo>
                    <a:pt x="1292" y="274"/>
                    <a:pt x="1243" y="302"/>
                    <a:pt x="1197" y="330"/>
                  </a:cubicBezTo>
                  <a:cubicBezTo>
                    <a:pt x="1113" y="375"/>
                    <a:pt x="1029" y="417"/>
                    <a:pt x="942" y="449"/>
                  </a:cubicBezTo>
                  <a:cubicBezTo>
                    <a:pt x="910" y="463"/>
                    <a:pt x="882" y="473"/>
                    <a:pt x="854" y="484"/>
                  </a:cubicBezTo>
                  <a:cubicBezTo>
                    <a:pt x="812" y="505"/>
                    <a:pt x="774" y="529"/>
                    <a:pt x="739" y="561"/>
                  </a:cubicBezTo>
                  <a:cubicBezTo>
                    <a:pt x="651" y="652"/>
                    <a:pt x="529" y="708"/>
                    <a:pt x="403" y="718"/>
                  </a:cubicBezTo>
                  <a:cubicBezTo>
                    <a:pt x="390" y="720"/>
                    <a:pt x="377" y="721"/>
                    <a:pt x="364" y="721"/>
                  </a:cubicBezTo>
                  <a:cubicBezTo>
                    <a:pt x="351" y="721"/>
                    <a:pt x="338" y="720"/>
                    <a:pt x="326" y="718"/>
                  </a:cubicBezTo>
                  <a:cubicBezTo>
                    <a:pt x="284" y="715"/>
                    <a:pt x="242" y="708"/>
                    <a:pt x="203" y="690"/>
                  </a:cubicBezTo>
                  <a:lnTo>
                    <a:pt x="175" y="683"/>
                  </a:lnTo>
                  <a:lnTo>
                    <a:pt x="165" y="680"/>
                  </a:lnTo>
                  <a:lnTo>
                    <a:pt x="154" y="676"/>
                  </a:lnTo>
                  <a:lnTo>
                    <a:pt x="158" y="690"/>
                  </a:lnTo>
                  <a:lnTo>
                    <a:pt x="186" y="746"/>
                  </a:lnTo>
                  <a:lnTo>
                    <a:pt x="196" y="764"/>
                  </a:lnTo>
                  <a:lnTo>
                    <a:pt x="235" y="837"/>
                  </a:lnTo>
                  <a:lnTo>
                    <a:pt x="238" y="848"/>
                  </a:lnTo>
                  <a:lnTo>
                    <a:pt x="273" y="918"/>
                  </a:lnTo>
                  <a:lnTo>
                    <a:pt x="284" y="935"/>
                  </a:lnTo>
                  <a:lnTo>
                    <a:pt x="322" y="1009"/>
                  </a:lnTo>
                  <a:cubicBezTo>
                    <a:pt x="382" y="1114"/>
                    <a:pt x="434" y="1222"/>
                    <a:pt x="483" y="1334"/>
                  </a:cubicBezTo>
                  <a:cubicBezTo>
                    <a:pt x="550" y="1520"/>
                    <a:pt x="434" y="1607"/>
                    <a:pt x="364" y="1660"/>
                  </a:cubicBezTo>
                  <a:cubicBezTo>
                    <a:pt x="350" y="1674"/>
                    <a:pt x="336" y="1684"/>
                    <a:pt x="326" y="1691"/>
                  </a:cubicBezTo>
                  <a:cubicBezTo>
                    <a:pt x="305" y="1744"/>
                    <a:pt x="322" y="1958"/>
                    <a:pt x="375" y="2329"/>
                  </a:cubicBezTo>
                  <a:cubicBezTo>
                    <a:pt x="382" y="2367"/>
                    <a:pt x="385" y="2399"/>
                    <a:pt x="389" y="2416"/>
                  </a:cubicBezTo>
                  <a:cubicBezTo>
                    <a:pt x="399" y="2497"/>
                    <a:pt x="350" y="2584"/>
                    <a:pt x="301" y="2668"/>
                  </a:cubicBezTo>
                  <a:cubicBezTo>
                    <a:pt x="277" y="2717"/>
                    <a:pt x="228" y="2805"/>
                    <a:pt x="235" y="2829"/>
                  </a:cubicBezTo>
                  <a:cubicBezTo>
                    <a:pt x="329" y="2910"/>
                    <a:pt x="263" y="3043"/>
                    <a:pt x="200" y="3158"/>
                  </a:cubicBezTo>
                  <a:cubicBezTo>
                    <a:pt x="168" y="3225"/>
                    <a:pt x="130" y="3302"/>
                    <a:pt x="130" y="3347"/>
                  </a:cubicBezTo>
                  <a:cubicBezTo>
                    <a:pt x="130" y="3386"/>
                    <a:pt x="154" y="3403"/>
                    <a:pt x="214" y="3438"/>
                  </a:cubicBezTo>
                  <a:cubicBezTo>
                    <a:pt x="270" y="3473"/>
                    <a:pt x="340" y="3515"/>
                    <a:pt x="340" y="3606"/>
                  </a:cubicBezTo>
                  <a:cubicBezTo>
                    <a:pt x="340" y="3750"/>
                    <a:pt x="144" y="4027"/>
                    <a:pt x="14" y="4100"/>
                  </a:cubicBezTo>
                  <a:lnTo>
                    <a:pt x="11" y="4104"/>
                  </a:lnTo>
                  <a:lnTo>
                    <a:pt x="7" y="4107"/>
                  </a:lnTo>
                  <a:lnTo>
                    <a:pt x="7" y="4111"/>
                  </a:lnTo>
                  <a:lnTo>
                    <a:pt x="4" y="4114"/>
                  </a:lnTo>
                  <a:lnTo>
                    <a:pt x="4" y="4121"/>
                  </a:lnTo>
                  <a:cubicBezTo>
                    <a:pt x="4" y="4125"/>
                    <a:pt x="4" y="4125"/>
                    <a:pt x="4" y="4128"/>
                  </a:cubicBezTo>
                  <a:cubicBezTo>
                    <a:pt x="0" y="4132"/>
                    <a:pt x="4" y="4132"/>
                    <a:pt x="4" y="4135"/>
                  </a:cubicBezTo>
                  <a:lnTo>
                    <a:pt x="4" y="4146"/>
                  </a:lnTo>
                  <a:lnTo>
                    <a:pt x="4" y="4156"/>
                  </a:lnTo>
                  <a:lnTo>
                    <a:pt x="4" y="4170"/>
                  </a:lnTo>
                  <a:lnTo>
                    <a:pt x="4" y="4184"/>
                  </a:lnTo>
                  <a:lnTo>
                    <a:pt x="4" y="4205"/>
                  </a:lnTo>
                  <a:lnTo>
                    <a:pt x="4" y="4219"/>
                  </a:lnTo>
                  <a:lnTo>
                    <a:pt x="4" y="4223"/>
                  </a:lnTo>
                  <a:cubicBezTo>
                    <a:pt x="18" y="4240"/>
                    <a:pt x="32" y="4261"/>
                    <a:pt x="42" y="4282"/>
                  </a:cubicBezTo>
                  <a:cubicBezTo>
                    <a:pt x="81" y="4356"/>
                    <a:pt x="137" y="4422"/>
                    <a:pt x="200" y="4471"/>
                  </a:cubicBezTo>
                  <a:lnTo>
                    <a:pt x="203" y="4475"/>
                  </a:lnTo>
                  <a:cubicBezTo>
                    <a:pt x="214" y="4482"/>
                    <a:pt x="221" y="4489"/>
                    <a:pt x="228" y="4492"/>
                  </a:cubicBezTo>
                  <a:cubicBezTo>
                    <a:pt x="235" y="4499"/>
                    <a:pt x="242" y="4506"/>
                    <a:pt x="245" y="4513"/>
                  </a:cubicBezTo>
                  <a:cubicBezTo>
                    <a:pt x="252" y="4517"/>
                    <a:pt x="256" y="4524"/>
                    <a:pt x="259" y="4527"/>
                  </a:cubicBezTo>
                  <a:lnTo>
                    <a:pt x="263" y="4534"/>
                  </a:lnTo>
                  <a:cubicBezTo>
                    <a:pt x="270" y="4545"/>
                    <a:pt x="277" y="4555"/>
                    <a:pt x="284" y="4569"/>
                  </a:cubicBezTo>
                  <a:cubicBezTo>
                    <a:pt x="326" y="4650"/>
                    <a:pt x="315" y="4741"/>
                    <a:pt x="305" y="4818"/>
                  </a:cubicBezTo>
                  <a:cubicBezTo>
                    <a:pt x="294" y="4912"/>
                    <a:pt x="284" y="4993"/>
                    <a:pt x="343" y="5066"/>
                  </a:cubicBezTo>
                  <a:cubicBezTo>
                    <a:pt x="392" y="5126"/>
                    <a:pt x="448" y="5175"/>
                    <a:pt x="511" y="5217"/>
                  </a:cubicBezTo>
                  <a:cubicBezTo>
                    <a:pt x="571" y="5262"/>
                    <a:pt x="620" y="5297"/>
                    <a:pt x="623" y="5357"/>
                  </a:cubicBezTo>
                  <a:cubicBezTo>
                    <a:pt x="620" y="5402"/>
                    <a:pt x="599" y="5441"/>
                    <a:pt x="564" y="5465"/>
                  </a:cubicBezTo>
                  <a:cubicBezTo>
                    <a:pt x="532" y="5493"/>
                    <a:pt x="532" y="5535"/>
                    <a:pt x="536" y="5602"/>
                  </a:cubicBezTo>
                  <a:lnTo>
                    <a:pt x="536" y="5633"/>
                  </a:lnTo>
                  <a:cubicBezTo>
                    <a:pt x="543" y="5703"/>
                    <a:pt x="522" y="5773"/>
                    <a:pt x="476" y="5829"/>
                  </a:cubicBezTo>
                  <a:cubicBezTo>
                    <a:pt x="466" y="5840"/>
                    <a:pt x="455" y="5847"/>
                    <a:pt x="445" y="5857"/>
                  </a:cubicBezTo>
                  <a:cubicBezTo>
                    <a:pt x="441" y="5861"/>
                    <a:pt x="424" y="5875"/>
                    <a:pt x="427" y="5920"/>
                  </a:cubicBezTo>
                  <a:cubicBezTo>
                    <a:pt x="452" y="6036"/>
                    <a:pt x="525" y="6138"/>
                    <a:pt x="627" y="6197"/>
                  </a:cubicBezTo>
                  <a:cubicBezTo>
                    <a:pt x="735" y="6246"/>
                    <a:pt x="749" y="6369"/>
                    <a:pt x="763" y="6474"/>
                  </a:cubicBezTo>
                  <a:cubicBezTo>
                    <a:pt x="774" y="6561"/>
                    <a:pt x="784" y="6656"/>
                    <a:pt x="840" y="6712"/>
                  </a:cubicBezTo>
                  <a:cubicBezTo>
                    <a:pt x="952" y="6824"/>
                    <a:pt x="959" y="7013"/>
                    <a:pt x="966" y="7163"/>
                  </a:cubicBezTo>
                  <a:cubicBezTo>
                    <a:pt x="966" y="7188"/>
                    <a:pt x="966" y="7216"/>
                    <a:pt x="970" y="7237"/>
                  </a:cubicBezTo>
                  <a:lnTo>
                    <a:pt x="970" y="7247"/>
                  </a:lnTo>
                  <a:lnTo>
                    <a:pt x="970" y="7265"/>
                  </a:lnTo>
                  <a:lnTo>
                    <a:pt x="970" y="7286"/>
                  </a:lnTo>
                  <a:lnTo>
                    <a:pt x="970" y="7296"/>
                  </a:lnTo>
                  <a:cubicBezTo>
                    <a:pt x="970" y="7300"/>
                    <a:pt x="970" y="7310"/>
                    <a:pt x="973" y="7317"/>
                  </a:cubicBezTo>
                  <a:cubicBezTo>
                    <a:pt x="1001" y="7314"/>
                    <a:pt x="1078" y="7289"/>
                    <a:pt x="1222" y="7198"/>
                  </a:cubicBezTo>
                  <a:cubicBezTo>
                    <a:pt x="1348" y="7118"/>
                    <a:pt x="1463" y="7023"/>
                    <a:pt x="1568" y="6918"/>
                  </a:cubicBezTo>
                  <a:lnTo>
                    <a:pt x="1610" y="6876"/>
                  </a:lnTo>
                  <a:cubicBezTo>
                    <a:pt x="1717" y="6763"/>
                    <a:pt x="1792" y="6719"/>
                    <a:pt x="1861" y="6719"/>
                  </a:cubicBezTo>
                  <a:cubicBezTo>
                    <a:pt x="1871" y="6719"/>
                    <a:pt x="1881" y="6720"/>
                    <a:pt x="1891" y="6722"/>
                  </a:cubicBezTo>
                  <a:lnTo>
                    <a:pt x="1912" y="6729"/>
                  </a:lnTo>
                  <a:cubicBezTo>
                    <a:pt x="1926" y="6736"/>
                    <a:pt x="1940" y="6740"/>
                    <a:pt x="1954" y="6747"/>
                  </a:cubicBezTo>
                  <a:cubicBezTo>
                    <a:pt x="1971" y="6757"/>
                    <a:pt x="1985" y="6764"/>
                    <a:pt x="1999" y="6775"/>
                  </a:cubicBezTo>
                  <a:cubicBezTo>
                    <a:pt x="2045" y="6810"/>
                    <a:pt x="2097" y="6831"/>
                    <a:pt x="2153" y="6838"/>
                  </a:cubicBezTo>
                  <a:lnTo>
                    <a:pt x="2248" y="6852"/>
                  </a:lnTo>
                  <a:cubicBezTo>
                    <a:pt x="2468" y="6876"/>
                    <a:pt x="2720" y="6904"/>
                    <a:pt x="2832" y="7135"/>
                  </a:cubicBezTo>
                  <a:cubicBezTo>
                    <a:pt x="2836" y="7142"/>
                    <a:pt x="2843" y="7149"/>
                    <a:pt x="2846" y="7156"/>
                  </a:cubicBezTo>
                  <a:cubicBezTo>
                    <a:pt x="2878" y="7125"/>
                    <a:pt x="2934" y="7013"/>
                    <a:pt x="2962" y="6957"/>
                  </a:cubicBezTo>
                  <a:lnTo>
                    <a:pt x="2983" y="6908"/>
                  </a:lnTo>
                  <a:cubicBezTo>
                    <a:pt x="3000" y="6869"/>
                    <a:pt x="3021" y="6834"/>
                    <a:pt x="3049" y="6799"/>
                  </a:cubicBezTo>
                  <a:cubicBezTo>
                    <a:pt x="3092" y="6754"/>
                    <a:pt x="3166" y="6739"/>
                    <a:pt x="3272" y="6739"/>
                  </a:cubicBezTo>
                  <a:cubicBezTo>
                    <a:pt x="3355" y="6739"/>
                    <a:pt x="3458" y="6748"/>
                    <a:pt x="3581" y="6761"/>
                  </a:cubicBezTo>
                  <a:lnTo>
                    <a:pt x="3655" y="6771"/>
                  </a:lnTo>
                  <a:cubicBezTo>
                    <a:pt x="3691" y="6776"/>
                    <a:pt x="3729" y="6780"/>
                    <a:pt x="3767" y="6780"/>
                  </a:cubicBezTo>
                  <a:cubicBezTo>
                    <a:pt x="3781" y="6780"/>
                    <a:pt x="3795" y="6779"/>
                    <a:pt x="3809" y="6778"/>
                  </a:cubicBezTo>
                  <a:cubicBezTo>
                    <a:pt x="3826" y="6743"/>
                    <a:pt x="3844" y="6705"/>
                    <a:pt x="3851" y="6663"/>
                  </a:cubicBezTo>
                  <a:lnTo>
                    <a:pt x="3851" y="6659"/>
                  </a:lnTo>
                  <a:lnTo>
                    <a:pt x="3858" y="6638"/>
                  </a:lnTo>
                  <a:lnTo>
                    <a:pt x="3858" y="6631"/>
                  </a:lnTo>
                  <a:lnTo>
                    <a:pt x="3861" y="6614"/>
                  </a:lnTo>
                  <a:lnTo>
                    <a:pt x="3865" y="6589"/>
                  </a:lnTo>
                  <a:lnTo>
                    <a:pt x="3865" y="6586"/>
                  </a:lnTo>
                  <a:cubicBezTo>
                    <a:pt x="3910" y="6383"/>
                    <a:pt x="3942" y="6089"/>
                    <a:pt x="3931" y="6008"/>
                  </a:cubicBezTo>
                  <a:cubicBezTo>
                    <a:pt x="3907" y="5840"/>
                    <a:pt x="4208" y="5539"/>
                    <a:pt x="4380" y="5427"/>
                  </a:cubicBezTo>
                  <a:cubicBezTo>
                    <a:pt x="4502" y="5343"/>
                    <a:pt x="4663" y="5343"/>
                    <a:pt x="4800" y="5339"/>
                  </a:cubicBezTo>
                  <a:lnTo>
                    <a:pt x="4873" y="5339"/>
                  </a:lnTo>
                  <a:cubicBezTo>
                    <a:pt x="4881" y="5340"/>
                    <a:pt x="4888" y="5340"/>
                    <a:pt x="4896" y="5340"/>
                  </a:cubicBezTo>
                  <a:cubicBezTo>
                    <a:pt x="4948" y="5340"/>
                    <a:pt x="4999" y="5330"/>
                    <a:pt x="5048" y="5311"/>
                  </a:cubicBezTo>
                  <a:cubicBezTo>
                    <a:pt x="5164" y="5252"/>
                    <a:pt x="5311" y="5241"/>
                    <a:pt x="5461" y="5238"/>
                  </a:cubicBezTo>
                  <a:lnTo>
                    <a:pt x="5710" y="5238"/>
                  </a:lnTo>
                  <a:cubicBezTo>
                    <a:pt x="5857" y="5238"/>
                    <a:pt x="5979" y="5318"/>
                    <a:pt x="6074" y="5385"/>
                  </a:cubicBezTo>
                  <a:cubicBezTo>
                    <a:pt x="6134" y="5423"/>
                    <a:pt x="6190" y="5465"/>
                    <a:pt x="6225" y="5465"/>
                  </a:cubicBezTo>
                  <a:cubicBezTo>
                    <a:pt x="6246" y="5462"/>
                    <a:pt x="6267" y="5455"/>
                    <a:pt x="6284" y="5441"/>
                  </a:cubicBezTo>
                  <a:cubicBezTo>
                    <a:pt x="6340" y="5399"/>
                    <a:pt x="6386" y="5339"/>
                    <a:pt x="6407" y="5273"/>
                  </a:cubicBezTo>
                  <a:cubicBezTo>
                    <a:pt x="6410" y="5259"/>
                    <a:pt x="6414" y="5245"/>
                    <a:pt x="6417" y="5231"/>
                  </a:cubicBezTo>
                  <a:lnTo>
                    <a:pt x="6417" y="5224"/>
                  </a:lnTo>
                  <a:cubicBezTo>
                    <a:pt x="6421" y="5213"/>
                    <a:pt x="6421" y="5203"/>
                    <a:pt x="6421" y="5189"/>
                  </a:cubicBezTo>
                  <a:lnTo>
                    <a:pt x="6421" y="5182"/>
                  </a:lnTo>
                  <a:cubicBezTo>
                    <a:pt x="6421" y="5164"/>
                    <a:pt x="6421" y="5150"/>
                    <a:pt x="6417" y="5136"/>
                  </a:cubicBezTo>
                  <a:cubicBezTo>
                    <a:pt x="6403" y="5038"/>
                    <a:pt x="6428" y="4933"/>
                    <a:pt x="6456" y="4821"/>
                  </a:cubicBezTo>
                  <a:cubicBezTo>
                    <a:pt x="6466" y="4790"/>
                    <a:pt x="6473" y="4758"/>
                    <a:pt x="6480" y="4723"/>
                  </a:cubicBezTo>
                  <a:cubicBezTo>
                    <a:pt x="6494" y="4674"/>
                    <a:pt x="6501" y="4625"/>
                    <a:pt x="6501" y="4576"/>
                  </a:cubicBezTo>
                  <a:cubicBezTo>
                    <a:pt x="6505" y="4527"/>
                    <a:pt x="6498" y="4482"/>
                    <a:pt x="6484" y="4436"/>
                  </a:cubicBezTo>
                  <a:cubicBezTo>
                    <a:pt x="6452" y="4352"/>
                    <a:pt x="6400" y="4282"/>
                    <a:pt x="6333" y="4223"/>
                  </a:cubicBezTo>
                  <a:cubicBezTo>
                    <a:pt x="6253" y="4142"/>
                    <a:pt x="6158" y="4051"/>
                    <a:pt x="6158" y="3879"/>
                  </a:cubicBezTo>
                  <a:cubicBezTo>
                    <a:pt x="6158" y="3788"/>
                    <a:pt x="6148" y="3739"/>
                    <a:pt x="6120" y="3711"/>
                  </a:cubicBezTo>
                  <a:cubicBezTo>
                    <a:pt x="6095" y="3694"/>
                    <a:pt x="6067" y="3680"/>
                    <a:pt x="6036" y="3676"/>
                  </a:cubicBezTo>
                  <a:cubicBezTo>
                    <a:pt x="5980" y="3670"/>
                    <a:pt x="5925" y="3667"/>
                    <a:pt x="5869" y="3667"/>
                  </a:cubicBezTo>
                  <a:cubicBezTo>
                    <a:pt x="5837" y="3667"/>
                    <a:pt x="5805" y="3668"/>
                    <a:pt x="5773" y="3669"/>
                  </a:cubicBezTo>
                  <a:lnTo>
                    <a:pt x="5755" y="3669"/>
                  </a:lnTo>
                  <a:cubicBezTo>
                    <a:pt x="5730" y="3670"/>
                    <a:pt x="5705" y="3671"/>
                    <a:pt x="5681" y="3671"/>
                  </a:cubicBezTo>
                  <a:cubicBezTo>
                    <a:pt x="5232" y="3671"/>
                    <a:pt x="5118" y="3490"/>
                    <a:pt x="5108" y="3337"/>
                  </a:cubicBezTo>
                  <a:cubicBezTo>
                    <a:pt x="5097" y="3263"/>
                    <a:pt x="5073" y="3197"/>
                    <a:pt x="5038" y="3134"/>
                  </a:cubicBezTo>
                  <a:cubicBezTo>
                    <a:pt x="4992" y="3039"/>
                    <a:pt x="4922" y="2896"/>
                    <a:pt x="5080" y="2819"/>
                  </a:cubicBezTo>
                  <a:cubicBezTo>
                    <a:pt x="5083" y="2815"/>
                    <a:pt x="5090" y="2812"/>
                    <a:pt x="5094" y="2808"/>
                  </a:cubicBezTo>
                  <a:cubicBezTo>
                    <a:pt x="5083" y="2780"/>
                    <a:pt x="5069" y="2752"/>
                    <a:pt x="5052" y="2728"/>
                  </a:cubicBezTo>
                  <a:cubicBezTo>
                    <a:pt x="5006" y="2658"/>
                    <a:pt x="4943" y="2560"/>
                    <a:pt x="4964" y="2448"/>
                  </a:cubicBezTo>
                  <a:cubicBezTo>
                    <a:pt x="4985" y="2315"/>
                    <a:pt x="4922" y="2259"/>
                    <a:pt x="4814" y="2168"/>
                  </a:cubicBezTo>
                  <a:lnTo>
                    <a:pt x="4775" y="2136"/>
                  </a:lnTo>
                  <a:cubicBezTo>
                    <a:pt x="4753" y="2117"/>
                    <a:pt x="4672" y="2115"/>
                    <a:pt x="4598" y="2115"/>
                  </a:cubicBezTo>
                  <a:cubicBezTo>
                    <a:pt x="4577" y="2115"/>
                    <a:pt x="4556" y="2115"/>
                    <a:pt x="4537" y="2115"/>
                  </a:cubicBezTo>
                  <a:cubicBezTo>
                    <a:pt x="4506" y="2116"/>
                    <a:pt x="4475" y="2117"/>
                    <a:pt x="4445" y="2117"/>
                  </a:cubicBezTo>
                  <a:cubicBezTo>
                    <a:pt x="4341" y="2117"/>
                    <a:pt x="4248" y="2107"/>
                    <a:pt x="4194" y="2056"/>
                  </a:cubicBezTo>
                  <a:cubicBezTo>
                    <a:pt x="4170" y="2031"/>
                    <a:pt x="4152" y="1993"/>
                    <a:pt x="4156" y="1958"/>
                  </a:cubicBezTo>
                  <a:cubicBezTo>
                    <a:pt x="4156" y="1842"/>
                    <a:pt x="3910" y="1810"/>
                    <a:pt x="3767" y="1810"/>
                  </a:cubicBezTo>
                  <a:cubicBezTo>
                    <a:pt x="3637" y="1810"/>
                    <a:pt x="3613" y="1716"/>
                    <a:pt x="3599" y="1667"/>
                  </a:cubicBezTo>
                  <a:cubicBezTo>
                    <a:pt x="3588" y="1625"/>
                    <a:pt x="3586" y="1617"/>
                    <a:pt x="3569" y="1617"/>
                  </a:cubicBezTo>
                  <a:cubicBezTo>
                    <a:pt x="3565" y="1617"/>
                    <a:pt x="3560" y="1617"/>
                    <a:pt x="3553" y="1618"/>
                  </a:cubicBezTo>
                  <a:lnTo>
                    <a:pt x="3536" y="1618"/>
                  </a:lnTo>
                  <a:cubicBezTo>
                    <a:pt x="3530" y="1618"/>
                    <a:pt x="3525" y="1618"/>
                    <a:pt x="3519" y="1618"/>
                  </a:cubicBezTo>
                  <a:cubicBezTo>
                    <a:pt x="3458" y="1618"/>
                    <a:pt x="3398" y="1601"/>
                    <a:pt x="3350" y="1569"/>
                  </a:cubicBezTo>
                  <a:cubicBezTo>
                    <a:pt x="3315" y="1547"/>
                    <a:pt x="3288" y="1529"/>
                    <a:pt x="3224" y="1529"/>
                  </a:cubicBezTo>
                  <a:cubicBezTo>
                    <a:pt x="3207" y="1529"/>
                    <a:pt x="3186" y="1531"/>
                    <a:pt x="3161" y="1534"/>
                  </a:cubicBezTo>
                  <a:cubicBezTo>
                    <a:pt x="3130" y="1538"/>
                    <a:pt x="3101" y="1540"/>
                    <a:pt x="3072" y="1540"/>
                  </a:cubicBezTo>
                  <a:cubicBezTo>
                    <a:pt x="2847" y="1540"/>
                    <a:pt x="2691" y="1404"/>
                    <a:pt x="2458" y="1124"/>
                  </a:cubicBezTo>
                  <a:cubicBezTo>
                    <a:pt x="2185" y="802"/>
                    <a:pt x="2209" y="193"/>
                    <a:pt x="226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5498;p59">
              <a:extLst>
                <a:ext uri="{FF2B5EF4-FFF2-40B4-BE49-F238E27FC236}">
                  <a16:creationId xmlns:a16="http://schemas.microsoft.com/office/drawing/2014/main" id="{4B30C643-C97D-F092-186C-816BCA735DC4}"/>
                </a:ext>
              </a:extLst>
            </p:cNvPr>
            <p:cNvSpPr/>
            <p:nvPr/>
          </p:nvSpPr>
          <p:spPr>
            <a:xfrm>
              <a:off x="1596443" y="2164147"/>
              <a:ext cx="8812" cy="4820"/>
            </a:xfrm>
            <a:custGeom>
              <a:avLst/>
              <a:gdLst/>
              <a:ahLst/>
              <a:cxnLst/>
              <a:rect l="l" t="t" r="r" b="b"/>
              <a:pathLst>
                <a:path w="649" h="355" extrusionOk="0">
                  <a:moveTo>
                    <a:pt x="648" y="337"/>
                  </a:moveTo>
                  <a:cubicBezTo>
                    <a:pt x="134" y="354"/>
                    <a:pt x="11" y="165"/>
                    <a:pt x="1" y="1"/>
                  </a:cubicBezTo>
                  <a:cubicBezTo>
                    <a:pt x="11" y="165"/>
                    <a:pt x="134" y="354"/>
                    <a:pt x="648" y="33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5499;p59">
              <a:extLst>
                <a:ext uri="{FF2B5EF4-FFF2-40B4-BE49-F238E27FC236}">
                  <a16:creationId xmlns:a16="http://schemas.microsoft.com/office/drawing/2014/main" id="{4092466F-6FFF-475A-C43A-01A35482755D}"/>
                </a:ext>
              </a:extLst>
            </p:cNvPr>
            <p:cNvSpPr/>
            <p:nvPr/>
          </p:nvSpPr>
          <p:spPr>
            <a:xfrm>
              <a:off x="1614230" y="2188587"/>
              <a:ext cx="54" cy="625"/>
            </a:xfrm>
            <a:custGeom>
              <a:avLst/>
              <a:gdLst/>
              <a:ahLst/>
              <a:cxnLst/>
              <a:rect l="l" t="t" r="r" b="b"/>
              <a:pathLst>
                <a:path w="4" h="46" extrusionOk="0">
                  <a:moveTo>
                    <a:pt x="0" y="0"/>
                  </a:moveTo>
                  <a:cubicBezTo>
                    <a:pt x="4" y="14"/>
                    <a:pt x="4" y="32"/>
                    <a:pt x="4" y="46"/>
                  </a:cubicBezTo>
                  <a:cubicBezTo>
                    <a:pt x="4" y="32"/>
                    <a:pt x="4" y="1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5500;p59">
              <a:extLst>
                <a:ext uri="{FF2B5EF4-FFF2-40B4-BE49-F238E27FC236}">
                  <a16:creationId xmlns:a16="http://schemas.microsoft.com/office/drawing/2014/main" id="{4072BEF1-8737-E340-1A07-DA1D086FB8CD}"/>
                </a:ext>
              </a:extLst>
            </p:cNvPr>
            <p:cNvSpPr/>
            <p:nvPr/>
          </p:nvSpPr>
          <p:spPr>
            <a:xfrm>
              <a:off x="1584047" y="2146754"/>
              <a:ext cx="4616" cy="923"/>
            </a:xfrm>
            <a:custGeom>
              <a:avLst/>
              <a:gdLst/>
              <a:ahLst/>
              <a:cxnLst/>
              <a:rect l="l" t="t" r="r" b="b"/>
              <a:pathLst>
                <a:path w="340" h="68" extrusionOk="0">
                  <a:moveTo>
                    <a:pt x="340" y="60"/>
                  </a:moveTo>
                  <a:cubicBezTo>
                    <a:pt x="200" y="64"/>
                    <a:pt x="67" y="67"/>
                    <a:pt x="0" y="1"/>
                  </a:cubicBezTo>
                  <a:cubicBezTo>
                    <a:pt x="67" y="67"/>
                    <a:pt x="200" y="64"/>
                    <a:pt x="340" y="6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5501;p59">
              <a:extLst>
                <a:ext uri="{FF2B5EF4-FFF2-40B4-BE49-F238E27FC236}">
                  <a16:creationId xmlns:a16="http://schemas.microsoft.com/office/drawing/2014/main" id="{8F38421E-A517-95B4-B832-188912B26EDB}"/>
                </a:ext>
              </a:extLst>
            </p:cNvPr>
            <p:cNvSpPr/>
            <p:nvPr/>
          </p:nvSpPr>
          <p:spPr>
            <a:xfrm>
              <a:off x="1612370" y="2190433"/>
              <a:ext cx="1724" cy="2349"/>
            </a:xfrm>
            <a:custGeom>
              <a:avLst/>
              <a:gdLst/>
              <a:ahLst/>
              <a:cxnLst/>
              <a:rect l="l" t="t" r="r" b="b"/>
              <a:pathLst>
                <a:path w="127" h="173" extrusionOk="0">
                  <a:moveTo>
                    <a:pt x="127" y="1"/>
                  </a:moveTo>
                  <a:cubicBezTo>
                    <a:pt x="114" y="34"/>
                    <a:pt x="99" y="63"/>
                    <a:pt x="82" y="90"/>
                  </a:cubicBezTo>
                  <a:lnTo>
                    <a:pt x="82" y="90"/>
                  </a:lnTo>
                  <a:cubicBezTo>
                    <a:pt x="100" y="63"/>
                    <a:pt x="115" y="33"/>
                    <a:pt x="127" y="1"/>
                  </a:cubicBezTo>
                  <a:close/>
                  <a:moveTo>
                    <a:pt x="82" y="90"/>
                  </a:moveTo>
                  <a:cubicBezTo>
                    <a:pt x="70" y="108"/>
                    <a:pt x="56" y="124"/>
                    <a:pt x="40" y="140"/>
                  </a:cubicBezTo>
                  <a:lnTo>
                    <a:pt x="40" y="140"/>
                  </a:lnTo>
                  <a:cubicBezTo>
                    <a:pt x="47" y="133"/>
                    <a:pt x="54" y="126"/>
                    <a:pt x="60" y="120"/>
                  </a:cubicBezTo>
                  <a:cubicBezTo>
                    <a:pt x="68" y="110"/>
                    <a:pt x="75" y="100"/>
                    <a:pt x="82" y="90"/>
                  </a:cubicBezTo>
                  <a:close/>
                  <a:moveTo>
                    <a:pt x="40" y="140"/>
                  </a:moveTo>
                  <a:lnTo>
                    <a:pt x="40" y="140"/>
                  </a:lnTo>
                  <a:cubicBezTo>
                    <a:pt x="32" y="147"/>
                    <a:pt x="24" y="154"/>
                    <a:pt x="15" y="162"/>
                  </a:cubicBezTo>
                  <a:lnTo>
                    <a:pt x="1" y="172"/>
                  </a:lnTo>
                  <a:cubicBezTo>
                    <a:pt x="15" y="162"/>
                    <a:pt x="28" y="151"/>
                    <a:pt x="40" y="14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5502;p59">
              <a:extLst>
                <a:ext uri="{FF2B5EF4-FFF2-40B4-BE49-F238E27FC236}">
                  <a16:creationId xmlns:a16="http://schemas.microsoft.com/office/drawing/2014/main" id="{958E2509-7D85-8A18-E00D-BB069805B07E}"/>
                </a:ext>
              </a:extLst>
            </p:cNvPr>
            <p:cNvSpPr/>
            <p:nvPr/>
          </p:nvSpPr>
          <p:spPr>
            <a:xfrm>
              <a:off x="1614040" y="2189917"/>
              <a:ext cx="149" cy="530"/>
            </a:xfrm>
            <a:custGeom>
              <a:avLst/>
              <a:gdLst/>
              <a:ahLst/>
              <a:cxnLst/>
              <a:rect l="l" t="t" r="r" b="b"/>
              <a:pathLst>
                <a:path w="11" h="39" extrusionOk="0">
                  <a:moveTo>
                    <a:pt x="11" y="0"/>
                  </a:moveTo>
                  <a:cubicBezTo>
                    <a:pt x="7" y="11"/>
                    <a:pt x="4" y="25"/>
                    <a:pt x="0" y="39"/>
                  </a:cubicBezTo>
                  <a:cubicBezTo>
                    <a:pt x="4" y="25"/>
                    <a:pt x="7" y="11"/>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5503;p59">
              <a:extLst>
                <a:ext uri="{FF2B5EF4-FFF2-40B4-BE49-F238E27FC236}">
                  <a16:creationId xmlns:a16="http://schemas.microsoft.com/office/drawing/2014/main" id="{E373349A-6955-F3FD-DEDC-B2FBCAB7D75F}"/>
                </a:ext>
              </a:extLst>
            </p:cNvPr>
            <p:cNvSpPr/>
            <p:nvPr/>
          </p:nvSpPr>
          <p:spPr>
            <a:xfrm>
              <a:off x="1529140" y="2128031"/>
              <a:ext cx="163" cy="54"/>
            </a:xfrm>
            <a:custGeom>
              <a:avLst/>
              <a:gdLst/>
              <a:ahLst/>
              <a:cxnLst/>
              <a:rect l="l" t="t" r="r" b="b"/>
              <a:pathLst>
                <a:path w="12" h="4" extrusionOk="0">
                  <a:moveTo>
                    <a:pt x="11" y="4"/>
                  </a:moveTo>
                  <a:lnTo>
                    <a:pt x="1" y="0"/>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5504;p59">
              <a:extLst>
                <a:ext uri="{FF2B5EF4-FFF2-40B4-BE49-F238E27FC236}">
                  <a16:creationId xmlns:a16="http://schemas.microsoft.com/office/drawing/2014/main" id="{F731A4BF-4781-1E15-9307-13B477B8D26F}"/>
                </a:ext>
              </a:extLst>
            </p:cNvPr>
            <p:cNvSpPr/>
            <p:nvPr/>
          </p:nvSpPr>
          <p:spPr>
            <a:xfrm>
              <a:off x="1614230" y="2189293"/>
              <a:ext cx="54" cy="489"/>
            </a:xfrm>
            <a:custGeom>
              <a:avLst/>
              <a:gdLst/>
              <a:ahLst/>
              <a:cxnLst/>
              <a:rect l="l" t="t" r="r" b="b"/>
              <a:pathLst>
                <a:path w="4" h="36" extrusionOk="0">
                  <a:moveTo>
                    <a:pt x="4" y="1"/>
                  </a:moveTo>
                  <a:cubicBezTo>
                    <a:pt x="4" y="15"/>
                    <a:pt x="0" y="25"/>
                    <a:pt x="0" y="36"/>
                  </a:cubicBezTo>
                  <a:cubicBezTo>
                    <a:pt x="0" y="25"/>
                    <a:pt x="4" y="15"/>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5505;p59">
              <a:extLst>
                <a:ext uri="{FF2B5EF4-FFF2-40B4-BE49-F238E27FC236}">
                  <a16:creationId xmlns:a16="http://schemas.microsoft.com/office/drawing/2014/main" id="{8EC96C9C-DBAB-E4D6-3574-C7E3FE163D9D}"/>
                </a:ext>
              </a:extLst>
            </p:cNvPr>
            <p:cNvSpPr/>
            <p:nvPr/>
          </p:nvSpPr>
          <p:spPr>
            <a:xfrm>
              <a:off x="1529425" y="2128126"/>
              <a:ext cx="394" cy="149"/>
            </a:xfrm>
            <a:custGeom>
              <a:avLst/>
              <a:gdLst/>
              <a:ahLst/>
              <a:cxnLst/>
              <a:rect l="l" t="t" r="r" b="b"/>
              <a:pathLst>
                <a:path w="29" h="11" extrusionOk="0">
                  <a:moveTo>
                    <a:pt x="1" y="0"/>
                  </a:moveTo>
                  <a:lnTo>
                    <a:pt x="29"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5506;p59">
              <a:extLst>
                <a:ext uri="{FF2B5EF4-FFF2-40B4-BE49-F238E27FC236}">
                  <a16:creationId xmlns:a16="http://schemas.microsoft.com/office/drawing/2014/main" id="{39787B73-9C36-4B5A-2A07-D6CF6919421F}"/>
                </a:ext>
              </a:extLst>
            </p:cNvPr>
            <p:cNvSpPr/>
            <p:nvPr/>
          </p:nvSpPr>
          <p:spPr>
            <a:xfrm>
              <a:off x="1575290" y="214080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5507;p59">
              <a:extLst>
                <a:ext uri="{FF2B5EF4-FFF2-40B4-BE49-F238E27FC236}">
                  <a16:creationId xmlns:a16="http://schemas.microsoft.com/office/drawing/2014/main" id="{D90E60C9-1D2F-F180-2B2D-496B93C70CBD}"/>
                </a:ext>
              </a:extLst>
            </p:cNvPr>
            <p:cNvSpPr/>
            <p:nvPr/>
          </p:nvSpPr>
          <p:spPr>
            <a:xfrm>
              <a:off x="1615085" y="2180983"/>
              <a:ext cx="299" cy="2009"/>
            </a:xfrm>
            <a:custGeom>
              <a:avLst/>
              <a:gdLst/>
              <a:ahLst/>
              <a:cxnLst/>
              <a:rect l="l" t="t" r="r" b="b"/>
              <a:pathLst>
                <a:path w="22" h="148" extrusionOk="0">
                  <a:moveTo>
                    <a:pt x="21" y="0"/>
                  </a:moveTo>
                  <a:cubicBezTo>
                    <a:pt x="18" y="49"/>
                    <a:pt x="11" y="98"/>
                    <a:pt x="0" y="147"/>
                  </a:cubicBezTo>
                  <a:cubicBezTo>
                    <a:pt x="11" y="98"/>
                    <a:pt x="18" y="49"/>
                    <a:pt x="2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5508;p59">
              <a:extLst>
                <a:ext uri="{FF2B5EF4-FFF2-40B4-BE49-F238E27FC236}">
                  <a16:creationId xmlns:a16="http://schemas.microsoft.com/office/drawing/2014/main" id="{187606CA-7120-C89E-2F54-1A3ED000FD83}"/>
                </a:ext>
              </a:extLst>
            </p:cNvPr>
            <p:cNvSpPr/>
            <p:nvPr/>
          </p:nvSpPr>
          <p:spPr>
            <a:xfrm>
              <a:off x="1595493" y="2161391"/>
              <a:ext cx="964" cy="2770"/>
            </a:xfrm>
            <a:custGeom>
              <a:avLst/>
              <a:gdLst/>
              <a:ahLst/>
              <a:cxnLst/>
              <a:rect l="l" t="t" r="r" b="b"/>
              <a:pathLst>
                <a:path w="71" h="204" extrusionOk="0">
                  <a:moveTo>
                    <a:pt x="1" y="1"/>
                  </a:moveTo>
                  <a:cubicBezTo>
                    <a:pt x="36" y="64"/>
                    <a:pt x="60" y="134"/>
                    <a:pt x="71" y="204"/>
                  </a:cubicBezTo>
                  <a:cubicBezTo>
                    <a:pt x="60" y="134"/>
                    <a:pt x="36" y="6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5509;p59">
              <a:extLst>
                <a:ext uri="{FF2B5EF4-FFF2-40B4-BE49-F238E27FC236}">
                  <a16:creationId xmlns:a16="http://schemas.microsoft.com/office/drawing/2014/main" id="{9087482C-EC05-9D41-8E9A-8D8D8661BE41}"/>
                </a:ext>
              </a:extLst>
            </p:cNvPr>
            <p:cNvSpPr/>
            <p:nvPr/>
          </p:nvSpPr>
          <p:spPr>
            <a:xfrm>
              <a:off x="1543736" y="2212822"/>
              <a:ext cx="4711" cy="3775"/>
            </a:xfrm>
            <a:custGeom>
              <a:avLst/>
              <a:gdLst/>
              <a:ahLst/>
              <a:cxnLst/>
              <a:rect l="l" t="t" r="r" b="b"/>
              <a:pathLst>
                <a:path w="347" h="278" extrusionOk="0">
                  <a:moveTo>
                    <a:pt x="347" y="1"/>
                  </a:moveTo>
                  <a:cubicBezTo>
                    <a:pt x="245" y="96"/>
                    <a:pt x="137" y="185"/>
                    <a:pt x="23" y="262"/>
                  </a:cubicBezTo>
                  <a:lnTo>
                    <a:pt x="23" y="262"/>
                  </a:lnTo>
                  <a:lnTo>
                    <a:pt x="53" y="242"/>
                  </a:lnTo>
                  <a:cubicBezTo>
                    <a:pt x="158" y="172"/>
                    <a:pt x="256" y="88"/>
                    <a:pt x="347" y="1"/>
                  </a:cubicBezTo>
                  <a:close/>
                  <a:moveTo>
                    <a:pt x="23" y="262"/>
                  </a:moveTo>
                  <a:lnTo>
                    <a:pt x="0" y="277"/>
                  </a:lnTo>
                  <a:cubicBezTo>
                    <a:pt x="8" y="272"/>
                    <a:pt x="16" y="267"/>
                    <a:pt x="23" y="26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5510;p59">
              <a:extLst>
                <a:ext uri="{FF2B5EF4-FFF2-40B4-BE49-F238E27FC236}">
                  <a16:creationId xmlns:a16="http://schemas.microsoft.com/office/drawing/2014/main" id="{78BFB9F7-68C7-29ED-2FDC-85D86224C9AD}"/>
                </a:ext>
              </a:extLst>
            </p:cNvPr>
            <p:cNvSpPr/>
            <p:nvPr/>
          </p:nvSpPr>
          <p:spPr>
            <a:xfrm>
              <a:off x="1568542" y="2210324"/>
              <a:ext cx="8092" cy="855"/>
            </a:xfrm>
            <a:custGeom>
              <a:avLst/>
              <a:gdLst/>
              <a:ahLst/>
              <a:cxnLst/>
              <a:rect l="l" t="t" r="r" b="b"/>
              <a:pathLst>
                <a:path w="596" h="63" extrusionOk="0">
                  <a:moveTo>
                    <a:pt x="210" y="0"/>
                  </a:moveTo>
                  <a:cubicBezTo>
                    <a:pt x="107" y="0"/>
                    <a:pt x="36" y="17"/>
                    <a:pt x="1" y="62"/>
                  </a:cubicBezTo>
                  <a:cubicBezTo>
                    <a:pt x="38" y="17"/>
                    <a:pt x="109" y="1"/>
                    <a:pt x="213" y="0"/>
                  </a:cubicBezTo>
                  <a:lnTo>
                    <a:pt x="213" y="0"/>
                  </a:lnTo>
                  <a:cubicBezTo>
                    <a:pt x="292" y="1"/>
                    <a:pt x="389" y="10"/>
                    <a:pt x="505" y="24"/>
                  </a:cubicBezTo>
                  <a:lnTo>
                    <a:pt x="596" y="34"/>
                  </a:lnTo>
                  <a:lnTo>
                    <a:pt x="522" y="24"/>
                  </a:lnTo>
                  <a:cubicBezTo>
                    <a:pt x="401" y="10"/>
                    <a:pt x="299" y="0"/>
                    <a:pt x="217" y="0"/>
                  </a:cubicBezTo>
                  <a:cubicBezTo>
                    <a:pt x="216" y="0"/>
                    <a:pt x="214" y="0"/>
                    <a:pt x="213" y="0"/>
                  </a:cubicBezTo>
                  <a:lnTo>
                    <a:pt x="213" y="0"/>
                  </a:lnTo>
                  <a:cubicBezTo>
                    <a:pt x="212" y="0"/>
                    <a:pt x="211" y="0"/>
                    <a:pt x="21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5511;p59">
              <a:extLst>
                <a:ext uri="{FF2B5EF4-FFF2-40B4-BE49-F238E27FC236}">
                  <a16:creationId xmlns:a16="http://schemas.microsoft.com/office/drawing/2014/main" id="{096CE81B-9CFB-D2A5-7DF7-9DA23F2E98C2}"/>
                </a:ext>
              </a:extLst>
            </p:cNvPr>
            <p:cNvSpPr/>
            <p:nvPr/>
          </p:nvSpPr>
          <p:spPr>
            <a:xfrm>
              <a:off x="1530375" y="2180128"/>
              <a:ext cx="163" cy="244"/>
            </a:xfrm>
            <a:custGeom>
              <a:avLst/>
              <a:gdLst/>
              <a:ahLst/>
              <a:cxnLst/>
              <a:rect l="l" t="t" r="r" b="b"/>
              <a:pathLst>
                <a:path w="12" h="18" extrusionOk="0">
                  <a:moveTo>
                    <a:pt x="11" y="18"/>
                  </a:moveTo>
                  <a:cubicBezTo>
                    <a:pt x="8" y="11"/>
                    <a:pt x="4" y="7"/>
                    <a:pt x="1" y="0"/>
                  </a:cubicBezTo>
                  <a:cubicBezTo>
                    <a:pt x="4" y="7"/>
                    <a:pt x="8" y="11"/>
                    <a:pt x="1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5512;p59">
              <a:extLst>
                <a:ext uri="{FF2B5EF4-FFF2-40B4-BE49-F238E27FC236}">
                  <a16:creationId xmlns:a16="http://schemas.microsoft.com/office/drawing/2014/main" id="{30A67D3E-09B0-3173-E711-38ABB980FBE5}"/>
                </a:ext>
              </a:extLst>
            </p:cNvPr>
            <p:cNvSpPr/>
            <p:nvPr/>
          </p:nvSpPr>
          <p:spPr>
            <a:xfrm>
              <a:off x="1527049" y="2176177"/>
              <a:ext cx="2675" cy="3340"/>
            </a:xfrm>
            <a:custGeom>
              <a:avLst/>
              <a:gdLst/>
              <a:ahLst/>
              <a:cxnLst/>
              <a:rect l="l" t="t" r="r" b="b"/>
              <a:pathLst>
                <a:path w="197" h="246" extrusionOk="0">
                  <a:moveTo>
                    <a:pt x="39" y="60"/>
                  </a:moveTo>
                  <a:cubicBezTo>
                    <a:pt x="29" y="39"/>
                    <a:pt x="15" y="18"/>
                    <a:pt x="1" y="1"/>
                  </a:cubicBezTo>
                  <a:lnTo>
                    <a:pt x="1" y="1"/>
                  </a:lnTo>
                  <a:cubicBezTo>
                    <a:pt x="15" y="18"/>
                    <a:pt x="29" y="39"/>
                    <a:pt x="39" y="60"/>
                  </a:cubicBezTo>
                  <a:cubicBezTo>
                    <a:pt x="78" y="134"/>
                    <a:pt x="134" y="197"/>
                    <a:pt x="197" y="246"/>
                  </a:cubicBezTo>
                  <a:cubicBezTo>
                    <a:pt x="134" y="197"/>
                    <a:pt x="78" y="134"/>
                    <a:pt x="39" y="6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5513;p59">
              <a:extLst>
                <a:ext uri="{FF2B5EF4-FFF2-40B4-BE49-F238E27FC236}">
                  <a16:creationId xmlns:a16="http://schemas.microsoft.com/office/drawing/2014/main" id="{3A0B8931-A9C8-33A2-4A3A-BA4EE9875E0E}"/>
                </a:ext>
              </a:extLst>
            </p:cNvPr>
            <p:cNvSpPr/>
            <p:nvPr/>
          </p:nvSpPr>
          <p:spPr>
            <a:xfrm>
              <a:off x="1540314" y="2216583"/>
              <a:ext cx="3435" cy="1629"/>
            </a:xfrm>
            <a:custGeom>
              <a:avLst/>
              <a:gdLst/>
              <a:ahLst/>
              <a:cxnLst/>
              <a:rect l="l" t="t" r="r" b="b"/>
              <a:pathLst>
                <a:path w="253" h="120" extrusionOk="0">
                  <a:moveTo>
                    <a:pt x="252" y="0"/>
                  </a:moveTo>
                  <a:lnTo>
                    <a:pt x="224" y="18"/>
                  </a:lnTo>
                  <a:cubicBezTo>
                    <a:pt x="177" y="47"/>
                    <a:pt x="133" y="72"/>
                    <a:pt x="96" y="89"/>
                  </a:cubicBezTo>
                  <a:lnTo>
                    <a:pt x="96" y="89"/>
                  </a:lnTo>
                  <a:cubicBezTo>
                    <a:pt x="135" y="71"/>
                    <a:pt x="187" y="43"/>
                    <a:pt x="252" y="0"/>
                  </a:cubicBezTo>
                  <a:close/>
                  <a:moveTo>
                    <a:pt x="96" y="89"/>
                  </a:moveTo>
                  <a:cubicBezTo>
                    <a:pt x="48" y="110"/>
                    <a:pt x="17" y="117"/>
                    <a:pt x="0" y="119"/>
                  </a:cubicBezTo>
                  <a:cubicBezTo>
                    <a:pt x="21" y="119"/>
                    <a:pt x="54" y="109"/>
                    <a:pt x="96" y="8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5514;p59">
              <a:extLst>
                <a:ext uri="{FF2B5EF4-FFF2-40B4-BE49-F238E27FC236}">
                  <a16:creationId xmlns:a16="http://schemas.microsoft.com/office/drawing/2014/main" id="{E4E79C79-2284-76F0-82EC-5AE671BCAE72}"/>
                </a:ext>
              </a:extLst>
            </p:cNvPr>
            <p:cNvSpPr/>
            <p:nvPr/>
          </p:nvSpPr>
          <p:spPr>
            <a:xfrm>
              <a:off x="1530565" y="2180413"/>
              <a:ext cx="353" cy="489"/>
            </a:xfrm>
            <a:custGeom>
              <a:avLst/>
              <a:gdLst/>
              <a:ahLst/>
              <a:cxnLst/>
              <a:rect l="l" t="t" r="r" b="b"/>
              <a:pathLst>
                <a:path w="26" h="36" extrusionOk="0">
                  <a:moveTo>
                    <a:pt x="25" y="35"/>
                  </a:moveTo>
                  <a:cubicBezTo>
                    <a:pt x="18" y="25"/>
                    <a:pt x="11" y="11"/>
                    <a:pt x="1" y="0"/>
                  </a:cubicBezTo>
                  <a:cubicBezTo>
                    <a:pt x="11" y="11"/>
                    <a:pt x="18" y="25"/>
                    <a:pt x="25" y="3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5515;p59">
              <a:extLst>
                <a:ext uri="{FF2B5EF4-FFF2-40B4-BE49-F238E27FC236}">
                  <a16:creationId xmlns:a16="http://schemas.microsoft.com/office/drawing/2014/main" id="{96B355C5-BE97-0602-6939-47769EDC9C36}"/>
                </a:ext>
              </a:extLst>
            </p:cNvPr>
            <p:cNvSpPr/>
            <p:nvPr/>
          </p:nvSpPr>
          <p:spPr>
            <a:xfrm>
              <a:off x="1540260" y="2217819"/>
              <a:ext cx="14" cy="149"/>
            </a:xfrm>
            <a:custGeom>
              <a:avLst/>
              <a:gdLst/>
              <a:ahLst/>
              <a:cxnLst/>
              <a:rect l="l" t="t" r="r" b="b"/>
              <a:pathLst>
                <a:path w="1" h="11" extrusionOk="0">
                  <a:moveTo>
                    <a:pt x="1" y="11"/>
                  </a:moveTo>
                  <a:lnTo>
                    <a:pt x="1" y="0"/>
                  </a:lnTo>
                  <a:cubicBezTo>
                    <a:pt x="1" y="4"/>
                    <a:pt x="1" y="7"/>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5516;p59">
              <a:extLst>
                <a:ext uri="{FF2B5EF4-FFF2-40B4-BE49-F238E27FC236}">
                  <a16:creationId xmlns:a16="http://schemas.microsoft.com/office/drawing/2014/main" id="{499E50D1-350E-F994-83B9-CD04C871A149}"/>
                </a:ext>
              </a:extLst>
            </p:cNvPr>
            <p:cNvSpPr/>
            <p:nvPr/>
          </p:nvSpPr>
          <p:spPr>
            <a:xfrm>
              <a:off x="1540124" y="2216149"/>
              <a:ext cx="109" cy="1018"/>
            </a:xfrm>
            <a:custGeom>
              <a:avLst/>
              <a:gdLst/>
              <a:ahLst/>
              <a:cxnLst/>
              <a:rect l="l" t="t" r="r" b="b"/>
              <a:pathLst>
                <a:path w="8" h="75" extrusionOk="0">
                  <a:moveTo>
                    <a:pt x="0" y="1"/>
                  </a:moveTo>
                  <a:cubicBezTo>
                    <a:pt x="4" y="25"/>
                    <a:pt x="4" y="50"/>
                    <a:pt x="7" y="74"/>
                  </a:cubicBezTo>
                  <a:cubicBezTo>
                    <a:pt x="7" y="50"/>
                    <a:pt x="4" y="2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5517;p59">
              <a:extLst>
                <a:ext uri="{FF2B5EF4-FFF2-40B4-BE49-F238E27FC236}">
                  <a16:creationId xmlns:a16="http://schemas.microsoft.com/office/drawing/2014/main" id="{DFDD6D1D-F6C5-2B59-EAD3-27D130216957}"/>
                </a:ext>
              </a:extLst>
            </p:cNvPr>
            <p:cNvSpPr/>
            <p:nvPr/>
          </p:nvSpPr>
          <p:spPr>
            <a:xfrm>
              <a:off x="1540219" y="2217289"/>
              <a:ext cx="54" cy="258"/>
            </a:xfrm>
            <a:custGeom>
              <a:avLst/>
              <a:gdLst/>
              <a:ahLst/>
              <a:cxnLst/>
              <a:rect l="l" t="t" r="r" b="b"/>
              <a:pathLst>
                <a:path w="4" h="19" extrusionOk="0">
                  <a:moveTo>
                    <a:pt x="4" y="1"/>
                  </a:moveTo>
                  <a:cubicBezTo>
                    <a:pt x="0" y="8"/>
                    <a:pt x="4" y="11"/>
                    <a:pt x="4" y="18"/>
                  </a:cubicBez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5518;p59">
              <a:extLst>
                <a:ext uri="{FF2B5EF4-FFF2-40B4-BE49-F238E27FC236}">
                  <a16:creationId xmlns:a16="http://schemas.microsoft.com/office/drawing/2014/main" id="{2779E4CD-65F7-E8EF-20D8-80DA4E27E71E}"/>
                </a:ext>
              </a:extLst>
            </p:cNvPr>
            <p:cNvSpPr/>
            <p:nvPr/>
          </p:nvSpPr>
          <p:spPr>
            <a:xfrm>
              <a:off x="1533512" y="2195335"/>
              <a:ext cx="869" cy="2675"/>
            </a:xfrm>
            <a:custGeom>
              <a:avLst/>
              <a:gdLst/>
              <a:ahLst/>
              <a:cxnLst/>
              <a:rect l="l" t="t" r="r" b="b"/>
              <a:pathLst>
                <a:path w="64" h="197" extrusionOk="0">
                  <a:moveTo>
                    <a:pt x="60" y="0"/>
                  </a:moveTo>
                  <a:cubicBezTo>
                    <a:pt x="64" y="70"/>
                    <a:pt x="43" y="140"/>
                    <a:pt x="1" y="196"/>
                  </a:cubicBezTo>
                  <a:cubicBezTo>
                    <a:pt x="43" y="140"/>
                    <a:pt x="64" y="70"/>
                    <a:pt x="6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5519;p59">
              <a:extLst>
                <a:ext uri="{FF2B5EF4-FFF2-40B4-BE49-F238E27FC236}">
                  <a16:creationId xmlns:a16="http://schemas.microsoft.com/office/drawing/2014/main" id="{52594614-B5A2-2EDC-BAFD-690EF9387C6D}"/>
                </a:ext>
              </a:extLst>
            </p:cNvPr>
            <p:cNvSpPr/>
            <p:nvPr/>
          </p:nvSpPr>
          <p:spPr>
            <a:xfrm>
              <a:off x="1530090" y="217988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5520;p59">
              <a:extLst>
                <a:ext uri="{FF2B5EF4-FFF2-40B4-BE49-F238E27FC236}">
                  <a16:creationId xmlns:a16="http://schemas.microsoft.com/office/drawing/2014/main" id="{B5714190-1113-A00A-6507-2A41ADA0E4D5}"/>
                </a:ext>
              </a:extLst>
            </p:cNvPr>
            <p:cNvSpPr/>
            <p:nvPr/>
          </p:nvSpPr>
          <p:spPr>
            <a:xfrm>
              <a:off x="1543355" y="2216108"/>
              <a:ext cx="1100" cy="720"/>
            </a:xfrm>
            <a:custGeom>
              <a:avLst/>
              <a:gdLst/>
              <a:ahLst/>
              <a:cxnLst/>
              <a:rect l="l" t="t" r="r" b="b"/>
              <a:pathLst>
                <a:path w="81" h="53" extrusionOk="0">
                  <a:moveTo>
                    <a:pt x="81" y="0"/>
                  </a:moveTo>
                  <a:lnTo>
                    <a:pt x="28" y="32"/>
                  </a:lnTo>
                  <a:lnTo>
                    <a:pt x="28" y="35"/>
                  </a:lnTo>
                  <a:lnTo>
                    <a:pt x="28" y="35"/>
                  </a:lnTo>
                  <a:cubicBezTo>
                    <a:pt x="46" y="23"/>
                    <a:pt x="63" y="12"/>
                    <a:pt x="81" y="0"/>
                  </a:cubicBezTo>
                  <a:close/>
                  <a:moveTo>
                    <a:pt x="28" y="35"/>
                  </a:moveTo>
                  <a:lnTo>
                    <a:pt x="28" y="35"/>
                  </a:lnTo>
                  <a:cubicBezTo>
                    <a:pt x="19" y="41"/>
                    <a:pt x="10" y="47"/>
                    <a:pt x="0" y="53"/>
                  </a:cubicBezTo>
                  <a:lnTo>
                    <a:pt x="28" y="35"/>
                  </a:lnTo>
                  <a:lnTo>
                    <a:pt x="28" y="3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5521;p59">
              <a:extLst>
                <a:ext uri="{FF2B5EF4-FFF2-40B4-BE49-F238E27FC236}">
                  <a16:creationId xmlns:a16="http://schemas.microsoft.com/office/drawing/2014/main" id="{2F617714-D7C2-71F5-AAAE-DAA38C64846E}"/>
                </a:ext>
              </a:extLst>
            </p:cNvPr>
            <p:cNvSpPr/>
            <p:nvPr/>
          </p:nvSpPr>
          <p:spPr>
            <a:xfrm>
              <a:off x="1579281" y="2208980"/>
              <a:ext cx="109" cy="299"/>
            </a:xfrm>
            <a:custGeom>
              <a:avLst/>
              <a:gdLst/>
              <a:ahLst/>
              <a:cxnLst/>
              <a:rect l="l" t="t" r="r" b="b"/>
              <a:pathLst>
                <a:path w="8" h="22" extrusionOk="0">
                  <a:moveTo>
                    <a:pt x="1" y="21"/>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5522;p59">
              <a:extLst>
                <a:ext uri="{FF2B5EF4-FFF2-40B4-BE49-F238E27FC236}">
                  <a16:creationId xmlns:a16="http://schemas.microsoft.com/office/drawing/2014/main" id="{9215B00C-C850-8409-26B2-65DDD332AF63}"/>
                </a:ext>
              </a:extLst>
            </p:cNvPr>
            <p:cNvSpPr/>
            <p:nvPr/>
          </p:nvSpPr>
          <p:spPr>
            <a:xfrm>
              <a:off x="1579376" y="2208641"/>
              <a:ext cx="109" cy="258"/>
            </a:xfrm>
            <a:custGeom>
              <a:avLst/>
              <a:gdLst/>
              <a:ahLst/>
              <a:cxnLst/>
              <a:rect l="l" t="t" r="r" b="b"/>
              <a:pathLst>
                <a:path w="8" h="19" extrusionOk="0">
                  <a:moveTo>
                    <a:pt x="1" y="1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5523;p59">
              <a:extLst>
                <a:ext uri="{FF2B5EF4-FFF2-40B4-BE49-F238E27FC236}">
                  <a16:creationId xmlns:a16="http://schemas.microsoft.com/office/drawing/2014/main" id="{9A2671D2-DFBB-DD57-101B-9F43655644E5}"/>
                </a:ext>
              </a:extLst>
            </p:cNvPr>
            <p:cNvSpPr/>
            <p:nvPr/>
          </p:nvSpPr>
          <p:spPr>
            <a:xfrm>
              <a:off x="1576620" y="2210786"/>
              <a:ext cx="2105" cy="122"/>
            </a:xfrm>
            <a:custGeom>
              <a:avLst/>
              <a:gdLst/>
              <a:ahLst/>
              <a:cxnLst/>
              <a:rect l="l" t="t" r="r" b="b"/>
              <a:pathLst>
                <a:path w="155" h="9" extrusionOk="0">
                  <a:moveTo>
                    <a:pt x="1" y="0"/>
                  </a:moveTo>
                  <a:cubicBezTo>
                    <a:pt x="38" y="5"/>
                    <a:pt x="73" y="8"/>
                    <a:pt x="109" y="9"/>
                  </a:cubicBezTo>
                  <a:lnTo>
                    <a:pt x="109" y="9"/>
                  </a:lnTo>
                  <a:cubicBezTo>
                    <a:pt x="84" y="8"/>
                    <a:pt x="60" y="6"/>
                    <a:pt x="36" y="4"/>
                  </a:cubicBezTo>
                  <a:lnTo>
                    <a:pt x="1" y="0"/>
                  </a:lnTo>
                  <a:close/>
                  <a:moveTo>
                    <a:pt x="155" y="7"/>
                  </a:moveTo>
                  <a:lnTo>
                    <a:pt x="155" y="7"/>
                  </a:lnTo>
                  <a:cubicBezTo>
                    <a:pt x="141" y="8"/>
                    <a:pt x="127" y="9"/>
                    <a:pt x="113" y="9"/>
                  </a:cubicBezTo>
                  <a:cubicBezTo>
                    <a:pt x="112" y="9"/>
                    <a:pt x="111" y="9"/>
                    <a:pt x="109" y="9"/>
                  </a:cubicBezTo>
                  <a:lnTo>
                    <a:pt x="109" y="9"/>
                  </a:lnTo>
                  <a:cubicBezTo>
                    <a:pt x="113" y="9"/>
                    <a:pt x="116" y="9"/>
                    <a:pt x="119" y="9"/>
                  </a:cubicBezTo>
                  <a:cubicBezTo>
                    <a:pt x="131" y="9"/>
                    <a:pt x="143" y="8"/>
                    <a:pt x="155"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5524;p59">
              <a:extLst>
                <a:ext uri="{FF2B5EF4-FFF2-40B4-BE49-F238E27FC236}">
                  <a16:creationId xmlns:a16="http://schemas.microsoft.com/office/drawing/2014/main" id="{FE8DAAA4-0F8D-21FA-D3A7-5247F33657AB}"/>
                </a:ext>
              </a:extLst>
            </p:cNvPr>
            <p:cNvSpPr/>
            <p:nvPr/>
          </p:nvSpPr>
          <p:spPr>
            <a:xfrm>
              <a:off x="1595588" y="2189958"/>
              <a:ext cx="5621" cy="1018"/>
            </a:xfrm>
            <a:custGeom>
              <a:avLst/>
              <a:gdLst/>
              <a:ahLst/>
              <a:cxnLst/>
              <a:rect l="l" t="t" r="r" b="b"/>
              <a:pathLst>
                <a:path w="414" h="75" extrusionOk="0">
                  <a:moveTo>
                    <a:pt x="414" y="1"/>
                  </a:moveTo>
                  <a:cubicBezTo>
                    <a:pt x="263" y="1"/>
                    <a:pt x="116" y="15"/>
                    <a:pt x="1" y="74"/>
                  </a:cubicBezTo>
                  <a:cubicBezTo>
                    <a:pt x="116" y="15"/>
                    <a:pt x="263" y="4"/>
                    <a:pt x="41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5525;p59">
              <a:extLst>
                <a:ext uri="{FF2B5EF4-FFF2-40B4-BE49-F238E27FC236}">
                  <a16:creationId xmlns:a16="http://schemas.microsoft.com/office/drawing/2014/main" id="{F32DF477-411B-7C0E-6FD1-0AD787E14601}"/>
                </a:ext>
              </a:extLst>
            </p:cNvPr>
            <p:cNvSpPr/>
            <p:nvPr/>
          </p:nvSpPr>
          <p:spPr>
            <a:xfrm>
              <a:off x="1611609" y="2192768"/>
              <a:ext cx="774" cy="299"/>
            </a:xfrm>
            <a:custGeom>
              <a:avLst/>
              <a:gdLst/>
              <a:ahLst/>
              <a:cxnLst/>
              <a:rect l="l" t="t" r="r" b="b"/>
              <a:pathLst>
                <a:path w="57" h="22" extrusionOk="0">
                  <a:moveTo>
                    <a:pt x="57" y="0"/>
                  </a:moveTo>
                  <a:cubicBezTo>
                    <a:pt x="39" y="11"/>
                    <a:pt x="18" y="18"/>
                    <a:pt x="1" y="21"/>
                  </a:cubicBezTo>
                  <a:cubicBezTo>
                    <a:pt x="15" y="21"/>
                    <a:pt x="29" y="18"/>
                    <a:pt x="43" y="11"/>
                  </a:cubicBezTo>
                  <a:lnTo>
                    <a:pt x="5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5526;p59">
              <a:extLst>
                <a:ext uri="{FF2B5EF4-FFF2-40B4-BE49-F238E27FC236}">
                  <a16:creationId xmlns:a16="http://schemas.microsoft.com/office/drawing/2014/main" id="{82FA2772-0C65-09DB-B7C8-FAFE50114D8E}"/>
                </a:ext>
              </a:extLst>
            </p:cNvPr>
            <p:cNvSpPr/>
            <p:nvPr/>
          </p:nvSpPr>
          <p:spPr>
            <a:xfrm>
              <a:off x="1579526" y="2208260"/>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5527;p59">
              <a:extLst>
                <a:ext uri="{FF2B5EF4-FFF2-40B4-BE49-F238E27FC236}">
                  <a16:creationId xmlns:a16="http://schemas.microsoft.com/office/drawing/2014/main" id="{E789DBB3-226E-44A2-FFC8-458CE15EE62D}"/>
                </a:ext>
              </a:extLst>
            </p:cNvPr>
            <p:cNvSpPr/>
            <p:nvPr/>
          </p:nvSpPr>
          <p:spPr>
            <a:xfrm>
              <a:off x="1612180" y="2192619"/>
              <a:ext cx="394" cy="258"/>
            </a:xfrm>
            <a:custGeom>
              <a:avLst/>
              <a:gdLst/>
              <a:ahLst/>
              <a:cxnLst/>
              <a:rect l="l" t="t" r="r" b="b"/>
              <a:pathLst>
                <a:path w="29" h="19" extrusionOk="0">
                  <a:moveTo>
                    <a:pt x="29" y="1"/>
                  </a:moveTo>
                  <a:lnTo>
                    <a:pt x="29" y="1"/>
                  </a:lnTo>
                  <a:cubicBezTo>
                    <a:pt x="18" y="8"/>
                    <a:pt x="8" y="15"/>
                    <a:pt x="1" y="18"/>
                  </a:cubicBezTo>
                  <a:lnTo>
                    <a:pt x="15" y="11"/>
                  </a:ln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5528;p59">
              <a:extLst>
                <a:ext uri="{FF2B5EF4-FFF2-40B4-BE49-F238E27FC236}">
                  <a16:creationId xmlns:a16="http://schemas.microsoft.com/office/drawing/2014/main" id="{52F7596A-2E43-F198-7D59-F668829F2AB2}"/>
                </a:ext>
              </a:extLst>
            </p:cNvPr>
            <p:cNvSpPr/>
            <p:nvPr/>
          </p:nvSpPr>
          <p:spPr>
            <a:xfrm>
              <a:off x="1575385" y="2210636"/>
              <a:ext cx="1724" cy="204"/>
            </a:xfrm>
            <a:custGeom>
              <a:avLst/>
              <a:gdLst/>
              <a:ahLst/>
              <a:cxnLst/>
              <a:rect l="l" t="t" r="r" b="b"/>
              <a:pathLst>
                <a:path w="127" h="15" extrusionOk="0">
                  <a:moveTo>
                    <a:pt x="1" y="1"/>
                  </a:moveTo>
                  <a:lnTo>
                    <a:pt x="92" y="11"/>
                  </a:lnTo>
                  <a:lnTo>
                    <a:pt x="127" y="15"/>
                  </a:lnTo>
                  <a:lnTo>
                    <a:pt x="127" y="15"/>
                  </a:ln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5529;p59">
              <a:extLst>
                <a:ext uri="{FF2B5EF4-FFF2-40B4-BE49-F238E27FC236}">
                  <a16:creationId xmlns:a16="http://schemas.microsoft.com/office/drawing/2014/main" id="{4490402F-A4A1-C6B7-915B-73A7E8156C4E}"/>
                </a:ext>
              </a:extLst>
            </p:cNvPr>
            <p:cNvSpPr/>
            <p:nvPr/>
          </p:nvSpPr>
          <p:spPr>
            <a:xfrm>
              <a:off x="1438877" y="2046607"/>
              <a:ext cx="93508" cy="136291"/>
            </a:xfrm>
            <a:custGeom>
              <a:avLst/>
              <a:gdLst/>
              <a:ahLst/>
              <a:cxnLst/>
              <a:rect l="l" t="t" r="r" b="b"/>
              <a:pathLst>
                <a:path w="6887" h="10038" extrusionOk="0">
                  <a:moveTo>
                    <a:pt x="3333" y="0"/>
                  </a:moveTo>
                  <a:lnTo>
                    <a:pt x="3312" y="4"/>
                  </a:lnTo>
                  <a:lnTo>
                    <a:pt x="3295" y="7"/>
                  </a:lnTo>
                  <a:lnTo>
                    <a:pt x="3274" y="11"/>
                  </a:lnTo>
                  <a:lnTo>
                    <a:pt x="3232" y="18"/>
                  </a:lnTo>
                  <a:lnTo>
                    <a:pt x="3249" y="39"/>
                  </a:lnTo>
                  <a:lnTo>
                    <a:pt x="3263" y="56"/>
                  </a:lnTo>
                  <a:lnTo>
                    <a:pt x="3281" y="81"/>
                  </a:lnTo>
                  <a:lnTo>
                    <a:pt x="3295" y="98"/>
                  </a:lnTo>
                  <a:lnTo>
                    <a:pt x="3309" y="119"/>
                  </a:lnTo>
                  <a:lnTo>
                    <a:pt x="3319" y="133"/>
                  </a:lnTo>
                  <a:cubicBezTo>
                    <a:pt x="3326" y="147"/>
                    <a:pt x="3333" y="161"/>
                    <a:pt x="3340" y="175"/>
                  </a:cubicBezTo>
                  <a:cubicBezTo>
                    <a:pt x="3340" y="179"/>
                    <a:pt x="3344" y="182"/>
                    <a:pt x="3347" y="189"/>
                  </a:cubicBezTo>
                  <a:cubicBezTo>
                    <a:pt x="3347" y="193"/>
                    <a:pt x="3351" y="203"/>
                    <a:pt x="3354" y="210"/>
                  </a:cubicBezTo>
                  <a:cubicBezTo>
                    <a:pt x="3354" y="217"/>
                    <a:pt x="3358" y="217"/>
                    <a:pt x="3358" y="224"/>
                  </a:cubicBezTo>
                  <a:cubicBezTo>
                    <a:pt x="3358" y="231"/>
                    <a:pt x="3361" y="235"/>
                    <a:pt x="3361" y="242"/>
                  </a:cubicBezTo>
                  <a:lnTo>
                    <a:pt x="3361" y="259"/>
                  </a:lnTo>
                  <a:cubicBezTo>
                    <a:pt x="3361" y="263"/>
                    <a:pt x="3361" y="270"/>
                    <a:pt x="3361" y="273"/>
                  </a:cubicBezTo>
                  <a:cubicBezTo>
                    <a:pt x="3354" y="329"/>
                    <a:pt x="3323" y="378"/>
                    <a:pt x="3277" y="410"/>
                  </a:cubicBezTo>
                  <a:lnTo>
                    <a:pt x="3274" y="413"/>
                  </a:lnTo>
                  <a:cubicBezTo>
                    <a:pt x="3239" y="438"/>
                    <a:pt x="3218" y="469"/>
                    <a:pt x="3211" y="511"/>
                  </a:cubicBezTo>
                  <a:lnTo>
                    <a:pt x="3204" y="529"/>
                  </a:lnTo>
                  <a:cubicBezTo>
                    <a:pt x="3186" y="606"/>
                    <a:pt x="3162" y="721"/>
                    <a:pt x="2983" y="959"/>
                  </a:cubicBezTo>
                  <a:cubicBezTo>
                    <a:pt x="2966" y="980"/>
                    <a:pt x="2948" y="1005"/>
                    <a:pt x="2927" y="1026"/>
                  </a:cubicBezTo>
                  <a:cubicBezTo>
                    <a:pt x="2647" y="1348"/>
                    <a:pt x="2227" y="1464"/>
                    <a:pt x="1975" y="1537"/>
                  </a:cubicBezTo>
                  <a:cubicBezTo>
                    <a:pt x="1936" y="1544"/>
                    <a:pt x="1905" y="1555"/>
                    <a:pt x="1873" y="1565"/>
                  </a:cubicBezTo>
                  <a:cubicBezTo>
                    <a:pt x="1712" y="1614"/>
                    <a:pt x="1611" y="1887"/>
                    <a:pt x="1516" y="2153"/>
                  </a:cubicBezTo>
                  <a:cubicBezTo>
                    <a:pt x="1485" y="2237"/>
                    <a:pt x="1457" y="2321"/>
                    <a:pt x="1422" y="2398"/>
                  </a:cubicBezTo>
                  <a:cubicBezTo>
                    <a:pt x="1355" y="2559"/>
                    <a:pt x="1285" y="2636"/>
                    <a:pt x="1198" y="2647"/>
                  </a:cubicBezTo>
                  <a:lnTo>
                    <a:pt x="1180" y="2647"/>
                  </a:lnTo>
                  <a:cubicBezTo>
                    <a:pt x="1170" y="2647"/>
                    <a:pt x="1156" y="2647"/>
                    <a:pt x="1145" y="2643"/>
                  </a:cubicBezTo>
                  <a:cubicBezTo>
                    <a:pt x="1135" y="2640"/>
                    <a:pt x="1121" y="2636"/>
                    <a:pt x="1110" y="2629"/>
                  </a:cubicBezTo>
                  <a:cubicBezTo>
                    <a:pt x="1040" y="2598"/>
                    <a:pt x="981" y="2521"/>
                    <a:pt x="921" y="2437"/>
                  </a:cubicBezTo>
                  <a:cubicBezTo>
                    <a:pt x="890" y="2397"/>
                    <a:pt x="868" y="2384"/>
                    <a:pt x="839" y="2384"/>
                  </a:cubicBezTo>
                  <a:cubicBezTo>
                    <a:pt x="822" y="2384"/>
                    <a:pt x="802" y="2388"/>
                    <a:pt x="778" y="2395"/>
                  </a:cubicBezTo>
                  <a:cubicBezTo>
                    <a:pt x="751" y="2404"/>
                    <a:pt x="723" y="2408"/>
                    <a:pt x="696" y="2408"/>
                  </a:cubicBezTo>
                  <a:cubicBezTo>
                    <a:pt x="628" y="2408"/>
                    <a:pt x="561" y="2382"/>
                    <a:pt x="512" y="2335"/>
                  </a:cubicBezTo>
                  <a:cubicBezTo>
                    <a:pt x="470" y="2300"/>
                    <a:pt x="435" y="2258"/>
                    <a:pt x="407" y="2209"/>
                  </a:cubicBezTo>
                  <a:cubicBezTo>
                    <a:pt x="400" y="2195"/>
                    <a:pt x="393" y="2178"/>
                    <a:pt x="393" y="2157"/>
                  </a:cubicBezTo>
                  <a:cubicBezTo>
                    <a:pt x="396" y="2108"/>
                    <a:pt x="421" y="2062"/>
                    <a:pt x="456" y="2031"/>
                  </a:cubicBezTo>
                  <a:cubicBezTo>
                    <a:pt x="473" y="2010"/>
                    <a:pt x="487" y="1992"/>
                    <a:pt x="501" y="1971"/>
                  </a:cubicBezTo>
                  <a:cubicBezTo>
                    <a:pt x="505" y="1968"/>
                    <a:pt x="505" y="1961"/>
                    <a:pt x="508" y="1957"/>
                  </a:cubicBezTo>
                  <a:lnTo>
                    <a:pt x="508" y="1954"/>
                  </a:lnTo>
                  <a:cubicBezTo>
                    <a:pt x="508" y="1950"/>
                    <a:pt x="508" y="1947"/>
                    <a:pt x="508" y="1943"/>
                  </a:cubicBezTo>
                  <a:lnTo>
                    <a:pt x="508" y="1936"/>
                  </a:lnTo>
                  <a:cubicBezTo>
                    <a:pt x="505" y="1929"/>
                    <a:pt x="505" y="1926"/>
                    <a:pt x="505" y="1922"/>
                  </a:cubicBezTo>
                  <a:cubicBezTo>
                    <a:pt x="505" y="1919"/>
                    <a:pt x="505" y="1919"/>
                    <a:pt x="501" y="1915"/>
                  </a:cubicBezTo>
                  <a:cubicBezTo>
                    <a:pt x="498" y="1912"/>
                    <a:pt x="498" y="1905"/>
                    <a:pt x="498" y="1901"/>
                  </a:cubicBezTo>
                  <a:lnTo>
                    <a:pt x="491" y="1891"/>
                  </a:lnTo>
                  <a:lnTo>
                    <a:pt x="484" y="1873"/>
                  </a:lnTo>
                  <a:lnTo>
                    <a:pt x="477" y="1863"/>
                  </a:lnTo>
                  <a:lnTo>
                    <a:pt x="466" y="1845"/>
                  </a:lnTo>
                  <a:lnTo>
                    <a:pt x="456" y="1835"/>
                  </a:lnTo>
                  <a:lnTo>
                    <a:pt x="442" y="1814"/>
                  </a:lnTo>
                  <a:lnTo>
                    <a:pt x="431" y="1803"/>
                  </a:lnTo>
                  <a:lnTo>
                    <a:pt x="431" y="1800"/>
                  </a:lnTo>
                  <a:cubicBezTo>
                    <a:pt x="295" y="1852"/>
                    <a:pt x="144" y="2052"/>
                    <a:pt x="57" y="2230"/>
                  </a:cubicBezTo>
                  <a:cubicBezTo>
                    <a:pt x="0" y="2349"/>
                    <a:pt x="116" y="2591"/>
                    <a:pt x="190" y="2748"/>
                  </a:cubicBezTo>
                  <a:cubicBezTo>
                    <a:pt x="221" y="2811"/>
                    <a:pt x="246" y="2874"/>
                    <a:pt x="267" y="2941"/>
                  </a:cubicBezTo>
                  <a:cubicBezTo>
                    <a:pt x="281" y="2979"/>
                    <a:pt x="277" y="3021"/>
                    <a:pt x="253" y="3056"/>
                  </a:cubicBezTo>
                  <a:cubicBezTo>
                    <a:pt x="227" y="3085"/>
                    <a:pt x="191" y="3099"/>
                    <a:pt x="153" y="3099"/>
                  </a:cubicBezTo>
                  <a:cubicBezTo>
                    <a:pt x="149" y="3099"/>
                    <a:pt x="145" y="3099"/>
                    <a:pt x="141" y="3099"/>
                  </a:cubicBezTo>
                  <a:cubicBezTo>
                    <a:pt x="127" y="3099"/>
                    <a:pt x="116" y="3102"/>
                    <a:pt x="102" y="3102"/>
                  </a:cubicBezTo>
                  <a:cubicBezTo>
                    <a:pt x="102" y="3106"/>
                    <a:pt x="99" y="3109"/>
                    <a:pt x="99" y="3113"/>
                  </a:cubicBezTo>
                  <a:cubicBezTo>
                    <a:pt x="99" y="3169"/>
                    <a:pt x="333" y="3309"/>
                    <a:pt x="442" y="3375"/>
                  </a:cubicBezTo>
                  <a:cubicBezTo>
                    <a:pt x="529" y="3428"/>
                    <a:pt x="606" y="3477"/>
                    <a:pt x="669" y="3522"/>
                  </a:cubicBezTo>
                  <a:cubicBezTo>
                    <a:pt x="788" y="3610"/>
                    <a:pt x="893" y="3785"/>
                    <a:pt x="995" y="3953"/>
                  </a:cubicBezTo>
                  <a:cubicBezTo>
                    <a:pt x="1061" y="4068"/>
                    <a:pt x="1135" y="4180"/>
                    <a:pt x="1222" y="4282"/>
                  </a:cubicBezTo>
                  <a:cubicBezTo>
                    <a:pt x="1359" y="4425"/>
                    <a:pt x="1404" y="4558"/>
                    <a:pt x="1485" y="4779"/>
                  </a:cubicBezTo>
                  <a:cubicBezTo>
                    <a:pt x="1520" y="4873"/>
                    <a:pt x="1562" y="4992"/>
                    <a:pt x="1621" y="5139"/>
                  </a:cubicBezTo>
                  <a:cubicBezTo>
                    <a:pt x="1810" y="5598"/>
                    <a:pt x="2196" y="6396"/>
                    <a:pt x="2462" y="6736"/>
                  </a:cubicBezTo>
                  <a:cubicBezTo>
                    <a:pt x="2633" y="6953"/>
                    <a:pt x="2899" y="7342"/>
                    <a:pt x="2794" y="7513"/>
                  </a:cubicBezTo>
                  <a:cubicBezTo>
                    <a:pt x="2759" y="7573"/>
                    <a:pt x="2805" y="7800"/>
                    <a:pt x="2980" y="7923"/>
                  </a:cubicBezTo>
                  <a:cubicBezTo>
                    <a:pt x="3043" y="7968"/>
                    <a:pt x="3106" y="8017"/>
                    <a:pt x="3165" y="8070"/>
                  </a:cubicBezTo>
                  <a:cubicBezTo>
                    <a:pt x="3365" y="8252"/>
                    <a:pt x="3589" y="8406"/>
                    <a:pt x="3834" y="8525"/>
                  </a:cubicBezTo>
                  <a:cubicBezTo>
                    <a:pt x="4793" y="9004"/>
                    <a:pt x="5332" y="9341"/>
                    <a:pt x="5437" y="9523"/>
                  </a:cubicBezTo>
                  <a:cubicBezTo>
                    <a:pt x="5549" y="9708"/>
                    <a:pt x="5896" y="9901"/>
                    <a:pt x="6029" y="9971"/>
                  </a:cubicBezTo>
                  <a:lnTo>
                    <a:pt x="6067" y="9995"/>
                  </a:lnTo>
                  <a:cubicBezTo>
                    <a:pt x="6085" y="10006"/>
                    <a:pt x="6099" y="10020"/>
                    <a:pt x="6109" y="10037"/>
                  </a:cubicBezTo>
                  <a:lnTo>
                    <a:pt x="6123" y="10027"/>
                  </a:lnTo>
                  <a:lnTo>
                    <a:pt x="6134" y="10023"/>
                  </a:lnTo>
                  <a:cubicBezTo>
                    <a:pt x="6141" y="10016"/>
                    <a:pt x="6151" y="10013"/>
                    <a:pt x="6158" y="10009"/>
                  </a:cubicBezTo>
                  <a:cubicBezTo>
                    <a:pt x="6214" y="9971"/>
                    <a:pt x="6253" y="9915"/>
                    <a:pt x="6270" y="9848"/>
                  </a:cubicBezTo>
                  <a:cubicBezTo>
                    <a:pt x="6288" y="9810"/>
                    <a:pt x="6299" y="9768"/>
                    <a:pt x="6309" y="9729"/>
                  </a:cubicBezTo>
                  <a:cubicBezTo>
                    <a:pt x="6320" y="9684"/>
                    <a:pt x="6334" y="9638"/>
                    <a:pt x="6355" y="9596"/>
                  </a:cubicBezTo>
                  <a:lnTo>
                    <a:pt x="6365" y="9565"/>
                  </a:lnTo>
                  <a:lnTo>
                    <a:pt x="6365" y="9561"/>
                  </a:lnTo>
                  <a:cubicBezTo>
                    <a:pt x="6365" y="9551"/>
                    <a:pt x="6365" y="9544"/>
                    <a:pt x="6362" y="9533"/>
                  </a:cubicBezTo>
                  <a:lnTo>
                    <a:pt x="6362" y="9530"/>
                  </a:lnTo>
                  <a:lnTo>
                    <a:pt x="6362" y="9502"/>
                  </a:lnTo>
                  <a:lnTo>
                    <a:pt x="6362" y="9498"/>
                  </a:lnTo>
                  <a:lnTo>
                    <a:pt x="6362" y="9467"/>
                  </a:lnTo>
                  <a:lnTo>
                    <a:pt x="6362" y="9460"/>
                  </a:lnTo>
                  <a:cubicBezTo>
                    <a:pt x="6362" y="9449"/>
                    <a:pt x="6365" y="9439"/>
                    <a:pt x="6365" y="9428"/>
                  </a:cubicBezTo>
                  <a:lnTo>
                    <a:pt x="6365" y="9425"/>
                  </a:lnTo>
                  <a:cubicBezTo>
                    <a:pt x="6369" y="9414"/>
                    <a:pt x="6372" y="9404"/>
                    <a:pt x="6376" y="9393"/>
                  </a:cubicBezTo>
                  <a:lnTo>
                    <a:pt x="6376" y="9390"/>
                  </a:lnTo>
                  <a:cubicBezTo>
                    <a:pt x="6379" y="9383"/>
                    <a:pt x="6383" y="9372"/>
                    <a:pt x="6390" y="9362"/>
                  </a:cubicBezTo>
                  <a:lnTo>
                    <a:pt x="6390" y="9358"/>
                  </a:lnTo>
                  <a:cubicBezTo>
                    <a:pt x="6397" y="9348"/>
                    <a:pt x="6404" y="9341"/>
                    <a:pt x="6411" y="9334"/>
                  </a:cubicBezTo>
                  <a:lnTo>
                    <a:pt x="6414" y="9327"/>
                  </a:lnTo>
                  <a:cubicBezTo>
                    <a:pt x="6425" y="9320"/>
                    <a:pt x="6435" y="9313"/>
                    <a:pt x="6446" y="9306"/>
                  </a:cubicBezTo>
                  <a:cubicBezTo>
                    <a:pt x="6540" y="9253"/>
                    <a:pt x="6701" y="9015"/>
                    <a:pt x="6701" y="8927"/>
                  </a:cubicBezTo>
                  <a:cubicBezTo>
                    <a:pt x="6701" y="8913"/>
                    <a:pt x="6677" y="8896"/>
                    <a:pt x="6638" y="8871"/>
                  </a:cubicBezTo>
                  <a:cubicBezTo>
                    <a:pt x="6582" y="8836"/>
                    <a:pt x="6491" y="8784"/>
                    <a:pt x="6491" y="8668"/>
                  </a:cubicBezTo>
                  <a:cubicBezTo>
                    <a:pt x="6491" y="8591"/>
                    <a:pt x="6537" y="8504"/>
                    <a:pt x="6579" y="8420"/>
                  </a:cubicBezTo>
                  <a:cubicBezTo>
                    <a:pt x="6607" y="8371"/>
                    <a:pt x="6656" y="8273"/>
                    <a:pt x="6645" y="8248"/>
                  </a:cubicBezTo>
                  <a:cubicBezTo>
                    <a:pt x="6551" y="8171"/>
                    <a:pt x="6621" y="8042"/>
                    <a:pt x="6680" y="7930"/>
                  </a:cubicBezTo>
                  <a:cubicBezTo>
                    <a:pt x="6712" y="7870"/>
                    <a:pt x="6757" y="7790"/>
                    <a:pt x="6750" y="7755"/>
                  </a:cubicBezTo>
                  <a:cubicBezTo>
                    <a:pt x="6750" y="7734"/>
                    <a:pt x="6747" y="7706"/>
                    <a:pt x="6740" y="7667"/>
                  </a:cubicBezTo>
                  <a:cubicBezTo>
                    <a:pt x="6666" y="7156"/>
                    <a:pt x="6663" y="6981"/>
                    <a:pt x="6722" y="6925"/>
                  </a:cubicBezTo>
                  <a:cubicBezTo>
                    <a:pt x="6740" y="6907"/>
                    <a:pt x="6757" y="6893"/>
                    <a:pt x="6778" y="6879"/>
                  </a:cubicBezTo>
                  <a:cubicBezTo>
                    <a:pt x="6848" y="6823"/>
                    <a:pt x="6887" y="6792"/>
                    <a:pt x="6852" y="6704"/>
                  </a:cubicBezTo>
                  <a:cubicBezTo>
                    <a:pt x="6831" y="6641"/>
                    <a:pt x="6764" y="6519"/>
                    <a:pt x="6698" y="6389"/>
                  </a:cubicBezTo>
                  <a:lnTo>
                    <a:pt x="6670" y="6333"/>
                  </a:lnTo>
                  <a:lnTo>
                    <a:pt x="6638" y="6277"/>
                  </a:lnTo>
                  <a:lnTo>
                    <a:pt x="6635" y="6270"/>
                  </a:lnTo>
                  <a:lnTo>
                    <a:pt x="6610" y="6221"/>
                  </a:lnTo>
                  <a:lnTo>
                    <a:pt x="6603" y="6204"/>
                  </a:lnTo>
                  <a:lnTo>
                    <a:pt x="6582" y="6165"/>
                  </a:lnTo>
                  <a:lnTo>
                    <a:pt x="6572" y="6144"/>
                  </a:lnTo>
                  <a:lnTo>
                    <a:pt x="6554" y="6109"/>
                  </a:lnTo>
                  <a:lnTo>
                    <a:pt x="6544" y="6088"/>
                  </a:lnTo>
                  <a:lnTo>
                    <a:pt x="6530" y="6057"/>
                  </a:lnTo>
                  <a:lnTo>
                    <a:pt x="6519" y="6032"/>
                  </a:lnTo>
                  <a:lnTo>
                    <a:pt x="6505" y="6004"/>
                  </a:lnTo>
                  <a:lnTo>
                    <a:pt x="6495" y="5983"/>
                  </a:lnTo>
                  <a:lnTo>
                    <a:pt x="6491" y="5973"/>
                  </a:lnTo>
                  <a:cubicBezTo>
                    <a:pt x="6435" y="5967"/>
                    <a:pt x="6379" y="5964"/>
                    <a:pt x="6324" y="5964"/>
                  </a:cubicBezTo>
                  <a:cubicBezTo>
                    <a:pt x="6208" y="5964"/>
                    <a:pt x="6102" y="5977"/>
                    <a:pt x="6032" y="6001"/>
                  </a:cubicBezTo>
                  <a:cubicBezTo>
                    <a:pt x="6017" y="6007"/>
                    <a:pt x="6000" y="6010"/>
                    <a:pt x="5984" y="6010"/>
                  </a:cubicBezTo>
                  <a:cubicBezTo>
                    <a:pt x="5958" y="6010"/>
                    <a:pt x="5932" y="6002"/>
                    <a:pt x="5910" y="5987"/>
                  </a:cubicBezTo>
                  <a:cubicBezTo>
                    <a:pt x="5805" y="5910"/>
                    <a:pt x="5801" y="5661"/>
                    <a:pt x="5812" y="5346"/>
                  </a:cubicBezTo>
                  <a:cubicBezTo>
                    <a:pt x="5812" y="5301"/>
                    <a:pt x="5815" y="5259"/>
                    <a:pt x="5815" y="5227"/>
                  </a:cubicBezTo>
                  <a:cubicBezTo>
                    <a:pt x="5815" y="5210"/>
                    <a:pt x="5815" y="5196"/>
                    <a:pt x="5808" y="5178"/>
                  </a:cubicBezTo>
                  <a:cubicBezTo>
                    <a:pt x="5759" y="5206"/>
                    <a:pt x="5721" y="5248"/>
                    <a:pt x="5696" y="5301"/>
                  </a:cubicBezTo>
                  <a:cubicBezTo>
                    <a:pt x="5648" y="5413"/>
                    <a:pt x="5534" y="5436"/>
                    <a:pt x="5398" y="5436"/>
                  </a:cubicBezTo>
                  <a:cubicBezTo>
                    <a:pt x="5348" y="5436"/>
                    <a:pt x="5295" y="5433"/>
                    <a:pt x="5241" y="5430"/>
                  </a:cubicBezTo>
                  <a:cubicBezTo>
                    <a:pt x="5178" y="5427"/>
                    <a:pt x="5119" y="5423"/>
                    <a:pt x="5056" y="5423"/>
                  </a:cubicBezTo>
                  <a:cubicBezTo>
                    <a:pt x="4860" y="5423"/>
                    <a:pt x="4825" y="5273"/>
                    <a:pt x="4804" y="5185"/>
                  </a:cubicBezTo>
                  <a:cubicBezTo>
                    <a:pt x="4800" y="5161"/>
                    <a:pt x="4790" y="5136"/>
                    <a:pt x="4779" y="5115"/>
                  </a:cubicBezTo>
                  <a:lnTo>
                    <a:pt x="4772" y="5115"/>
                  </a:lnTo>
                  <a:cubicBezTo>
                    <a:pt x="4756" y="5116"/>
                    <a:pt x="4740" y="5117"/>
                    <a:pt x="4724" y="5117"/>
                  </a:cubicBezTo>
                  <a:cubicBezTo>
                    <a:pt x="4626" y="5117"/>
                    <a:pt x="4543" y="5089"/>
                    <a:pt x="4489" y="5038"/>
                  </a:cubicBezTo>
                  <a:cubicBezTo>
                    <a:pt x="4436" y="4982"/>
                    <a:pt x="4415" y="4905"/>
                    <a:pt x="4426" y="4831"/>
                  </a:cubicBezTo>
                  <a:cubicBezTo>
                    <a:pt x="4436" y="4733"/>
                    <a:pt x="4370" y="4639"/>
                    <a:pt x="4289" y="4527"/>
                  </a:cubicBezTo>
                  <a:cubicBezTo>
                    <a:pt x="4261" y="4488"/>
                    <a:pt x="4237" y="4450"/>
                    <a:pt x="4209" y="4404"/>
                  </a:cubicBezTo>
                  <a:lnTo>
                    <a:pt x="4180" y="4362"/>
                  </a:lnTo>
                  <a:cubicBezTo>
                    <a:pt x="4065" y="4184"/>
                    <a:pt x="3946" y="3998"/>
                    <a:pt x="4068" y="3858"/>
                  </a:cubicBezTo>
                  <a:cubicBezTo>
                    <a:pt x="4089" y="3834"/>
                    <a:pt x="4089" y="3816"/>
                    <a:pt x="4079" y="3764"/>
                  </a:cubicBezTo>
                  <a:cubicBezTo>
                    <a:pt x="4051" y="3669"/>
                    <a:pt x="4079" y="3568"/>
                    <a:pt x="4152" y="3501"/>
                  </a:cubicBezTo>
                  <a:cubicBezTo>
                    <a:pt x="4202" y="3456"/>
                    <a:pt x="4258" y="3417"/>
                    <a:pt x="4317" y="3386"/>
                  </a:cubicBezTo>
                  <a:cubicBezTo>
                    <a:pt x="4391" y="3351"/>
                    <a:pt x="4394" y="3347"/>
                    <a:pt x="4377" y="3274"/>
                  </a:cubicBezTo>
                  <a:cubicBezTo>
                    <a:pt x="4345" y="3141"/>
                    <a:pt x="4408" y="3035"/>
                    <a:pt x="4464" y="2944"/>
                  </a:cubicBezTo>
                  <a:cubicBezTo>
                    <a:pt x="4510" y="2885"/>
                    <a:pt x="4541" y="2811"/>
                    <a:pt x="4552" y="2734"/>
                  </a:cubicBezTo>
                  <a:cubicBezTo>
                    <a:pt x="4566" y="2566"/>
                    <a:pt x="4688" y="2524"/>
                    <a:pt x="4811" y="2486"/>
                  </a:cubicBezTo>
                  <a:cubicBezTo>
                    <a:pt x="4870" y="2468"/>
                    <a:pt x="4926" y="2444"/>
                    <a:pt x="4982" y="2416"/>
                  </a:cubicBezTo>
                  <a:cubicBezTo>
                    <a:pt x="5010" y="2402"/>
                    <a:pt x="5038" y="2384"/>
                    <a:pt x="5063" y="2363"/>
                  </a:cubicBezTo>
                  <a:cubicBezTo>
                    <a:pt x="5147" y="2300"/>
                    <a:pt x="5248" y="2255"/>
                    <a:pt x="5353" y="2237"/>
                  </a:cubicBezTo>
                  <a:cubicBezTo>
                    <a:pt x="5381" y="2234"/>
                    <a:pt x="5413" y="2227"/>
                    <a:pt x="5444" y="2223"/>
                  </a:cubicBezTo>
                  <a:cubicBezTo>
                    <a:pt x="5549" y="2206"/>
                    <a:pt x="5644" y="2192"/>
                    <a:pt x="5724" y="2122"/>
                  </a:cubicBezTo>
                  <a:cubicBezTo>
                    <a:pt x="5735" y="2115"/>
                    <a:pt x="5742" y="2108"/>
                    <a:pt x="5752" y="2101"/>
                  </a:cubicBezTo>
                  <a:lnTo>
                    <a:pt x="5763" y="2094"/>
                  </a:lnTo>
                  <a:lnTo>
                    <a:pt x="5784" y="2083"/>
                  </a:lnTo>
                  <a:lnTo>
                    <a:pt x="5794" y="2076"/>
                  </a:lnTo>
                  <a:lnTo>
                    <a:pt x="5812" y="2066"/>
                  </a:lnTo>
                  <a:lnTo>
                    <a:pt x="5822" y="2062"/>
                  </a:lnTo>
                  <a:lnTo>
                    <a:pt x="5843" y="2055"/>
                  </a:lnTo>
                  <a:lnTo>
                    <a:pt x="5850" y="2052"/>
                  </a:lnTo>
                  <a:lnTo>
                    <a:pt x="5868" y="2045"/>
                  </a:lnTo>
                  <a:lnTo>
                    <a:pt x="5878" y="2045"/>
                  </a:lnTo>
                  <a:lnTo>
                    <a:pt x="5892" y="2041"/>
                  </a:lnTo>
                  <a:lnTo>
                    <a:pt x="5906" y="2041"/>
                  </a:lnTo>
                  <a:cubicBezTo>
                    <a:pt x="5920" y="2041"/>
                    <a:pt x="5938" y="2038"/>
                    <a:pt x="5952" y="2038"/>
                  </a:cubicBezTo>
                  <a:cubicBezTo>
                    <a:pt x="5938" y="2031"/>
                    <a:pt x="5927" y="2024"/>
                    <a:pt x="5913" y="2013"/>
                  </a:cubicBezTo>
                  <a:lnTo>
                    <a:pt x="5910" y="2013"/>
                  </a:lnTo>
                  <a:cubicBezTo>
                    <a:pt x="5899" y="2003"/>
                    <a:pt x="5889" y="1996"/>
                    <a:pt x="5882" y="1989"/>
                  </a:cubicBezTo>
                  <a:lnTo>
                    <a:pt x="5875" y="1985"/>
                  </a:lnTo>
                  <a:cubicBezTo>
                    <a:pt x="5864" y="1975"/>
                    <a:pt x="5857" y="1968"/>
                    <a:pt x="5847" y="1957"/>
                  </a:cubicBezTo>
                  <a:lnTo>
                    <a:pt x="5843" y="1950"/>
                  </a:lnTo>
                  <a:cubicBezTo>
                    <a:pt x="5836" y="1940"/>
                    <a:pt x="5829" y="1929"/>
                    <a:pt x="5822" y="1919"/>
                  </a:cubicBezTo>
                  <a:cubicBezTo>
                    <a:pt x="5766" y="1803"/>
                    <a:pt x="5882" y="1674"/>
                    <a:pt x="5994" y="1544"/>
                  </a:cubicBezTo>
                  <a:cubicBezTo>
                    <a:pt x="6036" y="1499"/>
                    <a:pt x="6074" y="1453"/>
                    <a:pt x="6109" y="1401"/>
                  </a:cubicBezTo>
                  <a:lnTo>
                    <a:pt x="6109" y="1394"/>
                  </a:lnTo>
                  <a:cubicBezTo>
                    <a:pt x="6102" y="1366"/>
                    <a:pt x="6046" y="1292"/>
                    <a:pt x="5745" y="1173"/>
                  </a:cubicBezTo>
                  <a:cubicBezTo>
                    <a:pt x="5735" y="1172"/>
                    <a:pt x="5724" y="1172"/>
                    <a:pt x="5713" y="1172"/>
                  </a:cubicBezTo>
                  <a:cubicBezTo>
                    <a:pt x="5679" y="1172"/>
                    <a:pt x="5645" y="1176"/>
                    <a:pt x="5616" y="1187"/>
                  </a:cubicBezTo>
                  <a:cubicBezTo>
                    <a:pt x="5569" y="1199"/>
                    <a:pt x="5518" y="1213"/>
                    <a:pt x="5470" y="1213"/>
                  </a:cubicBezTo>
                  <a:cubicBezTo>
                    <a:pt x="5435" y="1213"/>
                    <a:pt x="5401" y="1206"/>
                    <a:pt x="5371" y="1187"/>
                  </a:cubicBezTo>
                  <a:cubicBezTo>
                    <a:pt x="5348" y="1175"/>
                    <a:pt x="5322" y="1169"/>
                    <a:pt x="5296" y="1169"/>
                  </a:cubicBezTo>
                  <a:cubicBezTo>
                    <a:pt x="5291" y="1169"/>
                    <a:pt x="5285" y="1169"/>
                    <a:pt x="5280" y="1170"/>
                  </a:cubicBezTo>
                  <a:cubicBezTo>
                    <a:pt x="5220" y="1173"/>
                    <a:pt x="5168" y="1191"/>
                    <a:pt x="5119" y="1222"/>
                  </a:cubicBezTo>
                  <a:cubicBezTo>
                    <a:pt x="5070" y="1259"/>
                    <a:pt x="4922" y="1284"/>
                    <a:pt x="4774" y="1284"/>
                  </a:cubicBezTo>
                  <a:cubicBezTo>
                    <a:pt x="4655" y="1284"/>
                    <a:pt x="4536" y="1268"/>
                    <a:pt x="4468" y="1229"/>
                  </a:cubicBezTo>
                  <a:cubicBezTo>
                    <a:pt x="4412" y="1205"/>
                    <a:pt x="4380" y="1145"/>
                    <a:pt x="4387" y="1086"/>
                  </a:cubicBezTo>
                  <a:cubicBezTo>
                    <a:pt x="4394" y="1030"/>
                    <a:pt x="4356" y="995"/>
                    <a:pt x="4289" y="938"/>
                  </a:cubicBezTo>
                  <a:cubicBezTo>
                    <a:pt x="4226" y="882"/>
                    <a:pt x="4163" y="830"/>
                    <a:pt x="4177" y="739"/>
                  </a:cubicBezTo>
                  <a:cubicBezTo>
                    <a:pt x="4177" y="690"/>
                    <a:pt x="4159" y="644"/>
                    <a:pt x="4124" y="609"/>
                  </a:cubicBezTo>
                  <a:cubicBezTo>
                    <a:pt x="4068" y="536"/>
                    <a:pt x="3988" y="487"/>
                    <a:pt x="3893" y="473"/>
                  </a:cubicBezTo>
                  <a:cubicBezTo>
                    <a:pt x="3732" y="459"/>
                    <a:pt x="3683" y="312"/>
                    <a:pt x="3641" y="189"/>
                  </a:cubicBezTo>
                  <a:cubicBezTo>
                    <a:pt x="3617" y="116"/>
                    <a:pt x="3589" y="35"/>
                    <a:pt x="3543" y="7"/>
                  </a:cubicBezTo>
                  <a:lnTo>
                    <a:pt x="3536" y="4"/>
                  </a:lnTo>
                  <a:lnTo>
                    <a:pt x="3494" y="4"/>
                  </a:lnTo>
                  <a:cubicBezTo>
                    <a:pt x="3477" y="4"/>
                    <a:pt x="3463" y="0"/>
                    <a:pt x="344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5530;p59">
              <a:extLst>
                <a:ext uri="{FF2B5EF4-FFF2-40B4-BE49-F238E27FC236}">
                  <a16:creationId xmlns:a16="http://schemas.microsoft.com/office/drawing/2014/main" id="{1BD3C125-D6AF-8F32-94EB-342070D5A063}"/>
                </a:ext>
              </a:extLst>
            </p:cNvPr>
            <p:cNvSpPr/>
            <p:nvPr/>
          </p:nvSpPr>
          <p:spPr>
            <a:xfrm>
              <a:off x="1518685" y="2074223"/>
              <a:ext cx="244" cy="54"/>
            </a:xfrm>
            <a:custGeom>
              <a:avLst/>
              <a:gdLst/>
              <a:ahLst/>
              <a:cxnLst/>
              <a:rect l="l" t="t" r="r" b="b"/>
              <a:pathLst>
                <a:path w="18" h="4" extrusionOk="0">
                  <a:moveTo>
                    <a:pt x="0" y="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5531;p59">
              <a:extLst>
                <a:ext uri="{FF2B5EF4-FFF2-40B4-BE49-F238E27FC236}">
                  <a16:creationId xmlns:a16="http://schemas.microsoft.com/office/drawing/2014/main" id="{40CBE69A-F400-B6B9-3C8A-A1C36B2EF65F}"/>
                </a:ext>
              </a:extLst>
            </p:cNvPr>
            <p:cNvSpPr/>
            <p:nvPr/>
          </p:nvSpPr>
          <p:spPr>
            <a:xfrm>
              <a:off x="1517545" y="2074549"/>
              <a:ext cx="299" cy="163"/>
            </a:xfrm>
            <a:custGeom>
              <a:avLst/>
              <a:gdLst/>
              <a:ahLst/>
              <a:cxnLst/>
              <a:rect l="l" t="t" r="r" b="b"/>
              <a:pathLst>
                <a:path w="22" h="12" extrusionOk="0">
                  <a:moveTo>
                    <a:pt x="0" y="11"/>
                  </a:moveTo>
                  <a:lnTo>
                    <a:pt x="2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5532;p59">
              <a:extLst>
                <a:ext uri="{FF2B5EF4-FFF2-40B4-BE49-F238E27FC236}">
                  <a16:creationId xmlns:a16="http://schemas.microsoft.com/office/drawing/2014/main" id="{6730D683-916E-E1CF-7B89-C63C76080979}"/>
                </a:ext>
              </a:extLst>
            </p:cNvPr>
            <p:cNvSpPr/>
            <p:nvPr/>
          </p:nvSpPr>
          <p:spPr>
            <a:xfrm>
              <a:off x="1518305" y="2074318"/>
              <a:ext cx="299" cy="54"/>
            </a:xfrm>
            <a:custGeom>
              <a:avLst/>
              <a:gdLst/>
              <a:ahLst/>
              <a:cxnLst/>
              <a:rect l="l" t="t" r="r" b="b"/>
              <a:pathLst>
                <a:path w="22" h="4" extrusionOk="0">
                  <a:moveTo>
                    <a:pt x="0" y="4"/>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5533;p59">
              <a:extLst>
                <a:ext uri="{FF2B5EF4-FFF2-40B4-BE49-F238E27FC236}">
                  <a16:creationId xmlns:a16="http://schemas.microsoft.com/office/drawing/2014/main" id="{1007987A-4516-9D51-4347-0F5A7D2AC056}"/>
                </a:ext>
              </a:extLst>
            </p:cNvPr>
            <p:cNvSpPr/>
            <p:nvPr/>
          </p:nvSpPr>
          <p:spPr>
            <a:xfrm>
              <a:off x="1517110" y="2074794"/>
              <a:ext cx="299" cy="204"/>
            </a:xfrm>
            <a:custGeom>
              <a:avLst/>
              <a:gdLst/>
              <a:ahLst/>
              <a:cxnLst/>
              <a:rect l="l" t="t" r="r" b="b"/>
              <a:pathLst>
                <a:path w="22" h="15" extrusionOk="0">
                  <a:moveTo>
                    <a:pt x="1" y="14"/>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5534;p59">
              <a:extLst>
                <a:ext uri="{FF2B5EF4-FFF2-40B4-BE49-F238E27FC236}">
                  <a16:creationId xmlns:a16="http://schemas.microsoft.com/office/drawing/2014/main" id="{0CDF10A0-EF73-BA91-751F-ACA9A9C7D356}"/>
                </a:ext>
              </a:extLst>
            </p:cNvPr>
            <p:cNvSpPr/>
            <p:nvPr/>
          </p:nvSpPr>
          <p:spPr>
            <a:xfrm>
              <a:off x="1516594" y="2075024"/>
              <a:ext cx="434" cy="353"/>
            </a:xfrm>
            <a:custGeom>
              <a:avLst/>
              <a:gdLst/>
              <a:ahLst/>
              <a:cxnLst/>
              <a:rect l="l" t="t" r="r" b="b"/>
              <a:pathLst>
                <a:path w="32" h="26" extrusionOk="0">
                  <a:moveTo>
                    <a:pt x="0" y="25"/>
                  </a:moveTo>
                  <a:cubicBezTo>
                    <a:pt x="11" y="15"/>
                    <a:pt x="21" y="8"/>
                    <a:pt x="32" y="1"/>
                  </a:cubicBezTo>
                  <a:cubicBezTo>
                    <a:pt x="21" y="8"/>
                    <a:pt x="11" y="15"/>
                    <a:pt x="0"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5535;p59">
              <a:extLst>
                <a:ext uri="{FF2B5EF4-FFF2-40B4-BE49-F238E27FC236}">
                  <a16:creationId xmlns:a16="http://schemas.microsoft.com/office/drawing/2014/main" id="{0D1C5DB1-5AE3-FAE1-8EB3-912A56F7A8A9}"/>
                </a:ext>
              </a:extLst>
            </p:cNvPr>
            <p:cNvSpPr/>
            <p:nvPr/>
          </p:nvSpPr>
          <p:spPr>
            <a:xfrm>
              <a:off x="1519065" y="2074223"/>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5536;p59">
              <a:extLst>
                <a:ext uri="{FF2B5EF4-FFF2-40B4-BE49-F238E27FC236}">
                  <a16:creationId xmlns:a16="http://schemas.microsoft.com/office/drawing/2014/main" id="{8488C949-9310-2D6A-7A99-8D84DE41002C}"/>
                </a:ext>
              </a:extLst>
            </p:cNvPr>
            <p:cNvSpPr/>
            <p:nvPr/>
          </p:nvSpPr>
          <p:spPr>
            <a:xfrm>
              <a:off x="1504184" y="2079356"/>
              <a:ext cx="2349" cy="964"/>
            </a:xfrm>
            <a:custGeom>
              <a:avLst/>
              <a:gdLst/>
              <a:ahLst/>
              <a:cxnLst/>
              <a:rect l="l" t="t" r="r" b="b"/>
              <a:pathLst>
                <a:path w="173" h="71" extrusionOk="0">
                  <a:moveTo>
                    <a:pt x="1" y="70"/>
                  </a:moveTo>
                  <a:cubicBezTo>
                    <a:pt x="60" y="49"/>
                    <a:pt x="120" y="28"/>
                    <a:pt x="172" y="0"/>
                  </a:cubicBezTo>
                  <a:cubicBezTo>
                    <a:pt x="120" y="28"/>
                    <a:pt x="60" y="49"/>
                    <a:pt x="1" y="7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5537;p59">
              <a:extLst>
                <a:ext uri="{FF2B5EF4-FFF2-40B4-BE49-F238E27FC236}">
                  <a16:creationId xmlns:a16="http://schemas.microsoft.com/office/drawing/2014/main" id="{E2D92EF1-AF0C-F35F-F98D-DC759AE894B7}"/>
                </a:ext>
              </a:extLst>
            </p:cNvPr>
            <p:cNvSpPr/>
            <p:nvPr/>
          </p:nvSpPr>
          <p:spPr>
            <a:xfrm>
              <a:off x="1517925" y="2074413"/>
              <a:ext cx="299" cy="109"/>
            </a:xfrm>
            <a:custGeom>
              <a:avLst/>
              <a:gdLst/>
              <a:ahLst/>
              <a:cxnLst/>
              <a:rect l="l" t="t" r="r" b="b"/>
              <a:pathLst>
                <a:path w="22" h="8" extrusionOk="0">
                  <a:moveTo>
                    <a:pt x="0" y="7"/>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5538;p59">
              <a:extLst>
                <a:ext uri="{FF2B5EF4-FFF2-40B4-BE49-F238E27FC236}">
                  <a16:creationId xmlns:a16="http://schemas.microsoft.com/office/drawing/2014/main" id="{35E9D33B-8D2F-9F07-8332-B80EC854CB9E}"/>
                </a:ext>
              </a:extLst>
            </p:cNvPr>
            <p:cNvSpPr/>
            <p:nvPr/>
          </p:nvSpPr>
          <p:spPr>
            <a:xfrm>
              <a:off x="1522052" y="2182355"/>
              <a:ext cx="109" cy="68"/>
            </a:xfrm>
            <a:custGeom>
              <a:avLst/>
              <a:gdLst/>
              <a:ahLst/>
              <a:cxnLst/>
              <a:rect l="l" t="t" r="r" b="b"/>
              <a:pathLst>
                <a:path w="8" h="5" extrusionOk="0">
                  <a:moveTo>
                    <a:pt x="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5539;p59">
              <a:extLst>
                <a:ext uri="{FF2B5EF4-FFF2-40B4-BE49-F238E27FC236}">
                  <a16:creationId xmlns:a16="http://schemas.microsoft.com/office/drawing/2014/main" id="{79B42923-7924-472C-8DF1-383C4754BD63}"/>
                </a:ext>
              </a:extLst>
            </p:cNvPr>
            <p:cNvSpPr/>
            <p:nvPr/>
          </p:nvSpPr>
          <p:spPr>
            <a:xfrm>
              <a:off x="1518305" y="2072988"/>
              <a:ext cx="394" cy="394"/>
            </a:xfrm>
            <a:custGeom>
              <a:avLst/>
              <a:gdLst/>
              <a:ahLst/>
              <a:cxnLst/>
              <a:rect l="l" t="t" r="r" b="b"/>
              <a:pathLst>
                <a:path w="29" h="29" extrusionOk="0">
                  <a:moveTo>
                    <a:pt x="28" y="28"/>
                  </a:moveTo>
                  <a:cubicBezTo>
                    <a:pt x="18" y="21"/>
                    <a:pt x="11" y="11"/>
                    <a:pt x="0" y="0"/>
                  </a:cubicBezTo>
                  <a:cubicBezTo>
                    <a:pt x="11" y="11"/>
                    <a:pt x="18" y="21"/>
                    <a:pt x="28"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5540;p59">
              <a:extLst>
                <a:ext uri="{FF2B5EF4-FFF2-40B4-BE49-F238E27FC236}">
                  <a16:creationId xmlns:a16="http://schemas.microsoft.com/office/drawing/2014/main" id="{76FC7A1D-B7B0-487B-655A-A970F778E77D}"/>
                </a:ext>
              </a:extLst>
            </p:cNvPr>
            <p:cNvSpPr/>
            <p:nvPr/>
          </p:nvSpPr>
          <p:spPr>
            <a:xfrm>
              <a:off x="1485176" y="204622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5541;p59">
              <a:extLst>
                <a:ext uri="{FF2B5EF4-FFF2-40B4-BE49-F238E27FC236}">
                  <a16:creationId xmlns:a16="http://schemas.microsoft.com/office/drawing/2014/main" id="{847EB693-77BD-7F5F-126F-4F56FF749860}"/>
                </a:ext>
              </a:extLst>
            </p:cNvPr>
            <p:cNvSpPr/>
            <p:nvPr/>
          </p:nvSpPr>
          <p:spPr>
            <a:xfrm>
              <a:off x="1485692" y="204622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5542;p59">
              <a:extLst>
                <a:ext uri="{FF2B5EF4-FFF2-40B4-BE49-F238E27FC236}">
                  <a16:creationId xmlns:a16="http://schemas.microsoft.com/office/drawing/2014/main" id="{22AE7247-D7F4-CBE4-826F-DED46AD7EA9B}"/>
                </a:ext>
              </a:extLst>
            </p:cNvPr>
            <p:cNvSpPr/>
            <p:nvPr/>
          </p:nvSpPr>
          <p:spPr>
            <a:xfrm>
              <a:off x="1486411" y="204626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5543;p59">
              <a:extLst>
                <a:ext uri="{FF2B5EF4-FFF2-40B4-BE49-F238E27FC236}">
                  <a16:creationId xmlns:a16="http://schemas.microsoft.com/office/drawing/2014/main" id="{A763581E-A2D7-1638-12B3-DDFC7B0E2E68}"/>
                </a:ext>
              </a:extLst>
            </p:cNvPr>
            <p:cNvSpPr/>
            <p:nvPr/>
          </p:nvSpPr>
          <p:spPr>
            <a:xfrm>
              <a:off x="1486982" y="2046457"/>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5544;p59">
              <a:extLst>
                <a:ext uri="{FF2B5EF4-FFF2-40B4-BE49-F238E27FC236}">
                  <a16:creationId xmlns:a16="http://schemas.microsoft.com/office/drawing/2014/main" id="{21847D2B-55D7-B9DD-0F0F-7B7D755883FC}"/>
                </a:ext>
              </a:extLst>
            </p:cNvPr>
            <p:cNvSpPr/>
            <p:nvPr/>
          </p:nvSpPr>
          <p:spPr>
            <a:xfrm>
              <a:off x="1486506" y="2046322"/>
              <a:ext cx="109" cy="14"/>
            </a:xfrm>
            <a:custGeom>
              <a:avLst/>
              <a:gdLst/>
              <a:ahLst/>
              <a:cxnLst/>
              <a:rect l="l" t="t" r="r" b="b"/>
              <a:pathLst>
                <a:path w="8" h="1" extrusionOk="0">
                  <a:moveTo>
                    <a:pt x="7"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5545;p59">
              <a:extLst>
                <a:ext uri="{FF2B5EF4-FFF2-40B4-BE49-F238E27FC236}">
                  <a16:creationId xmlns:a16="http://schemas.microsoft.com/office/drawing/2014/main" id="{1D6FEF44-4A6B-6324-0304-4CC4F8443EEA}"/>
                </a:ext>
              </a:extLst>
            </p:cNvPr>
            <p:cNvSpPr/>
            <p:nvPr/>
          </p:nvSpPr>
          <p:spPr>
            <a:xfrm>
              <a:off x="1486792" y="2046417"/>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5546;p59">
              <a:extLst>
                <a:ext uri="{FF2B5EF4-FFF2-40B4-BE49-F238E27FC236}">
                  <a16:creationId xmlns:a16="http://schemas.microsoft.com/office/drawing/2014/main" id="{365278DD-D630-6EFB-F3AC-6973178674D1}"/>
                </a:ext>
              </a:extLst>
            </p:cNvPr>
            <p:cNvSpPr/>
            <p:nvPr/>
          </p:nvSpPr>
          <p:spPr>
            <a:xfrm>
              <a:off x="1486887" y="2046457"/>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5547;p59">
              <a:extLst>
                <a:ext uri="{FF2B5EF4-FFF2-40B4-BE49-F238E27FC236}">
                  <a16:creationId xmlns:a16="http://schemas.microsoft.com/office/drawing/2014/main" id="{0BC436E1-10CD-131A-D7E7-29E483CE1EBA}"/>
                </a:ext>
              </a:extLst>
            </p:cNvPr>
            <p:cNvSpPr/>
            <p:nvPr/>
          </p:nvSpPr>
          <p:spPr>
            <a:xfrm>
              <a:off x="1517965" y="2072513"/>
              <a:ext cx="299" cy="434"/>
            </a:xfrm>
            <a:custGeom>
              <a:avLst/>
              <a:gdLst/>
              <a:ahLst/>
              <a:cxnLst/>
              <a:rect l="l" t="t" r="r" b="b"/>
              <a:pathLst>
                <a:path w="22" h="32" extrusionOk="0">
                  <a:moveTo>
                    <a:pt x="22" y="32"/>
                  </a:moveTo>
                  <a:cubicBezTo>
                    <a:pt x="15" y="21"/>
                    <a:pt x="8" y="11"/>
                    <a:pt x="1" y="0"/>
                  </a:cubicBezTo>
                  <a:cubicBezTo>
                    <a:pt x="8" y="11"/>
                    <a:pt x="15" y="21"/>
                    <a:pt x="22"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5548;p59">
              <a:extLst>
                <a:ext uri="{FF2B5EF4-FFF2-40B4-BE49-F238E27FC236}">
                  <a16:creationId xmlns:a16="http://schemas.microsoft.com/office/drawing/2014/main" id="{AFC8CA6D-7947-A4DB-0D52-C90A51C9C647}"/>
                </a:ext>
              </a:extLst>
            </p:cNvPr>
            <p:cNvSpPr/>
            <p:nvPr/>
          </p:nvSpPr>
          <p:spPr>
            <a:xfrm>
              <a:off x="1484171" y="2046267"/>
              <a:ext cx="204" cy="14"/>
            </a:xfrm>
            <a:custGeom>
              <a:avLst/>
              <a:gdLst/>
              <a:ahLst/>
              <a:cxnLst/>
              <a:rect l="l" t="t" r="r" b="b"/>
              <a:pathLst>
                <a:path w="15" h="1" extrusionOk="0">
                  <a:moveTo>
                    <a:pt x="15"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5549;p59">
              <a:extLst>
                <a:ext uri="{FF2B5EF4-FFF2-40B4-BE49-F238E27FC236}">
                  <a16:creationId xmlns:a16="http://schemas.microsoft.com/office/drawing/2014/main" id="{B87CF19D-78EF-84D0-05F3-721AABE96B76}"/>
                </a:ext>
              </a:extLst>
            </p:cNvPr>
            <p:cNvSpPr/>
            <p:nvPr/>
          </p:nvSpPr>
          <p:spPr>
            <a:xfrm>
              <a:off x="1485407" y="204622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5550;p59">
              <a:extLst>
                <a:ext uri="{FF2B5EF4-FFF2-40B4-BE49-F238E27FC236}">
                  <a16:creationId xmlns:a16="http://schemas.microsoft.com/office/drawing/2014/main" id="{0A463D8B-DFDB-7A24-CBB4-CFF21E313E69}"/>
                </a:ext>
              </a:extLst>
            </p:cNvPr>
            <p:cNvSpPr/>
            <p:nvPr/>
          </p:nvSpPr>
          <p:spPr>
            <a:xfrm>
              <a:off x="1483655" y="2046362"/>
              <a:ext cx="244" cy="14"/>
            </a:xfrm>
            <a:custGeom>
              <a:avLst/>
              <a:gdLst/>
              <a:ahLst/>
              <a:cxnLst/>
              <a:rect l="l" t="t" r="r" b="b"/>
              <a:pathLst>
                <a:path w="18" h="1" extrusionOk="0">
                  <a:moveTo>
                    <a:pt x="1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5551;p59">
              <a:extLst>
                <a:ext uri="{FF2B5EF4-FFF2-40B4-BE49-F238E27FC236}">
                  <a16:creationId xmlns:a16="http://schemas.microsoft.com/office/drawing/2014/main" id="{557A267F-9E43-C8C6-2443-D74116E300FB}"/>
                </a:ext>
              </a:extLst>
            </p:cNvPr>
            <p:cNvSpPr/>
            <p:nvPr/>
          </p:nvSpPr>
          <p:spPr>
            <a:xfrm>
              <a:off x="1482800" y="2046417"/>
              <a:ext cx="584" cy="109"/>
            </a:xfrm>
            <a:custGeom>
              <a:avLst/>
              <a:gdLst/>
              <a:ahLst/>
              <a:cxnLst/>
              <a:rect l="l" t="t" r="r" b="b"/>
              <a:pathLst>
                <a:path w="43" h="8" extrusionOk="0">
                  <a:moveTo>
                    <a:pt x="0" y="7"/>
                  </a:moveTo>
                  <a:lnTo>
                    <a:pt x="4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5552;p59">
              <a:extLst>
                <a:ext uri="{FF2B5EF4-FFF2-40B4-BE49-F238E27FC236}">
                  <a16:creationId xmlns:a16="http://schemas.microsoft.com/office/drawing/2014/main" id="{3464728C-9911-1F93-3B9D-A866E5751B3F}"/>
                </a:ext>
              </a:extLst>
            </p:cNvPr>
            <p:cNvSpPr/>
            <p:nvPr/>
          </p:nvSpPr>
          <p:spPr>
            <a:xfrm>
              <a:off x="1519201" y="2073789"/>
              <a:ext cx="543" cy="353"/>
            </a:xfrm>
            <a:custGeom>
              <a:avLst/>
              <a:gdLst/>
              <a:ahLst/>
              <a:cxnLst/>
              <a:rect l="l" t="t" r="r" b="b"/>
              <a:pathLst>
                <a:path w="40" h="26" extrusionOk="0">
                  <a:moveTo>
                    <a:pt x="39" y="25"/>
                  </a:moveTo>
                  <a:cubicBezTo>
                    <a:pt x="25" y="18"/>
                    <a:pt x="15" y="8"/>
                    <a:pt x="1" y="1"/>
                  </a:cubicBezTo>
                  <a:cubicBezTo>
                    <a:pt x="15" y="8"/>
                    <a:pt x="25" y="18"/>
                    <a:pt x="39"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5553;p59">
              <a:extLst>
                <a:ext uri="{FF2B5EF4-FFF2-40B4-BE49-F238E27FC236}">
                  <a16:creationId xmlns:a16="http://schemas.microsoft.com/office/drawing/2014/main" id="{6DABA2AF-F177-3F39-CB85-6EB01B9EFF62}"/>
                </a:ext>
              </a:extLst>
            </p:cNvPr>
            <p:cNvSpPr/>
            <p:nvPr/>
          </p:nvSpPr>
          <p:spPr>
            <a:xfrm>
              <a:off x="1510606" y="2062248"/>
              <a:ext cx="1249" cy="299"/>
            </a:xfrm>
            <a:custGeom>
              <a:avLst/>
              <a:gdLst/>
              <a:ahLst/>
              <a:cxnLst/>
              <a:rect l="l" t="t" r="r" b="b"/>
              <a:pathLst>
                <a:path w="92" h="22" extrusionOk="0">
                  <a:moveTo>
                    <a:pt x="0" y="0"/>
                  </a:moveTo>
                  <a:cubicBezTo>
                    <a:pt x="32" y="0"/>
                    <a:pt x="63" y="7"/>
                    <a:pt x="91" y="21"/>
                  </a:cubicBezTo>
                  <a:cubicBezTo>
                    <a:pt x="63" y="7"/>
                    <a:pt x="32"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5554;p59">
              <a:extLst>
                <a:ext uri="{FF2B5EF4-FFF2-40B4-BE49-F238E27FC236}">
                  <a16:creationId xmlns:a16="http://schemas.microsoft.com/office/drawing/2014/main" id="{473685AC-1C48-3EE0-FC6F-F26C9DB5EBB3}"/>
                </a:ext>
              </a:extLst>
            </p:cNvPr>
            <p:cNvSpPr/>
            <p:nvPr/>
          </p:nvSpPr>
          <p:spPr>
            <a:xfrm>
              <a:off x="1518726" y="2073463"/>
              <a:ext cx="448" cy="299"/>
            </a:xfrm>
            <a:custGeom>
              <a:avLst/>
              <a:gdLst/>
              <a:ahLst/>
              <a:cxnLst/>
              <a:rect l="l" t="t" r="r" b="b"/>
              <a:pathLst>
                <a:path w="33" h="22" extrusionOk="0">
                  <a:moveTo>
                    <a:pt x="32" y="21"/>
                  </a:moveTo>
                  <a:cubicBezTo>
                    <a:pt x="22" y="14"/>
                    <a:pt x="11" y="7"/>
                    <a:pt x="1" y="0"/>
                  </a:cubicBezTo>
                  <a:cubicBezTo>
                    <a:pt x="11" y="7"/>
                    <a:pt x="22" y="14"/>
                    <a:pt x="32"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5555;p59">
              <a:extLst>
                <a:ext uri="{FF2B5EF4-FFF2-40B4-BE49-F238E27FC236}">
                  <a16:creationId xmlns:a16="http://schemas.microsoft.com/office/drawing/2014/main" id="{8B9947BC-5869-AEA2-DC85-CC1613775EE0}"/>
                </a:ext>
              </a:extLst>
            </p:cNvPr>
            <p:cNvSpPr/>
            <p:nvPr/>
          </p:nvSpPr>
          <p:spPr>
            <a:xfrm>
              <a:off x="1484646" y="2046267"/>
              <a:ext cx="163" cy="14"/>
            </a:xfrm>
            <a:custGeom>
              <a:avLst/>
              <a:gdLst/>
              <a:ahLst/>
              <a:cxnLst/>
              <a:rect l="l" t="t" r="r" b="b"/>
              <a:pathLst>
                <a:path w="12" h="1" extrusionOk="0">
                  <a:moveTo>
                    <a:pt x="1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5556;p59">
              <a:extLst>
                <a:ext uri="{FF2B5EF4-FFF2-40B4-BE49-F238E27FC236}">
                  <a16:creationId xmlns:a16="http://schemas.microsoft.com/office/drawing/2014/main" id="{626B3552-5E48-89FD-1E8A-D4FB8F9E75F4}"/>
                </a:ext>
              </a:extLst>
            </p:cNvPr>
            <p:cNvSpPr/>
            <p:nvPr/>
          </p:nvSpPr>
          <p:spPr>
            <a:xfrm>
              <a:off x="1486642" y="2046362"/>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5557;p59">
              <a:extLst>
                <a:ext uri="{FF2B5EF4-FFF2-40B4-BE49-F238E27FC236}">
                  <a16:creationId xmlns:a16="http://schemas.microsoft.com/office/drawing/2014/main" id="{972856B3-1335-2969-75AC-EA7F02B7278D}"/>
                </a:ext>
              </a:extLst>
            </p:cNvPr>
            <p:cNvSpPr/>
            <p:nvPr/>
          </p:nvSpPr>
          <p:spPr>
            <a:xfrm>
              <a:off x="1526003" y="2172945"/>
              <a:ext cx="394" cy="299"/>
            </a:xfrm>
            <a:custGeom>
              <a:avLst/>
              <a:gdLst/>
              <a:ahLst/>
              <a:cxnLst/>
              <a:rect l="l" t="t" r="r" b="b"/>
              <a:pathLst>
                <a:path w="29" h="22" extrusionOk="0">
                  <a:moveTo>
                    <a:pt x="29" y="1"/>
                  </a:moveTo>
                  <a:cubicBezTo>
                    <a:pt x="18" y="8"/>
                    <a:pt x="11" y="15"/>
                    <a:pt x="1" y="22"/>
                  </a:cubicBezTo>
                  <a:cubicBezTo>
                    <a:pt x="11" y="15"/>
                    <a:pt x="18" y="8"/>
                    <a:pt x="2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5558;p59">
              <a:extLst>
                <a:ext uri="{FF2B5EF4-FFF2-40B4-BE49-F238E27FC236}">
                  <a16:creationId xmlns:a16="http://schemas.microsoft.com/office/drawing/2014/main" id="{72FF83CD-3DB9-D703-F0FE-90AF0E732B95}"/>
                </a:ext>
              </a:extLst>
            </p:cNvPr>
            <p:cNvSpPr/>
            <p:nvPr/>
          </p:nvSpPr>
          <p:spPr>
            <a:xfrm>
              <a:off x="1525677" y="2173325"/>
              <a:ext cx="299" cy="353"/>
            </a:xfrm>
            <a:custGeom>
              <a:avLst/>
              <a:gdLst/>
              <a:ahLst/>
              <a:cxnLst/>
              <a:rect l="l" t="t" r="r" b="b"/>
              <a:pathLst>
                <a:path w="22" h="26" extrusionOk="0">
                  <a:moveTo>
                    <a:pt x="0" y="25"/>
                  </a:moveTo>
                  <a:cubicBezTo>
                    <a:pt x="7" y="15"/>
                    <a:pt x="14" y="8"/>
                    <a:pt x="21" y="1"/>
                  </a:cubicBezTo>
                  <a:cubicBezTo>
                    <a:pt x="14" y="8"/>
                    <a:pt x="7" y="15"/>
                    <a:pt x="0"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5559;p59">
              <a:extLst>
                <a:ext uri="{FF2B5EF4-FFF2-40B4-BE49-F238E27FC236}">
                  <a16:creationId xmlns:a16="http://schemas.microsoft.com/office/drawing/2014/main" id="{5D7C1012-48AF-C853-5287-761A57FDF7D9}"/>
                </a:ext>
              </a:extLst>
            </p:cNvPr>
            <p:cNvSpPr/>
            <p:nvPr/>
          </p:nvSpPr>
          <p:spPr>
            <a:xfrm>
              <a:off x="1529425" y="213253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5560;p59">
              <a:extLst>
                <a:ext uri="{FF2B5EF4-FFF2-40B4-BE49-F238E27FC236}">
                  <a16:creationId xmlns:a16="http://schemas.microsoft.com/office/drawing/2014/main" id="{47B22BCA-1A5B-3AAC-9F40-6D6578614F9E}"/>
                </a:ext>
              </a:extLst>
            </p:cNvPr>
            <p:cNvSpPr/>
            <p:nvPr/>
          </p:nvSpPr>
          <p:spPr>
            <a:xfrm>
              <a:off x="1527714" y="2129212"/>
              <a:ext cx="163" cy="299"/>
            </a:xfrm>
            <a:custGeom>
              <a:avLst/>
              <a:gdLst/>
              <a:ahLst/>
              <a:cxnLst/>
              <a:rect l="l" t="t" r="r" b="b"/>
              <a:pathLst>
                <a:path w="12" h="22" extrusionOk="0">
                  <a:moveTo>
                    <a:pt x="1" y="1"/>
                  </a:moveTo>
                  <a:lnTo>
                    <a:pt x="1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5561;p59">
              <a:extLst>
                <a:ext uri="{FF2B5EF4-FFF2-40B4-BE49-F238E27FC236}">
                  <a16:creationId xmlns:a16="http://schemas.microsoft.com/office/drawing/2014/main" id="{CF553026-799B-08AB-11DF-6B0C210C4A14}"/>
                </a:ext>
              </a:extLst>
            </p:cNvPr>
            <p:cNvSpPr/>
            <p:nvPr/>
          </p:nvSpPr>
          <p:spPr>
            <a:xfrm>
              <a:off x="1527049" y="2127787"/>
              <a:ext cx="163" cy="299"/>
            </a:xfrm>
            <a:custGeom>
              <a:avLst/>
              <a:gdLst/>
              <a:ahLst/>
              <a:cxnLst/>
              <a:rect l="l" t="t" r="r" b="b"/>
              <a:pathLst>
                <a:path w="12" h="22" extrusionOk="0">
                  <a:moveTo>
                    <a:pt x="1" y="1"/>
                  </a:moveTo>
                  <a:lnTo>
                    <a:pt x="1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5562;p59">
              <a:extLst>
                <a:ext uri="{FF2B5EF4-FFF2-40B4-BE49-F238E27FC236}">
                  <a16:creationId xmlns:a16="http://schemas.microsoft.com/office/drawing/2014/main" id="{52135BE2-3279-1441-F47A-CB27787C925A}"/>
                </a:ext>
              </a:extLst>
            </p:cNvPr>
            <p:cNvSpPr/>
            <p:nvPr/>
          </p:nvSpPr>
          <p:spPr>
            <a:xfrm>
              <a:off x="1527388" y="2128452"/>
              <a:ext cx="149" cy="353"/>
            </a:xfrm>
            <a:custGeom>
              <a:avLst/>
              <a:gdLst/>
              <a:ahLst/>
              <a:cxnLst/>
              <a:rect l="l" t="t" r="r" b="b"/>
              <a:pathLst>
                <a:path w="11" h="26" extrusionOk="0">
                  <a:moveTo>
                    <a:pt x="0" y="1"/>
                  </a:moveTo>
                  <a:lnTo>
                    <a:pt x="1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5563;p59">
              <a:extLst>
                <a:ext uri="{FF2B5EF4-FFF2-40B4-BE49-F238E27FC236}">
                  <a16:creationId xmlns:a16="http://schemas.microsoft.com/office/drawing/2014/main" id="{84385B7A-935B-334C-77B1-7C7327492388}"/>
                </a:ext>
              </a:extLst>
            </p:cNvPr>
            <p:cNvSpPr/>
            <p:nvPr/>
          </p:nvSpPr>
          <p:spPr>
            <a:xfrm>
              <a:off x="1525202" y="2175661"/>
              <a:ext cx="54" cy="339"/>
            </a:xfrm>
            <a:custGeom>
              <a:avLst/>
              <a:gdLst/>
              <a:ahLst/>
              <a:cxnLst/>
              <a:rect l="l" t="t" r="r" b="b"/>
              <a:pathLst>
                <a:path w="4" h="25" extrusionOk="0">
                  <a:moveTo>
                    <a:pt x="0" y="0"/>
                  </a:moveTo>
                  <a:lnTo>
                    <a:pt x="0" y="25"/>
                  </a:lnTo>
                  <a:cubicBezTo>
                    <a:pt x="4" y="18"/>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5564;p59">
              <a:extLst>
                <a:ext uri="{FF2B5EF4-FFF2-40B4-BE49-F238E27FC236}">
                  <a16:creationId xmlns:a16="http://schemas.microsoft.com/office/drawing/2014/main" id="{975D9DE5-9F07-7754-0E2F-52436040FDAE}"/>
                </a:ext>
              </a:extLst>
            </p:cNvPr>
            <p:cNvSpPr/>
            <p:nvPr/>
          </p:nvSpPr>
          <p:spPr>
            <a:xfrm>
              <a:off x="1525243" y="2176041"/>
              <a:ext cx="14" cy="394"/>
            </a:xfrm>
            <a:custGeom>
              <a:avLst/>
              <a:gdLst/>
              <a:ahLst/>
              <a:cxnLst/>
              <a:rect l="l" t="t" r="r" b="b"/>
              <a:pathLst>
                <a:path w="1" h="29" extrusionOk="0">
                  <a:moveTo>
                    <a:pt x="1" y="0"/>
                  </a:moveTo>
                  <a:cubicBezTo>
                    <a:pt x="1" y="11"/>
                    <a:pt x="1" y="21"/>
                    <a:pt x="1" y="28"/>
                  </a:cubicBezTo>
                  <a:cubicBezTo>
                    <a:pt x="1" y="21"/>
                    <a:pt x="1"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5565;p59">
              <a:extLst>
                <a:ext uri="{FF2B5EF4-FFF2-40B4-BE49-F238E27FC236}">
                  <a16:creationId xmlns:a16="http://schemas.microsoft.com/office/drawing/2014/main" id="{A0C13ACB-C56F-DB12-E505-A99C9E0AA711}"/>
                </a:ext>
              </a:extLst>
            </p:cNvPr>
            <p:cNvSpPr/>
            <p:nvPr/>
          </p:nvSpPr>
          <p:spPr>
            <a:xfrm>
              <a:off x="1528094" y="2129973"/>
              <a:ext cx="163" cy="299"/>
            </a:xfrm>
            <a:custGeom>
              <a:avLst/>
              <a:gdLst/>
              <a:ahLst/>
              <a:cxnLst/>
              <a:rect l="l" t="t" r="r" b="b"/>
              <a:pathLst>
                <a:path w="12" h="22" extrusionOk="0">
                  <a:moveTo>
                    <a:pt x="1" y="1"/>
                  </a:moveTo>
                  <a:lnTo>
                    <a:pt x="1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5566;p59">
              <a:extLst>
                <a:ext uri="{FF2B5EF4-FFF2-40B4-BE49-F238E27FC236}">
                  <a16:creationId xmlns:a16="http://schemas.microsoft.com/office/drawing/2014/main" id="{E2699DD6-6D82-DD5A-CC25-90640C3D6DCC}"/>
                </a:ext>
              </a:extLst>
            </p:cNvPr>
            <p:cNvSpPr/>
            <p:nvPr/>
          </p:nvSpPr>
          <p:spPr>
            <a:xfrm>
              <a:off x="1525243" y="2174615"/>
              <a:ext cx="68" cy="434"/>
            </a:xfrm>
            <a:custGeom>
              <a:avLst/>
              <a:gdLst/>
              <a:ahLst/>
              <a:cxnLst/>
              <a:rect l="l" t="t" r="r" b="b"/>
              <a:pathLst>
                <a:path w="5" h="32" extrusionOk="0">
                  <a:moveTo>
                    <a:pt x="4" y="0"/>
                  </a:moveTo>
                  <a:cubicBezTo>
                    <a:pt x="4" y="11"/>
                    <a:pt x="1" y="21"/>
                    <a:pt x="1" y="32"/>
                  </a:cubicBezTo>
                  <a:cubicBezTo>
                    <a:pt x="1" y="21"/>
                    <a:pt x="4" y="11"/>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5567;p59">
              <a:extLst>
                <a:ext uri="{FF2B5EF4-FFF2-40B4-BE49-F238E27FC236}">
                  <a16:creationId xmlns:a16="http://schemas.microsoft.com/office/drawing/2014/main" id="{39C370EC-027A-A779-97C1-478F862098B3}"/>
                </a:ext>
              </a:extLst>
            </p:cNvPr>
            <p:cNvSpPr/>
            <p:nvPr/>
          </p:nvSpPr>
          <p:spPr>
            <a:xfrm>
              <a:off x="1525297" y="2174181"/>
              <a:ext cx="149" cy="394"/>
            </a:xfrm>
            <a:custGeom>
              <a:avLst/>
              <a:gdLst/>
              <a:ahLst/>
              <a:cxnLst/>
              <a:rect l="l" t="t" r="r" b="b"/>
              <a:pathLst>
                <a:path w="11" h="29" extrusionOk="0">
                  <a:moveTo>
                    <a:pt x="11" y="1"/>
                  </a:moveTo>
                  <a:cubicBezTo>
                    <a:pt x="7" y="8"/>
                    <a:pt x="4" y="18"/>
                    <a:pt x="0" y="29"/>
                  </a:cubicBezTo>
                  <a:cubicBezTo>
                    <a:pt x="4" y="18"/>
                    <a:pt x="7" y="8"/>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5568;p59">
              <a:extLst>
                <a:ext uri="{FF2B5EF4-FFF2-40B4-BE49-F238E27FC236}">
                  <a16:creationId xmlns:a16="http://schemas.microsoft.com/office/drawing/2014/main" id="{EDC14961-A07F-D77A-EED7-96DDA175F8BC}"/>
                </a:ext>
              </a:extLst>
            </p:cNvPr>
            <p:cNvSpPr/>
            <p:nvPr/>
          </p:nvSpPr>
          <p:spPr>
            <a:xfrm>
              <a:off x="1525433" y="2173706"/>
              <a:ext cx="204" cy="448"/>
            </a:xfrm>
            <a:custGeom>
              <a:avLst/>
              <a:gdLst/>
              <a:ahLst/>
              <a:cxnLst/>
              <a:rect l="l" t="t" r="r" b="b"/>
              <a:pathLst>
                <a:path w="15" h="33" extrusionOk="0">
                  <a:moveTo>
                    <a:pt x="15" y="1"/>
                  </a:moveTo>
                  <a:cubicBezTo>
                    <a:pt x="11" y="11"/>
                    <a:pt x="4" y="22"/>
                    <a:pt x="1" y="32"/>
                  </a:cubicBezTo>
                  <a:cubicBezTo>
                    <a:pt x="4" y="22"/>
                    <a:pt x="11" y="11"/>
                    <a:pt x="1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5569;p59">
              <a:extLst>
                <a:ext uri="{FF2B5EF4-FFF2-40B4-BE49-F238E27FC236}">
                  <a16:creationId xmlns:a16="http://schemas.microsoft.com/office/drawing/2014/main" id="{81651A64-BE9D-23C8-F729-CAEFC7A07490}"/>
                </a:ext>
              </a:extLst>
            </p:cNvPr>
            <p:cNvSpPr/>
            <p:nvPr/>
          </p:nvSpPr>
          <p:spPr>
            <a:xfrm>
              <a:off x="1528950" y="2131683"/>
              <a:ext cx="68" cy="109"/>
            </a:xfrm>
            <a:custGeom>
              <a:avLst/>
              <a:gdLst/>
              <a:ahLst/>
              <a:cxnLst/>
              <a:rect l="l" t="t" r="r" b="b"/>
              <a:pathLst>
                <a:path w="5" h="8" extrusionOk="0">
                  <a:moveTo>
                    <a:pt x="1" y="1"/>
                  </a:moveTo>
                  <a:lnTo>
                    <a:pt x="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5570;p59">
              <a:extLst>
                <a:ext uri="{FF2B5EF4-FFF2-40B4-BE49-F238E27FC236}">
                  <a16:creationId xmlns:a16="http://schemas.microsoft.com/office/drawing/2014/main" id="{23F4C1EC-BBDC-178A-507F-7BEC55AD7587}"/>
                </a:ext>
              </a:extLst>
            </p:cNvPr>
            <p:cNvSpPr/>
            <p:nvPr/>
          </p:nvSpPr>
          <p:spPr>
            <a:xfrm>
              <a:off x="1525202" y="2175131"/>
              <a:ext cx="54" cy="448"/>
            </a:xfrm>
            <a:custGeom>
              <a:avLst/>
              <a:gdLst/>
              <a:ahLst/>
              <a:cxnLst/>
              <a:rect l="l" t="t" r="r" b="b"/>
              <a:pathLst>
                <a:path w="4" h="33" extrusionOk="0">
                  <a:moveTo>
                    <a:pt x="0" y="1"/>
                  </a:moveTo>
                  <a:lnTo>
                    <a:pt x="0" y="32"/>
                  </a:lnTo>
                  <a:cubicBezTo>
                    <a:pt x="0" y="22"/>
                    <a:pt x="4" y="1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5571;p59">
              <a:extLst>
                <a:ext uri="{FF2B5EF4-FFF2-40B4-BE49-F238E27FC236}">
                  <a16:creationId xmlns:a16="http://schemas.microsoft.com/office/drawing/2014/main" id="{A81C2CB0-C5B4-04CB-A04B-D525DEB2A74C}"/>
                </a:ext>
              </a:extLst>
            </p:cNvPr>
            <p:cNvSpPr/>
            <p:nvPr/>
          </p:nvSpPr>
          <p:spPr>
            <a:xfrm>
              <a:off x="1528529" y="2130787"/>
              <a:ext cx="109" cy="244"/>
            </a:xfrm>
            <a:custGeom>
              <a:avLst/>
              <a:gdLst/>
              <a:ahLst/>
              <a:cxnLst/>
              <a:rect l="l" t="t" r="r" b="b"/>
              <a:pathLst>
                <a:path w="8" h="18" extrusionOk="0">
                  <a:moveTo>
                    <a:pt x="0" y="0"/>
                  </a:moveTo>
                  <a:lnTo>
                    <a:pt x="7"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5572;p59">
              <a:extLst>
                <a:ext uri="{FF2B5EF4-FFF2-40B4-BE49-F238E27FC236}">
                  <a16:creationId xmlns:a16="http://schemas.microsoft.com/office/drawing/2014/main" id="{A0D9307C-F123-7DED-D9C9-F1E584AD084B}"/>
                </a:ext>
              </a:extLst>
            </p:cNvPr>
            <p:cNvSpPr/>
            <p:nvPr/>
          </p:nvSpPr>
          <p:spPr>
            <a:xfrm>
              <a:off x="1499201" y="1953967"/>
              <a:ext cx="99781" cy="84031"/>
            </a:xfrm>
            <a:custGeom>
              <a:avLst/>
              <a:gdLst/>
              <a:ahLst/>
              <a:cxnLst/>
              <a:rect l="l" t="t" r="r" b="b"/>
              <a:pathLst>
                <a:path w="7349" h="6189" extrusionOk="0">
                  <a:moveTo>
                    <a:pt x="1908" y="0"/>
                  </a:moveTo>
                  <a:cubicBezTo>
                    <a:pt x="1877" y="0"/>
                    <a:pt x="1870" y="7"/>
                    <a:pt x="1870" y="7"/>
                  </a:cubicBezTo>
                  <a:cubicBezTo>
                    <a:pt x="1863" y="39"/>
                    <a:pt x="1863" y="67"/>
                    <a:pt x="1870" y="95"/>
                  </a:cubicBezTo>
                  <a:cubicBezTo>
                    <a:pt x="1877" y="175"/>
                    <a:pt x="1894" y="294"/>
                    <a:pt x="1778" y="347"/>
                  </a:cubicBezTo>
                  <a:cubicBezTo>
                    <a:pt x="1740" y="364"/>
                    <a:pt x="1684" y="385"/>
                    <a:pt x="1617" y="410"/>
                  </a:cubicBezTo>
                  <a:cubicBezTo>
                    <a:pt x="1435" y="473"/>
                    <a:pt x="1096" y="592"/>
                    <a:pt x="1075" y="725"/>
                  </a:cubicBezTo>
                  <a:cubicBezTo>
                    <a:pt x="1061" y="802"/>
                    <a:pt x="1113" y="921"/>
                    <a:pt x="1166" y="1040"/>
                  </a:cubicBezTo>
                  <a:cubicBezTo>
                    <a:pt x="1243" y="1215"/>
                    <a:pt x="1323" y="1393"/>
                    <a:pt x="1250" y="1544"/>
                  </a:cubicBezTo>
                  <a:cubicBezTo>
                    <a:pt x="1209" y="1625"/>
                    <a:pt x="1126" y="1677"/>
                    <a:pt x="1032" y="1677"/>
                  </a:cubicBezTo>
                  <a:cubicBezTo>
                    <a:pt x="1028" y="1677"/>
                    <a:pt x="1025" y="1677"/>
                    <a:pt x="1022" y="1677"/>
                  </a:cubicBezTo>
                  <a:cubicBezTo>
                    <a:pt x="847" y="1677"/>
                    <a:pt x="634" y="1526"/>
                    <a:pt x="550" y="1348"/>
                  </a:cubicBezTo>
                  <a:cubicBezTo>
                    <a:pt x="473" y="1187"/>
                    <a:pt x="595" y="994"/>
                    <a:pt x="693" y="840"/>
                  </a:cubicBezTo>
                  <a:cubicBezTo>
                    <a:pt x="732" y="781"/>
                    <a:pt x="805" y="662"/>
                    <a:pt x="795" y="634"/>
                  </a:cubicBezTo>
                  <a:cubicBezTo>
                    <a:pt x="742" y="543"/>
                    <a:pt x="711" y="441"/>
                    <a:pt x="700" y="336"/>
                  </a:cubicBezTo>
                  <a:lnTo>
                    <a:pt x="693" y="343"/>
                  </a:lnTo>
                  <a:lnTo>
                    <a:pt x="686" y="347"/>
                  </a:lnTo>
                  <a:cubicBezTo>
                    <a:pt x="679" y="354"/>
                    <a:pt x="672" y="361"/>
                    <a:pt x="665" y="371"/>
                  </a:cubicBezTo>
                  <a:cubicBezTo>
                    <a:pt x="637" y="406"/>
                    <a:pt x="606" y="445"/>
                    <a:pt x="574" y="480"/>
                  </a:cubicBezTo>
                  <a:lnTo>
                    <a:pt x="567" y="487"/>
                  </a:lnTo>
                  <a:cubicBezTo>
                    <a:pt x="529" y="522"/>
                    <a:pt x="490" y="560"/>
                    <a:pt x="452" y="595"/>
                  </a:cubicBezTo>
                  <a:cubicBezTo>
                    <a:pt x="329" y="714"/>
                    <a:pt x="200" y="837"/>
                    <a:pt x="200" y="952"/>
                  </a:cubicBezTo>
                  <a:lnTo>
                    <a:pt x="200" y="1001"/>
                  </a:lnTo>
                  <a:cubicBezTo>
                    <a:pt x="193" y="1187"/>
                    <a:pt x="193" y="1281"/>
                    <a:pt x="105" y="1397"/>
                  </a:cubicBezTo>
                  <a:cubicBezTo>
                    <a:pt x="67" y="1439"/>
                    <a:pt x="32" y="1488"/>
                    <a:pt x="0" y="1537"/>
                  </a:cubicBezTo>
                  <a:cubicBezTo>
                    <a:pt x="15" y="1536"/>
                    <a:pt x="30" y="1536"/>
                    <a:pt x="44" y="1536"/>
                  </a:cubicBezTo>
                  <a:cubicBezTo>
                    <a:pt x="119" y="1536"/>
                    <a:pt x="188" y="1546"/>
                    <a:pt x="238" y="1593"/>
                  </a:cubicBezTo>
                  <a:cubicBezTo>
                    <a:pt x="277" y="1628"/>
                    <a:pt x="294" y="1677"/>
                    <a:pt x="294" y="1726"/>
                  </a:cubicBezTo>
                  <a:cubicBezTo>
                    <a:pt x="294" y="1751"/>
                    <a:pt x="329" y="1779"/>
                    <a:pt x="371" y="1810"/>
                  </a:cubicBezTo>
                  <a:cubicBezTo>
                    <a:pt x="445" y="1866"/>
                    <a:pt x="550" y="1943"/>
                    <a:pt x="532" y="2094"/>
                  </a:cubicBezTo>
                  <a:lnTo>
                    <a:pt x="529" y="2136"/>
                  </a:lnTo>
                  <a:cubicBezTo>
                    <a:pt x="511" y="2276"/>
                    <a:pt x="480" y="2542"/>
                    <a:pt x="595" y="2668"/>
                  </a:cubicBezTo>
                  <a:cubicBezTo>
                    <a:pt x="641" y="2717"/>
                    <a:pt x="713" y="2745"/>
                    <a:pt x="806" y="2745"/>
                  </a:cubicBezTo>
                  <a:cubicBezTo>
                    <a:pt x="811" y="2745"/>
                    <a:pt x="817" y="2745"/>
                    <a:pt x="823" y="2745"/>
                  </a:cubicBezTo>
                  <a:cubicBezTo>
                    <a:pt x="945" y="2741"/>
                    <a:pt x="1068" y="2727"/>
                    <a:pt x="1190" y="2710"/>
                  </a:cubicBezTo>
                  <a:cubicBezTo>
                    <a:pt x="1284" y="2697"/>
                    <a:pt x="1370" y="2685"/>
                    <a:pt x="1450" y="2685"/>
                  </a:cubicBezTo>
                  <a:cubicBezTo>
                    <a:pt x="1589" y="2685"/>
                    <a:pt x="1708" y="2721"/>
                    <a:pt x="1810" y="2850"/>
                  </a:cubicBezTo>
                  <a:cubicBezTo>
                    <a:pt x="1974" y="3060"/>
                    <a:pt x="2185" y="3167"/>
                    <a:pt x="2423" y="3167"/>
                  </a:cubicBezTo>
                  <a:cubicBezTo>
                    <a:pt x="2454" y="3167"/>
                    <a:pt x="2485" y="3165"/>
                    <a:pt x="2517" y="3161"/>
                  </a:cubicBezTo>
                  <a:cubicBezTo>
                    <a:pt x="2669" y="3141"/>
                    <a:pt x="2812" y="3125"/>
                    <a:pt x="2931" y="3125"/>
                  </a:cubicBezTo>
                  <a:cubicBezTo>
                    <a:pt x="3080" y="3125"/>
                    <a:pt x="3192" y="3150"/>
                    <a:pt x="3238" y="3224"/>
                  </a:cubicBezTo>
                  <a:cubicBezTo>
                    <a:pt x="3277" y="3280"/>
                    <a:pt x="3270" y="3350"/>
                    <a:pt x="3221" y="3431"/>
                  </a:cubicBezTo>
                  <a:cubicBezTo>
                    <a:pt x="3056" y="3697"/>
                    <a:pt x="2976" y="4233"/>
                    <a:pt x="3081" y="4352"/>
                  </a:cubicBezTo>
                  <a:cubicBezTo>
                    <a:pt x="3109" y="4383"/>
                    <a:pt x="3137" y="4411"/>
                    <a:pt x="3161" y="4436"/>
                  </a:cubicBezTo>
                  <a:cubicBezTo>
                    <a:pt x="3280" y="4558"/>
                    <a:pt x="3427" y="4709"/>
                    <a:pt x="3294" y="4859"/>
                  </a:cubicBezTo>
                  <a:cubicBezTo>
                    <a:pt x="3228" y="4936"/>
                    <a:pt x="3193" y="5013"/>
                    <a:pt x="3200" y="5073"/>
                  </a:cubicBezTo>
                  <a:cubicBezTo>
                    <a:pt x="3207" y="5115"/>
                    <a:pt x="3228" y="5150"/>
                    <a:pt x="3263" y="5174"/>
                  </a:cubicBezTo>
                  <a:cubicBezTo>
                    <a:pt x="3371" y="5251"/>
                    <a:pt x="3420" y="5388"/>
                    <a:pt x="3385" y="5514"/>
                  </a:cubicBezTo>
                  <a:lnTo>
                    <a:pt x="3385" y="5521"/>
                  </a:lnTo>
                  <a:cubicBezTo>
                    <a:pt x="3382" y="5538"/>
                    <a:pt x="3368" y="5552"/>
                    <a:pt x="3354" y="5563"/>
                  </a:cubicBezTo>
                  <a:lnTo>
                    <a:pt x="3361" y="5570"/>
                  </a:lnTo>
                  <a:cubicBezTo>
                    <a:pt x="3378" y="5594"/>
                    <a:pt x="3399" y="5615"/>
                    <a:pt x="3417" y="5636"/>
                  </a:cubicBezTo>
                  <a:lnTo>
                    <a:pt x="3420" y="5640"/>
                  </a:lnTo>
                  <a:cubicBezTo>
                    <a:pt x="3434" y="5664"/>
                    <a:pt x="3452" y="5685"/>
                    <a:pt x="3466" y="5706"/>
                  </a:cubicBezTo>
                  <a:lnTo>
                    <a:pt x="3476" y="5720"/>
                  </a:lnTo>
                  <a:cubicBezTo>
                    <a:pt x="3490" y="5742"/>
                    <a:pt x="3504" y="5759"/>
                    <a:pt x="3515" y="5780"/>
                  </a:cubicBezTo>
                  <a:lnTo>
                    <a:pt x="3525" y="5798"/>
                  </a:lnTo>
                  <a:lnTo>
                    <a:pt x="3560" y="5854"/>
                  </a:lnTo>
                  <a:cubicBezTo>
                    <a:pt x="3599" y="5924"/>
                    <a:pt x="3648" y="5990"/>
                    <a:pt x="3707" y="6046"/>
                  </a:cubicBezTo>
                  <a:lnTo>
                    <a:pt x="3767" y="6095"/>
                  </a:lnTo>
                  <a:cubicBezTo>
                    <a:pt x="3849" y="6163"/>
                    <a:pt x="3884" y="6189"/>
                    <a:pt x="3915" y="6189"/>
                  </a:cubicBezTo>
                  <a:cubicBezTo>
                    <a:pt x="3930" y="6189"/>
                    <a:pt x="3945" y="6182"/>
                    <a:pt x="3963" y="6172"/>
                  </a:cubicBezTo>
                  <a:lnTo>
                    <a:pt x="3970" y="6169"/>
                  </a:lnTo>
                  <a:cubicBezTo>
                    <a:pt x="4047" y="6125"/>
                    <a:pt x="4120" y="6083"/>
                    <a:pt x="4199" y="6083"/>
                  </a:cubicBezTo>
                  <a:cubicBezTo>
                    <a:pt x="4228" y="6083"/>
                    <a:pt x="4258" y="6089"/>
                    <a:pt x="4289" y="6102"/>
                  </a:cubicBezTo>
                  <a:cubicBezTo>
                    <a:pt x="4299" y="6109"/>
                    <a:pt x="4313" y="6116"/>
                    <a:pt x="4327" y="6127"/>
                  </a:cubicBezTo>
                  <a:lnTo>
                    <a:pt x="4334" y="6127"/>
                  </a:lnTo>
                  <a:cubicBezTo>
                    <a:pt x="4339" y="6129"/>
                    <a:pt x="4344" y="6129"/>
                    <a:pt x="4349" y="6129"/>
                  </a:cubicBezTo>
                  <a:cubicBezTo>
                    <a:pt x="4403" y="6129"/>
                    <a:pt x="4501" y="6042"/>
                    <a:pt x="4590" y="5966"/>
                  </a:cubicBezTo>
                  <a:lnTo>
                    <a:pt x="4625" y="5934"/>
                  </a:lnTo>
                  <a:cubicBezTo>
                    <a:pt x="4691" y="5878"/>
                    <a:pt x="4775" y="5847"/>
                    <a:pt x="4859" y="5843"/>
                  </a:cubicBezTo>
                  <a:cubicBezTo>
                    <a:pt x="4936" y="5833"/>
                    <a:pt x="4954" y="5829"/>
                    <a:pt x="4964" y="5784"/>
                  </a:cubicBezTo>
                  <a:cubicBezTo>
                    <a:pt x="5027" y="5584"/>
                    <a:pt x="5139" y="5479"/>
                    <a:pt x="5328" y="5444"/>
                  </a:cubicBezTo>
                  <a:cubicBezTo>
                    <a:pt x="5398" y="5430"/>
                    <a:pt x="5423" y="5384"/>
                    <a:pt x="5419" y="5356"/>
                  </a:cubicBezTo>
                  <a:cubicBezTo>
                    <a:pt x="5419" y="5342"/>
                    <a:pt x="5412" y="5342"/>
                    <a:pt x="5405" y="5342"/>
                  </a:cubicBezTo>
                  <a:cubicBezTo>
                    <a:pt x="5374" y="5346"/>
                    <a:pt x="5346" y="5353"/>
                    <a:pt x="5318" y="5367"/>
                  </a:cubicBezTo>
                  <a:cubicBezTo>
                    <a:pt x="5278" y="5380"/>
                    <a:pt x="5237" y="5393"/>
                    <a:pt x="5197" y="5393"/>
                  </a:cubicBezTo>
                  <a:cubicBezTo>
                    <a:pt x="5171" y="5393"/>
                    <a:pt x="5146" y="5387"/>
                    <a:pt x="5122" y="5370"/>
                  </a:cubicBezTo>
                  <a:cubicBezTo>
                    <a:pt x="5080" y="5332"/>
                    <a:pt x="5059" y="5279"/>
                    <a:pt x="5062" y="5223"/>
                  </a:cubicBezTo>
                  <a:lnTo>
                    <a:pt x="5062" y="5213"/>
                  </a:lnTo>
                  <a:cubicBezTo>
                    <a:pt x="5066" y="5157"/>
                    <a:pt x="5045" y="5104"/>
                    <a:pt x="5003" y="5069"/>
                  </a:cubicBezTo>
                  <a:cubicBezTo>
                    <a:pt x="4943" y="5020"/>
                    <a:pt x="4912" y="4943"/>
                    <a:pt x="4915" y="4866"/>
                  </a:cubicBezTo>
                  <a:cubicBezTo>
                    <a:pt x="4915" y="4691"/>
                    <a:pt x="4898" y="4611"/>
                    <a:pt x="4733" y="4513"/>
                  </a:cubicBezTo>
                  <a:cubicBezTo>
                    <a:pt x="4677" y="4481"/>
                    <a:pt x="4649" y="4439"/>
                    <a:pt x="4653" y="4394"/>
                  </a:cubicBezTo>
                  <a:cubicBezTo>
                    <a:pt x="4656" y="4366"/>
                    <a:pt x="4674" y="4324"/>
                    <a:pt x="4744" y="4299"/>
                  </a:cubicBezTo>
                  <a:cubicBezTo>
                    <a:pt x="4787" y="4283"/>
                    <a:pt x="4854" y="4272"/>
                    <a:pt x="4924" y="4272"/>
                  </a:cubicBezTo>
                  <a:cubicBezTo>
                    <a:pt x="5020" y="4272"/>
                    <a:pt x="5122" y="4292"/>
                    <a:pt x="5174" y="4345"/>
                  </a:cubicBezTo>
                  <a:cubicBezTo>
                    <a:pt x="5202" y="4373"/>
                    <a:pt x="5290" y="4380"/>
                    <a:pt x="5360" y="4387"/>
                  </a:cubicBezTo>
                  <a:cubicBezTo>
                    <a:pt x="5489" y="4397"/>
                    <a:pt x="5640" y="4411"/>
                    <a:pt x="5664" y="4541"/>
                  </a:cubicBezTo>
                  <a:cubicBezTo>
                    <a:pt x="5678" y="4594"/>
                    <a:pt x="5716" y="4622"/>
                    <a:pt x="5735" y="4622"/>
                  </a:cubicBezTo>
                  <a:cubicBezTo>
                    <a:pt x="5736" y="4622"/>
                    <a:pt x="5737" y="4621"/>
                    <a:pt x="5738" y="4621"/>
                  </a:cubicBezTo>
                  <a:cubicBezTo>
                    <a:pt x="5741" y="4621"/>
                    <a:pt x="5748" y="4607"/>
                    <a:pt x="5748" y="4572"/>
                  </a:cubicBezTo>
                  <a:cubicBezTo>
                    <a:pt x="5748" y="4492"/>
                    <a:pt x="5783" y="4418"/>
                    <a:pt x="5846" y="4369"/>
                  </a:cubicBezTo>
                  <a:cubicBezTo>
                    <a:pt x="5922" y="4312"/>
                    <a:pt x="6015" y="4282"/>
                    <a:pt x="6110" y="4282"/>
                  </a:cubicBezTo>
                  <a:cubicBezTo>
                    <a:pt x="6143" y="4282"/>
                    <a:pt x="6175" y="4285"/>
                    <a:pt x="6207" y="4292"/>
                  </a:cubicBezTo>
                  <a:cubicBezTo>
                    <a:pt x="6214" y="4293"/>
                    <a:pt x="6221" y="4294"/>
                    <a:pt x="6229" y="4294"/>
                  </a:cubicBezTo>
                  <a:cubicBezTo>
                    <a:pt x="6325" y="4294"/>
                    <a:pt x="6511" y="4199"/>
                    <a:pt x="6638" y="4131"/>
                  </a:cubicBezTo>
                  <a:cubicBezTo>
                    <a:pt x="6704" y="4093"/>
                    <a:pt x="6774" y="4061"/>
                    <a:pt x="6844" y="4033"/>
                  </a:cubicBezTo>
                  <a:cubicBezTo>
                    <a:pt x="6851" y="4030"/>
                    <a:pt x="6855" y="4030"/>
                    <a:pt x="6858" y="4026"/>
                  </a:cubicBezTo>
                  <a:cubicBezTo>
                    <a:pt x="6890" y="3998"/>
                    <a:pt x="6914" y="3960"/>
                    <a:pt x="6928" y="3918"/>
                  </a:cubicBezTo>
                  <a:lnTo>
                    <a:pt x="6935" y="3904"/>
                  </a:lnTo>
                  <a:lnTo>
                    <a:pt x="6928" y="3893"/>
                  </a:lnTo>
                  <a:lnTo>
                    <a:pt x="6911" y="3869"/>
                  </a:lnTo>
                  <a:lnTo>
                    <a:pt x="6890" y="3844"/>
                  </a:lnTo>
                  <a:lnTo>
                    <a:pt x="6872" y="3820"/>
                  </a:lnTo>
                  <a:lnTo>
                    <a:pt x="6855" y="3795"/>
                  </a:lnTo>
                  <a:lnTo>
                    <a:pt x="6837" y="3774"/>
                  </a:lnTo>
                  <a:lnTo>
                    <a:pt x="6823" y="3753"/>
                  </a:lnTo>
                  <a:lnTo>
                    <a:pt x="6806" y="3732"/>
                  </a:lnTo>
                  <a:lnTo>
                    <a:pt x="6792" y="3715"/>
                  </a:lnTo>
                  <a:lnTo>
                    <a:pt x="6778" y="3697"/>
                  </a:lnTo>
                  <a:lnTo>
                    <a:pt x="6767" y="3680"/>
                  </a:lnTo>
                  <a:lnTo>
                    <a:pt x="6753" y="3665"/>
                  </a:lnTo>
                  <a:lnTo>
                    <a:pt x="6743" y="3651"/>
                  </a:lnTo>
                  <a:lnTo>
                    <a:pt x="6732" y="3637"/>
                  </a:lnTo>
                  <a:lnTo>
                    <a:pt x="6718" y="3623"/>
                  </a:lnTo>
                  <a:lnTo>
                    <a:pt x="6711" y="3613"/>
                  </a:lnTo>
                  <a:lnTo>
                    <a:pt x="6697" y="3599"/>
                  </a:lnTo>
                  <a:lnTo>
                    <a:pt x="6690" y="3592"/>
                  </a:lnTo>
                  <a:lnTo>
                    <a:pt x="6680" y="3578"/>
                  </a:lnTo>
                  <a:lnTo>
                    <a:pt x="6673" y="3571"/>
                  </a:lnTo>
                  <a:lnTo>
                    <a:pt x="6666" y="3560"/>
                  </a:lnTo>
                  <a:lnTo>
                    <a:pt x="6659" y="3557"/>
                  </a:lnTo>
                  <a:lnTo>
                    <a:pt x="6652" y="3546"/>
                  </a:lnTo>
                  <a:lnTo>
                    <a:pt x="6648" y="3543"/>
                  </a:lnTo>
                  <a:lnTo>
                    <a:pt x="6638" y="3532"/>
                  </a:lnTo>
                  <a:lnTo>
                    <a:pt x="6638" y="3529"/>
                  </a:lnTo>
                  <a:lnTo>
                    <a:pt x="6631" y="3522"/>
                  </a:lnTo>
                  <a:lnTo>
                    <a:pt x="6627" y="3522"/>
                  </a:lnTo>
                  <a:lnTo>
                    <a:pt x="6620" y="3515"/>
                  </a:lnTo>
                  <a:lnTo>
                    <a:pt x="6613" y="3508"/>
                  </a:lnTo>
                  <a:cubicBezTo>
                    <a:pt x="6501" y="3417"/>
                    <a:pt x="6571" y="3319"/>
                    <a:pt x="6606" y="3273"/>
                  </a:cubicBezTo>
                  <a:cubicBezTo>
                    <a:pt x="6641" y="3228"/>
                    <a:pt x="6655" y="3207"/>
                    <a:pt x="6652" y="3175"/>
                  </a:cubicBezTo>
                  <a:cubicBezTo>
                    <a:pt x="6641" y="3102"/>
                    <a:pt x="6638" y="3018"/>
                    <a:pt x="6690" y="2951"/>
                  </a:cubicBezTo>
                  <a:cubicBezTo>
                    <a:pt x="6743" y="2885"/>
                    <a:pt x="6827" y="2853"/>
                    <a:pt x="6967" y="2843"/>
                  </a:cubicBezTo>
                  <a:cubicBezTo>
                    <a:pt x="7037" y="2839"/>
                    <a:pt x="7082" y="2818"/>
                    <a:pt x="7089" y="2787"/>
                  </a:cubicBezTo>
                  <a:cubicBezTo>
                    <a:pt x="7089" y="2734"/>
                    <a:pt x="7061" y="2692"/>
                    <a:pt x="7016" y="2671"/>
                  </a:cubicBezTo>
                  <a:cubicBezTo>
                    <a:pt x="6967" y="2647"/>
                    <a:pt x="6939" y="2594"/>
                    <a:pt x="6935" y="2542"/>
                  </a:cubicBezTo>
                  <a:cubicBezTo>
                    <a:pt x="6935" y="2405"/>
                    <a:pt x="7103" y="2251"/>
                    <a:pt x="7212" y="2185"/>
                  </a:cubicBezTo>
                  <a:cubicBezTo>
                    <a:pt x="7219" y="2185"/>
                    <a:pt x="7222" y="2181"/>
                    <a:pt x="7226" y="2178"/>
                  </a:cubicBezTo>
                  <a:lnTo>
                    <a:pt x="7233" y="2171"/>
                  </a:lnTo>
                  <a:lnTo>
                    <a:pt x="7243" y="2160"/>
                  </a:lnTo>
                  <a:lnTo>
                    <a:pt x="7250" y="2157"/>
                  </a:lnTo>
                  <a:lnTo>
                    <a:pt x="7261" y="2143"/>
                  </a:lnTo>
                  <a:lnTo>
                    <a:pt x="7271" y="2136"/>
                  </a:lnTo>
                  <a:lnTo>
                    <a:pt x="7285" y="2115"/>
                  </a:lnTo>
                  <a:lnTo>
                    <a:pt x="7289" y="2108"/>
                  </a:lnTo>
                  <a:cubicBezTo>
                    <a:pt x="7296" y="2101"/>
                    <a:pt x="7303" y="2090"/>
                    <a:pt x="7310" y="2080"/>
                  </a:cubicBezTo>
                  <a:lnTo>
                    <a:pt x="7317" y="2069"/>
                  </a:lnTo>
                  <a:lnTo>
                    <a:pt x="7334" y="2045"/>
                  </a:lnTo>
                  <a:lnTo>
                    <a:pt x="7341" y="2031"/>
                  </a:lnTo>
                  <a:lnTo>
                    <a:pt x="7348" y="2017"/>
                  </a:lnTo>
                  <a:cubicBezTo>
                    <a:pt x="7179" y="1971"/>
                    <a:pt x="6976" y="1960"/>
                    <a:pt x="6823" y="1960"/>
                  </a:cubicBezTo>
                  <a:cubicBezTo>
                    <a:pt x="6755" y="1960"/>
                    <a:pt x="6696" y="1962"/>
                    <a:pt x="6655" y="1964"/>
                  </a:cubicBezTo>
                  <a:cubicBezTo>
                    <a:pt x="6651" y="1964"/>
                    <a:pt x="6645" y="1964"/>
                    <a:pt x="6637" y="1964"/>
                  </a:cubicBezTo>
                  <a:cubicBezTo>
                    <a:pt x="6608" y="1964"/>
                    <a:pt x="6558" y="1960"/>
                    <a:pt x="6533" y="1915"/>
                  </a:cubicBezTo>
                  <a:cubicBezTo>
                    <a:pt x="6501" y="1859"/>
                    <a:pt x="6543" y="1789"/>
                    <a:pt x="6606" y="1702"/>
                  </a:cubicBezTo>
                  <a:cubicBezTo>
                    <a:pt x="6659" y="1625"/>
                    <a:pt x="6729" y="1526"/>
                    <a:pt x="6732" y="1449"/>
                  </a:cubicBezTo>
                  <a:cubicBezTo>
                    <a:pt x="6739" y="1330"/>
                    <a:pt x="6340" y="1274"/>
                    <a:pt x="6148" y="1243"/>
                  </a:cubicBezTo>
                  <a:cubicBezTo>
                    <a:pt x="6078" y="1232"/>
                    <a:pt x="6018" y="1222"/>
                    <a:pt x="5972" y="1211"/>
                  </a:cubicBezTo>
                  <a:cubicBezTo>
                    <a:pt x="5818" y="1180"/>
                    <a:pt x="5769" y="1075"/>
                    <a:pt x="5776" y="998"/>
                  </a:cubicBezTo>
                  <a:cubicBezTo>
                    <a:pt x="5790" y="900"/>
                    <a:pt x="5860" y="823"/>
                    <a:pt x="5955" y="798"/>
                  </a:cubicBezTo>
                  <a:cubicBezTo>
                    <a:pt x="5881" y="778"/>
                    <a:pt x="5806" y="768"/>
                    <a:pt x="5731" y="768"/>
                  </a:cubicBezTo>
                  <a:cubicBezTo>
                    <a:pt x="5689" y="768"/>
                    <a:pt x="5647" y="771"/>
                    <a:pt x="5605" y="777"/>
                  </a:cubicBezTo>
                  <a:cubicBezTo>
                    <a:pt x="5290" y="823"/>
                    <a:pt x="4838" y="1001"/>
                    <a:pt x="4572" y="1145"/>
                  </a:cubicBezTo>
                  <a:cubicBezTo>
                    <a:pt x="4531" y="1167"/>
                    <a:pt x="4488" y="1177"/>
                    <a:pt x="4443" y="1177"/>
                  </a:cubicBezTo>
                  <a:cubicBezTo>
                    <a:pt x="4307" y="1177"/>
                    <a:pt x="4155" y="1088"/>
                    <a:pt x="4005" y="1001"/>
                  </a:cubicBezTo>
                  <a:cubicBezTo>
                    <a:pt x="3863" y="918"/>
                    <a:pt x="3717" y="831"/>
                    <a:pt x="3601" y="831"/>
                  </a:cubicBezTo>
                  <a:cubicBezTo>
                    <a:pt x="3577" y="831"/>
                    <a:pt x="3554" y="835"/>
                    <a:pt x="3532" y="844"/>
                  </a:cubicBezTo>
                  <a:cubicBezTo>
                    <a:pt x="3404" y="896"/>
                    <a:pt x="3248" y="931"/>
                    <a:pt x="3108" y="931"/>
                  </a:cubicBezTo>
                  <a:cubicBezTo>
                    <a:pt x="2996" y="931"/>
                    <a:pt x="2895" y="909"/>
                    <a:pt x="2825" y="858"/>
                  </a:cubicBezTo>
                  <a:cubicBezTo>
                    <a:pt x="2759" y="812"/>
                    <a:pt x="2724" y="739"/>
                    <a:pt x="2727" y="658"/>
                  </a:cubicBezTo>
                  <a:cubicBezTo>
                    <a:pt x="2741" y="557"/>
                    <a:pt x="2706" y="455"/>
                    <a:pt x="2636" y="382"/>
                  </a:cubicBezTo>
                  <a:cubicBezTo>
                    <a:pt x="2585" y="330"/>
                    <a:pt x="2513" y="303"/>
                    <a:pt x="2420" y="303"/>
                  </a:cubicBezTo>
                  <a:cubicBezTo>
                    <a:pt x="2405" y="303"/>
                    <a:pt x="2390" y="303"/>
                    <a:pt x="2374" y="305"/>
                  </a:cubicBezTo>
                  <a:cubicBezTo>
                    <a:pt x="2360" y="306"/>
                    <a:pt x="2348" y="306"/>
                    <a:pt x="2336" y="306"/>
                  </a:cubicBezTo>
                  <a:cubicBezTo>
                    <a:pt x="2161" y="306"/>
                    <a:pt x="2094" y="194"/>
                    <a:pt x="2045" y="112"/>
                  </a:cubicBezTo>
                  <a:cubicBezTo>
                    <a:pt x="1999" y="39"/>
                    <a:pt x="1975" y="0"/>
                    <a:pt x="190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5573;p59">
              <a:extLst>
                <a:ext uri="{FF2B5EF4-FFF2-40B4-BE49-F238E27FC236}">
                  <a16:creationId xmlns:a16="http://schemas.microsoft.com/office/drawing/2014/main" id="{AE2CCCEE-C48B-14F4-48CD-5F23CF52A9D3}"/>
                </a:ext>
              </a:extLst>
            </p:cNvPr>
            <p:cNvSpPr/>
            <p:nvPr/>
          </p:nvSpPr>
          <p:spPr>
            <a:xfrm>
              <a:off x="1578575" y="2011862"/>
              <a:ext cx="4915" cy="1385"/>
            </a:xfrm>
            <a:custGeom>
              <a:avLst/>
              <a:gdLst/>
              <a:ahLst/>
              <a:cxnLst/>
              <a:rect l="l" t="t" r="r" b="b"/>
              <a:pathLst>
                <a:path w="362" h="102" extrusionOk="0">
                  <a:moveTo>
                    <a:pt x="0" y="102"/>
                  </a:moveTo>
                  <a:cubicBezTo>
                    <a:pt x="105" y="28"/>
                    <a:pt x="235" y="0"/>
                    <a:pt x="361" y="28"/>
                  </a:cubicBezTo>
                  <a:cubicBezTo>
                    <a:pt x="235" y="0"/>
                    <a:pt x="105" y="28"/>
                    <a:pt x="0" y="10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5574;p59">
              <a:extLst>
                <a:ext uri="{FF2B5EF4-FFF2-40B4-BE49-F238E27FC236}">
                  <a16:creationId xmlns:a16="http://schemas.microsoft.com/office/drawing/2014/main" id="{853B2CF9-101A-1377-585D-E83F48F82EC2}"/>
                </a:ext>
              </a:extLst>
            </p:cNvPr>
            <p:cNvSpPr/>
            <p:nvPr/>
          </p:nvSpPr>
          <p:spPr>
            <a:xfrm>
              <a:off x="1547062" y="2032676"/>
              <a:ext cx="489" cy="774"/>
            </a:xfrm>
            <a:custGeom>
              <a:avLst/>
              <a:gdLst/>
              <a:ahLst/>
              <a:cxnLst/>
              <a:rect l="l" t="t" r="r" b="b"/>
              <a:pathLst>
                <a:path w="36" h="57" extrusionOk="0">
                  <a:moveTo>
                    <a:pt x="35" y="57"/>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5575;p59">
              <a:extLst>
                <a:ext uri="{FF2B5EF4-FFF2-40B4-BE49-F238E27FC236}">
                  <a16:creationId xmlns:a16="http://schemas.microsoft.com/office/drawing/2014/main" id="{53B301C2-81C6-8ECE-B00D-EC3D65110B8D}"/>
                </a:ext>
              </a:extLst>
            </p:cNvPr>
            <p:cNvSpPr/>
            <p:nvPr/>
          </p:nvSpPr>
          <p:spPr>
            <a:xfrm>
              <a:off x="1557381" y="2036817"/>
              <a:ext cx="625" cy="339"/>
            </a:xfrm>
            <a:custGeom>
              <a:avLst/>
              <a:gdLst/>
              <a:ahLst/>
              <a:cxnLst/>
              <a:rect l="l" t="t" r="r" b="b"/>
              <a:pathLst>
                <a:path w="46" h="25" extrusionOk="0">
                  <a:moveTo>
                    <a:pt x="0" y="0"/>
                  </a:moveTo>
                  <a:cubicBezTo>
                    <a:pt x="14" y="7"/>
                    <a:pt x="28" y="14"/>
                    <a:pt x="39" y="21"/>
                  </a:cubicBezTo>
                  <a:lnTo>
                    <a:pt x="46" y="25"/>
                  </a:lnTo>
                  <a:lnTo>
                    <a:pt x="39" y="21"/>
                  </a:lnTo>
                  <a:cubicBezTo>
                    <a:pt x="28" y="14"/>
                    <a:pt x="1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5576;p59">
              <a:extLst>
                <a:ext uri="{FF2B5EF4-FFF2-40B4-BE49-F238E27FC236}">
                  <a16:creationId xmlns:a16="http://schemas.microsoft.com/office/drawing/2014/main" id="{5BE2481B-84EA-4E30-B8D9-D2A97E09C3CA}"/>
                </a:ext>
              </a:extLst>
            </p:cNvPr>
            <p:cNvSpPr/>
            <p:nvPr/>
          </p:nvSpPr>
          <p:spPr>
            <a:xfrm>
              <a:off x="1592316" y="2006960"/>
              <a:ext cx="1100" cy="1684"/>
            </a:xfrm>
            <a:custGeom>
              <a:avLst/>
              <a:gdLst/>
              <a:ahLst/>
              <a:cxnLst/>
              <a:rect l="l" t="t" r="r" b="b"/>
              <a:pathLst>
                <a:path w="81" h="124" extrusionOk="0">
                  <a:moveTo>
                    <a:pt x="74" y="15"/>
                  </a:moveTo>
                  <a:cubicBezTo>
                    <a:pt x="56" y="57"/>
                    <a:pt x="32" y="92"/>
                    <a:pt x="0" y="123"/>
                  </a:cubicBezTo>
                  <a:cubicBezTo>
                    <a:pt x="32" y="92"/>
                    <a:pt x="56" y="57"/>
                    <a:pt x="74" y="15"/>
                  </a:cubicBezTo>
                  <a:lnTo>
                    <a:pt x="81" y="1"/>
                  </a:lnTo>
                  <a:lnTo>
                    <a:pt x="8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5577;p59">
              <a:extLst>
                <a:ext uri="{FF2B5EF4-FFF2-40B4-BE49-F238E27FC236}">
                  <a16:creationId xmlns:a16="http://schemas.microsoft.com/office/drawing/2014/main" id="{8710E9EE-CF7E-F206-1A96-97E4E13EC455}"/>
                </a:ext>
              </a:extLst>
            </p:cNvPr>
            <p:cNvSpPr/>
            <p:nvPr/>
          </p:nvSpPr>
          <p:spPr>
            <a:xfrm>
              <a:off x="1547537" y="2033436"/>
              <a:ext cx="2009" cy="2634"/>
            </a:xfrm>
            <a:custGeom>
              <a:avLst/>
              <a:gdLst/>
              <a:ahLst/>
              <a:cxnLst/>
              <a:rect l="l" t="t" r="r" b="b"/>
              <a:pathLst>
                <a:path w="148" h="194" extrusionOk="0">
                  <a:moveTo>
                    <a:pt x="0" y="1"/>
                  </a:moveTo>
                  <a:cubicBezTo>
                    <a:pt x="39" y="71"/>
                    <a:pt x="88" y="137"/>
                    <a:pt x="147" y="193"/>
                  </a:cubicBezTo>
                  <a:cubicBezTo>
                    <a:pt x="88" y="137"/>
                    <a:pt x="39" y="7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5578;p59">
              <a:extLst>
                <a:ext uri="{FF2B5EF4-FFF2-40B4-BE49-F238E27FC236}">
                  <a16:creationId xmlns:a16="http://schemas.microsoft.com/office/drawing/2014/main" id="{7A6996C2-DEB5-C92D-E04B-EC7C86E61019}"/>
                </a:ext>
              </a:extLst>
            </p:cNvPr>
            <p:cNvSpPr/>
            <p:nvPr/>
          </p:nvSpPr>
          <p:spPr>
            <a:xfrm>
              <a:off x="1546397" y="2031576"/>
              <a:ext cx="530" cy="869"/>
            </a:xfrm>
            <a:custGeom>
              <a:avLst/>
              <a:gdLst/>
              <a:ahLst/>
              <a:cxnLst/>
              <a:rect l="l" t="t" r="r" b="b"/>
              <a:pathLst>
                <a:path w="39" h="64" extrusionOk="0">
                  <a:moveTo>
                    <a:pt x="0" y="1"/>
                  </a:moveTo>
                  <a:lnTo>
                    <a:pt x="0" y="1"/>
                  </a:lnTo>
                  <a:cubicBezTo>
                    <a:pt x="14" y="26"/>
                    <a:pt x="28" y="43"/>
                    <a:pt x="39" y="64"/>
                  </a:cubicBezTo>
                  <a:cubicBezTo>
                    <a:pt x="28" y="43"/>
                    <a:pt x="14" y="22"/>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5579;p59">
              <a:extLst>
                <a:ext uri="{FF2B5EF4-FFF2-40B4-BE49-F238E27FC236}">
                  <a16:creationId xmlns:a16="http://schemas.microsoft.com/office/drawing/2014/main" id="{F649D502-A074-E4D8-2AB6-123471F9C1E6}"/>
                </a:ext>
              </a:extLst>
            </p:cNvPr>
            <p:cNvSpPr/>
            <p:nvPr/>
          </p:nvSpPr>
          <p:spPr>
            <a:xfrm>
              <a:off x="1545582" y="2030544"/>
              <a:ext cx="679" cy="910"/>
            </a:xfrm>
            <a:custGeom>
              <a:avLst/>
              <a:gdLst/>
              <a:ahLst/>
              <a:cxnLst/>
              <a:rect l="l" t="t" r="r" b="b"/>
              <a:pathLst>
                <a:path w="50" h="67" extrusionOk="0">
                  <a:moveTo>
                    <a:pt x="1" y="0"/>
                  </a:moveTo>
                  <a:cubicBezTo>
                    <a:pt x="18" y="21"/>
                    <a:pt x="36" y="46"/>
                    <a:pt x="50" y="66"/>
                  </a:cubicBezTo>
                  <a:cubicBezTo>
                    <a:pt x="36" y="42"/>
                    <a:pt x="18" y="2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5580;p59">
              <a:extLst>
                <a:ext uri="{FF2B5EF4-FFF2-40B4-BE49-F238E27FC236}">
                  <a16:creationId xmlns:a16="http://schemas.microsoft.com/office/drawing/2014/main" id="{9F4F64B6-BFA3-3D98-3496-4BC86FDA5651}"/>
                </a:ext>
              </a:extLst>
            </p:cNvPr>
            <p:cNvSpPr/>
            <p:nvPr/>
          </p:nvSpPr>
          <p:spPr>
            <a:xfrm>
              <a:off x="1544822" y="2029580"/>
              <a:ext cx="774" cy="923"/>
            </a:xfrm>
            <a:custGeom>
              <a:avLst/>
              <a:gdLst/>
              <a:ahLst/>
              <a:cxnLst/>
              <a:rect l="l" t="t" r="r" b="b"/>
              <a:pathLst>
                <a:path w="57" h="68" extrusionOk="0">
                  <a:moveTo>
                    <a:pt x="1" y="1"/>
                  </a:moveTo>
                  <a:cubicBezTo>
                    <a:pt x="18" y="25"/>
                    <a:pt x="39" y="50"/>
                    <a:pt x="57" y="67"/>
                  </a:cubicBezTo>
                  <a:cubicBezTo>
                    <a:pt x="39" y="46"/>
                    <a:pt x="22" y="2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5581;p59">
              <a:extLst>
                <a:ext uri="{FF2B5EF4-FFF2-40B4-BE49-F238E27FC236}">
                  <a16:creationId xmlns:a16="http://schemas.microsoft.com/office/drawing/2014/main" id="{8A45E577-9876-BE63-9CF0-6602DA8CF48F}"/>
                </a:ext>
              </a:extLst>
            </p:cNvPr>
            <p:cNvSpPr/>
            <p:nvPr/>
          </p:nvSpPr>
          <p:spPr>
            <a:xfrm>
              <a:off x="1506941" y="1960376"/>
              <a:ext cx="109" cy="109"/>
            </a:xfrm>
            <a:custGeom>
              <a:avLst/>
              <a:gdLst/>
              <a:ahLst/>
              <a:cxnLst/>
              <a:rect l="l" t="t" r="r" b="b"/>
              <a:pathLst>
                <a:path w="8" h="8" extrusionOk="0">
                  <a:moveTo>
                    <a:pt x="8"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5582;p59">
              <a:extLst>
                <a:ext uri="{FF2B5EF4-FFF2-40B4-BE49-F238E27FC236}">
                  <a16:creationId xmlns:a16="http://schemas.microsoft.com/office/drawing/2014/main" id="{DFE8DF72-5140-B52D-D125-9236F8BF2E32}"/>
                </a:ext>
              </a:extLst>
            </p:cNvPr>
            <p:cNvSpPr/>
            <p:nvPr/>
          </p:nvSpPr>
          <p:spPr>
            <a:xfrm>
              <a:off x="1508651" y="1958434"/>
              <a:ext cx="109" cy="109"/>
            </a:xfrm>
            <a:custGeom>
              <a:avLst/>
              <a:gdLst/>
              <a:ahLst/>
              <a:cxnLst/>
              <a:rect l="l" t="t" r="r" b="b"/>
              <a:pathLst>
                <a:path w="8" h="8" extrusionOk="0">
                  <a:moveTo>
                    <a:pt x="8" y="0"/>
                  </a:moveTo>
                  <a:lnTo>
                    <a:pt x="1" y="7"/>
                  </a:ln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5583;p59">
              <a:extLst>
                <a:ext uri="{FF2B5EF4-FFF2-40B4-BE49-F238E27FC236}">
                  <a16:creationId xmlns:a16="http://schemas.microsoft.com/office/drawing/2014/main" id="{E07069B0-FA66-6E1B-616B-7AC783F70650}"/>
                </a:ext>
              </a:extLst>
            </p:cNvPr>
            <p:cNvSpPr/>
            <p:nvPr/>
          </p:nvSpPr>
          <p:spPr>
            <a:xfrm>
              <a:off x="1508271" y="1958624"/>
              <a:ext cx="299" cy="299"/>
            </a:xfrm>
            <a:custGeom>
              <a:avLst/>
              <a:gdLst/>
              <a:ahLst/>
              <a:cxnLst/>
              <a:rect l="l" t="t" r="r" b="b"/>
              <a:pathLst>
                <a:path w="22" h="22" extrusionOk="0">
                  <a:moveTo>
                    <a:pt x="1" y="21"/>
                  </a:moveTo>
                  <a:cubicBezTo>
                    <a:pt x="8" y="14"/>
                    <a:pt x="15" y="7"/>
                    <a:pt x="22" y="0"/>
                  </a:cubicBezTo>
                  <a:cubicBezTo>
                    <a:pt x="15" y="7"/>
                    <a:pt x="8" y="14"/>
                    <a:pt x="1"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5584;p59">
              <a:extLst>
                <a:ext uri="{FF2B5EF4-FFF2-40B4-BE49-F238E27FC236}">
                  <a16:creationId xmlns:a16="http://schemas.microsoft.com/office/drawing/2014/main" id="{18E3B0B5-450C-E182-8639-BFD50BE55DDB}"/>
                </a:ext>
              </a:extLst>
            </p:cNvPr>
            <p:cNvSpPr/>
            <p:nvPr/>
          </p:nvSpPr>
          <p:spPr>
            <a:xfrm>
              <a:off x="1507280" y="1990084"/>
              <a:ext cx="3096" cy="1086"/>
            </a:xfrm>
            <a:custGeom>
              <a:avLst/>
              <a:gdLst/>
              <a:ahLst/>
              <a:cxnLst/>
              <a:rect l="l" t="t" r="r" b="b"/>
              <a:pathLst>
                <a:path w="228" h="80" extrusionOk="0">
                  <a:moveTo>
                    <a:pt x="0" y="1"/>
                  </a:moveTo>
                  <a:cubicBezTo>
                    <a:pt x="52" y="52"/>
                    <a:pt x="121" y="80"/>
                    <a:pt x="193" y="80"/>
                  </a:cubicBezTo>
                  <a:cubicBezTo>
                    <a:pt x="205" y="80"/>
                    <a:pt x="216" y="79"/>
                    <a:pt x="228" y="78"/>
                  </a:cubicBezTo>
                  <a:lnTo>
                    <a:pt x="228" y="78"/>
                  </a:lnTo>
                  <a:cubicBezTo>
                    <a:pt x="222" y="78"/>
                    <a:pt x="216" y="78"/>
                    <a:pt x="211" y="78"/>
                  </a:cubicBezTo>
                  <a:cubicBezTo>
                    <a:pt x="118" y="78"/>
                    <a:pt x="50" y="50"/>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5585;p59">
              <a:extLst>
                <a:ext uri="{FF2B5EF4-FFF2-40B4-BE49-F238E27FC236}">
                  <a16:creationId xmlns:a16="http://schemas.microsoft.com/office/drawing/2014/main" id="{F9DFEFBB-4909-93D0-D20D-E30712AE1364}"/>
                </a:ext>
              </a:extLst>
            </p:cNvPr>
            <p:cNvSpPr/>
            <p:nvPr/>
          </p:nvSpPr>
          <p:spPr>
            <a:xfrm>
              <a:off x="1614271" y="1998868"/>
              <a:ext cx="28730" cy="30970"/>
            </a:xfrm>
            <a:custGeom>
              <a:avLst/>
              <a:gdLst/>
              <a:ahLst/>
              <a:cxnLst/>
              <a:rect l="l" t="t" r="r" b="b"/>
              <a:pathLst>
                <a:path w="2116" h="2281" extrusionOk="0">
                  <a:moveTo>
                    <a:pt x="758" y="0"/>
                  </a:moveTo>
                  <a:cubicBezTo>
                    <a:pt x="705" y="0"/>
                    <a:pt x="641" y="31"/>
                    <a:pt x="575" y="85"/>
                  </a:cubicBezTo>
                  <a:cubicBezTo>
                    <a:pt x="561" y="96"/>
                    <a:pt x="543" y="106"/>
                    <a:pt x="526" y="110"/>
                  </a:cubicBezTo>
                  <a:lnTo>
                    <a:pt x="522" y="117"/>
                  </a:lnTo>
                  <a:lnTo>
                    <a:pt x="515" y="145"/>
                  </a:lnTo>
                  <a:lnTo>
                    <a:pt x="508" y="162"/>
                  </a:lnTo>
                  <a:lnTo>
                    <a:pt x="501" y="183"/>
                  </a:lnTo>
                  <a:lnTo>
                    <a:pt x="494" y="204"/>
                  </a:lnTo>
                  <a:lnTo>
                    <a:pt x="487" y="222"/>
                  </a:lnTo>
                  <a:cubicBezTo>
                    <a:pt x="487" y="229"/>
                    <a:pt x="484" y="236"/>
                    <a:pt x="484" y="243"/>
                  </a:cubicBezTo>
                  <a:cubicBezTo>
                    <a:pt x="480" y="250"/>
                    <a:pt x="480" y="253"/>
                    <a:pt x="480" y="260"/>
                  </a:cubicBezTo>
                  <a:cubicBezTo>
                    <a:pt x="477" y="264"/>
                    <a:pt x="477" y="271"/>
                    <a:pt x="473" y="278"/>
                  </a:cubicBezTo>
                  <a:cubicBezTo>
                    <a:pt x="473" y="285"/>
                    <a:pt x="473" y="288"/>
                    <a:pt x="473" y="292"/>
                  </a:cubicBezTo>
                  <a:cubicBezTo>
                    <a:pt x="470" y="295"/>
                    <a:pt x="473" y="306"/>
                    <a:pt x="473" y="313"/>
                  </a:cubicBezTo>
                  <a:lnTo>
                    <a:pt x="473" y="323"/>
                  </a:lnTo>
                  <a:cubicBezTo>
                    <a:pt x="473" y="330"/>
                    <a:pt x="473" y="337"/>
                    <a:pt x="473" y="341"/>
                  </a:cubicBezTo>
                  <a:lnTo>
                    <a:pt x="473" y="348"/>
                  </a:lnTo>
                  <a:cubicBezTo>
                    <a:pt x="473" y="355"/>
                    <a:pt x="473" y="362"/>
                    <a:pt x="477" y="369"/>
                  </a:cubicBezTo>
                  <a:cubicBezTo>
                    <a:pt x="501" y="415"/>
                    <a:pt x="512" y="467"/>
                    <a:pt x="498" y="516"/>
                  </a:cubicBezTo>
                  <a:cubicBezTo>
                    <a:pt x="494" y="534"/>
                    <a:pt x="491" y="548"/>
                    <a:pt x="484" y="562"/>
                  </a:cubicBezTo>
                  <a:cubicBezTo>
                    <a:pt x="417" y="681"/>
                    <a:pt x="242" y="712"/>
                    <a:pt x="172" y="723"/>
                  </a:cubicBezTo>
                  <a:cubicBezTo>
                    <a:pt x="127" y="726"/>
                    <a:pt x="106" y="838"/>
                    <a:pt x="88" y="926"/>
                  </a:cubicBezTo>
                  <a:cubicBezTo>
                    <a:pt x="71" y="1017"/>
                    <a:pt x="50" y="1111"/>
                    <a:pt x="1" y="1167"/>
                  </a:cubicBezTo>
                  <a:cubicBezTo>
                    <a:pt x="18" y="1202"/>
                    <a:pt x="109" y="1283"/>
                    <a:pt x="172" y="1342"/>
                  </a:cubicBezTo>
                  <a:cubicBezTo>
                    <a:pt x="288" y="1444"/>
                    <a:pt x="417" y="1559"/>
                    <a:pt x="459" y="1678"/>
                  </a:cubicBezTo>
                  <a:lnTo>
                    <a:pt x="470" y="1696"/>
                  </a:lnTo>
                  <a:lnTo>
                    <a:pt x="470" y="1699"/>
                  </a:lnTo>
                  <a:lnTo>
                    <a:pt x="477" y="1717"/>
                  </a:lnTo>
                  <a:lnTo>
                    <a:pt x="477" y="1724"/>
                  </a:lnTo>
                  <a:lnTo>
                    <a:pt x="487" y="1741"/>
                  </a:lnTo>
                  <a:lnTo>
                    <a:pt x="491" y="1752"/>
                  </a:lnTo>
                  <a:lnTo>
                    <a:pt x="498" y="1769"/>
                  </a:lnTo>
                  <a:lnTo>
                    <a:pt x="505" y="1780"/>
                  </a:lnTo>
                  <a:lnTo>
                    <a:pt x="512" y="1801"/>
                  </a:lnTo>
                  <a:lnTo>
                    <a:pt x="519" y="1811"/>
                  </a:lnTo>
                  <a:lnTo>
                    <a:pt x="529" y="1832"/>
                  </a:lnTo>
                  <a:lnTo>
                    <a:pt x="536" y="1846"/>
                  </a:lnTo>
                  <a:lnTo>
                    <a:pt x="547" y="1867"/>
                  </a:lnTo>
                  <a:lnTo>
                    <a:pt x="554" y="1881"/>
                  </a:lnTo>
                  <a:lnTo>
                    <a:pt x="564" y="1902"/>
                  </a:lnTo>
                  <a:lnTo>
                    <a:pt x="575" y="1920"/>
                  </a:lnTo>
                  <a:lnTo>
                    <a:pt x="585" y="1941"/>
                  </a:lnTo>
                  <a:lnTo>
                    <a:pt x="596" y="1962"/>
                  </a:lnTo>
                  <a:lnTo>
                    <a:pt x="606" y="1979"/>
                  </a:lnTo>
                  <a:lnTo>
                    <a:pt x="620" y="2004"/>
                  </a:lnTo>
                  <a:lnTo>
                    <a:pt x="631" y="2021"/>
                  </a:lnTo>
                  <a:lnTo>
                    <a:pt x="645" y="2053"/>
                  </a:lnTo>
                  <a:lnTo>
                    <a:pt x="655" y="2067"/>
                  </a:lnTo>
                  <a:lnTo>
                    <a:pt x="673" y="2102"/>
                  </a:lnTo>
                  <a:lnTo>
                    <a:pt x="680" y="2112"/>
                  </a:lnTo>
                  <a:lnTo>
                    <a:pt x="701" y="2151"/>
                  </a:lnTo>
                  <a:lnTo>
                    <a:pt x="708" y="2158"/>
                  </a:lnTo>
                  <a:lnTo>
                    <a:pt x="732" y="2203"/>
                  </a:lnTo>
                  <a:lnTo>
                    <a:pt x="736" y="2210"/>
                  </a:lnTo>
                  <a:lnTo>
                    <a:pt x="760" y="2256"/>
                  </a:lnTo>
                  <a:cubicBezTo>
                    <a:pt x="806" y="2270"/>
                    <a:pt x="855" y="2277"/>
                    <a:pt x="900" y="2280"/>
                  </a:cubicBezTo>
                  <a:lnTo>
                    <a:pt x="928" y="2266"/>
                  </a:lnTo>
                  <a:lnTo>
                    <a:pt x="970" y="2266"/>
                  </a:lnTo>
                  <a:cubicBezTo>
                    <a:pt x="974" y="2266"/>
                    <a:pt x="981" y="2263"/>
                    <a:pt x="988" y="2259"/>
                  </a:cubicBezTo>
                  <a:cubicBezTo>
                    <a:pt x="995" y="2256"/>
                    <a:pt x="1002" y="2249"/>
                    <a:pt x="1009" y="2242"/>
                  </a:cubicBezTo>
                  <a:cubicBezTo>
                    <a:pt x="1026" y="2207"/>
                    <a:pt x="1037" y="2165"/>
                    <a:pt x="1040" y="2126"/>
                  </a:cubicBezTo>
                  <a:cubicBezTo>
                    <a:pt x="1054" y="2043"/>
                    <a:pt x="1073" y="1905"/>
                    <a:pt x="1231" y="1905"/>
                  </a:cubicBezTo>
                  <a:cubicBezTo>
                    <a:pt x="1238" y="1905"/>
                    <a:pt x="1246" y="1905"/>
                    <a:pt x="1254" y="1906"/>
                  </a:cubicBezTo>
                  <a:cubicBezTo>
                    <a:pt x="1267" y="1906"/>
                    <a:pt x="1281" y="1907"/>
                    <a:pt x="1294" y="1907"/>
                  </a:cubicBezTo>
                  <a:cubicBezTo>
                    <a:pt x="1362" y="1907"/>
                    <a:pt x="1432" y="1899"/>
                    <a:pt x="1499" y="1885"/>
                  </a:cubicBezTo>
                  <a:cubicBezTo>
                    <a:pt x="1541" y="1881"/>
                    <a:pt x="1583" y="1874"/>
                    <a:pt x="1621" y="1871"/>
                  </a:cubicBezTo>
                  <a:lnTo>
                    <a:pt x="1625" y="1871"/>
                  </a:lnTo>
                  <a:lnTo>
                    <a:pt x="1653" y="1867"/>
                  </a:lnTo>
                  <a:lnTo>
                    <a:pt x="1776" y="1867"/>
                  </a:lnTo>
                  <a:lnTo>
                    <a:pt x="1790" y="1871"/>
                  </a:lnTo>
                  <a:lnTo>
                    <a:pt x="1800" y="1874"/>
                  </a:lnTo>
                  <a:lnTo>
                    <a:pt x="1814" y="1878"/>
                  </a:lnTo>
                  <a:lnTo>
                    <a:pt x="1825" y="1881"/>
                  </a:lnTo>
                  <a:lnTo>
                    <a:pt x="1835" y="1885"/>
                  </a:lnTo>
                  <a:lnTo>
                    <a:pt x="1846" y="1892"/>
                  </a:lnTo>
                  <a:lnTo>
                    <a:pt x="1856" y="1895"/>
                  </a:lnTo>
                  <a:lnTo>
                    <a:pt x="1867" y="1902"/>
                  </a:lnTo>
                  <a:lnTo>
                    <a:pt x="1877" y="1909"/>
                  </a:lnTo>
                  <a:lnTo>
                    <a:pt x="1884" y="1920"/>
                  </a:lnTo>
                  <a:lnTo>
                    <a:pt x="1895" y="1927"/>
                  </a:lnTo>
                  <a:lnTo>
                    <a:pt x="1902" y="1937"/>
                  </a:lnTo>
                  <a:lnTo>
                    <a:pt x="1905" y="1944"/>
                  </a:lnTo>
                  <a:lnTo>
                    <a:pt x="1937" y="1895"/>
                  </a:lnTo>
                  <a:lnTo>
                    <a:pt x="1951" y="1874"/>
                  </a:lnTo>
                  <a:lnTo>
                    <a:pt x="1958" y="1867"/>
                  </a:lnTo>
                  <a:lnTo>
                    <a:pt x="1968" y="1846"/>
                  </a:lnTo>
                  <a:lnTo>
                    <a:pt x="1972" y="1839"/>
                  </a:lnTo>
                  <a:lnTo>
                    <a:pt x="1986" y="1822"/>
                  </a:lnTo>
                  <a:lnTo>
                    <a:pt x="2003" y="1790"/>
                  </a:lnTo>
                  <a:lnTo>
                    <a:pt x="2007" y="1783"/>
                  </a:lnTo>
                  <a:lnTo>
                    <a:pt x="2010" y="1776"/>
                  </a:lnTo>
                  <a:cubicBezTo>
                    <a:pt x="2038" y="1720"/>
                    <a:pt x="2045" y="1332"/>
                    <a:pt x="1951" y="1104"/>
                  </a:cubicBezTo>
                  <a:cubicBezTo>
                    <a:pt x="1877" y="912"/>
                    <a:pt x="1888" y="698"/>
                    <a:pt x="1972" y="509"/>
                  </a:cubicBezTo>
                  <a:cubicBezTo>
                    <a:pt x="1993" y="460"/>
                    <a:pt x="2024" y="418"/>
                    <a:pt x="2063" y="383"/>
                  </a:cubicBezTo>
                  <a:lnTo>
                    <a:pt x="2063" y="380"/>
                  </a:lnTo>
                  <a:lnTo>
                    <a:pt x="2063" y="376"/>
                  </a:lnTo>
                  <a:lnTo>
                    <a:pt x="2063" y="373"/>
                  </a:lnTo>
                  <a:lnTo>
                    <a:pt x="2063" y="369"/>
                  </a:lnTo>
                  <a:lnTo>
                    <a:pt x="2063" y="366"/>
                  </a:lnTo>
                  <a:lnTo>
                    <a:pt x="2063" y="362"/>
                  </a:lnTo>
                  <a:lnTo>
                    <a:pt x="2063" y="358"/>
                  </a:lnTo>
                  <a:lnTo>
                    <a:pt x="2066" y="351"/>
                  </a:lnTo>
                  <a:lnTo>
                    <a:pt x="2066" y="348"/>
                  </a:lnTo>
                  <a:lnTo>
                    <a:pt x="2070" y="341"/>
                  </a:lnTo>
                  <a:lnTo>
                    <a:pt x="2070" y="337"/>
                  </a:lnTo>
                  <a:lnTo>
                    <a:pt x="2077" y="320"/>
                  </a:lnTo>
                  <a:lnTo>
                    <a:pt x="2080" y="306"/>
                  </a:lnTo>
                  <a:lnTo>
                    <a:pt x="2084" y="299"/>
                  </a:lnTo>
                  <a:lnTo>
                    <a:pt x="2087" y="285"/>
                  </a:lnTo>
                  <a:lnTo>
                    <a:pt x="2091" y="278"/>
                  </a:lnTo>
                  <a:lnTo>
                    <a:pt x="2094" y="264"/>
                  </a:lnTo>
                  <a:lnTo>
                    <a:pt x="2098" y="253"/>
                  </a:lnTo>
                  <a:lnTo>
                    <a:pt x="2101" y="243"/>
                  </a:lnTo>
                  <a:lnTo>
                    <a:pt x="2105" y="229"/>
                  </a:lnTo>
                  <a:lnTo>
                    <a:pt x="2108" y="215"/>
                  </a:lnTo>
                  <a:lnTo>
                    <a:pt x="2115" y="201"/>
                  </a:lnTo>
                  <a:lnTo>
                    <a:pt x="2115" y="197"/>
                  </a:lnTo>
                  <a:cubicBezTo>
                    <a:pt x="1964" y="140"/>
                    <a:pt x="1829" y="96"/>
                    <a:pt x="1712" y="96"/>
                  </a:cubicBezTo>
                  <a:cubicBezTo>
                    <a:pt x="1693" y="96"/>
                    <a:pt x="1674" y="97"/>
                    <a:pt x="1656" y="99"/>
                  </a:cubicBezTo>
                  <a:cubicBezTo>
                    <a:pt x="1579" y="110"/>
                    <a:pt x="1499" y="124"/>
                    <a:pt x="1422" y="141"/>
                  </a:cubicBezTo>
                  <a:cubicBezTo>
                    <a:pt x="1316" y="165"/>
                    <a:pt x="1212" y="188"/>
                    <a:pt x="1121" y="188"/>
                  </a:cubicBezTo>
                  <a:cubicBezTo>
                    <a:pt x="1025" y="188"/>
                    <a:pt x="944" y="163"/>
                    <a:pt x="890" y="85"/>
                  </a:cubicBezTo>
                  <a:cubicBezTo>
                    <a:pt x="865" y="43"/>
                    <a:pt x="823" y="12"/>
                    <a:pt x="774" y="1"/>
                  </a:cubicBezTo>
                  <a:cubicBezTo>
                    <a:pt x="769" y="1"/>
                    <a:pt x="764" y="0"/>
                    <a:pt x="75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5586;p59">
              <a:extLst>
                <a:ext uri="{FF2B5EF4-FFF2-40B4-BE49-F238E27FC236}">
                  <a16:creationId xmlns:a16="http://schemas.microsoft.com/office/drawing/2014/main" id="{19D3B906-AEC7-0FE0-6160-9E3B0EC0DA97}"/>
                </a:ext>
              </a:extLst>
            </p:cNvPr>
            <p:cNvSpPr/>
            <p:nvPr/>
          </p:nvSpPr>
          <p:spPr>
            <a:xfrm>
              <a:off x="1636321" y="202416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5587;p59">
              <a:extLst>
                <a:ext uri="{FF2B5EF4-FFF2-40B4-BE49-F238E27FC236}">
                  <a16:creationId xmlns:a16="http://schemas.microsoft.com/office/drawing/2014/main" id="{3497DECF-C57F-436A-9ED0-8CFECCC212D6}"/>
                </a:ext>
              </a:extLst>
            </p:cNvPr>
            <p:cNvSpPr/>
            <p:nvPr/>
          </p:nvSpPr>
          <p:spPr>
            <a:xfrm>
              <a:off x="1639185" y="2024448"/>
              <a:ext cx="149" cy="68"/>
            </a:xfrm>
            <a:custGeom>
              <a:avLst/>
              <a:gdLst/>
              <a:ahLst/>
              <a:cxnLst/>
              <a:rect l="l" t="t" r="r" b="b"/>
              <a:pathLst>
                <a:path w="11" h="5" extrusionOk="0">
                  <a:moveTo>
                    <a:pt x="1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5588;p59">
              <a:extLst>
                <a:ext uri="{FF2B5EF4-FFF2-40B4-BE49-F238E27FC236}">
                  <a16:creationId xmlns:a16="http://schemas.microsoft.com/office/drawing/2014/main" id="{C5FBF79A-7B83-D12B-70E3-F82EDB6ABD08}"/>
                </a:ext>
              </a:extLst>
            </p:cNvPr>
            <p:cNvSpPr/>
            <p:nvPr/>
          </p:nvSpPr>
          <p:spPr>
            <a:xfrm>
              <a:off x="1636796" y="202416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5589;p59">
              <a:extLst>
                <a:ext uri="{FF2B5EF4-FFF2-40B4-BE49-F238E27FC236}">
                  <a16:creationId xmlns:a16="http://schemas.microsoft.com/office/drawing/2014/main" id="{8A8B320C-91BE-7716-4C28-D6E068A9CD08}"/>
                </a:ext>
              </a:extLst>
            </p:cNvPr>
            <p:cNvSpPr/>
            <p:nvPr/>
          </p:nvSpPr>
          <p:spPr>
            <a:xfrm>
              <a:off x="1638900" y="2024312"/>
              <a:ext cx="149" cy="109"/>
            </a:xfrm>
            <a:custGeom>
              <a:avLst/>
              <a:gdLst/>
              <a:ahLst/>
              <a:cxnLst/>
              <a:rect l="l" t="t" r="r" b="b"/>
              <a:pathLst>
                <a:path w="11" h="8" extrusionOk="0">
                  <a:moveTo>
                    <a:pt x="11"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5590;p59">
              <a:extLst>
                <a:ext uri="{FF2B5EF4-FFF2-40B4-BE49-F238E27FC236}">
                  <a16:creationId xmlns:a16="http://schemas.microsoft.com/office/drawing/2014/main" id="{BCC66B15-06DF-CEDD-DBDE-4C213DE53907}"/>
                </a:ext>
              </a:extLst>
            </p:cNvPr>
            <p:cNvSpPr/>
            <p:nvPr/>
          </p:nvSpPr>
          <p:spPr>
            <a:xfrm>
              <a:off x="1626871" y="202963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5591;p59">
              <a:extLst>
                <a:ext uri="{FF2B5EF4-FFF2-40B4-BE49-F238E27FC236}">
                  <a16:creationId xmlns:a16="http://schemas.microsoft.com/office/drawing/2014/main" id="{C6F84032-3F4C-8EDD-14A7-55A986123C10}"/>
                </a:ext>
              </a:extLst>
            </p:cNvPr>
            <p:cNvSpPr/>
            <p:nvPr/>
          </p:nvSpPr>
          <p:spPr>
            <a:xfrm>
              <a:off x="1639471" y="2024598"/>
              <a:ext cx="149" cy="109"/>
            </a:xfrm>
            <a:custGeom>
              <a:avLst/>
              <a:gdLst/>
              <a:ahLst/>
              <a:cxnLst/>
              <a:rect l="l" t="t" r="r" b="b"/>
              <a:pathLst>
                <a:path w="11" h="8" extrusionOk="0">
                  <a:moveTo>
                    <a:pt x="11"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5592;p59">
              <a:extLst>
                <a:ext uri="{FF2B5EF4-FFF2-40B4-BE49-F238E27FC236}">
                  <a16:creationId xmlns:a16="http://schemas.microsoft.com/office/drawing/2014/main" id="{1C5FA100-4A41-25A0-2780-5CFEBF435A05}"/>
                </a:ext>
              </a:extLst>
            </p:cNvPr>
            <p:cNvSpPr/>
            <p:nvPr/>
          </p:nvSpPr>
          <p:spPr>
            <a:xfrm>
              <a:off x="1627441" y="2029255"/>
              <a:ext cx="530" cy="339"/>
            </a:xfrm>
            <a:custGeom>
              <a:avLst/>
              <a:gdLst/>
              <a:ahLst/>
              <a:cxnLst/>
              <a:rect l="l" t="t" r="r" b="b"/>
              <a:pathLst>
                <a:path w="39" h="25" extrusionOk="0">
                  <a:moveTo>
                    <a:pt x="0" y="25"/>
                  </a:moveTo>
                  <a:cubicBezTo>
                    <a:pt x="4" y="25"/>
                    <a:pt x="11" y="21"/>
                    <a:pt x="18" y="18"/>
                  </a:cubicBezTo>
                  <a:cubicBezTo>
                    <a:pt x="25" y="14"/>
                    <a:pt x="32" y="7"/>
                    <a:pt x="39" y="0"/>
                  </a:cubicBezTo>
                  <a:cubicBezTo>
                    <a:pt x="32" y="7"/>
                    <a:pt x="25" y="14"/>
                    <a:pt x="18" y="18"/>
                  </a:cubicBezTo>
                  <a:cubicBezTo>
                    <a:pt x="11" y="21"/>
                    <a:pt x="4" y="25"/>
                    <a:pt x="0"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5593;p59">
              <a:extLst>
                <a:ext uri="{FF2B5EF4-FFF2-40B4-BE49-F238E27FC236}">
                  <a16:creationId xmlns:a16="http://schemas.microsoft.com/office/drawing/2014/main" id="{D44C4041-929A-9991-E05D-A2880310E36A}"/>
                </a:ext>
              </a:extLst>
            </p:cNvPr>
            <p:cNvSpPr/>
            <p:nvPr/>
          </p:nvSpPr>
          <p:spPr>
            <a:xfrm>
              <a:off x="1627156" y="2029580"/>
              <a:ext cx="109" cy="14"/>
            </a:xfrm>
            <a:custGeom>
              <a:avLst/>
              <a:gdLst/>
              <a:ahLst/>
              <a:cxnLst/>
              <a:rect l="l" t="t" r="r" b="b"/>
              <a:pathLst>
                <a:path w="8" h="1" extrusionOk="0">
                  <a:moveTo>
                    <a:pt x="7"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5594;p59">
              <a:extLst>
                <a:ext uri="{FF2B5EF4-FFF2-40B4-BE49-F238E27FC236}">
                  <a16:creationId xmlns:a16="http://schemas.microsoft.com/office/drawing/2014/main" id="{074F9C85-3733-BCE3-7334-DB86C45E3023}"/>
                </a:ext>
              </a:extLst>
            </p:cNvPr>
            <p:cNvSpPr/>
            <p:nvPr/>
          </p:nvSpPr>
          <p:spPr>
            <a:xfrm>
              <a:off x="1638561" y="2024258"/>
              <a:ext cx="163" cy="68"/>
            </a:xfrm>
            <a:custGeom>
              <a:avLst/>
              <a:gdLst/>
              <a:ahLst/>
              <a:cxnLst/>
              <a:rect l="l" t="t" r="r" b="b"/>
              <a:pathLst>
                <a:path w="12" h="5" extrusionOk="0">
                  <a:moveTo>
                    <a:pt x="1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5595;p59">
              <a:extLst>
                <a:ext uri="{FF2B5EF4-FFF2-40B4-BE49-F238E27FC236}">
                  <a16:creationId xmlns:a16="http://schemas.microsoft.com/office/drawing/2014/main" id="{390DE682-3127-D1BC-0D2E-5F44726F6CC7}"/>
                </a:ext>
              </a:extLst>
            </p:cNvPr>
            <p:cNvSpPr/>
            <p:nvPr/>
          </p:nvSpPr>
          <p:spPr>
            <a:xfrm>
              <a:off x="1637475" y="202412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5596;p59">
              <a:extLst>
                <a:ext uri="{FF2B5EF4-FFF2-40B4-BE49-F238E27FC236}">
                  <a16:creationId xmlns:a16="http://schemas.microsoft.com/office/drawing/2014/main" id="{BCDE54D4-0BED-073E-1472-42C2B6206861}"/>
                </a:ext>
              </a:extLst>
            </p:cNvPr>
            <p:cNvSpPr/>
            <p:nvPr/>
          </p:nvSpPr>
          <p:spPr>
            <a:xfrm>
              <a:off x="1637230" y="202412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5597;p59">
              <a:extLst>
                <a:ext uri="{FF2B5EF4-FFF2-40B4-BE49-F238E27FC236}">
                  <a16:creationId xmlns:a16="http://schemas.microsoft.com/office/drawing/2014/main" id="{C61A0B4E-98C6-0F0A-9056-89E29E700209}"/>
                </a:ext>
              </a:extLst>
            </p:cNvPr>
            <p:cNvSpPr/>
            <p:nvPr/>
          </p:nvSpPr>
          <p:spPr>
            <a:xfrm>
              <a:off x="1638235" y="2024217"/>
              <a:ext cx="149" cy="14"/>
            </a:xfrm>
            <a:custGeom>
              <a:avLst/>
              <a:gdLst/>
              <a:ahLst/>
              <a:cxnLst/>
              <a:rect l="l" t="t" r="r" b="b"/>
              <a:pathLst>
                <a:path w="11" h="1" extrusionOk="0">
                  <a:moveTo>
                    <a:pt x="11"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5598;p59">
              <a:extLst>
                <a:ext uri="{FF2B5EF4-FFF2-40B4-BE49-F238E27FC236}">
                  <a16:creationId xmlns:a16="http://schemas.microsoft.com/office/drawing/2014/main" id="{F6B47877-9A26-6481-E76A-D2473C1B9C7E}"/>
                </a:ext>
              </a:extLst>
            </p:cNvPr>
            <p:cNvSpPr/>
            <p:nvPr/>
          </p:nvSpPr>
          <p:spPr>
            <a:xfrm>
              <a:off x="1639756" y="2024788"/>
              <a:ext cx="109" cy="109"/>
            </a:xfrm>
            <a:custGeom>
              <a:avLst/>
              <a:gdLst/>
              <a:ahLst/>
              <a:cxnLst/>
              <a:rect l="l" t="t" r="r" b="b"/>
              <a:pathLst>
                <a:path w="8" h="8" extrusionOk="0">
                  <a:moveTo>
                    <a:pt x="0" y="0"/>
                  </a:moveTo>
                  <a:lnTo>
                    <a:pt x="7"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5599;p59">
              <a:extLst>
                <a:ext uri="{FF2B5EF4-FFF2-40B4-BE49-F238E27FC236}">
                  <a16:creationId xmlns:a16="http://schemas.microsoft.com/office/drawing/2014/main" id="{B35828FD-0870-A297-F706-9C21732F3384}"/>
                </a:ext>
              </a:extLst>
            </p:cNvPr>
            <p:cNvSpPr/>
            <p:nvPr/>
          </p:nvSpPr>
          <p:spPr>
            <a:xfrm>
              <a:off x="1637855" y="2024163"/>
              <a:ext cx="149" cy="14"/>
            </a:xfrm>
            <a:custGeom>
              <a:avLst/>
              <a:gdLst/>
              <a:ahLst/>
              <a:cxnLst/>
              <a:rect l="l" t="t" r="r" b="b"/>
              <a:pathLst>
                <a:path w="11" h="1" extrusionOk="0">
                  <a:moveTo>
                    <a:pt x="11"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5600;p59">
              <a:extLst>
                <a:ext uri="{FF2B5EF4-FFF2-40B4-BE49-F238E27FC236}">
                  <a16:creationId xmlns:a16="http://schemas.microsoft.com/office/drawing/2014/main" id="{97016FFD-BC24-DCDF-1A0F-0D17F1D98964}"/>
                </a:ext>
              </a:extLst>
            </p:cNvPr>
            <p:cNvSpPr/>
            <p:nvPr/>
          </p:nvSpPr>
          <p:spPr>
            <a:xfrm>
              <a:off x="1639946" y="2025018"/>
              <a:ext cx="149" cy="163"/>
            </a:xfrm>
            <a:custGeom>
              <a:avLst/>
              <a:gdLst/>
              <a:ahLst/>
              <a:cxnLst/>
              <a:rect l="l" t="t" r="r" b="b"/>
              <a:pathLst>
                <a:path w="11" h="12" extrusionOk="0">
                  <a:moveTo>
                    <a:pt x="11"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5601;p59">
              <a:extLst>
                <a:ext uri="{FF2B5EF4-FFF2-40B4-BE49-F238E27FC236}">
                  <a16:creationId xmlns:a16="http://schemas.microsoft.com/office/drawing/2014/main" id="{78F6DF3C-7304-DF81-E2C0-0E705D5BDD23}"/>
                </a:ext>
              </a:extLst>
            </p:cNvPr>
            <p:cNvSpPr/>
            <p:nvPr/>
          </p:nvSpPr>
          <p:spPr>
            <a:xfrm>
              <a:off x="1589940" y="1981910"/>
              <a:ext cx="32613" cy="51690"/>
            </a:xfrm>
            <a:custGeom>
              <a:avLst/>
              <a:gdLst/>
              <a:ahLst/>
              <a:cxnLst/>
              <a:rect l="l" t="t" r="r" b="b"/>
              <a:pathLst>
                <a:path w="2402" h="3807" extrusionOk="0">
                  <a:moveTo>
                    <a:pt x="791" y="1"/>
                  </a:moveTo>
                  <a:cubicBezTo>
                    <a:pt x="784" y="15"/>
                    <a:pt x="774" y="32"/>
                    <a:pt x="767" y="43"/>
                  </a:cubicBezTo>
                  <a:lnTo>
                    <a:pt x="756" y="57"/>
                  </a:lnTo>
                  <a:lnTo>
                    <a:pt x="739" y="85"/>
                  </a:lnTo>
                  <a:lnTo>
                    <a:pt x="728" y="99"/>
                  </a:lnTo>
                  <a:lnTo>
                    <a:pt x="711" y="123"/>
                  </a:lnTo>
                  <a:lnTo>
                    <a:pt x="700" y="137"/>
                  </a:lnTo>
                  <a:lnTo>
                    <a:pt x="683" y="158"/>
                  </a:lnTo>
                  <a:lnTo>
                    <a:pt x="672" y="169"/>
                  </a:lnTo>
                  <a:lnTo>
                    <a:pt x="655" y="186"/>
                  </a:lnTo>
                  <a:lnTo>
                    <a:pt x="644" y="197"/>
                  </a:lnTo>
                  <a:lnTo>
                    <a:pt x="627" y="211"/>
                  </a:lnTo>
                  <a:lnTo>
                    <a:pt x="620" y="218"/>
                  </a:lnTo>
                  <a:cubicBezTo>
                    <a:pt x="613" y="225"/>
                    <a:pt x="602" y="228"/>
                    <a:pt x="595" y="235"/>
                  </a:cubicBezTo>
                  <a:cubicBezTo>
                    <a:pt x="553" y="260"/>
                    <a:pt x="518" y="288"/>
                    <a:pt x="483" y="323"/>
                  </a:cubicBezTo>
                  <a:cubicBezTo>
                    <a:pt x="462" y="344"/>
                    <a:pt x="441" y="368"/>
                    <a:pt x="420" y="393"/>
                  </a:cubicBezTo>
                  <a:cubicBezTo>
                    <a:pt x="413" y="407"/>
                    <a:pt x="403" y="421"/>
                    <a:pt x="396" y="438"/>
                  </a:cubicBezTo>
                  <a:cubicBezTo>
                    <a:pt x="389" y="449"/>
                    <a:pt x="385" y="463"/>
                    <a:pt x="385" y="477"/>
                  </a:cubicBezTo>
                  <a:cubicBezTo>
                    <a:pt x="385" y="484"/>
                    <a:pt x="385" y="487"/>
                    <a:pt x="399" y="494"/>
                  </a:cubicBezTo>
                  <a:cubicBezTo>
                    <a:pt x="501" y="554"/>
                    <a:pt x="557" y="659"/>
                    <a:pt x="536" y="753"/>
                  </a:cubicBezTo>
                  <a:cubicBezTo>
                    <a:pt x="525" y="795"/>
                    <a:pt x="483" y="900"/>
                    <a:pt x="294" y="914"/>
                  </a:cubicBezTo>
                  <a:cubicBezTo>
                    <a:pt x="196" y="921"/>
                    <a:pt x="133" y="939"/>
                    <a:pt x="109" y="970"/>
                  </a:cubicBezTo>
                  <a:cubicBezTo>
                    <a:pt x="91" y="995"/>
                    <a:pt x="88" y="1030"/>
                    <a:pt x="98" y="1093"/>
                  </a:cubicBezTo>
                  <a:cubicBezTo>
                    <a:pt x="105" y="1166"/>
                    <a:pt x="81" y="1236"/>
                    <a:pt x="32" y="1289"/>
                  </a:cubicBezTo>
                  <a:cubicBezTo>
                    <a:pt x="18" y="1303"/>
                    <a:pt x="11" y="1317"/>
                    <a:pt x="0" y="1334"/>
                  </a:cubicBezTo>
                  <a:cubicBezTo>
                    <a:pt x="0" y="1334"/>
                    <a:pt x="7" y="1338"/>
                    <a:pt x="14" y="1348"/>
                  </a:cubicBezTo>
                  <a:cubicBezTo>
                    <a:pt x="25" y="1355"/>
                    <a:pt x="32" y="1362"/>
                    <a:pt x="42" y="1369"/>
                  </a:cubicBezTo>
                  <a:lnTo>
                    <a:pt x="49" y="1380"/>
                  </a:lnTo>
                  <a:lnTo>
                    <a:pt x="70" y="1401"/>
                  </a:lnTo>
                  <a:lnTo>
                    <a:pt x="84" y="1418"/>
                  </a:lnTo>
                  <a:lnTo>
                    <a:pt x="109" y="1443"/>
                  </a:lnTo>
                  <a:lnTo>
                    <a:pt x="123" y="1460"/>
                  </a:lnTo>
                  <a:lnTo>
                    <a:pt x="147" y="1492"/>
                  </a:lnTo>
                  <a:lnTo>
                    <a:pt x="165" y="1513"/>
                  </a:lnTo>
                  <a:lnTo>
                    <a:pt x="193" y="1548"/>
                  </a:lnTo>
                  <a:lnTo>
                    <a:pt x="214" y="1572"/>
                  </a:lnTo>
                  <a:lnTo>
                    <a:pt x="245" y="1615"/>
                  </a:lnTo>
                  <a:lnTo>
                    <a:pt x="266" y="1643"/>
                  </a:lnTo>
                  <a:lnTo>
                    <a:pt x="305" y="1692"/>
                  </a:lnTo>
                  <a:lnTo>
                    <a:pt x="322" y="1716"/>
                  </a:lnTo>
                  <a:lnTo>
                    <a:pt x="329" y="1727"/>
                  </a:lnTo>
                  <a:lnTo>
                    <a:pt x="336" y="1723"/>
                  </a:lnTo>
                  <a:lnTo>
                    <a:pt x="343" y="1713"/>
                  </a:lnTo>
                  <a:cubicBezTo>
                    <a:pt x="382" y="1678"/>
                    <a:pt x="434" y="1657"/>
                    <a:pt x="490" y="1657"/>
                  </a:cubicBezTo>
                  <a:lnTo>
                    <a:pt x="497" y="1657"/>
                  </a:lnTo>
                  <a:cubicBezTo>
                    <a:pt x="508" y="1657"/>
                    <a:pt x="522" y="1660"/>
                    <a:pt x="536" y="1660"/>
                  </a:cubicBezTo>
                  <a:cubicBezTo>
                    <a:pt x="658" y="1678"/>
                    <a:pt x="700" y="1762"/>
                    <a:pt x="714" y="1842"/>
                  </a:cubicBezTo>
                  <a:cubicBezTo>
                    <a:pt x="718" y="1860"/>
                    <a:pt x="721" y="1874"/>
                    <a:pt x="721" y="1888"/>
                  </a:cubicBezTo>
                  <a:cubicBezTo>
                    <a:pt x="725" y="1909"/>
                    <a:pt x="725" y="1930"/>
                    <a:pt x="725" y="1951"/>
                  </a:cubicBezTo>
                  <a:cubicBezTo>
                    <a:pt x="732" y="2045"/>
                    <a:pt x="739" y="2105"/>
                    <a:pt x="784" y="2126"/>
                  </a:cubicBezTo>
                  <a:cubicBezTo>
                    <a:pt x="886" y="2175"/>
                    <a:pt x="952" y="2273"/>
                    <a:pt x="963" y="2388"/>
                  </a:cubicBezTo>
                  <a:cubicBezTo>
                    <a:pt x="977" y="2504"/>
                    <a:pt x="935" y="2619"/>
                    <a:pt x="844" y="2696"/>
                  </a:cubicBezTo>
                  <a:cubicBezTo>
                    <a:pt x="840" y="2700"/>
                    <a:pt x="837" y="2703"/>
                    <a:pt x="833" y="2707"/>
                  </a:cubicBezTo>
                  <a:cubicBezTo>
                    <a:pt x="795" y="2766"/>
                    <a:pt x="774" y="2840"/>
                    <a:pt x="770" y="2913"/>
                  </a:cubicBezTo>
                  <a:cubicBezTo>
                    <a:pt x="753" y="3102"/>
                    <a:pt x="795" y="3375"/>
                    <a:pt x="970" y="3568"/>
                  </a:cubicBezTo>
                  <a:cubicBezTo>
                    <a:pt x="1159" y="3778"/>
                    <a:pt x="1299" y="3806"/>
                    <a:pt x="1365" y="3806"/>
                  </a:cubicBezTo>
                  <a:cubicBezTo>
                    <a:pt x="1401" y="3806"/>
                    <a:pt x="1436" y="3792"/>
                    <a:pt x="1460" y="3768"/>
                  </a:cubicBezTo>
                  <a:cubicBezTo>
                    <a:pt x="1506" y="3712"/>
                    <a:pt x="1586" y="3705"/>
                    <a:pt x="1660" y="3698"/>
                  </a:cubicBezTo>
                  <a:cubicBezTo>
                    <a:pt x="1737" y="3694"/>
                    <a:pt x="1796" y="3687"/>
                    <a:pt x="1814" y="3648"/>
                  </a:cubicBezTo>
                  <a:cubicBezTo>
                    <a:pt x="1838" y="3591"/>
                    <a:pt x="1897" y="3551"/>
                    <a:pt x="1958" y="3551"/>
                  </a:cubicBezTo>
                  <a:cubicBezTo>
                    <a:pt x="1967" y="3551"/>
                    <a:pt x="1976" y="3552"/>
                    <a:pt x="1985" y="3554"/>
                  </a:cubicBezTo>
                  <a:cubicBezTo>
                    <a:pt x="1991" y="3555"/>
                    <a:pt x="1997" y="3555"/>
                    <a:pt x="2003" y="3555"/>
                  </a:cubicBezTo>
                  <a:cubicBezTo>
                    <a:pt x="2042" y="3555"/>
                    <a:pt x="2079" y="3535"/>
                    <a:pt x="2101" y="3501"/>
                  </a:cubicBezTo>
                  <a:cubicBezTo>
                    <a:pt x="2111" y="3494"/>
                    <a:pt x="2118" y="3487"/>
                    <a:pt x="2129" y="3480"/>
                  </a:cubicBezTo>
                  <a:lnTo>
                    <a:pt x="2136" y="3473"/>
                  </a:lnTo>
                  <a:cubicBezTo>
                    <a:pt x="2143" y="3470"/>
                    <a:pt x="2153" y="3463"/>
                    <a:pt x="2160" y="3459"/>
                  </a:cubicBezTo>
                  <a:lnTo>
                    <a:pt x="2164" y="3456"/>
                  </a:lnTo>
                  <a:cubicBezTo>
                    <a:pt x="2174" y="3452"/>
                    <a:pt x="2185" y="3449"/>
                    <a:pt x="2195" y="3445"/>
                  </a:cubicBezTo>
                  <a:lnTo>
                    <a:pt x="2206" y="3442"/>
                  </a:lnTo>
                  <a:lnTo>
                    <a:pt x="2230" y="3438"/>
                  </a:lnTo>
                  <a:lnTo>
                    <a:pt x="2237" y="3438"/>
                  </a:lnTo>
                  <a:cubicBezTo>
                    <a:pt x="2248" y="3438"/>
                    <a:pt x="2258" y="3438"/>
                    <a:pt x="2269" y="3435"/>
                  </a:cubicBezTo>
                  <a:lnTo>
                    <a:pt x="2335" y="3435"/>
                  </a:lnTo>
                  <a:lnTo>
                    <a:pt x="2381" y="3442"/>
                  </a:lnTo>
                  <a:lnTo>
                    <a:pt x="2388" y="3442"/>
                  </a:lnTo>
                  <a:lnTo>
                    <a:pt x="2402" y="3445"/>
                  </a:lnTo>
                  <a:lnTo>
                    <a:pt x="2395" y="3428"/>
                  </a:lnTo>
                  <a:lnTo>
                    <a:pt x="2370" y="3386"/>
                  </a:lnTo>
                  <a:lnTo>
                    <a:pt x="2360" y="3368"/>
                  </a:lnTo>
                  <a:lnTo>
                    <a:pt x="2328" y="3312"/>
                  </a:lnTo>
                  <a:lnTo>
                    <a:pt x="2318" y="3295"/>
                  </a:lnTo>
                  <a:lnTo>
                    <a:pt x="2290" y="3239"/>
                  </a:lnTo>
                  <a:lnTo>
                    <a:pt x="2286" y="3232"/>
                  </a:lnTo>
                  <a:lnTo>
                    <a:pt x="2255" y="3176"/>
                  </a:lnTo>
                  <a:lnTo>
                    <a:pt x="2248" y="3162"/>
                  </a:lnTo>
                  <a:lnTo>
                    <a:pt x="2220" y="3109"/>
                  </a:lnTo>
                  <a:lnTo>
                    <a:pt x="2216" y="3099"/>
                  </a:lnTo>
                  <a:lnTo>
                    <a:pt x="2195" y="3057"/>
                  </a:lnTo>
                  <a:lnTo>
                    <a:pt x="2192" y="3046"/>
                  </a:lnTo>
                  <a:cubicBezTo>
                    <a:pt x="2181" y="3032"/>
                    <a:pt x="2178" y="3015"/>
                    <a:pt x="2171" y="3004"/>
                  </a:cubicBezTo>
                  <a:lnTo>
                    <a:pt x="2167" y="2994"/>
                  </a:lnTo>
                  <a:cubicBezTo>
                    <a:pt x="2160" y="2980"/>
                    <a:pt x="2153" y="2966"/>
                    <a:pt x="2150" y="2955"/>
                  </a:cubicBezTo>
                  <a:cubicBezTo>
                    <a:pt x="2118" y="2868"/>
                    <a:pt x="2003" y="2763"/>
                    <a:pt x="1898" y="2672"/>
                  </a:cubicBezTo>
                  <a:cubicBezTo>
                    <a:pt x="1775" y="2560"/>
                    <a:pt x="1684" y="2479"/>
                    <a:pt x="1681" y="2399"/>
                  </a:cubicBezTo>
                  <a:cubicBezTo>
                    <a:pt x="1681" y="2367"/>
                    <a:pt x="1691" y="2336"/>
                    <a:pt x="1716" y="2315"/>
                  </a:cubicBezTo>
                  <a:cubicBezTo>
                    <a:pt x="1740" y="2290"/>
                    <a:pt x="1758" y="2206"/>
                    <a:pt x="1772" y="2136"/>
                  </a:cubicBezTo>
                  <a:cubicBezTo>
                    <a:pt x="1800" y="2000"/>
                    <a:pt x="1831" y="1842"/>
                    <a:pt x="1968" y="1825"/>
                  </a:cubicBezTo>
                  <a:cubicBezTo>
                    <a:pt x="2073" y="1814"/>
                    <a:pt x="2157" y="1776"/>
                    <a:pt x="2178" y="1734"/>
                  </a:cubicBezTo>
                  <a:cubicBezTo>
                    <a:pt x="2188" y="1713"/>
                    <a:pt x="2188" y="1685"/>
                    <a:pt x="2174" y="1664"/>
                  </a:cubicBezTo>
                  <a:lnTo>
                    <a:pt x="2174" y="1660"/>
                  </a:lnTo>
                  <a:cubicBezTo>
                    <a:pt x="2167" y="1650"/>
                    <a:pt x="2164" y="1639"/>
                    <a:pt x="2160" y="1629"/>
                  </a:cubicBezTo>
                  <a:cubicBezTo>
                    <a:pt x="2160" y="1622"/>
                    <a:pt x="2160" y="1618"/>
                    <a:pt x="2157" y="1611"/>
                  </a:cubicBezTo>
                  <a:cubicBezTo>
                    <a:pt x="2157" y="1604"/>
                    <a:pt x="2157" y="1597"/>
                    <a:pt x="2153" y="1586"/>
                  </a:cubicBezTo>
                  <a:lnTo>
                    <a:pt x="2153" y="1569"/>
                  </a:lnTo>
                  <a:lnTo>
                    <a:pt x="2153" y="1544"/>
                  </a:lnTo>
                  <a:lnTo>
                    <a:pt x="2153" y="1527"/>
                  </a:lnTo>
                  <a:cubicBezTo>
                    <a:pt x="2153" y="1520"/>
                    <a:pt x="2153" y="1509"/>
                    <a:pt x="2157" y="1502"/>
                  </a:cubicBezTo>
                  <a:cubicBezTo>
                    <a:pt x="2160" y="1492"/>
                    <a:pt x="2160" y="1488"/>
                    <a:pt x="2164" y="1481"/>
                  </a:cubicBezTo>
                  <a:cubicBezTo>
                    <a:pt x="2164" y="1474"/>
                    <a:pt x="2167" y="1464"/>
                    <a:pt x="2167" y="1453"/>
                  </a:cubicBezTo>
                  <a:lnTo>
                    <a:pt x="2174" y="1432"/>
                  </a:lnTo>
                  <a:cubicBezTo>
                    <a:pt x="2178" y="1422"/>
                    <a:pt x="2178" y="1415"/>
                    <a:pt x="2181" y="1404"/>
                  </a:cubicBezTo>
                  <a:lnTo>
                    <a:pt x="2188" y="1383"/>
                  </a:lnTo>
                  <a:lnTo>
                    <a:pt x="2199" y="1352"/>
                  </a:lnTo>
                  <a:lnTo>
                    <a:pt x="2206" y="1331"/>
                  </a:lnTo>
                  <a:lnTo>
                    <a:pt x="2209" y="1324"/>
                  </a:lnTo>
                  <a:cubicBezTo>
                    <a:pt x="2132" y="1278"/>
                    <a:pt x="2055" y="1184"/>
                    <a:pt x="1978" y="1089"/>
                  </a:cubicBezTo>
                  <a:cubicBezTo>
                    <a:pt x="1919" y="1019"/>
                    <a:pt x="1824" y="900"/>
                    <a:pt x="1789" y="897"/>
                  </a:cubicBezTo>
                  <a:cubicBezTo>
                    <a:pt x="1684" y="897"/>
                    <a:pt x="1583" y="851"/>
                    <a:pt x="1516" y="771"/>
                  </a:cubicBezTo>
                  <a:cubicBezTo>
                    <a:pt x="1450" y="694"/>
                    <a:pt x="1425" y="592"/>
                    <a:pt x="1446" y="494"/>
                  </a:cubicBezTo>
                  <a:cubicBezTo>
                    <a:pt x="1457" y="428"/>
                    <a:pt x="1394" y="389"/>
                    <a:pt x="1246" y="316"/>
                  </a:cubicBezTo>
                  <a:cubicBezTo>
                    <a:pt x="1120" y="260"/>
                    <a:pt x="1008" y="183"/>
                    <a:pt x="914" y="88"/>
                  </a:cubicBezTo>
                  <a:cubicBezTo>
                    <a:pt x="879" y="50"/>
                    <a:pt x="837" y="22"/>
                    <a:pt x="79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5602;p59">
              <a:extLst>
                <a:ext uri="{FF2B5EF4-FFF2-40B4-BE49-F238E27FC236}">
                  <a16:creationId xmlns:a16="http://schemas.microsoft.com/office/drawing/2014/main" id="{CEDA2A01-F840-74D6-7384-B8FED92317BF}"/>
                </a:ext>
              </a:extLst>
            </p:cNvPr>
            <p:cNvSpPr/>
            <p:nvPr/>
          </p:nvSpPr>
          <p:spPr>
            <a:xfrm>
              <a:off x="1596688" y="2004394"/>
              <a:ext cx="584" cy="54"/>
            </a:xfrm>
            <a:custGeom>
              <a:avLst/>
              <a:gdLst/>
              <a:ahLst/>
              <a:cxnLst/>
              <a:rect l="l" t="t" r="r" b="b"/>
              <a:pathLst>
                <a:path w="43" h="4" extrusionOk="0">
                  <a:moveTo>
                    <a:pt x="0" y="1"/>
                  </a:moveTo>
                  <a:cubicBezTo>
                    <a:pt x="14" y="1"/>
                    <a:pt x="28" y="1"/>
                    <a:pt x="42" y="4"/>
                  </a:cubicBezTo>
                  <a:cubicBezTo>
                    <a:pt x="28" y="1"/>
                    <a:pt x="14"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5603;p59">
              <a:extLst>
                <a:ext uri="{FF2B5EF4-FFF2-40B4-BE49-F238E27FC236}">
                  <a16:creationId xmlns:a16="http://schemas.microsoft.com/office/drawing/2014/main" id="{F89DA994-1281-C5BF-6723-C14A04E4075F}"/>
                </a:ext>
              </a:extLst>
            </p:cNvPr>
            <p:cNvSpPr/>
            <p:nvPr/>
          </p:nvSpPr>
          <p:spPr>
            <a:xfrm>
              <a:off x="1594502" y="2005155"/>
              <a:ext cx="109" cy="163"/>
            </a:xfrm>
            <a:custGeom>
              <a:avLst/>
              <a:gdLst/>
              <a:ahLst/>
              <a:cxnLst/>
              <a:rect l="l" t="t" r="r" b="b"/>
              <a:pathLst>
                <a:path w="8" h="12" extrusionOk="0">
                  <a:moveTo>
                    <a:pt x="0" y="1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5604;p59">
              <a:extLst>
                <a:ext uri="{FF2B5EF4-FFF2-40B4-BE49-F238E27FC236}">
                  <a16:creationId xmlns:a16="http://schemas.microsoft.com/office/drawing/2014/main" id="{38D2127D-49E4-40D4-B673-CF01BBCFCC54}"/>
                </a:ext>
              </a:extLst>
            </p:cNvPr>
            <p:cNvSpPr/>
            <p:nvPr/>
          </p:nvSpPr>
          <p:spPr>
            <a:xfrm>
              <a:off x="1621019" y="2028494"/>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5605;p59">
              <a:extLst>
                <a:ext uri="{FF2B5EF4-FFF2-40B4-BE49-F238E27FC236}">
                  <a16:creationId xmlns:a16="http://schemas.microsoft.com/office/drawing/2014/main" id="{9A51499A-279D-81BF-BF45-C2D6E17D520A}"/>
                </a:ext>
              </a:extLst>
            </p:cNvPr>
            <p:cNvSpPr/>
            <p:nvPr/>
          </p:nvSpPr>
          <p:spPr>
            <a:xfrm>
              <a:off x="1594638" y="2004394"/>
              <a:ext cx="1969" cy="774"/>
            </a:xfrm>
            <a:custGeom>
              <a:avLst/>
              <a:gdLst/>
              <a:ahLst/>
              <a:cxnLst/>
              <a:rect l="l" t="t" r="r" b="b"/>
              <a:pathLst>
                <a:path w="145" h="57" extrusionOk="0">
                  <a:moveTo>
                    <a:pt x="144" y="1"/>
                  </a:moveTo>
                  <a:cubicBezTo>
                    <a:pt x="92" y="1"/>
                    <a:pt x="39" y="18"/>
                    <a:pt x="1" y="57"/>
                  </a:cubicBezTo>
                  <a:cubicBezTo>
                    <a:pt x="39" y="18"/>
                    <a:pt x="92" y="1"/>
                    <a:pt x="14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5606;p59">
              <a:extLst>
                <a:ext uri="{FF2B5EF4-FFF2-40B4-BE49-F238E27FC236}">
                  <a16:creationId xmlns:a16="http://schemas.microsoft.com/office/drawing/2014/main" id="{7156ED19-342C-9884-2CEB-4895DE6C65F0}"/>
                </a:ext>
              </a:extLst>
            </p:cNvPr>
            <p:cNvSpPr/>
            <p:nvPr/>
          </p:nvSpPr>
          <p:spPr>
            <a:xfrm>
              <a:off x="1621494" y="2028535"/>
              <a:ext cx="204" cy="14"/>
            </a:xfrm>
            <a:custGeom>
              <a:avLst/>
              <a:gdLst/>
              <a:ahLst/>
              <a:cxnLst/>
              <a:rect l="l" t="t" r="r" b="b"/>
              <a:pathLst>
                <a:path w="15" h="1" extrusionOk="0">
                  <a:moveTo>
                    <a:pt x="15"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5607;p59">
              <a:extLst>
                <a:ext uri="{FF2B5EF4-FFF2-40B4-BE49-F238E27FC236}">
                  <a16:creationId xmlns:a16="http://schemas.microsoft.com/office/drawing/2014/main" id="{6EDAA14C-F6B5-DCB2-3EED-FF6488902217}"/>
                </a:ext>
              </a:extLst>
            </p:cNvPr>
            <p:cNvSpPr/>
            <p:nvPr/>
          </p:nvSpPr>
          <p:spPr>
            <a:xfrm>
              <a:off x="1619878" y="2028589"/>
              <a:ext cx="353" cy="54"/>
            </a:xfrm>
            <a:custGeom>
              <a:avLst/>
              <a:gdLst/>
              <a:ahLst/>
              <a:cxnLst/>
              <a:rect l="l" t="t" r="r" b="b"/>
              <a:pathLst>
                <a:path w="26" h="4" extrusionOk="0">
                  <a:moveTo>
                    <a:pt x="25"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5608;p59">
              <a:extLst>
                <a:ext uri="{FF2B5EF4-FFF2-40B4-BE49-F238E27FC236}">
                  <a16:creationId xmlns:a16="http://schemas.microsoft.com/office/drawing/2014/main" id="{669B533B-B533-9B82-A173-DAFA7E6F4960}"/>
                </a:ext>
              </a:extLst>
            </p:cNvPr>
            <p:cNvSpPr/>
            <p:nvPr/>
          </p:nvSpPr>
          <p:spPr>
            <a:xfrm>
              <a:off x="1619362" y="2028684"/>
              <a:ext cx="434" cy="149"/>
            </a:xfrm>
            <a:custGeom>
              <a:avLst/>
              <a:gdLst/>
              <a:ahLst/>
              <a:cxnLst/>
              <a:rect l="l" t="t" r="r" b="b"/>
              <a:pathLst>
                <a:path w="32" h="11" extrusionOk="0">
                  <a:moveTo>
                    <a:pt x="32" y="0"/>
                  </a:moveTo>
                  <a:cubicBezTo>
                    <a:pt x="21" y="4"/>
                    <a:pt x="11" y="7"/>
                    <a:pt x="0" y="11"/>
                  </a:cubicBezTo>
                  <a:cubicBezTo>
                    <a:pt x="11" y="7"/>
                    <a:pt x="21" y="4"/>
                    <a:pt x="3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5609;p59">
              <a:extLst>
                <a:ext uri="{FF2B5EF4-FFF2-40B4-BE49-F238E27FC236}">
                  <a16:creationId xmlns:a16="http://schemas.microsoft.com/office/drawing/2014/main" id="{EF05A529-CF24-67F8-65CC-D0478FA96A86}"/>
                </a:ext>
              </a:extLst>
            </p:cNvPr>
            <p:cNvSpPr/>
            <p:nvPr/>
          </p:nvSpPr>
          <p:spPr>
            <a:xfrm>
              <a:off x="1620353" y="2028494"/>
              <a:ext cx="448" cy="54"/>
            </a:xfrm>
            <a:custGeom>
              <a:avLst/>
              <a:gdLst/>
              <a:ahLst/>
              <a:cxnLst/>
              <a:rect l="l" t="t" r="r" b="b"/>
              <a:pathLst>
                <a:path w="33" h="4" extrusionOk="0">
                  <a:moveTo>
                    <a:pt x="32" y="0"/>
                  </a:moveTo>
                  <a:cubicBezTo>
                    <a:pt x="22" y="0"/>
                    <a:pt x="11" y="0"/>
                    <a:pt x="1" y="4"/>
                  </a:cubicBezTo>
                  <a:cubicBezTo>
                    <a:pt x="11" y="4"/>
                    <a:pt x="22" y="4"/>
                    <a:pt x="3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5610;p59">
              <a:extLst>
                <a:ext uri="{FF2B5EF4-FFF2-40B4-BE49-F238E27FC236}">
                  <a16:creationId xmlns:a16="http://schemas.microsoft.com/office/drawing/2014/main" id="{F69B29B6-2B8F-CF05-030F-E4D52EF6DB08}"/>
                </a:ext>
              </a:extLst>
            </p:cNvPr>
            <p:cNvSpPr/>
            <p:nvPr/>
          </p:nvSpPr>
          <p:spPr>
            <a:xfrm>
              <a:off x="1618507" y="2029160"/>
              <a:ext cx="394" cy="299"/>
            </a:xfrm>
            <a:custGeom>
              <a:avLst/>
              <a:gdLst/>
              <a:ahLst/>
              <a:cxnLst/>
              <a:rect l="l" t="t" r="r" b="b"/>
              <a:pathLst>
                <a:path w="29" h="22" extrusionOk="0">
                  <a:moveTo>
                    <a:pt x="28" y="0"/>
                  </a:moveTo>
                  <a:cubicBezTo>
                    <a:pt x="18" y="7"/>
                    <a:pt x="7" y="14"/>
                    <a:pt x="0" y="21"/>
                  </a:cubicBezTo>
                  <a:cubicBezTo>
                    <a:pt x="7" y="14"/>
                    <a:pt x="18" y="7"/>
                    <a:pt x="2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5611;p59">
              <a:extLst>
                <a:ext uri="{FF2B5EF4-FFF2-40B4-BE49-F238E27FC236}">
                  <a16:creationId xmlns:a16="http://schemas.microsoft.com/office/drawing/2014/main" id="{6BE28FC8-35BA-958C-4339-1E9D9E4A5779}"/>
                </a:ext>
              </a:extLst>
            </p:cNvPr>
            <p:cNvSpPr/>
            <p:nvPr/>
          </p:nvSpPr>
          <p:spPr>
            <a:xfrm>
              <a:off x="1618928" y="2028874"/>
              <a:ext cx="353" cy="204"/>
            </a:xfrm>
            <a:custGeom>
              <a:avLst/>
              <a:gdLst/>
              <a:ahLst/>
              <a:cxnLst/>
              <a:rect l="l" t="t" r="r" b="b"/>
              <a:pathLst>
                <a:path w="26" h="15" extrusionOk="0">
                  <a:moveTo>
                    <a:pt x="25" y="0"/>
                  </a:moveTo>
                  <a:cubicBezTo>
                    <a:pt x="18" y="4"/>
                    <a:pt x="8" y="7"/>
                    <a:pt x="1" y="14"/>
                  </a:cubicBezTo>
                  <a:cubicBezTo>
                    <a:pt x="8" y="7"/>
                    <a:pt x="18" y="4"/>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5612;p59">
              <a:extLst>
                <a:ext uri="{FF2B5EF4-FFF2-40B4-BE49-F238E27FC236}">
                  <a16:creationId xmlns:a16="http://schemas.microsoft.com/office/drawing/2014/main" id="{AE39020C-D251-9D7A-20D5-03A8F801A1F0}"/>
                </a:ext>
              </a:extLst>
            </p:cNvPr>
            <p:cNvSpPr/>
            <p:nvPr/>
          </p:nvSpPr>
          <p:spPr>
            <a:xfrm>
              <a:off x="1622254" y="2028630"/>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5613;p59">
              <a:extLst>
                <a:ext uri="{FF2B5EF4-FFF2-40B4-BE49-F238E27FC236}">
                  <a16:creationId xmlns:a16="http://schemas.microsoft.com/office/drawing/2014/main" id="{F95EF717-B129-C6F2-9D6F-EAB60E034C89}"/>
                </a:ext>
              </a:extLst>
            </p:cNvPr>
            <p:cNvSpPr/>
            <p:nvPr/>
          </p:nvSpPr>
          <p:spPr>
            <a:xfrm>
              <a:off x="1599444" y="1983621"/>
              <a:ext cx="149" cy="204"/>
            </a:xfrm>
            <a:custGeom>
              <a:avLst/>
              <a:gdLst/>
              <a:ahLst/>
              <a:cxnLst/>
              <a:rect l="l" t="t" r="r" b="b"/>
              <a:pathLst>
                <a:path w="11" h="15" extrusionOk="0">
                  <a:moveTo>
                    <a:pt x="0" y="15"/>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5614;p59">
              <a:extLst>
                <a:ext uri="{FF2B5EF4-FFF2-40B4-BE49-F238E27FC236}">
                  <a16:creationId xmlns:a16="http://schemas.microsoft.com/office/drawing/2014/main" id="{6F45F610-B084-78A3-84F0-600557B94310}"/>
                </a:ext>
              </a:extLst>
            </p:cNvPr>
            <p:cNvSpPr/>
            <p:nvPr/>
          </p:nvSpPr>
          <p:spPr>
            <a:xfrm>
              <a:off x="1591365" y="2001489"/>
              <a:ext cx="244" cy="299"/>
            </a:xfrm>
            <a:custGeom>
              <a:avLst/>
              <a:gdLst/>
              <a:ahLst/>
              <a:cxnLst/>
              <a:rect l="l" t="t" r="r" b="b"/>
              <a:pathLst>
                <a:path w="18" h="22" extrusionOk="0">
                  <a:moveTo>
                    <a:pt x="18" y="22"/>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5615;p59">
              <a:extLst>
                <a:ext uri="{FF2B5EF4-FFF2-40B4-BE49-F238E27FC236}">
                  <a16:creationId xmlns:a16="http://schemas.microsoft.com/office/drawing/2014/main" id="{2C03FF61-DF54-4F7F-46FD-A989580A80AD}"/>
                </a:ext>
              </a:extLst>
            </p:cNvPr>
            <p:cNvSpPr/>
            <p:nvPr/>
          </p:nvSpPr>
          <p:spPr>
            <a:xfrm>
              <a:off x="1594067" y="2004869"/>
              <a:ext cx="258" cy="394"/>
            </a:xfrm>
            <a:custGeom>
              <a:avLst/>
              <a:gdLst/>
              <a:ahLst/>
              <a:cxnLst/>
              <a:rect l="l" t="t" r="r" b="b"/>
              <a:pathLst>
                <a:path w="19" h="29" extrusionOk="0">
                  <a:moveTo>
                    <a:pt x="18" y="29"/>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5616;p59">
              <a:extLst>
                <a:ext uri="{FF2B5EF4-FFF2-40B4-BE49-F238E27FC236}">
                  <a16:creationId xmlns:a16="http://schemas.microsoft.com/office/drawing/2014/main" id="{396B061A-8FDD-AD45-7EC7-54E6DBB99C76}"/>
                </a:ext>
              </a:extLst>
            </p:cNvPr>
            <p:cNvSpPr/>
            <p:nvPr/>
          </p:nvSpPr>
          <p:spPr>
            <a:xfrm>
              <a:off x="1599064" y="1984055"/>
              <a:ext cx="149" cy="204"/>
            </a:xfrm>
            <a:custGeom>
              <a:avLst/>
              <a:gdLst/>
              <a:ahLst/>
              <a:cxnLst/>
              <a:rect l="l" t="t" r="r" b="b"/>
              <a:pathLst>
                <a:path w="11" h="15" extrusionOk="0">
                  <a:moveTo>
                    <a:pt x="0" y="1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5617;p59">
              <a:extLst>
                <a:ext uri="{FF2B5EF4-FFF2-40B4-BE49-F238E27FC236}">
                  <a16:creationId xmlns:a16="http://schemas.microsoft.com/office/drawing/2014/main" id="{FCA870C6-16A9-0C66-9458-D8527CE151BB}"/>
                </a:ext>
              </a:extLst>
            </p:cNvPr>
            <p:cNvSpPr/>
            <p:nvPr/>
          </p:nvSpPr>
          <p:spPr>
            <a:xfrm>
              <a:off x="1599824" y="1983105"/>
              <a:ext cx="149" cy="204"/>
            </a:xfrm>
            <a:custGeom>
              <a:avLst/>
              <a:gdLst/>
              <a:ahLst/>
              <a:cxnLst/>
              <a:rect l="l" t="t" r="r" b="b"/>
              <a:pathLst>
                <a:path w="11" h="15" extrusionOk="0">
                  <a:moveTo>
                    <a:pt x="0" y="1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5618;p59">
              <a:extLst>
                <a:ext uri="{FF2B5EF4-FFF2-40B4-BE49-F238E27FC236}">
                  <a16:creationId xmlns:a16="http://schemas.microsoft.com/office/drawing/2014/main" id="{9BB32830-16C2-8FFA-4DF0-E8A633CED5CC}"/>
                </a:ext>
              </a:extLst>
            </p:cNvPr>
            <p:cNvSpPr/>
            <p:nvPr/>
          </p:nvSpPr>
          <p:spPr>
            <a:xfrm>
              <a:off x="1593266" y="2003824"/>
              <a:ext cx="299" cy="394"/>
            </a:xfrm>
            <a:custGeom>
              <a:avLst/>
              <a:gdLst/>
              <a:ahLst/>
              <a:cxnLst/>
              <a:rect l="l" t="t" r="r" b="b"/>
              <a:pathLst>
                <a:path w="22" h="29" extrusionOk="0">
                  <a:moveTo>
                    <a:pt x="21" y="29"/>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5619;p59">
              <a:extLst>
                <a:ext uri="{FF2B5EF4-FFF2-40B4-BE49-F238E27FC236}">
                  <a16:creationId xmlns:a16="http://schemas.microsoft.com/office/drawing/2014/main" id="{9873B402-F238-36B1-43CA-888625BB8923}"/>
                </a:ext>
              </a:extLst>
            </p:cNvPr>
            <p:cNvSpPr/>
            <p:nvPr/>
          </p:nvSpPr>
          <p:spPr>
            <a:xfrm>
              <a:off x="1591936" y="2002154"/>
              <a:ext cx="244" cy="299"/>
            </a:xfrm>
            <a:custGeom>
              <a:avLst/>
              <a:gdLst/>
              <a:ahLst/>
              <a:cxnLst/>
              <a:rect l="l" t="t" r="r" b="b"/>
              <a:pathLst>
                <a:path w="18" h="22" extrusionOk="0">
                  <a:moveTo>
                    <a:pt x="18" y="22"/>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5620;p59">
              <a:extLst>
                <a:ext uri="{FF2B5EF4-FFF2-40B4-BE49-F238E27FC236}">
                  <a16:creationId xmlns:a16="http://schemas.microsoft.com/office/drawing/2014/main" id="{D97AE201-FB4E-5670-FDDD-0C2E70E2BC06}"/>
                </a:ext>
              </a:extLst>
            </p:cNvPr>
            <p:cNvSpPr/>
            <p:nvPr/>
          </p:nvSpPr>
          <p:spPr>
            <a:xfrm>
              <a:off x="1590890" y="2000973"/>
              <a:ext cx="204" cy="204"/>
            </a:xfrm>
            <a:custGeom>
              <a:avLst/>
              <a:gdLst/>
              <a:ahLst/>
              <a:cxnLst/>
              <a:rect l="l" t="t" r="r" b="b"/>
              <a:pathLst>
                <a:path w="15" h="15" extrusionOk="0">
                  <a:moveTo>
                    <a:pt x="14"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5621;p59">
              <a:extLst>
                <a:ext uri="{FF2B5EF4-FFF2-40B4-BE49-F238E27FC236}">
                  <a16:creationId xmlns:a16="http://schemas.microsoft.com/office/drawing/2014/main" id="{1534A63E-5A0F-22F4-BD14-B9BCA161A5CD}"/>
                </a:ext>
              </a:extLst>
            </p:cNvPr>
            <p:cNvSpPr/>
            <p:nvPr/>
          </p:nvSpPr>
          <p:spPr>
            <a:xfrm>
              <a:off x="1598344" y="1984815"/>
              <a:ext cx="109" cy="109"/>
            </a:xfrm>
            <a:custGeom>
              <a:avLst/>
              <a:gdLst/>
              <a:ahLst/>
              <a:cxnLst/>
              <a:rect l="l" t="t" r="r" b="b"/>
              <a:pathLst>
                <a:path w="8" h="8" extrusionOk="0">
                  <a:moveTo>
                    <a:pt x="1" y="7"/>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5622;p59">
              <a:extLst>
                <a:ext uri="{FF2B5EF4-FFF2-40B4-BE49-F238E27FC236}">
                  <a16:creationId xmlns:a16="http://schemas.microsoft.com/office/drawing/2014/main" id="{7C127A40-F09A-5217-E83C-295AEEC80A91}"/>
                </a:ext>
              </a:extLst>
            </p:cNvPr>
            <p:cNvSpPr/>
            <p:nvPr/>
          </p:nvSpPr>
          <p:spPr>
            <a:xfrm>
              <a:off x="1592547" y="2002914"/>
              <a:ext cx="299" cy="394"/>
            </a:xfrm>
            <a:custGeom>
              <a:avLst/>
              <a:gdLst/>
              <a:ahLst/>
              <a:cxnLst/>
              <a:rect l="l" t="t" r="r" b="b"/>
              <a:pathLst>
                <a:path w="22" h="29" extrusionOk="0">
                  <a:moveTo>
                    <a:pt x="22" y="29"/>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5623;p59">
              <a:extLst>
                <a:ext uri="{FF2B5EF4-FFF2-40B4-BE49-F238E27FC236}">
                  <a16:creationId xmlns:a16="http://schemas.microsoft.com/office/drawing/2014/main" id="{E4D006CB-D135-AED5-0012-4BE278FB8D16}"/>
                </a:ext>
              </a:extLst>
            </p:cNvPr>
            <p:cNvSpPr/>
            <p:nvPr/>
          </p:nvSpPr>
          <p:spPr>
            <a:xfrm>
              <a:off x="1595303" y="1987287"/>
              <a:ext cx="353" cy="584"/>
            </a:xfrm>
            <a:custGeom>
              <a:avLst/>
              <a:gdLst/>
              <a:ahLst/>
              <a:cxnLst/>
              <a:rect l="l" t="t" r="r" b="b"/>
              <a:pathLst>
                <a:path w="26" h="43" extrusionOk="0">
                  <a:moveTo>
                    <a:pt x="1" y="42"/>
                  </a:moveTo>
                  <a:cubicBezTo>
                    <a:pt x="8" y="28"/>
                    <a:pt x="15" y="11"/>
                    <a:pt x="25" y="0"/>
                  </a:cubicBezTo>
                  <a:cubicBezTo>
                    <a:pt x="15" y="11"/>
                    <a:pt x="8" y="28"/>
                    <a:pt x="1" y="4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5624;p59">
              <a:extLst>
                <a:ext uri="{FF2B5EF4-FFF2-40B4-BE49-F238E27FC236}">
                  <a16:creationId xmlns:a16="http://schemas.microsoft.com/office/drawing/2014/main" id="{A5EA9C61-CE7C-8A61-7D3B-B7D6D7665FD0}"/>
                </a:ext>
              </a:extLst>
            </p:cNvPr>
            <p:cNvSpPr/>
            <p:nvPr/>
          </p:nvSpPr>
          <p:spPr>
            <a:xfrm>
              <a:off x="1600245" y="1982534"/>
              <a:ext cx="109" cy="204"/>
            </a:xfrm>
            <a:custGeom>
              <a:avLst/>
              <a:gdLst/>
              <a:ahLst/>
              <a:cxnLst/>
              <a:rect l="l" t="t" r="r" b="b"/>
              <a:pathLst>
                <a:path w="8" h="15" extrusionOk="0">
                  <a:moveTo>
                    <a:pt x="1" y="1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5625;p59">
              <a:extLst>
                <a:ext uri="{FF2B5EF4-FFF2-40B4-BE49-F238E27FC236}">
                  <a16:creationId xmlns:a16="http://schemas.microsoft.com/office/drawing/2014/main" id="{3302AA6C-5A6B-5EEE-2D2A-2116B8A2848C}"/>
                </a:ext>
              </a:extLst>
            </p:cNvPr>
            <p:cNvSpPr/>
            <p:nvPr/>
          </p:nvSpPr>
          <p:spPr>
            <a:xfrm>
              <a:off x="1598684" y="1984476"/>
              <a:ext cx="149" cy="163"/>
            </a:xfrm>
            <a:custGeom>
              <a:avLst/>
              <a:gdLst/>
              <a:ahLst/>
              <a:cxnLst/>
              <a:rect l="l" t="t" r="r" b="b"/>
              <a:pathLst>
                <a:path w="11" h="12" extrusionOk="0">
                  <a:moveTo>
                    <a:pt x="11"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5626;p59">
              <a:extLst>
                <a:ext uri="{FF2B5EF4-FFF2-40B4-BE49-F238E27FC236}">
                  <a16:creationId xmlns:a16="http://schemas.microsoft.com/office/drawing/2014/main" id="{F2DF953E-1DA1-77DF-4E22-E21F374902FA}"/>
                </a:ext>
              </a:extLst>
            </p:cNvPr>
            <p:cNvSpPr/>
            <p:nvPr/>
          </p:nvSpPr>
          <p:spPr>
            <a:xfrm>
              <a:off x="1596498" y="1985101"/>
              <a:ext cx="1534" cy="1195"/>
            </a:xfrm>
            <a:custGeom>
              <a:avLst/>
              <a:gdLst/>
              <a:ahLst/>
              <a:cxnLst/>
              <a:rect l="l" t="t" r="r" b="b"/>
              <a:pathLst>
                <a:path w="113" h="88" extrusionOk="0">
                  <a:moveTo>
                    <a:pt x="112" y="0"/>
                  </a:moveTo>
                  <a:lnTo>
                    <a:pt x="112" y="0"/>
                  </a:lnTo>
                  <a:cubicBezTo>
                    <a:pt x="74" y="25"/>
                    <a:pt x="35" y="56"/>
                    <a:pt x="0" y="88"/>
                  </a:cubicBezTo>
                  <a:cubicBezTo>
                    <a:pt x="35" y="56"/>
                    <a:pt x="74" y="25"/>
                    <a:pt x="11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5627;p59">
              <a:extLst>
                <a:ext uri="{FF2B5EF4-FFF2-40B4-BE49-F238E27FC236}">
                  <a16:creationId xmlns:a16="http://schemas.microsoft.com/office/drawing/2014/main" id="{1BF955F2-7A5E-1AEA-74D0-6B24E7159BE3}"/>
                </a:ext>
              </a:extLst>
            </p:cNvPr>
            <p:cNvSpPr/>
            <p:nvPr/>
          </p:nvSpPr>
          <p:spPr>
            <a:xfrm>
              <a:off x="1590456" y="2000538"/>
              <a:ext cx="163" cy="109"/>
            </a:xfrm>
            <a:custGeom>
              <a:avLst/>
              <a:gdLst/>
              <a:ahLst/>
              <a:cxnLst/>
              <a:rect l="l" t="t" r="r" b="b"/>
              <a:pathLst>
                <a:path w="12" h="8" extrusionOk="0">
                  <a:moveTo>
                    <a:pt x="1"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5628;p59">
              <a:extLst>
                <a:ext uri="{FF2B5EF4-FFF2-40B4-BE49-F238E27FC236}">
                  <a16:creationId xmlns:a16="http://schemas.microsoft.com/office/drawing/2014/main" id="{4DDFC3A9-61DD-EABF-F7D5-C910C13ECB1D}"/>
                </a:ext>
              </a:extLst>
            </p:cNvPr>
            <p:cNvSpPr/>
            <p:nvPr/>
          </p:nvSpPr>
          <p:spPr>
            <a:xfrm>
              <a:off x="1619783" y="1999968"/>
              <a:ext cx="109" cy="353"/>
            </a:xfrm>
            <a:custGeom>
              <a:avLst/>
              <a:gdLst/>
              <a:ahLst/>
              <a:cxnLst/>
              <a:rect l="l" t="t" r="r" b="b"/>
              <a:pathLst>
                <a:path w="8" h="26" extrusionOk="0">
                  <a:moveTo>
                    <a:pt x="8" y="1"/>
                  </a:moveTo>
                  <a:lnTo>
                    <a:pt x="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5629;p59">
              <a:extLst>
                <a:ext uri="{FF2B5EF4-FFF2-40B4-BE49-F238E27FC236}">
                  <a16:creationId xmlns:a16="http://schemas.microsoft.com/office/drawing/2014/main" id="{5CEF5EE8-0B1A-6E7B-F3FA-8358BF754F54}"/>
                </a:ext>
              </a:extLst>
            </p:cNvPr>
            <p:cNvSpPr/>
            <p:nvPr/>
          </p:nvSpPr>
          <p:spPr>
            <a:xfrm>
              <a:off x="1619213" y="2003783"/>
              <a:ext cx="68" cy="190"/>
            </a:xfrm>
            <a:custGeom>
              <a:avLst/>
              <a:gdLst/>
              <a:ahLst/>
              <a:cxnLst/>
              <a:rect l="l" t="t" r="r" b="b"/>
              <a:pathLst>
                <a:path w="5" h="14" extrusionOk="0">
                  <a:moveTo>
                    <a:pt x="1" y="0"/>
                  </a:moveTo>
                  <a:cubicBezTo>
                    <a:pt x="1" y="4"/>
                    <a:pt x="1" y="11"/>
                    <a:pt x="4" y="14"/>
                  </a:cubicBezTo>
                  <a:cubicBezTo>
                    <a:pt x="4" y="11"/>
                    <a:pt x="1"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5630;p59">
              <a:extLst>
                <a:ext uri="{FF2B5EF4-FFF2-40B4-BE49-F238E27FC236}">
                  <a16:creationId xmlns:a16="http://schemas.microsoft.com/office/drawing/2014/main" id="{6C77A828-BBAC-DB04-7DE6-5A87A3082552}"/>
                </a:ext>
              </a:extLst>
            </p:cNvPr>
            <p:cNvSpPr/>
            <p:nvPr/>
          </p:nvSpPr>
          <p:spPr>
            <a:xfrm>
              <a:off x="1619267" y="2001964"/>
              <a:ext cx="54" cy="299"/>
            </a:xfrm>
            <a:custGeom>
              <a:avLst/>
              <a:gdLst/>
              <a:ahLst/>
              <a:cxnLst/>
              <a:rect l="l" t="t" r="r" b="b"/>
              <a:pathLst>
                <a:path w="4" h="22" extrusionOk="0">
                  <a:moveTo>
                    <a:pt x="4" y="1"/>
                  </a:moveTo>
                  <a:cubicBezTo>
                    <a:pt x="0" y="11"/>
                    <a:pt x="0" y="18"/>
                    <a:pt x="0" y="22"/>
                  </a:cubicBezTo>
                  <a:cubicBezTo>
                    <a:pt x="0" y="18"/>
                    <a:pt x="4" y="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5631;p59">
              <a:extLst>
                <a:ext uri="{FF2B5EF4-FFF2-40B4-BE49-F238E27FC236}">
                  <a16:creationId xmlns:a16="http://schemas.microsoft.com/office/drawing/2014/main" id="{95C88FBD-C383-366B-8947-69928ED737D3}"/>
                </a:ext>
              </a:extLst>
            </p:cNvPr>
            <p:cNvSpPr/>
            <p:nvPr/>
          </p:nvSpPr>
          <p:spPr>
            <a:xfrm>
              <a:off x="1619362" y="2001353"/>
              <a:ext cx="109" cy="299"/>
            </a:xfrm>
            <a:custGeom>
              <a:avLst/>
              <a:gdLst/>
              <a:ahLst/>
              <a:cxnLst/>
              <a:rect l="l" t="t" r="r" b="b"/>
              <a:pathLst>
                <a:path w="8" h="22" extrusionOk="0">
                  <a:moveTo>
                    <a:pt x="7" y="0"/>
                  </a:moveTo>
                  <a:lnTo>
                    <a:pt x="0" y="21"/>
                  </a:lnTo>
                  <a:cubicBezTo>
                    <a:pt x="4" y="14"/>
                    <a:pt x="7" y="7"/>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5632;p59">
              <a:extLst>
                <a:ext uri="{FF2B5EF4-FFF2-40B4-BE49-F238E27FC236}">
                  <a16:creationId xmlns:a16="http://schemas.microsoft.com/office/drawing/2014/main" id="{798CEF9C-95DB-E910-1047-6A9DAFBA6B4C}"/>
                </a:ext>
              </a:extLst>
            </p:cNvPr>
            <p:cNvSpPr/>
            <p:nvPr/>
          </p:nvSpPr>
          <p:spPr>
            <a:xfrm>
              <a:off x="1619552" y="2000688"/>
              <a:ext cx="109" cy="299"/>
            </a:xfrm>
            <a:custGeom>
              <a:avLst/>
              <a:gdLst/>
              <a:ahLst/>
              <a:cxnLst/>
              <a:rect l="l" t="t" r="r" b="b"/>
              <a:pathLst>
                <a:path w="8" h="22" extrusionOk="0">
                  <a:moveTo>
                    <a:pt x="7"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5633;p59">
              <a:extLst>
                <a:ext uri="{FF2B5EF4-FFF2-40B4-BE49-F238E27FC236}">
                  <a16:creationId xmlns:a16="http://schemas.microsoft.com/office/drawing/2014/main" id="{E31A91D0-105B-B40E-A1CF-11931C7F0A3D}"/>
                </a:ext>
              </a:extLst>
            </p:cNvPr>
            <p:cNvSpPr/>
            <p:nvPr/>
          </p:nvSpPr>
          <p:spPr>
            <a:xfrm>
              <a:off x="1619172" y="2003199"/>
              <a:ext cx="14" cy="258"/>
            </a:xfrm>
            <a:custGeom>
              <a:avLst/>
              <a:gdLst/>
              <a:ahLst/>
              <a:cxnLst/>
              <a:rect l="l" t="t" r="r" b="b"/>
              <a:pathLst>
                <a:path w="1" h="19" extrusionOk="0">
                  <a:moveTo>
                    <a:pt x="0" y="18"/>
                  </a:moveTo>
                  <a:lnTo>
                    <a:pt x="0" y="1"/>
                  </a:lnTo>
                  <a:cubicBezTo>
                    <a:pt x="0" y="8"/>
                    <a:pt x="0" y="11"/>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5634;p59">
              <a:extLst>
                <a:ext uri="{FF2B5EF4-FFF2-40B4-BE49-F238E27FC236}">
                  <a16:creationId xmlns:a16="http://schemas.microsoft.com/office/drawing/2014/main" id="{6BAC260A-DEA8-8C9D-F850-B245789F1912}"/>
                </a:ext>
              </a:extLst>
            </p:cNvPr>
            <p:cNvSpPr/>
            <p:nvPr/>
          </p:nvSpPr>
          <p:spPr>
            <a:xfrm>
              <a:off x="1620598" y="2025073"/>
              <a:ext cx="394" cy="774"/>
            </a:xfrm>
            <a:custGeom>
              <a:avLst/>
              <a:gdLst/>
              <a:ahLst/>
              <a:cxnLst/>
              <a:rect l="l" t="t" r="r" b="b"/>
              <a:pathLst>
                <a:path w="29" h="57" extrusionOk="0">
                  <a:moveTo>
                    <a:pt x="0" y="0"/>
                  </a:moveTo>
                  <a:lnTo>
                    <a:pt x="28" y="5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5635;p59">
              <a:extLst>
                <a:ext uri="{FF2B5EF4-FFF2-40B4-BE49-F238E27FC236}">
                  <a16:creationId xmlns:a16="http://schemas.microsoft.com/office/drawing/2014/main" id="{42177621-335F-C031-6952-F19EE8BC92E7}"/>
                </a:ext>
              </a:extLst>
            </p:cNvPr>
            <p:cNvSpPr/>
            <p:nvPr/>
          </p:nvSpPr>
          <p:spPr>
            <a:xfrm>
              <a:off x="1619118" y="2022031"/>
              <a:ext cx="258" cy="530"/>
            </a:xfrm>
            <a:custGeom>
              <a:avLst/>
              <a:gdLst/>
              <a:ahLst/>
              <a:cxnLst/>
              <a:rect l="l" t="t" r="r" b="b"/>
              <a:pathLst>
                <a:path w="19" h="39" extrusionOk="0">
                  <a:moveTo>
                    <a:pt x="1" y="0"/>
                  </a:moveTo>
                  <a:cubicBezTo>
                    <a:pt x="8" y="11"/>
                    <a:pt x="11" y="25"/>
                    <a:pt x="18" y="39"/>
                  </a:cubicBezTo>
                  <a:cubicBezTo>
                    <a:pt x="11" y="25"/>
                    <a:pt x="8"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5636;p59">
              <a:extLst>
                <a:ext uri="{FF2B5EF4-FFF2-40B4-BE49-F238E27FC236}">
                  <a16:creationId xmlns:a16="http://schemas.microsoft.com/office/drawing/2014/main" id="{22B85945-A62D-219B-A061-8FB763553EE2}"/>
                </a:ext>
              </a:extLst>
            </p:cNvPr>
            <p:cNvSpPr/>
            <p:nvPr/>
          </p:nvSpPr>
          <p:spPr>
            <a:xfrm>
              <a:off x="1622118" y="2027924"/>
              <a:ext cx="339" cy="584"/>
            </a:xfrm>
            <a:custGeom>
              <a:avLst/>
              <a:gdLst/>
              <a:ahLst/>
              <a:cxnLst/>
              <a:rect l="l" t="t" r="r" b="b"/>
              <a:pathLst>
                <a:path w="25" h="43" extrusionOk="0">
                  <a:moveTo>
                    <a:pt x="0" y="0"/>
                  </a:moveTo>
                  <a:lnTo>
                    <a:pt x="25" y="4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5637;p59">
              <a:extLst>
                <a:ext uri="{FF2B5EF4-FFF2-40B4-BE49-F238E27FC236}">
                  <a16:creationId xmlns:a16="http://schemas.microsoft.com/office/drawing/2014/main" id="{5C19F84B-5654-6473-DBBD-E7CACFFACD3C}"/>
                </a:ext>
              </a:extLst>
            </p:cNvPr>
            <p:cNvSpPr/>
            <p:nvPr/>
          </p:nvSpPr>
          <p:spPr>
            <a:xfrm>
              <a:off x="1619172" y="2002588"/>
              <a:ext cx="54" cy="299"/>
            </a:xfrm>
            <a:custGeom>
              <a:avLst/>
              <a:gdLst/>
              <a:ahLst/>
              <a:cxnLst/>
              <a:rect l="l" t="t" r="r" b="b"/>
              <a:pathLst>
                <a:path w="4" h="22" extrusionOk="0">
                  <a:moveTo>
                    <a:pt x="4" y="0"/>
                  </a:moveTo>
                  <a:cubicBezTo>
                    <a:pt x="0" y="7"/>
                    <a:pt x="0" y="14"/>
                    <a:pt x="4" y="21"/>
                  </a:cubicBez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5638;p59">
              <a:extLst>
                <a:ext uri="{FF2B5EF4-FFF2-40B4-BE49-F238E27FC236}">
                  <a16:creationId xmlns:a16="http://schemas.microsoft.com/office/drawing/2014/main" id="{07DF0D96-6609-F334-6C64-4F700E7F254C}"/>
                </a:ext>
              </a:extLst>
            </p:cNvPr>
            <p:cNvSpPr/>
            <p:nvPr/>
          </p:nvSpPr>
          <p:spPr>
            <a:xfrm>
              <a:off x="1619742" y="2023403"/>
              <a:ext cx="299" cy="584"/>
            </a:xfrm>
            <a:custGeom>
              <a:avLst/>
              <a:gdLst/>
              <a:ahLst/>
              <a:cxnLst/>
              <a:rect l="l" t="t" r="r" b="b"/>
              <a:pathLst>
                <a:path w="22" h="43" extrusionOk="0">
                  <a:moveTo>
                    <a:pt x="0" y="1"/>
                  </a:moveTo>
                  <a:lnTo>
                    <a:pt x="21" y="4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5639;p59">
              <a:extLst>
                <a:ext uri="{FF2B5EF4-FFF2-40B4-BE49-F238E27FC236}">
                  <a16:creationId xmlns:a16="http://schemas.microsoft.com/office/drawing/2014/main" id="{66DF7B83-8DF0-6DA2-AAA4-0A72B78A498E}"/>
                </a:ext>
              </a:extLst>
            </p:cNvPr>
            <p:cNvSpPr/>
            <p:nvPr/>
          </p:nvSpPr>
          <p:spPr>
            <a:xfrm>
              <a:off x="1621548" y="2026879"/>
              <a:ext cx="434" cy="815"/>
            </a:xfrm>
            <a:custGeom>
              <a:avLst/>
              <a:gdLst/>
              <a:ahLst/>
              <a:cxnLst/>
              <a:rect l="l" t="t" r="r" b="b"/>
              <a:pathLst>
                <a:path w="32" h="60" extrusionOk="0">
                  <a:moveTo>
                    <a:pt x="0" y="0"/>
                  </a:moveTo>
                  <a:lnTo>
                    <a:pt x="32" y="6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5640;p59">
              <a:extLst>
                <a:ext uri="{FF2B5EF4-FFF2-40B4-BE49-F238E27FC236}">
                  <a16:creationId xmlns:a16="http://schemas.microsoft.com/office/drawing/2014/main" id="{FD0C9845-8015-EEE5-648A-D1EDFF6C0D44}"/>
                </a:ext>
              </a:extLst>
            </p:cNvPr>
            <p:cNvSpPr/>
            <p:nvPr/>
          </p:nvSpPr>
          <p:spPr>
            <a:xfrm>
              <a:off x="1621073" y="2025928"/>
              <a:ext cx="394" cy="774"/>
            </a:xfrm>
            <a:custGeom>
              <a:avLst/>
              <a:gdLst/>
              <a:ahLst/>
              <a:cxnLst/>
              <a:rect l="l" t="t" r="r" b="b"/>
              <a:pathLst>
                <a:path w="29" h="57" extrusionOk="0">
                  <a:moveTo>
                    <a:pt x="0" y="0"/>
                  </a:moveTo>
                  <a:lnTo>
                    <a:pt x="28" y="5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5641;p59">
              <a:extLst>
                <a:ext uri="{FF2B5EF4-FFF2-40B4-BE49-F238E27FC236}">
                  <a16:creationId xmlns:a16="http://schemas.microsoft.com/office/drawing/2014/main" id="{A70B3115-8182-4CDA-FA41-AA81172C16BB}"/>
                </a:ext>
              </a:extLst>
            </p:cNvPr>
            <p:cNvSpPr/>
            <p:nvPr/>
          </p:nvSpPr>
          <p:spPr>
            <a:xfrm>
              <a:off x="1620123" y="2024122"/>
              <a:ext cx="394" cy="774"/>
            </a:xfrm>
            <a:custGeom>
              <a:avLst/>
              <a:gdLst/>
              <a:ahLst/>
              <a:cxnLst/>
              <a:rect l="l" t="t" r="r" b="b"/>
              <a:pathLst>
                <a:path w="29" h="57" extrusionOk="0">
                  <a:moveTo>
                    <a:pt x="0" y="0"/>
                  </a:moveTo>
                  <a:lnTo>
                    <a:pt x="28" y="5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5642;p59">
              <a:extLst>
                <a:ext uri="{FF2B5EF4-FFF2-40B4-BE49-F238E27FC236}">
                  <a16:creationId xmlns:a16="http://schemas.microsoft.com/office/drawing/2014/main" id="{4875AD3E-F7CF-C494-1987-A9A285A77D74}"/>
                </a:ext>
              </a:extLst>
            </p:cNvPr>
            <p:cNvSpPr/>
            <p:nvPr/>
          </p:nvSpPr>
          <p:spPr>
            <a:xfrm>
              <a:off x="1619403" y="2022642"/>
              <a:ext cx="299" cy="638"/>
            </a:xfrm>
            <a:custGeom>
              <a:avLst/>
              <a:gdLst/>
              <a:ahLst/>
              <a:cxnLst/>
              <a:rect l="l" t="t" r="r" b="b"/>
              <a:pathLst>
                <a:path w="22" h="47" extrusionOk="0">
                  <a:moveTo>
                    <a:pt x="1" y="1"/>
                  </a:moveTo>
                  <a:cubicBezTo>
                    <a:pt x="8" y="15"/>
                    <a:pt x="15" y="32"/>
                    <a:pt x="22" y="46"/>
                  </a:cubicBezTo>
                  <a:cubicBezTo>
                    <a:pt x="15" y="32"/>
                    <a:pt x="8" y="1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5643;p59">
              <a:extLst>
                <a:ext uri="{FF2B5EF4-FFF2-40B4-BE49-F238E27FC236}">
                  <a16:creationId xmlns:a16="http://schemas.microsoft.com/office/drawing/2014/main" id="{41557229-00BD-4FA4-8394-D08A01CAD733}"/>
                </a:ext>
              </a:extLst>
            </p:cNvPr>
            <p:cNvSpPr/>
            <p:nvPr/>
          </p:nvSpPr>
          <p:spPr>
            <a:xfrm>
              <a:off x="1619457" y="2004449"/>
              <a:ext cx="14" cy="54"/>
            </a:xfrm>
            <a:custGeom>
              <a:avLst/>
              <a:gdLst/>
              <a:ahLst/>
              <a:cxnLst/>
              <a:rect l="l" t="t" r="r" b="b"/>
              <a:pathLst>
                <a:path w="1" h="4" extrusionOk="0">
                  <a:moveTo>
                    <a:pt x="0" y="4"/>
                  </a:moveTo>
                  <a:lnTo>
                    <a:pt x="0" y="0"/>
                  </a:ln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5644;p59">
              <a:extLst>
                <a:ext uri="{FF2B5EF4-FFF2-40B4-BE49-F238E27FC236}">
                  <a16:creationId xmlns:a16="http://schemas.microsoft.com/office/drawing/2014/main" id="{EAAE586D-6BE3-D106-032C-B148966E13D7}"/>
                </a:ext>
              </a:extLst>
            </p:cNvPr>
            <p:cNvSpPr/>
            <p:nvPr/>
          </p:nvSpPr>
          <p:spPr>
            <a:xfrm>
              <a:off x="1641466" y="2001964"/>
              <a:ext cx="20488" cy="25689"/>
            </a:xfrm>
            <a:custGeom>
              <a:avLst/>
              <a:gdLst/>
              <a:ahLst/>
              <a:cxnLst/>
              <a:rect l="l" t="t" r="r" b="b"/>
              <a:pathLst>
                <a:path w="1509" h="1892" extrusionOk="0">
                  <a:moveTo>
                    <a:pt x="256" y="1"/>
                  </a:moveTo>
                  <a:lnTo>
                    <a:pt x="256" y="8"/>
                  </a:lnTo>
                  <a:lnTo>
                    <a:pt x="249" y="25"/>
                  </a:lnTo>
                  <a:lnTo>
                    <a:pt x="242" y="43"/>
                  </a:lnTo>
                  <a:lnTo>
                    <a:pt x="238" y="57"/>
                  </a:lnTo>
                  <a:lnTo>
                    <a:pt x="231" y="78"/>
                  </a:lnTo>
                  <a:lnTo>
                    <a:pt x="228" y="88"/>
                  </a:lnTo>
                  <a:lnTo>
                    <a:pt x="221" y="106"/>
                  </a:lnTo>
                  <a:lnTo>
                    <a:pt x="221" y="113"/>
                  </a:lnTo>
                  <a:lnTo>
                    <a:pt x="214" y="130"/>
                  </a:lnTo>
                  <a:lnTo>
                    <a:pt x="214" y="138"/>
                  </a:lnTo>
                  <a:cubicBezTo>
                    <a:pt x="207" y="152"/>
                    <a:pt x="203" y="162"/>
                    <a:pt x="196" y="173"/>
                  </a:cubicBezTo>
                  <a:lnTo>
                    <a:pt x="196" y="176"/>
                  </a:lnTo>
                  <a:lnTo>
                    <a:pt x="193" y="190"/>
                  </a:lnTo>
                  <a:lnTo>
                    <a:pt x="193" y="194"/>
                  </a:lnTo>
                  <a:lnTo>
                    <a:pt x="186" y="201"/>
                  </a:lnTo>
                  <a:lnTo>
                    <a:pt x="186" y="204"/>
                  </a:lnTo>
                  <a:lnTo>
                    <a:pt x="182" y="211"/>
                  </a:lnTo>
                  <a:lnTo>
                    <a:pt x="182" y="215"/>
                  </a:lnTo>
                  <a:lnTo>
                    <a:pt x="179" y="222"/>
                  </a:lnTo>
                  <a:lnTo>
                    <a:pt x="179" y="225"/>
                  </a:lnTo>
                  <a:lnTo>
                    <a:pt x="175" y="229"/>
                  </a:lnTo>
                  <a:lnTo>
                    <a:pt x="175" y="232"/>
                  </a:lnTo>
                  <a:lnTo>
                    <a:pt x="172" y="236"/>
                  </a:lnTo>
                  <a:lnTo>
                    <a:pt x="168" y="239"/>
                  </a:lnTo>
                  <a:lnTo>
                    <a:pt x="165" y="243"/>
                  </a:lnTo>
                  <a:cubicBezTo>
                    <a:pt x="158" y="246"/>
                    <a:pt x="154" y="253"/>
                    <a:pt x="147" y="260"/>
                  </a:cubicBezTo>
                  <a:cubicBezTo>
                    <a:pt x="63" y="355"/>
                    <a:pt x="0" y="614"/>
                    <a:pt x="84" y="817"/>
                  </a:cubicBezTo>
                  <a:cubicBezTo>
                    <a:pt x="161" y="999"/>
                    <a:pt x="186" y="1286"/>
                    <a:pt x="172" y="1464"/>
                  </a:cubicBezTo>
                  <a:cubicBezTo>
                    <a:pt x="168" y="1492"/>
                    <a:pt x="165" y="1517"/>
                    <a:pt x="158" y="1545"/>
                  </a:cubicBezTo>
                  <a:cubicBezTo>
                    <a:pt x="154" y="1562"/>
                    <a:pt x="151" y="1580"/>
                    <a:pt x="144" y="1597"/>
                  </a:cubicBezTo>
                  <a:lnTo>
                    <a:pt x="137" y="1608"/>
                  </a:lnTo>
                  <a:lnTo>
                    <a:pt x="137" y="1611"/>
                  </a:lnTo>
                  <a:lnTo>
                    <a:pt x="133" y="1615"/>
                  </a:lnTo>
                  <a:lnTo>
                    <a:pt x="133" y="1618"/>
                  </a:lnTo>
                  <a:lnTo>
                    <a:pt x="130" y="1622"/>
                  </a:lnTo>
                  <a:lnTo>
                    <a:pt x="130" y="1625"/>
                  </a:lnTo>
                  <a:lnTo>
                    <a:pt x="126" y="1632"/>
                  </a:lnTo>
                  <a:lnTo>
                    <a:pt x="126" y="1636"/>
                  </a:lnTo>
                  <a:lnTo>
                    <a:pt x="123" y="1643"/>
                  </a:lnTo>
                  <a:lnTo>
                    <a:pt x="119" y="1650"/>
                  </a:lnTo>
                  <a:lnTo>
                    <a:pt x="112" y="1657"/>
                  </a:lnTo>
                  <a:lnTo>
                    <a:pt x="109" y="1664"/>
                  </a:lnTo>
                  <a:lnTo>
                    <a:pt x="105" y="1671"/>
                  </a:lnTo>
                  <a:lnTo>
                    <a:pt x="98" y="1685"/>
                  </a:lnTo>
                  <a:lnTo>
                    <a:pt x="95" y="1688"/>
                  </a:lnTo>
                  <a:lnTo>
                    <a:pt x="81" y="1709"/>
                  </a:lnTo>
                  <a:cubicBezTo>
                    <a:pt x="63" y="1737"/>
                    <a:pt x="42" y="1769"/>
                    <a:pt x="14" y="1814"/>
                  </a:cubicBezTo>
                  <a:cubicBezTo>
                    <a:pt x="14" y="1821"/>
                    <a:pt x="14" y="1832"/>
                    <a:pt x="18" y="1839"/>
                  </a:cubicBezTo>
                  <a:cubicBezTo>
                    <a:pt x="74" y="1875"/>
                    <a:pt x="137" y="1892"/>
                    <a:pt x="201" y="1892"/>
                  </a:cubicBezTo>
                  <a:cubicBezTo>
                    <a:pt x="225" y="1892"/>
                    <a:pt x="249" y="1889"/>
                    <a:pt x="273" y="1884"/>
                  </a:cubicBezTo>
                  <a:lnTo>
                    <a:pt x="280" y="1884"/>
                  </a:lnTo>
                  <a:lnTo>
                    <a:pt x="315" y="1874"/>
                  </a:lnTo>
                  <a:lnTo>
                    <a:pt x="329" y="1874"/>
                  </a:lnTo>
                  <a:cubicBezTo>
                    <a:pt x="343" y="1867"/>
                    <a:pt x="361" y="1863"/>
                    <a:pt x="375" y="1860"/>
                  </a:cubicBezTo>
                  <a:cubicBezTo>
                    <a:pt x="453" y="1835"/>
                    <a:pt x="535" y="1823"/>
                    <a:pt x="614" y="1823"/>
                  </a:cubicBezTo>
                  <a:cubicBezTo>
                    <a:pt x="634" y="1823"/>
                    <a:pt x="653" y="1824"/>
                    <a:pt x="672" y="1825"/>
                  </a:cubicBezTo>
                  <a:cubicBezTo>
                    <a:pt x="691" y="1825"/>
                    <a:pt x="707" y="1826"/>
                    <a:pt x="723" y="1826"/>
                  </a:cubicBezTo>
                  <a:cubicBezTo>
                    <a:pt x="817" y="1826"/>
                    <a:pt x="856" y="1807"/>
                    <a:pt x="907" y="1653"/>
                  </a:cubicBezTo>
                  <a:cubicBezTo>
                    <a:pt x="914" y="1636"/>
                    <a:pt x="921" y="1615"/>
                    <a:pt x="931" y="1594"/>
                  </a:cubicBezTo>
                  <a:cubicBezTo>
                    <a:pt x="935" y="1587"/>
                    <a:pt x="938" y="1580"/>
                    <a:pt x="938" y="1573"/>
                  </a:cubicBezTo>
                  <a:cubicBezTo>
                    <a:pt x="945" y="1559"/>
                    <a:pt x="952" y="1545"/>
                    <a:pt x="959" y="1531"/>
                  </a:cubicBezTo>
                  <a:lnTo>
                    <a:pt x="973" y="1506"/>
                  </a:lnTo>
                  <a:cubicBezTo>
                    <a:pt x="980" y="1492"/>
                    <a:pt x="987" y="1478"/>
                    <a:pt x="994" y="1468"/>
                  </a:cubicBezTo>
                  <a:lnTo>
                    <a:pt x="1008" y="1440"/>
                  </a:lnTo>
                  <a:lnTo>
                    <a:pt x="1033" y="1401"/>
                  </a:lnTo>
                  <a:lnTo>
                    <a:pt x="1047" y="1377"/>
                  </a:lnTo>
                  <a:lnTo>
                    <a:pt x="1075" y="1338"/>
                  </a:lnTo>
                  <a:lnTo>
                    <a:pt x="1089" y="1314"/>
                  </a:lnTo>
                  <a:lnTo>
                    <a:pt x="1120" y="1268"/>
                  </a:lnTo>
                  <a:lnTo>
                    <a:pt x="1134" y="1251"/>
                  </a:lnTo>
                  <a:cubicBezTo>
                    <a:pt x="1166" y="1205"/>
                    <a:pt x="1197" y="1167"/>
                    <a:pt x="1229" y="1128"/>
                  </a:cubicBezTo>
                  <a:lnTo>
                    <a:pt x="1243" y="1111"/>
                  </a:lnTo>
                  <a:lnTo>
                    <a:pt x="1278" y="1069"/>
                  </a:lnTo>
                  <a:lnTo>
                    <a:pt x="1295" y="1051"/>
                  </a:lnTo>
                  <a:lnTo>
                    <a:pt x="1327" y="1016"/>
                  </a:lnTo>
                  <a:lnTo>
                    <a:pt x="1344" y="995"/>
                  </a:lnTo>
                  <a:lnTo>
                    <a:pt x="1372" y="960"/>
                  </a:lnTo>
                  <a:lnTo>
                    <a:pt x="1390" y="943"/>
                  </a:lnTo>
                  <a:lnTo>
                    <a:pt x="1418" y="911"/>
                  </a:lnTo>
                  <a:lnTo>
                    <a:pt x="1432" y="897"/>
                  </a:lnTo>
                  <a:lnTo>
                    <a:pt x="1463" y="862"/>
                  </a:lnTo>
                  <a:lnTo>
                    <a:pt x="1470" y="855"/>
                  </a:lnTo>
                  <a:lnTo>
                    <a:pt x="1509" y="817"/>
                  </a:lnTo>
                  <a:cubicBezTo>
                    <a:pt x="1407" y="740"/>
                    <a:pt x="1309" y="652"/>
                    <a:pt x="1225" y="558"/>
                  </a:cubicBezTo>
                  <a:cubicBezTo>
                    <a:pt x="1050" y="376"/>
                    <a:pt x="847" y="173"/>
                    <a:pt x="662" y="134"/>
                  </a:cubicBezTo>
                  <a:cubicBezTo>
                    <a:pt x="522" y="99"/>
                    <a:pt x="389" y="57"/>
                    <a:pt x="25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5645;p59">
              <a:extLst>
                <a:ext uri="{FF2B5EF4-FFF2-40B4-BE49-F238E27FC236}">
                  <a16:creationId xmlns:a16="http://schemas.microsoft.com/office/drawing/2014/main" id="{233C193E-96FA-1E64-0E72-18B341146DD2}"/>
                </a:ext>
              </a:extLst>
            </p:cNvPr>
            <p:cNvSpPr/>
            <p:nvPr/>
          </p:nvSpPr>
          <p:spPr>
            <a:xfrm>
              <a:off x="1659470" y="2015473"/>
              <a:ext cx="258" cy="299"/>
            </a:xfrm>
            <a:custGeom>
              <a:avLst/>
              <a:gdLst/>
              <a:ahLst/>
              <a:cxnLst/>
              <a:rect l="l" t="t" r="r" b="b"/>
              <a:pathLst>
                <a:path w="19" h="22" extrusionOk="0">
                  <a:moveTo>
                    <a:pt x="18" y="0"/>
                  </a:moveTo>
                  <a:lnTo>
                    <a:pt x="1"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5646;p59">
              <a:extLst>
                <a:ext uri="{FF2B5EF4-FFF2-40B4-BE49-F238E27FC236}">
                  <a16:creationId xmlns:a16="http://schemas.microsoft.com/office/drawing/2014/main" id="{253C5887-5850-EB3C-6DCB-52E0C45BA255}"/>
                </a:ext>
              </a:extLst>
            </p:cNvPr>
            <p:cNvSpPr/>
            <p:nvPr/>
          </p:nvSpPr>
          <p:spPr>
            <a:xfrm>
              <a:off x="1656714" y="2018936"/>
              <a:ext cx="163" cy="258"/>
            </a:xfrm>
            <a:custGeom>
              <a:avLst/>
              <a:gdLst/>
              <a:ahLst/>
              <a:cxnLst/>
              <a:rect l="l" t="t" r="r" b="b"/>
              <a:pathLst>
                <a:path w="12" h="19" extrusionOk="0">
                  <a:moveTo>
                    <a:pt x="11" y="1"/>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5647;p59">
              <a:extLst>
                <a:ext uri="{FF2B5EF4-FFF2-40B4-BE49-F238E27FC236}">
                  <a16:creationId xmlns:a16="http://schemas.microsoft.com/office/drawing/2014/main" id="{DF6F9435-72D3-B761-AFF9-C7CA497FBD7E}"/>
                </a:ext>
              </a:extLst>
            </p:cNvPr>
            <p:cNvSpPr/>
            <p:nvPr/>
          </p:nvSpPr>
          <p:spPr>
            <a:xfrm>
              <a:off x="1660760" y="2014143"/>
              <a:ext cx="149" cy="204"/>
            </a:xfrm>
            <a:custGeom>
              <a:avLst/>
              <a:gdLst/>
              <a:ahLst/>
              <a:cxnLst/>
              <a:rect l="l" t="t" r="r" b="b"/>
              <a:pathLst>
                <a:path w="11" h="15" extrusionOk="0">
                  <a:moveTo>
                    <a:pt x="11"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5648;p59">
              <a:extLst>
                <a:ext uri="{FF2B5EF4-FFF2-40B4-BE49-F238E27FC236}">
                  <a16:creationId xmlns:a16="http://schemas.microsoft.com/office/drawing/2014/main" id="{4BB9389D-F53F-E26D-689F-C9551AC983B5}"/>
                </a:ext>
              </a:extLst>
            </p:cNvPr>
            <p:cNvSpPr/>
            <p:nvPr/>
          </p:nvSpPr>
          <p:spPr>
            <a:xfrm>
              <a:off x="1654487" y="2022412"/>
              <a:ext cx="204" cy="339"/>
            </a:xfrm>
            <a:custGeom>
              <a:avLst/>
              <a:gdLst/>
              <a:ahLst/>
              <a:cxnLst/>
              <a:rect l="l" t="t" r="r" b="b"/>
              <a:pathLst>
                <a:path w="15" h="25" extrusionOk="0">
                  <a:moveTo>
                    <a:pt x="14" y="0"/>
                  </a:move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5649;p59">
              <a:extLst>
                <a:ext uri="{FF2B5EF4-FFF2-40B4-BE49-F238E27FC236}">
                  <a16:creationId xmlns:a16="http://schemas.microsoft.com/office/drawing/2014/main" id="{30E2AC81-F3B6-76D8-2EE4-93A4AA34AA76}"/>
                </a:ext>
              </a:extLst>
            </p:cNvPr>
            <p:cNvSpPr/>
            <p:nvPr/>
          </p:nvSpPr>
          <p:spPr>
            <a:xfrm>
              <a:off x="1660095" y="2014808"/>
              <a:ext cx="244" cy="244"/>
            </a:xfrm>
            <a:custGeom>
              <a:avLst/>
              <a:gdLst/>
              <a:ahLst/>
              <a:cxnLst/>
              <a:rect l="l" t="t" r="r" b="b"/>
              <a:pathLst>
                <a:path w="18" h="18" extrusionOk="0">
                  <a:moveTo>
                    <a:pt x="18"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5650;p59">
              <a:extLst>
                <a:ext uri="{FF2B5EF4-FFF2-40B4-BE49-F238E27FC236}">
                  <a16:creationId xmlns:a16="http://schemas.microsoft.com/office/drawing/2014/main" id="{92064CAE-F971-C677-43FF-EE1F4D7722D6}"/>
                </a:ext>
              </a:extLst>
            </p:cNvPr>
            <p:cNvSpPr/>
            <p:nvPr/>
          </p:nvSpPr>
          <p:spPr>
            <a:xfrm>
              <a:off x="1655478" y="2020646"/>
              <a:ext cx="204" cy="394"/>
            </a:xfrm>
            <a:custGeom>
              <a:avLst/>
              <a:gdLst/>
              <a:ahLst/>
              <a:cxnLst/>
              <a:rect l="l" t="t" r="r" b="b"/>
              <a:pathLst>
                <a:path w="15" h="29" extrusionOk="0">
                  <a:moveTo>
                    <a:pt x="15" y="1"/>
                  </a:moveTo>
                  <a:lnTo>
                    <a:pt x="1"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5651;p59">
              <a:extLst>
                <a:ext uri="{FF2B5EF4-FFF2-40B4-BE49-F238E27FC236}">
                  <a16:creationId xmlns:a16="http://schemas.microsoft.com/office/drawing/2014/main" id="{5A29DDCF-6BE3-E84F-F62F-B79FABD22DBA}"/>
                </a:ext>
              </a:extLst>
            </p:cNvPr>
            <p:cNvSpPr/>
            <p:nvPr/>
          </p:nvSpPr>
          <p:spPr>
            <a:xfrm>
              <a:off x="1654962" y="2021556"/>
              <a:ext cx="204" cy="339"/>
            </a:xfrm>
            <a:custGeom>
              <a:avLst/>
              <a:gdLst/>
              <a:ahLst/>
              <a:cxnLst/>
              <a:rect l="l" t="t" r="r" b="b"/>
              <a:pathLst>
                <a:path w="15" h="25" extrusionOk="0">
                  <a:moveTo>
                    <a:pt x="14" y="0"/>
                  </a:move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5652;p59">
              <a:extLst>
                <a:ext uri="{FF2B5EF4-FFF2-40B4-BE49-F238E27FC236}">
                  <a16:creationId xmlns:a16="http://schemas.microsoft.com/office/drawing/2014/main" id="{E11FDA7F-5AAD-151A-6F94-E41BFDD57D46}"/>
                </a:ext>
              </a:extLst>
            </p:cNvPr>
            <p:cNvSpPr/>
            <p:nvPr/>
          </p:nvSpPr>
          <p:spPr>
            <a:xfrm>
              <a:off x="1656049" y="2019791"/>
              <a:ext cx="258" cy="353"/>
            </a:xfrm>
            <a:custGeom>
              <a:avLst/>
              <a:gdLst/>
              <a:ahLst/>
              <a:cxnLst/>
              <a:rect l="l" t="t" r="r" b="b"/>
              <a:pathLst>
                <a:path w="19" h="26" extrusionOk="0">
                  <a:moveTo>
                    <a:pt x="18" y="1"/>
                  </a:moveTo>
                  <a:lnTo>
                    <a:pt x="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5653;p59">
              <a:extLst>
                <a:ext uri="{FF2B5EF4-FFF2-40B4-BE49-F238E27FC236}">
                  <a16:creationId xmlns:a16="http://schemas.microsoft.com/office/drawing/2014/main" id="{133A0514-54E8-A1BE-2578-0EC4BCC22AA1}"/>
                </a:ext>
              </a:extLst>
            </p:cNvPr>
            <p:cNvSpPr/>
            <p:nvPr/>
          </p:nvSpPr>
          <p:spPr>
            <a:xfrm>
              <a:off x="1645933" y="2026634"/>
              <a:ext cx="4711" cy="774"/>
            </a:xfrm>
            <a:custGeom>
              <a:avLst/>
              <a:gdLst/>
              <a:ahLst/>
              <a:cxnLst/>
              <a:rect l="l" t="t" r="r" b="b"/>
              <a:pathLst>
                <a:path w="347" h="57" extrusionOk="0">
                  <a:moveTo>
                    <a:pt x="46" y="43"/>
                  </a:moveTo>
                  <a:cubicBezTo>
                    <a:pt x="32" y="46"/>
                    <a:pt x="14" y="50"/>
                    <a:pt x="0" y="57"/>
                  </a:cubicBezTo>
                  <a:cubicBezTo>
                    <a:pt x="14" y="50"/>
                    <a:pt x="32" y="46"/>
                    <a:pt x="46" y="43"/>
                  </a:cubicBezTo>
                  <a:cubicBezTo>
                    <a:pt x="144" y="11"/>
                    <a:pt x="245" y="1"/>
                    <a:pt x="347" y="8"/>
                  </a:cubicBezTo>
                  <a:cubicBezTo>
                    <a:pt x="245" y="1"/>
                    <a:pt x="144" y="11"/>
                    <a:pt x="46"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5654;p59">
              <a:extLst>
                <a:ext uri="{FF2B5EF4-FFF2-40B4-BE49-F238E27FC236}">
                  <a16:creationId xmlns:a16="http://schemas.microsoft.com/office/drawing/2014/main" id="{EB72154E-8926-D903-C095-641B0FB630BD}"/>
                </a:ext>
              </a:extLst>
            </p:cNvPr>
            <p:cNvSpPr/>
            <p:nvPr/>
          </p:nvSpPr>
          <p:spPr>
            <a:xfrm>
              <a:off x="1658194" y="2017035"/>
              <a:ext cx="204" cy="258"/>
            </a:xfrm>
            <a:custGeom>
              <a:avLst/>
              <a:gdLst/>
              <a:ahLst/>
              <a:cxnLst/>
              <a:rect l="l" t="t" r="r" b="b"/>
              <a:pathLst>
                <a:path w="15" h="19" extrusionOk="0">
                  <a:moveTo>
                    <a:pt x="14"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5655;p59">
              <a:extLst>
                <a:ext uri="{FF2B5EF4-FFF2-40B4-BE49-F238E27FC236}">
                  <a16:creationId xmlns:a16="http://schemas.microsoft.com/office/drawing/2014/main" id="{8531A799-7210-0FAE-D2E3-42A146D867E8}"/>
                </a:ext>
              </a:extLst>
            </p:cNvPr>
            <p:cNvSpPr/>
            <p:nvPr/>
          </p:nvSpPr>
          <p:spPr>
            <a:xfrm>
              <a:off x="1645268" y="2027395"/>
              <a:ext cx="489" cy="109"/>
            </a:xfrm>
            <a:custGeom>
              <a:avLst/>
              <a:gdLst/>
              <a:ahLst/>
              <a:cxnLst/>
              <a:rect l="l" t="t" r="r" b="b"/>
              <a:pathLst>
                <a:path w="36" h="8" extrusionOk="0">
                  <a:moveTo>
                    <a:pt x="35"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5656;p59">
              <a:extLst>
                <a:ext uri="{FF2B5EF4-FFF2-40B4-BE49-F238E27FC236}">
                  <a16:creationId xmlns:a16="http://schemas.microsoft.com/office/drawing/2014/main" id="{FECD5C04-DB08-1124-92E4-DE1C8C93B537}"/>
                </a:ext>
              </a:extLst>
            </p:cNvPr>
            <p:cNvSpPr/>
            <p:nvPr/>
          </p:nvSpPr>
          <p:spPr>
            <a:xfrm>
              <a:off x="1658859" y="2016234"/>
              <a:ext cx="244" cy="299"/>
            </a:xfrm>
            <a:custGeom>
              <a:avLst/>
              <a:gdLst/>
              <a:ahLst/>
              <a:cxnLst/>
              <a:rect l="l" t="t" r="r" b="b"/>
              <a:pathLst>
                <a:path w="18" h="22" extrusionOk="0">
                  <a:moveTo>
                    <a:pt x="18"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5657;p59">
              <a:extLst>
                <a:ext uri="{FF2B5EF4-FFF2-40B4-BE49-F238E27FC236}">
                  <a16:creationId xmlns:a16="http://schemas.microsoft.com/office/drawing/2014/main" id="{39064A28-69D1-F051-4E41-9F77FDBD94BF}"/>
                </a:ext>
              </a:extLst>
            </p:cNvPr>
            <p:cNvSpPr/>
            <p:nvPr/>
          </p:nvSpPr>
          <p:spPr>
            <a:xfrm>
              <a:off x="1661371" y="2013613"/>
              <a:ext cx="109" cy="109"/>
            </a:xfrm>
            <a:custGeom>
              <a:avLst/>
              <a:gdLst/>
              <a:ahLst/>
              <a:cxnLst/>
              <a:rect l="l" t="t" r="r" b="b"/>
              <a:pathLst>
                <a:path w="8" h="8" extrusionOk="0">
                  <a:moveTo>
                    <a:pt x="8"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5658;p59">
              <a:extLst>
                <a:ext uri="{FF2B5EF4-FFF2-40B4-BE49-F238E27FC236}">
                  <a16:creationId xmlns:a16="http://schemas.microsoft.com/office/drawing/2014/main" id="{F7776243-81DF-9ADC-C1EE-10B3DB6786C7}"/>
                </a:ext>
              </a:extLst>
            </p:cNvPr>
            <p:cNvSpPr/>
            <p:nvPr/>
          </p:nvSpPr>
          <p:spPr>
            <a:xfrm>
              <a:off x="1654107" y="2023308"/>
              <a:ext cx="149" cy="299"/>
            </a:xfrm>
            <a:custGeom>
              <a:avLst/>
              <a:gdLst/>
              <a:ahLst/>
              <a:cxnLst/>
              <a:rect l="l" t="t" r="r" b="b"/>
              <a:pathLst>
                <a:path w="11" h="22" extrusionOk="0">
                  <a:moveTo>
                    <a:pt x="11" y="1"/>
                  </a:moveTo>
                  <a:cubicBezTo>
                    <a:pt x="7" y="8"/>
                    <a:pt x="4" y="15"/>
                    <a:pt x="0" y="22"/>
                  </a:cubicBezTo>
                  <a:cubicBezTo>
                    <a:pt x="4" y="15"/>
                    <a:pt x="7" y="8"/>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5659;p59">
              <a:extLst>
                <a:ext uri="{FF2B5EF4-FFF2-40B4-BE49-F238E27FC236}">
                  <a16:creationId xmlns:a16="http://schemas.microsoft.com/office/drawing/2014/main" id="{08599822-B3A4-7810-8161-275851C52928}"/>
                </a:ext>
              </a:extLst>
            </p:cNvPr>
            <p:cNvSpPr/>
            <p:nvPr/>
          </p:nvSpPr>
          <p:spPr>
            <a:xfrm>
              <a:off x="1641697" y="2026919"/>
              <a:ext cx="3476" cy="733"/>
            </a:xfrm>
            <a:custGeom>
              <a:avLst/>
              <a:gdLst/>
              <a:ahLst/>
              <a:cxnLst/>
              <a:rect l="l" t="t" r="r" b="b"/>
              <a:pathLst>
                <a:path w="256" h="54" extrusionOk="0">
                  <a:moveTo>
                    <a:pt x="1" y="1"/>
                  </a:moveTo>
                  <a:cubicBezTo>
                    <a:pt x="54" y="37"/>
                    <a:pt x="118" y="54"/>
                    <a:pt x="183" y="54"/>
                  </a:cubicBezTo>
                  <a:cubicBezTo>
                    <a:pt x="183" y="54"/>
                    <a:pt x="183" y="54"/>
                    <a:pt x="184" y="54"/>
                  </a:cubicBezTo>
                  <a:lnTo>
                    <a:pt x="184" y="54"/>
                  </a:lnTo>
                  <a:cubicBezTo>
                    <a:pt x="184" y="54"/>
                    <a:pt x="184" y="54"/>
                    <a:pt x="184" y="54"/>
                  </a:cubicBezTo>
                  <a:cubicBezTo>
                    <a:pt x="208" y="54"/>
                    <a:pt x="232" y="51"/>
                    <a:pt x="256" y="46"/>
                  </a:cubicBezTo>
                  <a:lnTo>
                    <a:pt x="256" y="46"/>
                  </a:lnTo>
                  <a:cubicBezTo>
                    <a:pt x="232" y="51"/>
                    <a:pt x="208" y="54"/>
                    <a:pt x="184" y="54"/>
                  </a:cubicBezTo>
                  <a:lnTo>
                    <a:pt x="184" y="54"/>
                  </a:lnTo>
                  <a:cubicBezTo>
                    <a:pt x="120" y="54"/>
                    <a:pt x="56" y="36"/>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5660;p59">
              <a:extLst>
                <a:ext uri="{FF2B5EF4-FFF2-40B4-BE49-F238E27FC236}">
                  <a16:creationId xmlns:a16="http://schemas.microsoft.com/office/drawing/2014/main" id="{1B593C73-A3FA-B220-E1D9-4BAA32CC7028}"/>
                </a:ext>
              </a:extLst>
            </p:cNvPr>
            <p:cNvSpPr/>
            <p:nvPr/>
          </p:nvSpPr>
          <p:spPr>
            <a:xfrm>
              <a:off x="1643123" y="2023688"/>
              <a:ext cx="68" cy="163"/>
            </a:xfrm>
            <a:custGeom>
              <a:avLst/>
              <a:gdLst/>
              <a:ahLst/>
              <a:cxnLst/>
              <a:rect l="l" t="t" r="r" b="b"/>
              <a:pathLst>
                <a:path w="5" h="12" extrusionOk="0">
                  <a:moveTo>
                    <a:pt x="1" y="1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5661;p59">
              <a:extLst>
                <a:ext uri="{FF2B5EF4-FFF2-40B4-BE49-F238E27FC236}">
                  <a16:creationId xmlns:a16="http://schemas.microsoft.com/office/drawing/2014/main" id="{78021842-AB34-CB71-7F2D-AEA22C2705DF}"/>
                </a:ext>
              </a:extLst>
            </p:cNvPr>
            <p:cNvSpPr/>
            <p:nvPr/>
          </p:nvSpPr>
          <p:spPr>
            <a:xfrm>
              <a:off x="1643082" y="2023837"/>
              <a:ext cx="54" cy="54"/>
            </a:xfrm>
            <a:custGeom>
              <a:avLst/>
              <a:gdLst/>
              <a:ahLst/>
              <a:cxnLst/>
              <a:rect l="l" t="t" r="r" b="b"/>
              <a:pathLst>
                <a:path w="4" h="4" extrusionOk="0">
                  <a:moveTo>
                    <a:pt x="0" y="4"/>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5662;p59">
              <a:extLst>
                <a:ext uri="{FF2B5EF4-FFF2-40B4-BE49-F238E27FC236}">
                  <a16:creationId xmlns:a16="http://schemas.microsoft.com/office/drawing/2014/main" id="{1FD64B67-0AC6-0B62-F2E7-C87BFE858DC2}"/>
                </a:ext>
              </a:extLst>
            </p:cNvPr>
            <p:cNvSpPr/>
            <p:nvPr/>
          </p:nvSpPr>
          <p:spPr>
            <a:xfrm>
              <a:off x="1642458" y="2013097"/>
              <a:ext cx="1344" cy="8798"/>
            </a:xfrm>
            <a:custGeom>
              <a:avLst/>
              <a:gdLst/>
              <a:ahLst/>
              <a:cxnLst/>
              <a:rect l="l" t="t" r="r" b="b"/>
              <a:pathLst>
                <a:path w="99" h="648" extrusionOk="0">
                  <a:moveTo>
                    <a:pt x="1" y="1"/>
                  </a:moveTo>
                  <a:lnTo>
                    <a:pt x="1" y="1"/>
                  </a:lnTo>
                  <a:cubicBezTo>
                    <a:pt x="74" y="183"/>
                    <a:pt x="95" y="473"/>
                    <a:pt x="85" y="648"/>
                  </a:cubicBezTo>
                  <a:cubicBezTo>
                    <a:pt x="99" y="473"/>
                    <a:pt x="74" y="183"/>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5663;p59">
              <a:extLst>
                <a:ext uri="{FF2B5EF4-FFF2-40B4-BE49-F238E27FC236}">
                  <a16:creationId xmlns:a16="http://schemas.microsoft.com/office/drawing/2014/main" id="{68C58294-643E-9CEC-0E4C-6457DBC5A730}"/>
                </a:ext>
              </a:extLst>
            </p:cNvPr>
            <p:cNvSpPr/>
            <p:nvPr/>
          </p:nvSpPr>
          <p:spPr>
            <a:xfrm>
              <a:off x="1644128" y="2004353"/>
              <a:ext cx="14" cy="54"/>
            </a:xfrm>
            <a:custGeom>
              <a:avLst/>
              <a:gdLst/>
              <a:ahLst/>
              <a:cxnLst/>
              <a:rect l="l" t="t" r="r" b="b"/>
              <a:pathLst>
                <a:path w="1" h="4" extrusionOk="0">
                  <a:moveTo>
                    <a:pt x="0"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5664;p59">
              <a:extLst>
                <a:ext uri="{FF2B5EF4-FFF2-40B4-BE49-F238E27FC236}">
                  <a16:creationId xmlns:a16="http://schemas.microsoft.com/office/drawing/2014/main" id="{4EA7837B-723B-706B-3D47-1B71F5FBD3A5}"/>
                </a:ext>
              </a:extLst>
            </p:cNvPr>
            <p:cNvSpPr/>
            <p:nvPr/>
          </p:nvSpPr>
          <p:spPr>
            <a:xfrm>
              <a:off x="1644358" y="2003783"/>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5665;p59">
              <a:extLst>
                <a:ext uri="{FF2B5EF4-FFF2-40B4-BE49-F238E27FC236}">
                  <a16:creationId xmlns:a16="http://schemas.microsoft.com/office/drawing/2014/main" id="{902CB2FA-9FD5-ADEC-F3CB-6CF068AA3A9A}"/>
                </a:ext>
              </a:extLst>
            </p:cNvPr>
            <p:cNvSpPr/>
            <p:nvPr/>
          </p:nvSpPr>
          <p:spPr>
            <a:xfrm>
              <a:off x="1644834" y="2002059"/>
              <a:ext cx="109" cy="258"/>
            </a:xfrm>
            <a:custGeom>
              <a:avLst/>
              <a:gdLst/>
              <a:ahLst/>
              <a:cxnLst/>
              <a:rect l="l" t="t" r="r" b="b"/>
              <a:pathLst>
                <a:path w="8" h="19" extrusionOk="0">
                  <a:moveTo>
                    <a:pt x="1" y="1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5666;p59">
              <a:extLst>
                <a:ext uri="{FF2B5EF4-FFF2-40B4-BE49-F238E27FC236}">
                  <a16:creationId xmlns:a16="http://schemas.microsoft.com/office/drawing/2014/main" id="{F9B251CA-94AF-60F3-2B7A-974FB3029FB5}"/>
                </a:ext>
              </a:extLst>
            </p:cNvPr>
            <p:cNvSpPr/>
            <p:nvPr/>
          </p:nvSpPr>
          <p:spPr>
            <a:xfrm>
              <a:off x="1644033" y="2004544"/>
              <a:ext cx="14" cy="54"/>
            </a:xfrm>
            <a:custGeom>
              <a:avLst/>
              <a:gdLst/>
              <a:ahLst/>
              <a:cxnLst/>
              <a:rect l="l" t="t" r="r" b="b"/>
              <a:pathLst>
                <a:path w="1" h="4" extrusionOk="0">
                  <a:moveTo>
                    <a:pt x="0"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5667;p59">
              <a:extLst>
                <a:ext uri="{FF2B5EF4-FFF2-40B4-BE49-F238E27FC236}">
                  <a16:creationId xmlns:a16="http://schemas.microsoft.com/office/drawing/2014/main" id="{C3D00C3F-C36D-0B88-7E9B-E80E6453EF04}"/>
                </a:ext>
              </a:extLst>
            </p:cNvPr>
            <p:cNvSpPr/>
            <p:nvPr/>
          </p:nvSpPr>
          <p:spPr>
            <a:xfrm>
              <a:off x="1643028" y="2023878"/>
              <a:ext cx="68" cy="109"/>
            </a:xfrm>
            <a:custGeom>
              <a:avLst/>
              <a:gdLst/>
              <a:ahLst/>
              <a:cxnLst/>
              <a:rect l="l" t="t" r="r" b="b"/>
              <a:pathLst>
                <a:path w="5" h="8" extrusionOk="0">
                  <a:moveTo>
                    <a:pt x="1"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5668;p59">
              <a:extLst>
                <a:ext uri="{FF2B5EF4-FFF2-40B4-BE49-F238E27FC236}">
                  <a16:creationId xmlns:a16="http://schemas.microsoft.com/office/drawing/2014/main" id="{EA9A9990-B12B-682A-12B7-144DD264F25C}"/>
                </a:ext>
              </a:extLst>
            </p:cNvPr>
            <p:cNvSpPr/>
            <p:nvPr/>
          </p:nvSpPr>
          <p:spPr>
            <a:xfrm>
              <a:off x="1643693" y="2005114"/>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5669;p59">
              <a:extLst>
                <a:ext uri="{FF2B5EF4-FFF2-40B4-BE49-F238E27FC236}">
                  <a16:creationId xmlns:a16="http://schemas.microsoft.com/office/drawing/2014/main" id="{A50CD1A3-9A32-FC11-F203-17A547E26D56}"/>
                </a:ext>
              </a:extLst>
            </p:cNvPr>
            <p:cNvSpPr/>
            <p:nvPr/>
          </p:nvSpPr>
          <p:spPr>
            <a:xfrm>
              <a:off x="1644453" y="2003389"/>
              <a:ext cx="68" cy="109"/>
            </a:xfrm>
            <a:custGeom>
              <a:avLst/>
              <a:gdLst/>
              <a:ahLst/>
              <a:cxnLst/>
              <a:rect l="l" t="t" r="r" b="b"/>
              <a:pathLst>
                <a:path w="5" h="8" extrusionOk="0">
                  <a:moveTo>
                    <a:pt x="1"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5670;p59">
              <a:extLst>
                <a:ext uri="{FF2B5EF4-FFF2-40B4-BE49-F238E27FC236}">
                  <a16:creationId xmlns:a16="http://schemas.microsoft.com/office/drawing/2014/main" id="{9E21D819-4886-4D97-55CA-AF873869FC82}"/>
                </a:ext>
              </a:extLst>
            </p:cNvPr>
            <p:cNvSpPr/>
            <p:nvPr/>
          </p:nvSpPr>
          <p:spPr>
            <a:xfrm>
              <a:off x="1642607" y="2024598"/>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5671;p59">
              <a:extLst>
                <a:ext uri="{FF2B5EF4-FFF2-40B4-BE49-F238E27FC236}">
                  <a16:creationId xmlns:a16="http://schemas.microsoft.com/office/drawing/2014/main" id="{A88D4637-6C97-7853-89F1-6003C35D5BF0}"/>
                </a:ext>
              </a:extLst>
            </p:cNvPr>
            <p:cNvSpPr/>
            <p:nvPr/>
          </p:nvSpPr>
          <p:spPr>
            <a:xfrm>
              <a:off x="1642987" y="2024027"/>
              <a:ext cx="54" cy="54"/>
            </a:xfrm>
            <a:custGeom>
              <a:avLst/>
              <a:gdLst/>
              <a:ahLst/>
              <a:cxnLst/>
              <a:rect l="l" t="t" r="r" b="b"/>
              <a:pathLst>
                <a:path w="4" h="4" extrusionOk="0">
                  <a:moveTo>
                    <a:pt x="0" y="4"/>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5672;p59">
              <a:extLst>
                <a:ext uri="{FF2B5EF4-FFF2-40B4-BE49-F238E27FC236}">
                  <a16:creationId xmlns:a16="http://schemas.microsoft.com/office/drawing/2014/main" id="{5B8496AD-FD2C-066F-EC05-6601668648F3}"/>
                </a:ext>
              </a:extLst>
            </p:cNvPr>
            <p:cNvSpPr/>
            <p:nvPr/>
          </p:nvSpPr>
          <p:spPr>
            <a:xfrm>
              <a:off x="1642702" y="2024407"/>
              <a:ext cx="109" cy="109"/>
            </a:xfrm>
            <a:custGeom>
              <a:avLst/>
              <a:gdLst/>
              <a:ahLst/>
              <a:cxnLst/>
              <a:rect l="l" t="t" r="r" b="b"/>
              <a:pathLst>
                <a:path w="8" h="8" extrusionOk="0">
                  <a:moveTo>
                    <a:pt x="0" y="7"/>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5673;p59">
              <a:extLst>
                <a:ext uri="{FF2B5EF4-FFF2-40B4-BE49-F238E27FC236}">
                  <a16:creationId xmlns:a16="http://schemas.microsoft.com/office/drawing/2014/main" id="{9CA6FF29-06DE-392D-2F6F-2CD3F55C6D08}"/>
                </a:ext>
              </a:extLst>
            </p:cNvPr>
            <p:cNvSpPr/>
            <p:nvPr/>
          </p:nvSpPr>
          <p:spPr>
            <a:xfrm>
              <a:off x="1643652" y="2005209"/>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5674;p59">
              <a:extLst>
                <a:ext uri="{FF2B5EF4-FFF2-40B4-BE49-F238E27FC236}">
                  <a16:creationId xmlns:a16="http://schemas.microsoft.com/office/drawing/2014/main" id="{35432622-91BE-BA1A-532B-5973C36B1F04}"/>
                </a:ext>
              </a:extLst>
            </p:cNvPr>
            <p:cNvSpPr/>
            <p:nvPr/>
          </p:nvSpPr>
          <p:spPr>
            <a:xfrm>
              <a:off x="1642838" y="2024258"/>
              <a:ext cx="68" cy="109"/>
            </a:xfrm>
            <a:custGeom>
              <a:avLst/>
              <a:gdLst/>
              <a:ahLst/>
              <a:cxnLst/>
              <a:rect l="l" t="t" r="r" b="b"/>
              <a:pathLst>
                <a:path w="5" h="8" extrusionOk="0">
                  <a:moveTo>
                    <a:pt x="1"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5675;p59">
              <a:extLst>
                <a:ext uri="{FF2B5EF4-FFF2-40B4-BE49-F238E27FC236}">
                  <a16:creationId xmlns:a16="http://schemas.microsoft.com/office/drawing/2014/main" id="{FDD2F573-597E-D356-2511-1C4B83D5D1B3}"/>
                </a:ext>
              </a:extLst>
            </p:cNvPr>
            <p:cNvSpPr/>
            <p:nvPr/>
          </p:nvSpPr>
          <p:spPr>
            <a:xfrm>
              <a:off x="1643408" y="2021882"/>
              <a:ext cx="163" cy="1113"/>
            </a:xfrm>
            <a:custGeom>
              <a:avLst/>
              <a:gdLst/>
              <a:ahLst/>
              <a:cxnLst/>
              <a:rect l="l" t="t" r="r" b="b"/>
              <a:pathLst>
                <a:path w="12" h="82" extrusionOk="0">
                  <a:moveTo>
                    <a:pt x="1" y="81"/>
                  </a:moveTo>
                  <a:cubicBezTo>
                    <a:pt x="4" y="53"/>
                    <a:pt x="11" y="29"/>
                    <a:pt x="11" y="1"/>
                  </a:cubicBezTo>
                  <a:cubicBezTo>
                    <a:pt x="11" y="29"/>
                    <a:pt x="4" y="53"/>
                    <a:pt x="1" y="8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5676;p59">
              <a:extLst>
                <a:ext uri="{FF2B5EF4-FFF2-40B4-BE49-F238E27FC236}">
                  <a16:creationId xmlns:a16="http://schemas.microsoft.com/office/drawing/2014/main" id="{6FFF8D50-BEC2-EA4A-CF96-BECF457F833D}"/>
                </a:ext>
              </a:extLst>
            </p:cNvPr>
            <p:cNvSpPr/>
            <p:nvPr/>
          </p:nvSpPr>
          <p:spPr>
            <a:xfrm>
              <a:off x="1644698" y="2002588"/>
              <a:ext cx="109" cy="204"/>
            </a:xfrm>
            <a:custGeom>
              <a:avLst/>
              <a:gdLst/>
              <a:ahLst/>
              <a:cxnLst/>
              <a:rect l="l" t="t" r="r" b="b"/>
              <a:pathLst>
                <a:path w="8" h="15" extrusionOk="0">
                  <a:moveTo>
                    <a:pt x="0" y="14"/>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5677;p59">
              <a:extLst>
                <a:ext uri="{FF2B5EF4-FFF2-40B4-BE49-F238E27FC236}">
                  <a16:creationId xmlns:a16="http://schemas.microsoft.com/office/drawing/2014/main" id="{ECC9F140-C27A-18C5-292F-C154DAAA14F0}"/>
                </a:ext>
              </a:extLst>
            </p:cNvPr>
            <p:cNvSpPr/>
            <p:nvPr/>
          </p:nvSpPr>
          <p:spPr>
            <a:xfrm>
              <a:off x="1643937" y="2004734"/>
              <a:ext cx="14" cy="54"/>
            </a:xfrm>
            <a:custGeom>
              <a:avLst/>
              <a:gdLst/>
              <a:ahLst/>
              <a:cxnLst/>
              <a:rect l="l" t="t" r="r" b="b"/>
              <a:pathLst>
                <a:path w="1" h="4" extrusionOk="0">
                  <a:moveTo>
                    <a:pt x="0"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5678;p59">
              <a:extLst>
                <a:ext uri="{FF2B5EF4-FFF2-40B4-BE49-F238E27FC236}">
                  <a16:creationId xmlns:a16="http://schemas.microsoft.com/office/drawing/2014/main" id="{80D108B1-9150-9437-785C-95F5755DADE6}"/>
                </a:ext>
              </a:extLst>
            </p:cNvPr>
            <p:cNvSpPr/>
            <p:nvPr/>
          </p:nvSpPr>
          <p:spPr>
            <a:xfrm>
              <a:off x="1642267" y="202520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5679;p59">
              <a:extLst>
                <a:ext uri="{FF2B5EF4-FFF2-40B4-BE49-F238E27FC236}">
                  <a16:creationId xmlns:a16="http://schemas.microsoft.com/office/drawing/2014/main" id="{0CBE488C-185C-585A-6F2A-9519C75FC550}"/>
                </a:ext>
              </a:extLst>
            </p:cNvPr>
            <p:cNvSpPr/>
            <p:nvPr/>
          </p:nvSpPr>
          <p:spPr>
            <a:xfrm>
              <a:off x="1644603" y="2003009"/>
              <a:ext cx="54" cy="163"/>
            </a:xfrm>
            <a:custGeom>
              <a:avLst/>
              <a:gdLst/>
              <a:ahLst/>
              <a:cxnLst/>
              <a:rect l="l" t="t" r="r" b="b"/>
              <a:pathLst>
                <a:path w="4" h="12" extrusionOk="0">
                  <a:moveTo>
                    <a:pt x="0" y="1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5680;p59">
              <a:extLst>
                <a:ext uri="{FF2B5EF4-FFF2-40B4-BE49-F238E27FC236}">
                  <a16:creationId xmlns:a16="http://schemas.microsoft.com/office/drawing/2014/main" id="{6025573C-7948-AB40-EE00-E39B21876361}"/>
                </a:ext>
              </a:extLst>
            </p:cNvPr>
            <p:cNvSpPr/>
            <p:nvPr/>
          </p:nvSpPr>
          <p:spPr>
            <a:xfrm>
              <a:off x="1642892" y="2024122"/>
              <a:ext cx="109" cy="109"/>
            </a:xfrm>
            <a:custGeom>
              <a:avLst/>
              <a:gdLst/>
              <a:ahLst/>
              <a:cxnLst/>
              <a:rect l="l" t="t" r="r" b="b"/>
              <a:pathLst>
                <a:path w="8" h="8" extrusionOk="0">
                  <a:moveTo>
                    <a:pt x="0" y="7"/>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5681;p59">
              <a:extLst>
                <a:ext uri="{FF2B5EF4-FFF2-40B4-BE49-F238E27FC236}">
                  <a16:creationId xmlns:a16="http://schemas.microsoft.com/office/drawing/2014/main" id="{A62DEF98-7149-F3EE-34C4-FE1769ED1C71}"/>
                </a:ext>
              </a:extLst>
            </p:cNvPr>
            <p:cNvSpPr/>
            <p:nvPr/>
          </p:nvSpPr>
          <p:spPr>
            <a:xfrm>
              <a:off x="1643598" y="2005250"/>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5682;p59">
              <a:extLst>
                <a:ext uri="{FF2B5EF4-FFF2-40B4-BE49-F238E27FC236}">
                  <a16:creationId xmlns:a16="http://schemas.microsoft.com/office/drawing/2014/main" id="{11B44BEE-11F3-F5DC-C2BE-818AC634389F}"/>
                </a:ext>
              </a:extLst>
            </p:cNvPr>
            <p:cNvSpPr/>
            <p:nvPr/>
          </p:nvSpPr>
          <p:spPr>
            <a:xfrm>
              <a:off x="1643842" y="2004869"/>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5683;p59">
              <a:extLst>
                <a:ext uri="{FF2B5EF4-FFF2-40B4-BE49-F238E27FC236}">
                  <a16:creationId xmlns:a16="http://schemas.microsoft.com/office/drawing/2014/main" id="{10FCDADA-3A2E-7BE5-5A99-6542F131F6C8}"/>
                </a:ext>
              </a:extLst>
            </p:cNvPr>
            <p:cNvSpPr/>
            <p:nvPr/>
          </p:nvSpPr>
          <p:spPr>
            <a:xfrm>
              <a:off x="1642458" y="2024883"/>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5684;p59">
              <a:extLst>
                <a:ext uri="{FF2B5EF4-FFF2-40B4-BE49-F238E27FC236}">
                  <a16:creationId xmlns:a16="http://schemas.microsoft.com/office/drawing/2014/main" id="{24A63FF0-0BAD-E237-E3F4-96AB38626416}"/>
                </a:ext>
              </a:extLst>
            </p:cNvPr>
            <p:cNvSpPr/>
            <p:nvPr/>
          </p:nvSpPr>
          <p:spPr>
            <a:xfrm>
              <a:off x="1643747" y="2004964"/>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5685;p59">
              <a:extLst>
                <a:ext uri="{FF2B5EF4-FFF2-40B4-BE49-F238E27FC236}">
                  <a16:creationId xmlns:a16="http://schemas.microsoft.com/office/drawing/2014/main" id="{33B028A6-C61F-593E-BFEC-655D75E1D207}"/>
                </a:ext>
              </a:extLst>
            </p:cNvPr>
            <p:cNvSpPr/>
            <p:nvPr/>
          </p:nvSpPr>
          <p:spPr>
            <a:xfrm>
              <a:off x="1415781" y="1868483"/>
              <a:ext cx="74445" cy="23055"/>
            </a:xfrm>
            <a:custGeom>
              <a:avLst/>
              <a:gdLst/>
              <a:ahLst/>
              <a:cxnLst/>
              <a:rect l="l" t="t" r="r" b="b"/>
              <a:pathLst>
                <a:path w="5483" h="1698" extrusionOk="0">
                  <a:moveTo>
                    <a:pt x="1463" y="0"/>
                  </a:moveTo>
                  <a:cubicBezTo>
                    <a:pt x="950" y="0"/>
                    <a:pt x="486" y="202"/>
                    <a:pt x="210" y="411"/>
                  </a:cubicBezTo>
                  <a:cubicBezTo>
                    <a:pt x="67" y="516"/>
                    <a:pt x="11" y="597"/>
                    <a:pt x="0" y="628"/>
                  </a:cubicBezTo>
                  <a:cubicBezTo>
                    <a:pt x="13" y="640"/>
                    <a:pt x="31" y="646"/>
                    <a:pt x="54" y="646"/>
                  </a:cubicBezTo>
                  <a:cubicBezTo>
                    <a:pt x="212" y="646"/>
                    <a:pt x="577" y="372"/>
                    <a:pt x="746" y="247"/>
                  </a:cubicBezTo>
                  <a:lnTo>
                    <a:pt x="847" y="170"/>
                  </a:lnTo>
                  <a:cubicBezTo>
                    <a:pt x="912" y="121"/>
                    <a:pt x="989" y="94"/>
                    <a:pt x="1068" y="94"/>
                  </a:cubicBezTo>
                  <a:cubicBezTo>
                    <a:pt x="1113" y="94"/>
                    <a:pt x="1158" y="103"/>
                    <a:pt x="1201" y="121"/>
                  </a:cubicBezTo>
                  <a:cubicBezTo>
                    <a:pt x="1337" y="177"/>
                    <a:pt x="1439" y="289"/>
                    <a:pt x="1484" y="429"/>
                  </a:cubicBezTo>
                  <a:cubicBezTo>
                    <a:pt x="1484" y="429"/>
                    <a:pt x="1519" y="562"/>
                    <a:pt x="2346" y="597"/>
                  </a:cubicBezTo>
                  <a:cubicBezTo>
                    <a:pt x="2668" y="611"/>
                    <a:pt x="2843" y="761"/>
                    <a:pt x="3011" y="908"/>
                  </a:cubicBezTo>
                  <a:cubicBezTo>
                    <a:pt x="3154" y="1034"/>
                    <a:pt x="3291" y="1150"/>
                    <a:pt x="3522" y="1202"/>
                  </a:cubicBezTo>
                  <a:cubicBezTo>
                    <a:pt x="3683" y="1241"/>
                    <a:pt x="3770" y="1290"/>
                    <a:pt x="3805" y="1360"/>
                  </a:cubicBezTo>
                  <a:cubicBezTo>
                    <a:pt x="3841" y="1433"/>
                    <a:pt x="3805" y="1507"/>
                    <a:pt x="3781" y="1563"/>
                  </a:cubicBezTo>
                  <a:cubicBezTo>
                    <a:pt x="3770" y="1580"/>
                    <a:pt x="3763" y="1601"/>
                    <a:pt x="3760" y="1622"/>
                  </a:cubicBezTo>
                  <a:cubicBezTo>
                    <a:pt x="3770" y="1633"/>
                    <a:pt x="3781" y="1640"/>
                    <a:pt x="3795" y="1643"/>
                  </a:cubicBezTo>
                  <a:cubicBezTo>
                    <a:pt x="3902" y="1682"/>
                    <a:pt x="4174" y="1698"/>
                    <a:pt x="4469" y="1698"/>
                  </a:cubicBezTo>
                  <a:cubicBezTo>
                    <a:pt x="4899" y="1698"/>
                    <a:pt x="5379" y="1665"/>
                    <a:pt x="5482" y="1619"/>
                  </a:cubicBezTo>
                  <a:cubicBezTo>
                    <a:pt x="5426" y="1493"/>
                    <a:pt x="4842" y="1115"/>
                    <a:pt x="4527" y="1115"/>
                  </a:cubicBezTo>
                  <a:cubicBezTo>
                    <a:pt x="4352" y="1115"/>
                    <a:pt x="4044" y="961"/>
                    <a:pt x="3623" y="751"/>
                  </a:cubicBezTo>
                  <a:cubicBezTo>
                    <a:pt x="3112" y="495"/>
                    <a:pt x="2475" y="180"/>
                    <a:pt x="1866" y="44"/>
                  </a:cubicBezTo>
                  <a:cubicBezTo>
                    <a:pt x="1730" y="14"/>
                    <a:pt x="1595" y="0"/>
                    <a:pt x="146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5686;p59">
              <a:extLst>
                <a:ext uri="{FF2B5EF4-FFF2-40B4-BE49-F238E27FC236}">
                  <a16:creationId xmlns:a16="http://schemas.microsoft.com/office/drawing/2014/main" id="{47C62B73-B1AC-FE28-5250-B0334CE278AD}"/>
                </a:ext>
              </a:extLst>
            </p:cNvPr>
            <p:cNvSpPr/>
            <p:nvPr/>
          </p:nvSpPr>
          <p:spPr>
            <a:xfrm>
              <a:off x="1460410" y="1905007"/>
              <a:ext cx="815" cy="434"/>
            </a:xfrm>
            <a:custGeom>
              <a:avLst/>
              <a:gdLst/>
              <a:ahLst/>
              <a:cxnLst/>
              <a:rect l="l" t="t" r="r" b="b"/>
              <a:pathLst>
                <a:path w="60" h="32" extrusionOk="0">
                  <a:moveTo>
                    <a:pt x="56" y="0"/>
                  </a:moveTo>
                  <a:lnTo>
                    <a:pt x="0" y="32"/>
                  </a:lnTo>
                  <a:lnTo>
                    <a:pt x="0" y="32"/>
                  </a:lnTo>
                  <a:lnTo>
                    <a:pt x="6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5687;p59">
              <a:extLst>
                <a:ext uri="{FF2B5EF4-FFF2-40B4-BE49-F238E27FC236}">
                  <a16:creationId xmlns:a16="http://schemas.microsoft.com/office/drawing/2014/main" id="{3477A1BF-79C3-5F92-ACC6-1B83FB3D1004}"/>
                </a:ext>
              </a:extLst>
            </p:cNvPr>
            <p:cNvSpPr/>
            <p:nvPr/>
          </p:nvSpPr>
          <p:spPr>
            <a:xfrm>
              <a:off x="1461402" y="1905075"/>
              <a:ext cx="13333" cy="3286"/>
            </a:xfrm>
            <a:custGeom>
              <a:avLst/>
              <a:gdLst/>
              <a:ahLst/>
              <a:cxnLst/>
              <a:rect l="l" t="t" r="r" b="b"/>
              <a:pathLst>
                <a:path w="982" h="242" extrusionOk="0">
                  <a:moveTo>
                    <a:pt x="141" y="0"/>
                  </a:moveTo>
                  <a:cubicBezTo>
                    <a:pt x="79" y="0"/>
                    <a:pt x="29" y="5"/>
                    <a:pt x="1" y="13"/>
                  </a:cubicBezTo>
                  <a:cubicBezTo>
                    <a:pt x="95" y="103"/>
                    <a:pt x="511" y="241"/>
                    <a:pt x="798" y="241"/>
                  </a:cubicBezTo>
                  <a:cubicBezTo>
                    <a:pt x="812" y="241"/>
                    <a:pt x="825" y="241"/>
                    <a:pt x="838" y="240"/>
                  </a:cubicBezTo>
                  <a:cubicBezTo>
                    <a:pt x="925" y="237"/>
                    <a:pt x="967" y="216"/>
                    <a:pt x="981" y="198"/>
                  </a:cubicBezTo>
                  <a:cubicBezTo>
                    <a:pt x="971" y="181"/>
                    <a:pt x="911" y="135"/>
                    <a:pt x="736" y="83"/>
                  </a:cubicBezTo>
                  <a:cubicBezTo>
                    <a:pt x="525" y="26"/>
                    <a:pt x="293" y="0"/>
                    <a:pt x="14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5688;p59">
              <a:extLst>
                <a:ext uri="{FF2B5EF4-FFF2-40B4-BE49-F238E27FC236}">
                  <a16:creationId xmlns:a16="http://schemas.microsoft.com/office/drawing/2014/main" id="{A447C0D9-283D-006A-4A4D-98790B22E442}"/>
                </a:ext>
              </a:extLst>
            </p:cNvPr>
            <p:cNvSpPr/>
            <p:nvPr/>
          </p:nvSpPr>
          <p:spPr>
            <a:xfrm>
              <a:off x="1545446" y="1904002"/>
              <a:ext cx="11039" cy="3720"/>
            </a:xfrm>
            <a:custGeom>
              <a:avLst/>
              <a:gdLst/>
              <a:ahLst/>
              <a:cxnLst/>
              <a:rect l="l" t="t" r="r" b="b"/>
              <a:pathLst>
                <a:path w="813" h="274" extrusionOk="0">
                  <a:moveTo>
                    <a:pt x="308" y="1"/>
                  </a:moveTo>
                  <a:cubicBezTo>
                    <a:pt x="179" y="1"/>
                    <a:pt x="63" y="18"/>
                    <a:pt x="21" y="60"/>
                  </a:cubicBezTo>
                  <a:cubicBezTo>
                    <a:pt x="14" y="67"/>
                    <a:pt x="0" y="78"/>
                    <a:pt x="28" y="120"/>
                  </a:cubicBezTo>
                  <a:cubicBezTo>
                    <a:pt x="109" y="246"/>
                    <a:pt x="260" y="274"/>
                    <a:pt x="371" y="274"/>
                  </a:cubicBezTo>
                  <a:cubicBezTo>
                    <a:pt x="396" y="274"/>
                    <a:pt x="418" y="272"/>
                    <a:pt x="438" y="270"/>
                  </a:cubicBezTo>
                  <a:cubicBezTo>
                    <a:pt x="641" y="253"/>
                    <a:pt x="795" y="165"/>
                    <a:pt x="809" y="130"/>
                  </a:cubicBezTo>
                  <a:cubicBezTo>
                    <a:pt x="813" y="120"/>
                    <a:pt x="781" y="99"/>
                    <a:pt x="781" y="99"/>
                  </a:cubicBezTo>
                  <a:cubicBezTo>
                    <a:pt x="687" y="36"/>
                    <a:pt x="483" y="1"/>
                    <a:pt x="30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5689;p59">
              <a:extLst>
                <a:ext uri="{FF2B5EF4-FFF2-40B4-BE49-F238E27FC236}">
                  <a16:creationId xmlns:a16="http://schemas.microsoft.com/office/drawing/2014/main" id="{4B942525-BCAD-ED7B-A41E-EEE1D7C73CFA}"/>
                </a:ext>
              </a:extLst>
            </p:cNvPr>
            <p:cNvSpPr/>
            <p:nvPr/>
          </p:nvSpPr>
          <p:spPr>
            <a:xfrm>
              <a:off x="1591976" y="2466518"/>
              <a:ext cx="8907" cy="7115"/>
            </a:xfrm>
            <a:custGeom>
              <a:avLst/>
              <a:gdLst/>
              <a:ahLst/>
              <a:cxnLst/>
              <a:rect l="l" t="t" r="r" b="b"/>
              <a:pathLst>
                <a:path w="656" h="524" extrusionOk="0">
                  <a:moveTo>
                    <a:pt x="619" y="1"/>
                  </a:moveTo>
                  <a:cubicBezTo>
                    <a:pt x="614" y="1"/>
                    <a:pt x="610" y="1"/>
                    <a:pt x="606" y="3"/>
                  </a:cubicBezTo>
                  <a:cubicBezTo>
                    <a:pt x="431" y="3"/>
                    <a:pt x="78" y="255"/>
                    <a:pt x="18" y="434"/>
                  </a:cubicBezTo>
                  <a:cubicBezTo>
                    <a:pt x="1" y="486"/>
                    <a:pt x="18" y="500"/>
                    <a:pt x="43" y="511"/>
                  </a:cubicBezTo>
                  <a:cubicBezTo>
                    <a:pt x="59" y="519"/>
                    <a:pt x="79" y="523"/>
                    <a:pt x="100" y="523"/>
                  </a:cubicBezTo>
                  <a:cubicBezTo>
                    <a:pt x="197" y="523"/>
                    <a:pt x="338" y="442"/>
                    <a:pt x="470" y="304"/>
                  </a:cubicBezTo>
                  <a:cubicBezTo>
                    <a:pt x="620" y="147"/>
                    <a:pt x="655" y="28"/>
                    <a:pt x="645" y="7"/>
                  </a:cubicBezTo>
                  <a:cubicBezTo>
                    <a:pt x="641" y="3"/>
                    <a:pt x="638" y="3"/>
                    <a:pt x="634" y="3"/>
                  </a:cubicBezTo>
                  <a:cubicBezTo>
                    <a:pt x="629" y="1"/>
                    <a:pt x="624" y="1"/>
                    <a:pt x="61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5690;p59">
              <a:extLst>
                <a:ext uri="{FF2B5EF4-FFF2-40B4-BE49-F238E27FC236}">
                  <a16:creationId xmlns:a16="http://schemas.microsoft.com/office/drawing/2014/main" id="{764E631C-7B17-FE3F-8EE1-876BB3D217B7}"/>
                </a:ext>
              </a:extLst>
            </p:cNvPr>
            <p:cNvSpPr/>
            <p:nvPr/>
          </p:nvSpPr>
          <p:spPr>
            <a:xfrm>
              <a:off x="1602621" y="2468718"/>
              <a:ext cx="10862" cy="5540"/>
            </a:xfrm>
            <a:custGeom>
              <a:avLst/>
              <a:gdLst/>
              <a:ahLst/>
              <a:cxnLst/>
              <a:rect l="l" t="t" r="r" b="b"/>
              <a:pathLst>
                <a:path w="800" h="408" extrusionOk="0">
                  <a:moveTo>
                    <a:pt x="660" y="1"/>
                  </a:moveTo>
                  <a:cubicBezTo>
                    <a:pt x="633" y="1"/>
                    <a:pt x="604" y="5"/>
                    <a:pt x="572" y="13"/>
                  </a:cubicBezTo>
                  <a:cubicBezTo>
                    <a:pt x="309" y="72"/>
                    <a:pt x="29" y="317"/>
                    <a:pt x="1" y="401"/>
                  </a:cubicBezTo>
                  <a:cubicBezTo>
                    <a:pt x="15" y="405"/>
                    <a:pt x="32" y="407"/>
                    <a:pt x="53" y="407"/>
                  </a:cubicBezTo>
                  <a:cubicBezTo>
                    <a:pt x="197" y="407"/>
                    <a:pt x="491" y="316"/>
                    <a:pt x="684" y="188"/>
                  </a:cubicBezTo>
                  <a:cubicBezTo>
                    <a:pt x="782" y="121"/>
                    <a:pt x="799" y="79"/>
                    <a:pt x="799" y="72"/>
                  </a:cubicBezTo>
                  <a:cubicBezTo>
                    <a:pt x="772" y="25"/>
                    <a:pt x="725" y="1"/>
                    <a:pt x="66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5691;p59">
              <a:extLst>
                <a:ext uri="{FF2B5EF4-FFF2-40B4-BE49-F238E27FC236}">
                  <a16:creationId xmlns:a16="http://schemas.microsoft.com/office/drawing/2014/main" id="{2E0D104E-ACBE-B421-F934-D61E95720644}"/>
                </a:ext>
              </a:extLst>
            </p:cNvPr>
            <p:cNvSpPr/>
            <p:nvPr/>
          </p:nvSpPr>
          <p:spPr>
            <a:xfrm>
              <a:off x="1441633" y="2034672"/>
              <a:ext cx="41181" cy="45838"/>
            </a:xfrm>
            <a:custGeom>
              <a:avLst/>
              <a:gdLst/>
              <a:ahLst/>
              <a:cxnLst/>
              <a:rect l="l" t="t" r="r" b="b"/>
              <a:pathLst>
                <a:path w="3033" h="3376" extrusionOk="0">
                  <a:moveTo>
                    <a:pt x="1117" y="1"/>
                  </a:moveTo>
                  <a:cubicBezTo>
                    <a:pt x="1110" y="25"/>
                    <a:pt x="1100" y="46"/>
                    <a:pt x="1082" y="64"/>
                  </a:cubicBezTo>
                  <a:cubicBezTo>
                    <a:pt x="1019" y="141"/>
                    <a:pt x="869" y="197"/>
                    <a:pt x="687" y="207"/>
                  </a:cubicBezTo>
                  <a:cubicBezTo>
                    <a:pt x="578" y="214"/>
                    <a:pt x="564" y="295"/>
                    <a:pt x="564" y="494"/>
                  </a:cubicBezTo>
                  <a:lnTo>
                    <a:pt x="564" y="540"/>
                  </a:lnTo>
                  <a:cubicBezTo>
                    <a:pt x="564" y="659"/>
                    <a:pt x="494" y="715"/>
                    <a:pt x="435" y="764"/>
                  </a:cubicBezTo>
                  <a:cubicBezTo>
                    <a:pt x="386" y="795"/>
                    <a:pt x="344" y="841"/>
                    <a:pt x="319" y="893"/>
                  </a:cubicBezTo>
                  <a:cubicBezTo>
                    <a:pt x="302" y="932"/>
                    <a:pt x="291" y="974"/>
                    <a:pt x="291" y="1019"/>
                  </a:cubicBezTo>
                  <a:cubicBezTo>
                    <a:pt x="284" y="1096"/>
                    <a:pt x="270" y="1152"/>
                    <a:pt x="141" y="1219"/>
                  </a:cubicBezTo>
                  <a:cubicBezTo>
                    <a:pt x="81" y="1240"/>
                    <a:pt x="32" y="1289"/>
                    <a:pt x="11" y="1352"/>
                  </a:cubicBezTo>
                  <a:cubicBezTo>
                    <a:pt x="1" y="1404"/>
                    <a:pt x="11" y="1457"/>
                    <a:pt x="43" y="1499"/>
                  </a:cubicBezTo>
                  <a:cubicBezTo>
                    <a:pt x="141" y="1642"/>
                    <a:pt x="78" y="1772"/>
                    <a:pt x="39" y="1859"/>
                  </a:cubicBezTo>
                  <a:cubicBezTo>
                    <a:pt x="32" y="1877"/>
                    <a:pt x="25" y="1895"/>
                    <a:pt x="18" y="1912"/>
                  </a:cubicBezTo>
                  <a:cubicBezTo>
                    <a:pt x="46" y="1937"/>
                    <a:pt x="74" y="1958"/>
                    <a:pt x="106" y="1979"/>
                  </a:cubicBezTo>
                  <a:cubicBezTo>
                    <a:pt x="179" y="2021"/>
                    <a:pt x="249" y="2073"/>
                    <a:pt x="312" y="2129"/>
                  </a:cubicBezTo>
                  <a:cubicBezTo>
                    <a:pt x="346" y="2161"/>
                    <a:pt x="365" y="2171"/>
                    <a:pt x="381" y="2171"/>
                  </a:cubicBezTo>
                  <a:cubicBezTo>
                    <a:pt x="393" y="2171"/>
                    <a:pt x="403" y="2165"/>
                    <a:pt x="417" y="2157"/>
                  </a:cubicBezTo>
                  <a:cubicBezTo>
                    <a:pt x="431" y="2150"/>
                    <a:pt x="458" y="2134"/>
                    <a:pt x="490" y="2134"/>
                  </a:cubicBezTo>
                  <a:cubicBezTo>
                    <a:pt x="522" y="2134"/>
                    <a:pt x="559" y="2150"/>
                    <a:pt x="592" y="2206"/>
                  </a:cubicBezTo>
                  <a:cubicBezTo>
                    <a:pt x="634" y="2290"/>
                    <a:pt x="631" y="2392"/>
                    <a:pt x="582" y="2472"/>
                  </a:cubicBezTo>
                  <a:cubicBezTo>
                    <a:pt x="536" y="2549"/>
                    <a:pt x="459" y="2609"/>
                    <a:pt x="372" y="2633"/>
                  </a:cubicBezTo>
                  <a:lnTo>
                    <a:pt x="375" y="2640"/>
                  </a:lnTo>
                  <a:lnTo>
                    <a:pt x="386" y="2654"/>
                  </a:lnTo>
                  <a:cubicBezTo>
                    <a:pt x="393" y="2665"/>
                    <a:pt x="396" y="2675"/>
                    <a:pt x="403" y="2686"/>
                  </a:cubicBezTo>
                  <a:lnTo>
                    <a:pt x="410" y="2700"/>
                  </a:lnTo>
                  <a:cubicBezTo>
                    <a:pt x="417" y="2710"/>
                    <a:pt x="421" y="2721"/>
                    <a:pt x="424" y="2735"/>
                  </a:cubicBezTo>
                  <a:cubicBezTo>
                    <a:pt x="424" y="2738"/>
                    <a:pt x="428" y="2742"/>
                    <a:pt x="428" y="2745"/>
                  </a:cubicBezTo>
                  <a:cubicBezTo>
                    <a:pt x="431" y="2756"/>
                    <a:pt x="435" y="2770"/>
                    <a:pt x="435" y="2784"/>
                  </a:cubicBezTo>
                  <a:lnTo>
                    <a:pt x="435" y="2794"/>
                  </a:lnTo>
                  <a:cubicBezTo>
                    <a:pt x="438" y="2805"/>
                    <a:pt x="438" y="2812"/>
                    <a:pt x="435" y="2822"/>
                  </a:cubicBezTo>
                  <a:lnTo>
                    <a:pt x="435" y="2836"/>
                  </a:lnTo>
                  <a:cubicBezTo>
                    <a:pt x="435" y="2843"/>
                    <a:pt x="431" y="2854"/>
                    <a:pt x="431" y="2861"/>
                  </a:cubicBezTo>
                  <a:cubicBezTo>
                    <a:pt x="431" y="2864"/>
                    <a:pt x="431" y="2868"/>
                    <a:pt x="428" y="2871"/>
                  </a:cubicBezTo>
                  <a:cubicBezTo>
                    <a:pt x="421" y="2882"/>
                    <a:pt x="417" y="2896"/>
                    <a:pt x="410" y="2906"/>
                  </a:cubicBezTo>
                  <a:cubicBezTo>
                    <a:pt x="393" y="2927"/>
                    <a:pt x="375" y="2952"/>
                    <a:pt x="354" y="2973"/>
                  </a:cubicBezTo>
                  <a:cubicBezTo>
                    <a:pt x="344" y="2987"/>
                    <a:pt x="333" y="3001"/>
                    <a:pt x="323" y="3015"/>
                  </a:cubicBezTo>
                  <a:cubicBezTo>
                    <a:pt x="344" y="3046"/>
                    <a:pt x="372" y="3074"/>
                    <a:pt x="400" y="3099"/>
                  </a:cubicBezTo>
                  <a:cubicBezTo>
                    <a:pt x="430" y="3127"/>
                    <a:pt x="456" y="3136"/>
                    <a:pt x="484" y="3136"/>
                  </a:cubicBezTo>
                  <a:cubicBezTo>
                    <a:pt x="504" y="3136"/>
                    <a:pt x="525" y="3131"/>
                    <a:pt x="550" y="3127"/>
                  </a:cubicBezTo>
                  <a:lnTo>
                    <a:pt x="592" y="3116"/>
                  </a:lnTo>
                  <a:lnTo>
                    <a:pt x="596" y="3116"/>
                  </a:lnTo>
                  <a:cubicBezTo>
                    <a:pt x="610" y="3116"/>
                    <a:pt x="624" y="3113"/>
                    <a:pt x="638" y="3113"/>
                  </a:cubicBezTo>
                  <a:lnTo>
                    <a:pt x="666" y="3113"/>
                  </a:lnTo>
                  <a:lnTo>
                    <a:pt x="683" y="3116"/>
                  </a:lnTo>
                  <a:lnTo>
                    <a:pt x="690" y="3116"/>
                  </a:lnTo>
                  <a:lnTo>
                    <a:pt x="704" y="3120"/>
                  </a:lnTo>
                  <a:lnTo>
                    <a:pt x="711" y="3123"/>
                  </a:lnTo>
                  <a:lnTo>
                    <a:pt x="725" y="3130"/>
                  </a:lnTo>
                  <a:lnTo>
                    <a:pt x="732" y="3134"/>
                  </a:lnTo>
                  <a:cubicBezTo>
                    <a:pt x="739" y="3137"/>
                    <a:pt x="746" y="3141"/>
                    <a:pt x="753" y="3144"/>
                  </a:cubicBezTo>
                  <a:lnTo>
                    <a:pt x="760" y="3151"/>
                  </a:lnTo>
                  <a:lnTo>
                    <a:pt x="774" y="3162"/>
                  </a:lnTo>
                  <a:lnTo>
                    <a:pt x="781" y="3169"/>
                  </a:lnTo>
                  <a:lnTo>
                    <a:pt x="799" y="3186"/>
                  </a:lnTo>
                  <a:lnTo>
                    <a:pt x="806" y="3193"/>
                  </a:lnTo>
                  <a:cubicBezTo>
                    <a:pt x="813" y="3200"/>
                    <a:pt x="820" y="3207"/>
                    <a:pt x="827" y="3218"/>
                  </a:cubicBezTo>
                  <a:cubicBezTo>
                    <a:pt x="858" y="3267"/>
                    <a:pt x="897" y="3309"/>
                    <a:pt x="939" y="3351"/>
                  </a:cubicBezTo>
                  <a:cubicBezTo>
                    <a:pt x="949" y="3365"/>
                    <a:pt x="967" y="3372"/>
                    <a:pt x="988" y="3375"/>
                  </a:cubicBezTo>
                  <a:cubicBezTo>
                    <a:pt x="995" y="3375"/>
                    <a:pt x="1040" y="3361"/>
                    <a:pt x="1103" y="3207"/>
                  </a:cubicBezTo>
                  <a:cubicBezTo>
                    <a:pt x="1135" y="3134"/>
                    <a:pt x="1166" y="3053"/>
                    <a:pt x="1194" y="2966"/>
                  </a:cubicBezTo>
                  <a:cubicBezTo>
                    <a:pt x="1303" y="2672"/>
                    <a:pt x="1415" y="2364"/>
                    <a:pt x="1639" y="2297"/>
                  </a:cubicBezTo>
                  <a:cubicBezTo>
                    <a:pt x="1670" y="2287"/>
                    <a:pt x="1705" y="2280"/>
                    <a:pt x="1740" y="2269"/>
                  </a:cubicBezTo>
                  <a:cubicBezTo>
                    <a:pt x="2014" y="2192"/>
                    <a:pt x="2427" y="2077"/>
                    <a:pt x="2679" y="1737"/>
                  </a:cubicBezTo>
                  <a:cubicBezTo>
                    <a:pt x="2840" y="1523"/>
                    <a:pt x="2864" y="1429"/>
                    <a:pt x="2878" y="1359"/>
                  </a:cubicBezTo>
                  <a:cubicBezTo>
                    <a:pt x="2892" y="1282"/>
                    <a:pt x="2934" y="1215"/>
                    <a:pt x="2994" y="1170"/>
                  </a:cubicBezTo>
                  <a:lnTo>
                    <a:pt x="3008" y="1159"/>
                  </a:lnTo>
                  <a:lnTo>
                    <a:pt x="3015" y="1152"/>
                  </a:lnTo>
                  <a:lnTo>
                    <a:pt x="3018" y="1149"/>
                  </a:lnTo>
                  <a:lnTo>
                    <a:pt x="3025" y="1142"/>
                  </a:lnTo>
                  <a:lnTo>
                    <a:pt x="3029" y="1135"/>
                  </a:lnTo>
                  <a:lnTo>
                    <a:pt x="3029" y="1131"/>
                  </a:lnTo>
                  <a:cubicBezTo>
                    <a:pt x="3029" y="1128"/>
                    <a:pt x="3029" y="1128"/>
                    <a:pt x="3029" y="1124"/>
                  </a:cubicBezTo>
                  <a:lnTo>
                    <a:pt x="3029" y="1117"/>
                  </a:lnTo>
                  <a:cubicBezTo>
                    <a:pt x="3032" y="1082"/>
                    <a:pt x="2983" y="1016"/>
                    <a:pt x="2927" y="949"/>
                  </a:cubicBezTo>
                  <a:lnTo>
                    <a:pt x="2917" y="935"/>
                  </a:lnTo>
                  <a:lnTo>
                    <a:pt x="2892" y="911"/>
                  </a:lnTo>
                  <a:lnTo>
                    <a:pt x="2885" y="900"/>
                  </a:lnTo>
                  <a:lnTo>
                    <a:pt x="2857" y="872"/>
                  </a:lnTo>
                  <a:lnTo>
                    <a:pt x="2833" y="844"/>
                  </a:lnTo>
                  <a:cubicBezTo>
                    <a:pt x="2808" y="816"/>
                    <a:pt x="2763" y="764"/>
                    <a:pt x="2714" y="715"/>
                  </a:cubicBezTo>
                  <a:lnTo>
                    <a:pt x="2693" y="694"/>
                  </a:lnTo>
                  <a:lnTo>
                    <a:pt x="2682" y="683"/>
                  </a:lnTo>
                  <a:lnTo>
                    <a:pt x="2651" y="652"/>
                  </a:lnTo>
                  <a:lnTo>
                    <a:pt x="2619" y="624"/>
                  </a:lnTo>
                  <a:cubicBezTo>
                    <a:pt x="2602" y="603"/>
                    <a:pt x="2581" y="585"/>
                    <a:pt x="2560" y="571"/>
                  </a:cubicBezTo>
                  <a:cubicBezTo>
                    <a:pt x="2553" y="564"/>
                    <a:pt x="2542" y="557"/>
                    <a:pt x="2532" y="554"/>
                  </a:cubicBezTo>
                  <a:cubicBezTo>
                    <a:pt x="2525" y="557"/>
                    <a:pt x="2521" y="564"/>
                    <a:pt x="2514" y="568"/>
                  </a:cubicBezTo>
                  <a:cubicBezTo>
                    <a:pt x="2465" y="603"/>
                    <a:pt x="2386" y="623"/>
                    <a:pt x="2300" y="623"/>
                  </a:cubicBezTo>
                  <a:cubicBezTo>
                    <a:pt x="2214" y="623"/>
                    <a:pt x="2120" y="603"/>
                    <a:pt x="2042" y="557"/>
                  </a:cubicBezTo>
                  <a:cubicBezTo>
                    <a:pt x="1975" y="515"/>
                    <a:pt x="1916" y="466"/>
                    <a:pt x="1866" y="410"/>
                  </a:cubicBezTo>
                  <a:cubicBezTo>
                    <a:pt x="1814" y="358"/>
                    <a:pt x="1772" y="312"/>
                    <a:pt x="1733" y="312"/>
                  </a:cubicBezTo>
                  <a:lnTo>
                    <a:pt x="1695" y="312"/>
                  </a:lnTo>
                  <a:lnTo>
                    <a:pt x="1674" y="305"/>
                  </a:lnTo>
                  <a:lnTo>
                    <a:pt x="1660" y="302"/>
                  </a:lnTo>
                  <a:lnTo>
                    <a:pt x="1639" y="295"/>
                  </a:lnTo>
                  <a:lnTo>
                    <a:pt x="1625" y="291"/>
                  </a:lnTo>
                  <a:lnTo>
                    <a:pt x="1597" y="281"/>
                  </a:lnTo>
                  <a:lnTo>
                    <a:pt x="1583" y="274"/>
                  </a:lnTo>
                  <a:lnTo>
                    <a:pt x="1548" y="260"/>
                  </a:lnTo>
                  <a:lnTo>
                    <a:pt x="1541" y="256"/>
                  </a:lnTo>
                  <a:lnTo>
                    <a:pt x="1495" y="232"/>
                  </a:lnTo>
                  <a:lnTo>
                    <a:pt x="1481" y="225"/>
                  </a:lnTo>
                  <a:lnTo>
                    <a:pt x="1450" y="207"/>
                  </a:lnTo>
                  <a:lnTo>
                    <a:pt x="1432" y="197"/>
                  </a:lnTo>
                  <a:lnTo>
                    <a:pt x="1401" y="183"/>
                  </a:lnTo>
                  <a:lnTo>
                    <a:pt x="1380" y="169"/>
                  </a:lnTo>
                  <a:lnTo>
                    <a:pt x="1352" y="151"/>
                  </a:lnTo>
                  <a:lnTo>
                    <a:pt x="1331" y="141"/>
                  </a:lnTo>
                  <a:lnTo>
                    <a:pt x="1299" y="123"/>
                  </a:lnTo>
                  <a:lnTo>
                    <a:pt x="1285" y="113"/>
                  </a:lnTo>
                  <a:lnTo>
                    <a:pt x="1236" y="85"/>
                  </a:lnTo>
                  <a:lnTo>
                    <a:pt x="1226" y="74"/>
                  </a:lnTo>
                  <a:lnTo>
                    <a:pt x="1191" y="53"/>
                  </a:lnTo>
                  <a:lnTo>
                    <a:pt x="1173" y="39"/>
                  </a:lnTo>
                  <a:lnTo>
                    <a:pt x="1149" y="22"/>
                  </a:lnTo>
                  <a:lnTo>
                    <a:pt x="1128" y="8"/>
                  </a:lnTo>
                  <a:lnTo>
                    <a:pt x="111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5692;p59">
              <a:extLst>
                <a:ext uri="{FF2B5EF4-FFF2-40B4-BE49-F238E27FC236}">
                  <a16:creationId xmlns:a16="http://schemas.microsoft.com/office/drawing/2014/main" id="{428CED1D-B7AD-5938-6ED1-058EE246A95D}"/>
                </a:ext>
              </a:extLst>
            </p:cNvPr>
            <p:cNvSpPr/>
            <p:nvPr/>
          </p:nvSpPr>
          <p:spPr>
            <a:xfrm>
              <a:off x="1464633" y="2038813"/>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5693;p59">
              <a:extLst>
                <a:ext uri="{FF2B5EF4-FFF2-40B4-BE49-F238E27FC236}">
                  <a16:creationId xmlns:a16="http://schemas.microsoft.com/office/drawing/2014/main" id="{C21EE5EB-EB3E-2F2F-D309-8F54A198B940}"/>
                </a:ext>
              </a:extLst>
            </p:cNvPr>
            <p:cNvSpPr/>
            <p:nvPr/>
          </p:nvSpPr>
          <p:spPr>
            <a:xfrm>
              <a:off x="1462501" y="2038053"/>
              <a:ext cx="149" cy="109"/>
            </a:xfrm>
            <a:custGeom>
              <a:avLst/>
              <a:gdLst/>
              <a:ahLst/>
              <a:cxnLst/>
              <a:rect l="l" t="t" r="r" b="b"/>
              <a:pathLst>
                <a:path w="11" h="8" extrusionOk="0">
                  <a:moveTo>
                    <a:pt x="0" y="0"/>
                  </a:moveTo>
                  <a:lnTo>
                    <a:pt x="1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5694;p59">
              <a:extLst>
                <a:ext uri="{FF2B5EF4-FFF2-40B4-BE49-F238E27FC236}">
                  <a16:creationId xmlns:a16="http://schemas.microsoft.com/office/drawing/2014/main" id="{F14A44CA-6AFC-EC49-6FFA-8A581A887550}"/>
                </a:ext>
              </a:extLst>
            </p:cNvPr>
            <p:cNvSpPr/>
            <p:nvPr/>
          </p:nvSpPr>
          <p:spPr>
            <a:xfrm>
              <a:off x="1475767" y="2042140"/>
              <a:ext cx="244" cy="244"/>
            </a:xfrm>
            <a:custGeom>
              <a:avLst/>
              <a:gdLst/>
              <a:ahLst/>
              <a:cxnLst/>
              <a:rect l="l" t="t" r="r" b="b"/>
              <a:pathLst>
                <a:path w="18" h="18" extrusionOk="0">
                  <a:moveTo>
                    <a:pt x="0" y="18"/>
                  </a:moveTo>
                  <a:cubicBezTo>
                    <a:pt x="7" y="11"/>
                    <a:pt x="11" y="7"/>
                    <a:pt x="18" y="0"/>
                  </a:cubicBezTo>
                  <a:cubicBezTo>
                    <a:pt x="11" y="7"/>
                    <a:pt x="7" y="11"/>
                    <a:pt x="0"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5695;p59">
              <a:extLst>
                <a:ext uri="{FF2B5EF4-FFF2-40B4-BE49-F238E27FC236}">
                  <a16:creationId xmlns:a16="http://schemas.microsoft.com/office/drawing/2014/main" id="{C2B862BE-B66B-64B2-5982-C90A5357E3F2}"/>
                </a:ext>
              </a:extLst>
            </p:cNvPr>
            <p:cNvSpPr/>
            <p:nvPr/>
          </p:nvSpPr>
          <p:spPr>
            <a:xfrm>
              <a:off x="1463112" y="2038338"/>
              <a:ext cx="204" cy="54"/>
            </a:xfrm>
            <a:custGeom>
              <a:avLst/>
              <a:gdLst/>
              <a:ahLst/>
              <a:cxnLst/>
              <a:rect l="l" t="t" r="r" b="b"/>
              <a:pathLst>
                <a:path w="15" h="4" extrusionOk="0">
                  <a:moveTo>
                    <a:pt x="1" y="0"/>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5696;p59">
              <a:extLst>
                <a:ext uri="{FF2B5EF4-FFF2-40B4-BE49-F238E27FC236}">
                  <a16:creationId xmlns:a16="http://schemas.microsoft.com/office/drawing/2014/main" id="{0460CCD4-9D1F-BEC2-0F57-259DF5A21310}"/>
                </a:ext>
              </a:extLst>
            </p:cNvPr>
            <p:cNvSpPr/>
            <p:nvPr/>
          </p:nvSpPr>
          <p:spPr>
            <a:xfrm>
              <a:off x="1464158" y="2038718"/>
              <a:ext cx="204" cy="54"/>
            </a:xfrm>
            <a:custGeom>
              <a:avLst/>
              <a:gdLst/>
              <a:ahLst/>
              <a:cxnLst/>
              <a:rect l="l" t="t" r="r" b="b"/>
              <a:pathLst>
                <a:path w="15" h="4" extrusionOk="0">
                  <a:moveTo>
                    <a:pt x="1" y="0"/>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5697;p59">
              <a:extLst>
                <a:ext uri="{FF2B5EF4-FFF2-40B4-BE49-F238E27FC236}">
                  <a16:creationId xmlns:a16="http://schemas.microsoft.com/office/drawing/2014/main" id="{72E66D67-522E-6867-77D8-19801500AAD1}"/>
                </a:ext>
              </a:extLst>
            </p:cNvPr>
            <p:cNvSpPr/>
            <p:nvPr/>
          </p:nvSpPr>
          <p:spPr>
            <a:xfrm>
              <a:off x="1463642" y="2038569"/>
              <a:ext cx="204" cy="68"/>
            </a:xfrm>
            <a:custGeom>
              <a:avLst/>
              <a:gdLst/>
              <a:ahLst/>
              <a:cxnLst/>
              <a:rect l="l" t="t" r="r" b="b"/>
              <a:pathLst>
                <a:path w="15" h="5" extrusionOk="0">
                  <a:moveTo>
                    <a:pt x="0" y="1"/>
                  </a:moveTo>
                  <a:lnTo>
                    <a:pt x="1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5698;p59">
              <a:extLst>
                <a:ext uri="{FF2B5EF4-FFF2-40B4-BE49-F238E27FC236}">
                  <a16:creationId xmlns:a16="http://schemas.microsoft.com/office/drawing/2014/main" id="{8FF2981D-9A30-0CDF-0A6A-7DDA549C759F}"/>
                </a:ext>
              </a:extLst>
            </p:cNvPr>
            <p:cNvSpPr/>
            <p:nvPr/>
          </p:nvSpPr>
          <p:spPr>
            <a:xfrm>
              <a:off x="1478048" y="2043891"/>
              <a:ext cx="149" cy="163"/>
            </a:xfrm>
            <a:custGeom>
              <a:avLst/>
              <a:gdLst/>
              <a:ahLst/>
              <a:cxnLst/>
              <a:rect l="l" t="t" r="r" b="b"/>
              <a:pathLst>
                <a:path w="11" h="12" extrusionOk="0">
                  <a:moveTo>
                    <a:pt x="0" y="1"/>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5699;p59">
              <a:extLst>
                <a:ext uri="{FF2B5EF4-FFF2-40B4-BE49-F238E27FC236}">
                  <a16:creationId xmlns:a16="http://schemas.microsoft.com/office/drawing/2014/main" id="{6D92156E-A4A8-78B5-82FB-0A06B65D02C7}"/>
                </a:ext>
              </a:extLst>
            </p:cNvPr>
            <p:cNvSpPr/>
            <p:nvPr/>
          </p:nvSpPr>
          <p:spPr>
            <a:xfrm>
              <a:off x="1478428" y="2044326"/>
              <a:ext cx="1670" cy="1819"/>
            </a:xfrm>
            <a:custGeom>
              <a:avLst/>
              <a:gdLst/>
              <a:ahLst/>
              <a:cxnLst/>
              <a:rect l="l" t="t" r="r" b="b"/>
              <a:pathLst>
                <a:path w="123" h="134" extrusionOk="0">
                  <a:moveTo>
                    <a:pt x="0" y="1"/>
                  </a:moveTo>
                  <a:lnTo>
                    <a:pt x="0" y="1"/>
                  </a:lnTo>
                  <a:cubicBezTo>
                    <a:pt x="49" y="49"/>
                    <a:pt x="91" y="98"/>
                    <a:pt x="116" y="130"/>
                  </a:cubicBezTo>
                  <a:lnTo>
                    <a:pt x="123" y="133"/>
                  </a:lnTo>
                  <a:cubicBezTo>
                    <a:pt x="98" y="105"/>
                    <a:pt x="53" y="53"/>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5700;p59">
              <a:extLst>
                <a:ext uri="{FF2B5EF4-FFF2-40B4-BE49-F238E27FC236}">
                  <a16:creationId xmlns:a16="http://schemas.microsoft.com/office/drawing/2014/main" id="{14372327-844E-B665-005F-32F4785FB1D7}"/>
                </a:ext>
              </a:extLst>
            </p:cNvPr>
            <p:cNvSpPr/>
            <p:nvPr/>
          </p:nvSpPr>
          <p:spPr>
            <a:xfrm>
              <a:off x="1459026" y="2036152"/>
              <a:ext cx="204" cy="109"/>
            </a:xfrm>
            <a:custGeom>
              <a:avLst/>
              <a:gdLst/>
              <a:ahLst/>
              <a:cxnLst/>
              <a:rect l="l" t="t" r="r" b="b"/>
              <a:pathLst>
                <a:path w="15" h="8" extrusionOk="0">
                  <a:moveTo>
                    <a:pt x="1" y="0"/>
                  </a:moveTo>
                  <a:lnTo>
                    <a:pt x="15"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5701;p59">
              <a:extLst>
                <a:ext uri="{FF2B5EF4-FFF2-40B4-BE49-F238E27FC236}">
                  <a16:creationId xmlns:a16="http://schemas.microsoft.com/office/drawing/2014/main" id="{9D42ED79-E282-2AB3-DAA6-4ED5A7826285}"/>
                </a:ext>
              </a:extLst>
            </p:cNvPr>
            <p:cNvSpPr/>
            <p:nvPr/>
          </p:nvSpPr>
          <p:spPr>
            <a:xfrm>
              <a:off x="1457559" y="2035147"/>
              <a:ext cx="244" cy="163"/>
            </a:xfrm>
            <a:custGeom>
              <a:avLst/>
              <a:gdLst/>
              <a:ahLst/>
              <a:cxnLst/>
              <a:rect l="l" t="t" r="r" b="b"/>
              <a:pathLst>
                <a:path w="18" h="12" extrusionOk="0">
                  <a:moveTo>
                    <a:pt x="0" y="1"/>
                  </a:moveTo>
                  <a:lnTo>
                    <a:pt x="1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5702;p59">
              <a:extLst>
                <a:ext uri="{FF2B5EF4-FFF2-40B4-BE49-F238E27FC236}">
                  <a16:creationId xmlns:a16="http://schemas.microsoft.com/office/drawing/2014/main" id="{A57B7FED-63EA-C6DA-A086-E412EA10BBBD}"/>
                </a:ext>
              </a:extLst>
            </p:cNvPr>
            <p:cNvSpPr/>
            <p:nvPr/>
          </p:nvSpPr>
          <p:spPr>
            <a:xfrm>
              <a:off x="1458265" y="2035622"/>
              <a:ext cx="163" cy="109"/>
            </a:xfrm>
            <a:custGeom>
              <a:avLst/>
              <a:gdLst/>
              <a:ahLst/>
              <a:cxnLst/>
              <a:rect l="l" t="t" r="r" b="b"/>
              <a:pathLst>
                <a:path w="12" h="8" extrusionOk="0">
                  <a:moveTo>
                    <a:pt x="1"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5703;p59">
              <a:extLst>
                <a:ext uri="{FF2B5EF4-FFF2-40B4-BE49-F238E27FC236}">
                  <a16:creationId xmlns:a16="http://schemas.microsoft.com/office/drawing/2014/main" id="{D9DF06D9-6A9A-9385-C82A-C6CFD713A3E9}"/>
                </a:ext>
              </a:extLst>
            </p:cNvPr>
            <p:cNvSpPr/>
            <p:nvPr/>
          </p:nvSpPr>
          <p:spPr>
            <a:xfrm>
              <a:off x="1477192" y="2043090"/>
              <a:ext cx="434" cy="394"/>
            </a:xfrm>
            <a:custGeom>
              <a:avLst/>
              <a:gdLst/>
              <a:ahLst/>
              <a:cxnLst/>
              <a:rect l="l" t="t" r="r" b="b"/>
              <a:pathLst>
                <a:path w="32" h="29" extrusionOk="0">
                  <a:moveTo>
                    <a:pt x="0" y="0"/>
                  </a:moveTo>
                  <a:lnTo>
                    <a:pt x="32"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5704;p59">
              <a:extLst>
                <a:ext uri="{FF2B5EF4-FFF2-40B4-BE49-F238E27FC236}">
                  <a16:creationId xmlns:a16="http://schemas.microsoft.com/office/drawing/2014/main" id="{37FD1BD7-A845-629D-D45F-DE8A88003951}"/>
                </a:ext>
              </a:extLst>
            </p:cNvPr>
            <p:cNvSpPr/>
            <p:nvPr/>
          </p:nvSpPr>
          <p:spPr>
            <a:xfrm>
              <a:off x="1460356" y="2036912"/>
              <a:ext cx="258" cy="204"/>
            </a:xfrm>
            <a:custGeom>
              <a:avLst/>
              <a:gdLst/>
              <a:ahLst/>
              <a:cxnLst/>
              <a:rect l="l" t="t" r="r" b="b"/>
              <a:pathLst>
                <a:path w="19" h="15" extrusionOk="0">
                  <a:moveTo>
                    <a:pt x="1" y="0"/>
                  </a:moveTo>
                  <a:lnTo>
                    <a:pt x="18"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5705;p59">
              <a:extLst>
                <a:ext uri="{FF2B5EF4-FFF2-40B4-BE49-F238E27FC236}">
                  <a16:creationId xmlns:a16="http://schemas.microsoft.com/office/drawing/2014/main" id="{055B9574-1946-62B1-8611-61EA38DB3F5D}"/>
                </a:ext>
              </a:extLst>
            </p:cNvPr>
            <p:cNvSpPr/>
            <p:nvPr/>
          </p:nvSpPr>
          <p:spPr>
            <a:xfrm>
              <a:off x="1456935" y="2034726"/>
              <a:ext cx="258" cy="204"/>
            </a:xfrm>
            <a:custGeom>
              <a:avLst/>
              <a:gdLst/>
              <a:ahLst/>
              <a:cxnLst/>
              <a:rect l="l" t="t" r="r" b="b"/>
              <a:pathLst>
                <a:path w="19" h="15" extrusionOk="0">
                  <a:moveTo>
                    <a:pt x="1" y="0"/>
                  </a:moveTo>
                  <a:lnTo>
                    <a:pt x="18"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5706;p59">
              <a:extLst>
                <a:ext uri="{FF2B5EF4-FFF2-40B4-BE49-F238E27FC236}">
                  <a16:creationId xmlns:a16="http://schemas.microsoft.com/office/drawing/2014/main" id="{A03247E6-6E0D-7AAF-97C7-29CA56FF656A}"/>
                </a:ext>
              </a:extLst>
            </p:cNvPr>
            <p:cNvSpPr/>
            <p:nvPr/>
          </p:nvSpPr>
          <p:spPr>
            <a:xfrm>
              <a:off x="1459691" y="2036532"/>
              <a:ext cx="258" cy="149"/>
            </a:xfrm>
            <a:custGeom>
              <a:avLst/>
              <a:gdLst/>
              <a:ahLst/>
              <a:cxnLst/>
              <a:rect l="l" t="t" r="r" b="b"/>
              <a:pathLst>
                <a:path w="19" h="11" extrusionOk="0">
                  <a:moveTo>
                    <a:pt x="1" y="0"/>
                  </a:moveTo>
                  <a:lnTo>
                    <a:pt x="1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5707;p59">
              <a:extLst>
                <a:ext uri="{FF2B5EF4-FFF2-40B4-BE49-F238E27FC236}">
                  <a16:creationId xmlns:a16="http://schemas.microsoft.com/office/drawing/2014/main" id="{C7984716-036C-93A0-A897-178A4712C638}"/>
                </a:ext>
              </a:extLst>
            </p:cNvPr>
            <p:cNvSpPr/>
            <p:nvPr/>
          </p:nvSpPr>
          <p:spPr>
            <a:xfrm>
              <a:off x="1461021" y="2037293"/>
              <a:ext cx="258" cy="149"/>
            </a:xfrm>
            <a:custGeom>
              <a:avLst/>
              <a:gdLst/>
              <a:ahLst/>
              <a:cxnLst/>
              <a:rect l="l" t="t" r="r" b="b"/>
              <a:pathLst>
                <a:path w="19" h="11" extrusionOk="0">
                  <a:moveTo>
                    <a:pt x="1" y="0"/>
                  </a:moveTo>
                  <a:lnTo>
                    <a:pt x="1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5708;p59">
              <a:extLst>
                <a:ext uri="{FF2B5EF4-FFF2-40B4-BE49-F238E27FC236}">
                  <a16:creationId xmlns:a16="http://schemas.microsoft.com/office/drawing/2014/main" id="{EEAF9C70-A5BE-B16A-5BE9-751F822E8446}"/>
                </a:ext>
              </a:extLst>
            </p:cNvPr>
            <p:cNvSpPr/>
            <p:nvPr/>
          </p:nvSpPr>
          <p:spPr>
            <a:xfrm>
              <a:off x="1461687" y="2037673"/>
              <a:ext cx="204" cy="109"/>
            </a:xfrm>
            <a:custGeom>
              <a:avLst/>
              <a:gdLst/>
              <a:ahLst/>
              <a:cxnLst/>
              <a:rect l="l" t="t" r="r" b="b"/>
              <a:pathLst>
                <a:path w="15" h="8" extrusionOk="0">
                  <a:moveTo>
                    <a:pt x="1" y="0"/>
                  </a:moveTo>
                  <a:lnTo>
                    <a:pt x="15"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5709;p59">
              <a:extLst>
                <a:ext uri="{FF2B5EF4-FFF2-40B4-BE49-F238E27FC236}">
                  <a16:creationId xmlns:a16="http://schemas.microsoft.com/office/drawing/2014/main" id="{2C66638B-79EA-9361-FE18-7EB5589A59CE}"/>
                </a:ext>
              </a:extLst>
            </p:cNvPr>
            <p:cNvSpPr/>
            <p:nvPr/>
          </p:nvSpPr>
          <p:spPr>
            <a:xfrm>
              <a:off x="1452522" y="2077971"/>
              <a:ext cx="299" cy="394"/>
            </a:xfrm>
            <a:custGeom>
              <a:avLst/>
              <a:gdLst/>
              <a:ahLst/>
              <a:cxnLst/>
              <a:rect l="l" t="t" r="r" b="b"/>
              <a:pathLst>
                <a:path w="22" h="29" extrusionOk="0">
                  <a:moveTo>
                    <a:pt x="0" y="1"/>
                  </a:moveTo>
                  <a:lnTo>
                    <a:pt x="0" y="1"/>
                  </a:lnTo>
                  <a:cubicBezTo>
                    <a:pt x="7" y="11"/>
                    <a:pt x="14" y="18"/>
                    <a:pt x="21" y="29"/>
                  </a:cubicBezTo>
                  <a:cubicBezTo>
                    <a:pt x="14" y="18"/>
                    <a:pt x="7"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5710;p59">
              <a:extLst>
                <a:ext uri="{FF2B5EF4-FFF2-40B4-BE49-F238E27FC236}">
                  <a16:creationId xmlns:a16="http://schemas.microsoft.com/office/drawing/2014/main" id="{ACB247CB-0DD8-1253-705D-75F58E3B2041}"/>
                </a:ext>
              </a:extLst>
            </p:cNvPr>
            <p:cNvSpPr/>
            <p:nvPr/>
          </p:nvSpPr>
          <p:spPr>
            <a:xfrm>
              <a:off x="1480084" y="2046131"/>
              <a:ext cx="733" cy="815"/>
            </a:xfrm>
            <a:custGeom>
              <a:avLst/>
              <a:gdLst/>
              <a:ahLst/>
              <a:cxnLst/>
              <a:rect l="l" t="t" r="r" b="b"/>
              <a:pathLst>
                <a:path w="54" h="60" extrusionOk="0">
                  <a:moveTo>
                    <a:pt x="1" y="0"/>
                  </a:moveTo>
                  <a:lnTo>
                    <a:pt x="25" y="28"/>
                  </a:lnTo>
                  <a:lnTo>
                    <a:pt x="53" y="60"/>
                  </a:lnTo>
                  <a:lnTo>
                    <a:pt x="15" y="14"/>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5711;p59">
              <a:extLst>
                <a:ext uri="{FF2B5EF4-FFF2-40B4-BE49-F238E27FC236}">
                  <a16:creationId xmlns:a16="http://schemas.microsoft.com/office/drawing/2014/main" id="{E2BD1AE6-595F-D88E-654A-4E62DC3C9F14}"/>
                </a:ext>
              </a:extLst>
            </p:cNvPr>
            <p:cNvSpPr/>
            <p:nvPr/>
          </p:nvSpPr>
          <p:spPr>
            <a:xfrm>
              <a:off x="1449100" y="2076925"/>
              <a:ext cx="530" cy="109"/>
            </a:xfrm>
            <a:custGeom>
              <a:avLst/>
              <a:gdLst/>
              <a:ahLst/>
              <a:cxnLst/>
              <a:rect l="l" t="t" r="r" b="b"/>
              <a:pathLst>
                <a:path w="39" h="8" extrusionOk="0">
                  <a:moveTo>
                    <a:pt x="39"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5712;p59">
              <a:extLst>
                <a:ext uri="{FF2B5EF4-FFF2-40B4-BE49-F238E27FC236}">
                  <a16:creationId xmlns:a16="http://schemas.microsoft.com/office/drawing/2014/main" id="{300F7E59-5C08-6C0C-1AD9-B31044B1DF98}"/>
                </a:ext>
              </a:extLst>
            </p:cNvPr>
            <p:cNvSpPr/>
            <p:nvPr/>
          </p:nvSpPr>
          <p:spPr>
            <a:xfrm>
              <a:off x="1446724" y="2070462"/>
              <a:ext cx="149" cy="204"/>
            </a:xfrm>
            <a:custGeom>
              <a:avLst/>
              <a:gdLst/>
              <a:ahLst/>
              <a:cxnLst/>
              <a:rect l="l" t="t" r="r" b="b"/>
              <a:pathLst>
                <a:path w="11" h="15" extrusionOk="0">
                  <a:moveTo>
                    <a:pt x="11"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5713;p59">
              <a:extLst>
                <a:ext uri="{FF2B5EF4-FFF2-40B4-BE49-F238E27FC236}">
                  <a16:creationId xmlns:a16="http://schemas.microsoft.com/office/drawing/2014/main" id="{2EC886F8-D978-478F-AC39-3192B7846D12}"/>
                </a:ext>
              </a:extLst>
            </p:cNvPr>
            <p:cNvSpPr/>
            <p:nvPr/>
          </p:nvSpPr>
          <p:spPr>
            <a:xfrm>
              <a:off x="1451897" y="2077400"/>
              <a:ext cx="258" cy="204"/>
            </a:xfrm>
            <a:custGeom>
              <a:avLst/>
              <a:gdLst/>
              <a:ahLst/>
              <a:cxnLst/>
              <a:rect l="l" t="t" r="r" b="b"/>
              <a:pathLst>
                <a:path w="19" h="15" extrusionOk="0">
                  <a:moveTo>
                    <a:pt x="18"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5714;p59">
              <a:extLst>
                <a:ext uri="{FF2B5EF4-FFF2-40B4-BE49-F238E27FC236}">
                  <a16:creationId xmlns:a16="http://schemas.microsoft.com/office/drawing/2014/main" id="{E71265EF-81FA-DADC-DE82-1C9389B456B2}"/>
                </a:ext>
              </a:extLst>
            </p:cNvPr>
            <p:cNvSpPr/>
            <p:nvPr/>
          </p:nvSpPr>
          <p:spPr>
            <a:xfrm>
              <a:off x="1447390" y="2071698"/>
              <a:ext cx="54" cy="163"/>
            </a:xfrm>
            <a:custGeom>
              <a:avLst/>
              <a:gdLst/>
              <a:ahLst/>
              <a:cxnLst/>
              <a:rect l="l" t="t" r="r" b="b"/>
              <a:pathLst>
                <a:path w="4" h="12" extrusionOk="0">
                  <a:moveTo>
                    <a:pt x="0" y="1"/>
                  </a:moveTo>
                  <a:lnTo>
                    <a:pt x="0" y="1"/>
                  </a:lnTo>
                  <a:cubicBezTo>
                    <a:pt x="0" y="4"/>
                    <a:pt x="4" y="11"/>
                    <a:pt x="4" y="11"/>
                  </a:cubicBezTo>
                  <a:cubicBezTo>
                    <a:pt x="4" y="8"/>
                    <a:pt x="0"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5715;p59">
              <a:extLst>
                <a:ext uri="{FF2B5EF4-FFF2-40B4-BE49-F238E27FC236}">
                  <a16:creationId xmlns:a16="http://schemas.microsoft.com/office/drawing/2014/main" id="{E4F5E929-92D5-E124-9DA5-1B35E0E743AE}"/>
                </a:ext>
              </a:extLst>
            </p:cNvPr>
            <p:cNvSpPr/>
            <p:nvPr/>
          </p:nvSpPr>
          <p:spPr>
            <a:xfrm>
              <a:off x="1447104" y="2071087"/>
              <a:ext cx="109" cy="204"/>
            </a:xfrm>
            <a:custGeom>
              <a:avLst/>
              <a:gdLst/>
              <a:ahLst/>
              <a:cxnLst/>
              <a:rect l="l" t="t" r="r" b="b"/>
              <a:pathLst>
                <a:path w="8" h="15" extrusionOk="0">
                  <a:moveTo>
                    <a:pt x="7"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5716;p59">
              <a:extLst>
                <a:ext uri="{FF2B5EF4-FFF2-40B4-BE49-F238E27FC236}">
                  <a16:creationId xmlns:a16="http://schemas.microsoft.com/office/drawing/2014/main" id="{5FF51C26-7BB4-4EC0-4D94-1C194F005014}"/>
                </a:ext>
              </a:extLst>
            </p:cNvPr>
            <p:cNvSpPr/>
            <p:nvPr/>
          </p:nvSpPr>
          <p:spPr>
            <a:xfrm>
              <a:off x="1447580" y="2072933"/>
              <a:ext cx="14" cy="204"/>
            </a:xfrm>
            <a:custGeom>
              <a:avLst/>
              <a:gdLst/>
              <a:ahLst/>
              <a:cxnLst/>
              <a:rect l="l" t="t" r="r" b="b"/>
              <a:pathLst>
                <a:path w="1" h="15" extrusionOk="0">
                  <a:moveTo>
                    <a:pt x="0"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5717;p59">
              <a:extLst>
                <a:ext uri="{FF2B5EF4-FFF2-40B4-BE49-F238E27FC236}">
                  <a16:creationId xmlns:a16="http://schemas.microsoft.com/office/drawing/2014/main" id="{DB7A2073-887B-4819-2F3B-A82A091F87F5}"/>
                </a:ext>
              </a:extLst>
            </p:cNvPr>
            <p:cNvSpPr/>
            <p:nvPr/>
          </p:nvSpPr>
          <p:spPr>
            <a:xfrm>
              <a:off x="1482705" y="2049974"/>
              <a:ext cx="54" cy="68"/>
            </a:xfrm>
            <a:custGeom>
              <a:avLst/>
              <a:gdLst/>
              <a:ahLst/>
              <a:cxnLst/>
              <a:rect l="l" t="t" r="r" b="b"/>
              <a:pathLst>
                <a:path w="4" h="5" extrusionOk="0">
                  <a:moveTo>
                    <a:pt x="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5718;p59">
              <a:extLst>
                <a:ext uri="{FF2B5EF4-FFF2-40B4-BE49-F238E27FC236}">
                  <a16:creationId xmlns:a16="http://schemas.microsoft.com/office/drawing/2014/main" id="{34D20A03-953F-0332-01B8-D89F5BCA1873}"/>
                </a:ext>
              </a:extLst>
            </p:cNvPr>
            <p:cNvSpPr/>
            <p:nvPr/>
          </p:nvSpPr>
          <p:spPr>
            <a:xfrm>
              <a:off x="1452807" y="2078351"/>
              <a:ext cx="1534" cy="1819"/>
            </a:xfrm>
            <a:custGeom>
              <a:avLst/>
              <a:gdLst/>
              <a:ahLst/>
              <a:cxnLst/>
              <a:rect l="l" t="t" r="r" b="b"/>
              <a:pathLst>
                <a:path w="113" h="134" extrusionOk="0">
                  <a:moveTo>
                    <a:pt x="0" y="1"/>
                  </a:moveTo>
                  <a:lnTo>
                    <a:pt x="0" y="1"/>
                  </a:lnTo>
                  <a:cubicBezTo>
                    <a:pt x="35" y="50"/>
                    <a:pt x="70" y="92"/>
                    <a:pt x="112" y="134"/>
                  </a:cubicBezTo>
                  <a:cubicBezTo>
                    <a:pt x="70" y="92"/>
                    <a:pt x="35" y="46"/>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5719;p59">
              <a:extLst>
                <a:ext uri="{FF2B5EF4-FFF2-40B4-BE49-F238E27FC236}">
                  <a16:creationId xmlns:a16="http://schemas.microsoft.com/office/drawing/2014/main" id="{5D9D3618-60C2-7D6E-2E62-C15F7D5127D4}"/>
                </a:ext>
              </a:extLst>
            </p:cNvPr>
            <p:cNvSpPr/>
            <p:nvPr/>
          </p:nvSpPr>
          <p:spPr>
            <a:xfrm>
              <a:off x="1482460" y="2050313"/>
              <a:ext cx="68" cy="54"/>
            </a:xfrm>
            <a:custGeom>
              <a:avLst/>
              <a:gdLst/>
              <a:ahLst/>
              <a:cxnLst/>
              <a:rect l="l" t="t" r="r" b="b"/>
              <a:pathLst>
                <a:path w="5" h="4" extrusionOk="0">
                  <a:moveTo>
                    <a:pt x="4"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5720;p59">
              <a:extLst>
                <a:ext uri="{FF2B5EF4-FFF2-40B4-BE49-F238E27FC236}">
                  <a16:creationId xmlns:a16="http://schemas.microsoft.com/office/drawing/2014/main" id="{1CD37329-70AF-9BF5-8968-8F0AE0CFA199}"/>
                </a:ext>
              </a:extLst>
            </p:cNvPr>
            <p:cNvSpPr/>
            <p:nvPr/>
          </p:nvSpPr>
          <p:spPr>
            <a:xfrm>
              <a:off x="1482610" y="2050123"/>
              <a:ext cx="54" cy="109"/>
            </a:xfrm>
            <a:custGeom>
              <a:avLst/>
              <a:gdLst/>
              <a:ahLst/>
              <a:cxnLst/>
              <a:rect l="l" t="t" r="r" b="b"/>
              <a:pathLst>
                <a:path w="4" h="8" extrusionOk="0">
                  <a:moveTo>
                    <a:pt x="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5721;p59">
              <a:extLst>
                <a:ext uri="{FF2B5EF4-FFF2-40B4-BE49-F238E27FC236}">
                  <a16:creationId xmlns:a16="http://schemas.microsoft.com/office/drawing/2014/main" id="{05ACBD31-D1E9-9E92-9315-590378AB0DF4}"/>
                </a:ext>
              </a:extLst>
            </p:cNvPr>
            <p:cNvSpPr/>
            <p:nvPr/>
          </p:nvSpPr>
          <p:spPr>
            <a:xfrm>
              <a:off x="1447390" y="2073463"/>
              <a:ext cx="54" cy="149"/>
            </a:xfrm>
            <a:custGeom>
              <a:avLst/>
              <a:gdLst/>
              <a:ahLst/>
              <a:cxnLst/>
              <a:rect l="l" t="t" r="r" b="b"/>
              <a:pathLst>
                <a:path w="4" h="11" extrusionOk="0">
                  <a:moveTo>
                    <a:pt x="4" y="0"/>
                  </a:moveTo>
                  <a:lnTo>
                    <a:pt x="4" y="0"/>
                  </a:lnTo>
                  <a:cubicBezTo>
                    <a:pt x="4" y="4"/>
                    <a:pt x="0" y="7"/>
                    <a:pt x="0" y="11"/>
                  </a:cubicBezTo>
                  <a:cubicBezTo>
                    <a:pt x="4" y="7"/>
                    <a:pt x="4" y="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5722;p59">
              <a:extLst>
                <a:ext uri="{FF2B5EF4-FFF2-40B4-BE49-F238E27FC236}">
                  <a16:creationId xmlns:a16="http://schemas.microsoft.com/office/drawing/2014/main" id="{77D7B2D4-6ED1-B4BC-4A0F-B51E381BE690}"/>
                </a:ext>
              </a:extLst>
            </p:cNvPr>
            <p:cNvSpPr/>
            <p:nvPr/>
          </p:nvSpPr>
          <p:spPr>
            <a:xfrm>
              <a:off x="1481320" y="2047598"/>
              <a:ext cx="1453" cy="2295"/>
            </a:xfrm>
            <a:custGeom>
              <a:avLst/>
              <a:gdLst/>
              <a:ahLst/>
              <a:cxnLst/>
              <a:rect l="l" t="t" r="r" b="b"/>
              <a:pathLst>
                <a:path w="107" h="169" extrusionOk="0">
                  <a:moveTo>
                    <a:pt x="1" y="1"/>
                  </a:moveTo>
                  <a:cubicBezTo>
                    <a:pt x="43" y="50"/>
                    <a:pt x="78" y="93"/>
                    <a:pt x="95" y="127"/>
                  </a:cubicBezTo>
                  <a:lnTo>
                    <a:pt x="95" y="127"/>
                  </a:lnTo>
                  <a:cubicBezTo>
                    <a:pt x="77" y="91"/>
                    <a:pt x="41" y="46"/>
                    <a:pt x="1" y="1"/>
                  </a:cubicBezTo>
                  <a:close/>
                  <a:moveTo>
                    <a:pt x="95" y="127"/>
                  </a:moveTo>
                  <a:cubicBezTo>
                    <a:pt x="103" y="143"/>
                    <a:pt x="107" y="158"/>
                    <a:pt x="106" y="169"/>
                  </a:cubicBezTo>
                  <a:cubicBezTo>
                    <a:pt x="107" y="157"/>
                    <a:pt x="103" y="143"/>
                    <a:pt x="95" y="12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5723;p59">
              <a:extLst>
                <a:ext uri="{FF2B5EF4-FFF2-40B4-BE49-F238E27FC236}">
                  <a16:creationId xmlns:a16="http://schemas.microsoft.com/office/drawing/2014/main" id="{09539151-C5A4-82BB-B148-A529FD083D86}"/>
                </a:ext>
              </a:extLst>
            </p:cNvPr>
            <p:cNvSpPr/>
            <p:nvPr/>
          </p:nvSpPr>
          <p:spPr>
            <a:xfrm>
              <a:off x="1451571" y="2077170"/>
              <a:ext cx="299" cy="204"/>
            </a:xfrm>
            <a:custGeom>
              <a:avLst/>
              <a:gdLst/>
              <a:ahLst/>
              <a:cxnLst/>
              <a:rect l="l" t="t" r="r" b="b"/>
              <a:pathLst>
                <a:path w="22" h="15" extrusionOk="0">
                  <a:moveTo>
                    <a:pt x="21" y="14"/>
                  </a:moveTo>
                  <a:cubicBezTo>
                    <a:pt x="14" y="7"/>
                    <a:pt x="7" y="4"/>
                    <a:pt x="0" y="0"/>
                  </a:cubicBezTo>
                  <a:cubicBezTo>
                    <a:pt x="7" y="4"/>
                    <a:pt x="14" y="7"/>
                    <a:pt x="21"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5724;p59">
              <a:extLst>
                <a:ext uri="{FF2B5EF4-FFF2-40B4-BE49-F238E27FC236}">
                  <a16:creationId xmlns:a16="http://schemas.microsoft.com/office/drawing/2014/main" id="{A7E244A2-2554-596A-C6D7-D2C20ABE6BBA}"/>
                </a:ext>
              </a:extLst>
            </p:cNvPr>
            <p:cNvSpPr/>
            <p:nvPr/>
          </p:nvSpPr>
          <p:spPr>
            <a:xfrm>
              <a:off x="1450947" y="2076980"/>
              <a:ext cx="204" cy="54"/>
            </a:xfrm>
            <a:custGeom>
              <a:avLst/>
              <a:gdLst/>
              <a:ahLst/>
              <a:cxnLst/>
              <a:rect l="l" t="t" r="r" b="b"/>
              <a:pathLst>
                <a:path w="15" h="4" extrusionOk="0">
                  <a:moveTo>
                    <a:pt x="15"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5725;p59">
              <a:extLst>
                <a:ext uri="{FF2B5EF4-FFF2-40B4-BE49-F238E27FC236}">
                  <a16:creationId xmlns:a16="http://schemas.microsoft.com/office/drawing/2014/main" id="{FDB327CD-B4D3-A83C-EC61-C786A3BFA7F0}"/>
                </a:ext>
              </a:extLst>
            </p:cNvPr>
            <p:cNvSpPr/>
            <p:nvPr/>
          </p:nvSpPr>
          <p:spPr>
            <a:xfrm>
              <a:off x="1452237" y="2077645"/>
              <a:ext cx="204" cy="244"/>
            </a:xfrm>
            <a:custGeom>
              <a:avLst/>
              <a:gdLst/>
              <a:ahLst/>
              <a:cxnLst/>
              <a:rect l="l" t="t" r="r" b="b"/>
              <a:pathLst>
                <a:path w="15" h="18" extrusionOk="0">
                  <a:moveTo>
                    <a:pt x="0" y="0"/>
                  </a:moveTo>
                  <a:lnTo>
                    <a:pt x="14"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5726;p59">
              <a:extLst>
                <a:ext uri="{FF2B5EF4-FFF2-40B4-BE49-F238E27FC236}">
                  <a16:creationId xmlns:a16="http://schemas.microsoft.com/office/drawing/2014/main" id="{16D3B16A-2116-8324-F9BD-E0BD6B24F7BE}"/>
                </a:ext>
              </a:extLst>
            </p:cNvPr>
            <p:cNvSpPr/>
            <p:nvPr/>
          </p:nvSpPr>
          <p:spPr>
            <a:xfrm>
              <a:off x="1449671" y="2076884"/>
              <a:ext cx="625" cy="54"/>
            </a:xfrm>
            <a:custGeom>
              <a:avLst/>
              <a:gdLst/>
              <a:ahLst/>
              <a:cxnLst/>
              <a:rect l="l" t="t" r="r" b="b"/>
              <a:pathLst>
                <a:path w="46" h="4" extrusionOk="0">
                  <a:moveTo>
                    <a:pt x="46" y="0"/>
                  </a:moveTo>
                  <a:cubicBezTo>
                    <a:pt x="28" y="0"/>
                    <a:pt x="14" y="0"/>
                    <a:pt x="0" y="4"/>
                  </a:cubicBezTo>
                  <a:cubicBezTo>
                    <a:pt x="14" y="0"/>
                    <a:pt x="28" y="0"/>
                    <a:pt x="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5727;p59">
              <a:extLst>
                <a:ext uri="{FF2B5EF4-FFF2-40B4-BE49-F238E27FC236}">
                  <a16:creationId xmlns:a16="http://schemas.microsoft.com/office/drawing/2014/main" id="{CAFD30D7-AF0F-5F4F-34F5-02A6FBB0CE93}"/>
                </a:ext>
              </a:extLst>
            </p:cNvPr>
            <p:cNvSpPr/>
            <p:nvPr/>
          </p:nvSpPr>
          <p:spPr>
            <a:xfrm>
              <a:off x="1450621" y="2076884"/>
              <a:ext cx="244" cy="54"/>
            </a:xfrm>
            <a:custGeom>
              <a:avLst/>
              <a:gdLst/>
              <a:ahLst/>
              <a:cxnLst/>
              <a:rect l="l" t="t" r="r" b="b"/>
              <a:pathLst>
                <a:path w="18" h="4" extrusionOk="0">
                  <a:moveTo>
                    <a:pt x="18"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5728;p59">
              <a:extLst>
                <a:ext uri="{FF2B5EF4-FFF2-40B4-BE49-F238E27FC236}">
                  <a16:creationId xmlns:a16="http://schemas.microsoft.com/office/drawing/2014/main" id="{0EF996B9-12E8-335F-4357-178C592BD768}"/>
                </a:ext>
              </a:extLst>
            </p:cNvPr>
            <p:cNvSpPr/>
            <p:nvPr/>
          </p:nvSpPr>
          <p:spPr>
            <a:xfrm>
              <a:off x="1451286" y="2077075"/>
              <a:ext cx="204" cy="54"/>
            </a:xfrm>
            <a:custGeom>
              <a:avLst/>
              <a:gdLst/>
              <a:ahLst/>
              <a:cxnLst/>
              <a:rect l="l" t="t" r="r" b="b"/>
              <a:pathLst>
                <a:path w="15" h="4" extrusionOk="0">
                  <a:moveTo>
                    <a:pt x="14"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5729;p59">
              <a:extLst>
                <a:ext uri="{FF2B5EF4-FFF2-40B4-BE49-F238E27FC236}">
                  <a16:creationId xmlns:a16="http://schemas.microsoft.com/office/drawing/2014/main" id="{DC85C524-207A-3B76-9A28-7F86EA88EB8E}"/>
                </a:ext>
              </a:extLst>
            </p:cNvPr>
            <p:cNvSpPr/>
            <p:nvPr/>
          </p:nvSpPr>
          <p:spPr>
            <a:xfrm>
              <a:off x="1450336" y="2076884"/>
              <a:ext cx="204" cy="14"/>
            </a:xfrm>
            <a:custGeom>
              <a:avLst/>
              <a:gdLst/>
              <a:ahLst/>
              <a:cxnLst/>
              <a:rect l="l" t="t" r="r" b="b"/>
              <a:pathLst>
                <a:path w="15" h="1" extrusionOk="0">
                  <a:moveTo>
                    <a:pt x="0" y="0"/>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5730;p59">
              <a:extLst>
                <a:ext uri="{FF2B5EF4-FFF2-40B4-BE49-F238E27FC236}">
                  <a16:creationId xmlns:a16="http://schemas.microsoft.com/office/drawing/2014/main" id="{7AD09815-45CB-7D8C-3291-8FEE0DC74A96}"/>
                </a:ext>
              </a:extLst>
            </p:cNvPr>
            <p:cNvSpPr/>
            <p:nvPr/>
          </p:nvSpPr>
          <p:spPr>
            <a:xfrm>
              <a:off x="1447580" y="2072417"/>
              <a:ext cx="14" cy="149"/>
            </a:xfrm>
            <a:custGeom>
              <a:avLst/>
              <a:gdLst/>
              <a:ahLst/>
              <a:cxnLst/>
              <a:rect l="l" t="t" r="r" b="b"/>
              <a:pathLst>
                <a:path w="1" h="11" extrusionOk="0">
                  <a:moveTo>
                    <a:pt x="0"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5731;p59">
              <a:extLst>
                <a:ext uri="{FF2B5EF4-FFF2-40B4-BE49-F238E27FC236}">
                  <a16:creationId xmlns:a16="http://schemas.microsoft.com/office/drawing/2014/main" id="{A084C12A-14AC-AC8B-2DBA-098EC6B3BF13}"/>
                </a:ext>
              </a:extLst>
            </p:cNvPr>
            <p:cNvSpPr/>
            <p:nvPr/>
          </p:nvSpPr>
          <p:spPr>
            <a:xfrm>
              <a:off x="1480899" y="2047082"/>
              <a:ext cx="339" cy="339"/>
            </a:xfrm>
            <a:custGeom>
              <a:avLst/>
              <a:gdLst/>
              <a:ahLst/>
              <a:cxnLst/>
              <a:rect l="l" t="t" r="r" b="b"/>
              <a:pathLst>
                <a:path w="25" h="25" extrusionOk="0">
                  <a:moveTo>
                    <a:pt x="0" y="0"/>
                  </a:moveTo>
                  <a:lnTo>
                    <a:pt x="25"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5732;p59">
              <a:extLst>
                <a:ext uri="{FF2B5EF4-FFF2-40B4-BE49-F238E27FC236}">
                  <a16:creationId xmlns:a16="http://schemas.microsoft.com/office/drawing/2014/main" id="{8B0090B5-C475-DD10-DBE7-5D31E6025EAC}"/>
                </a:ext>
              </a:extLst>
            </p:cNvPr>
            <p:cNvSpPr/>
            <p:nvPr/>
          </p:nvSpPr>
          <p:spPr>
            <a:xfrm>
              <a:off x="1479989" y="2046077"/>
              <a:ext cx="299" cy="299"/>
            </a:xfrm>
            <a:custGeom>
              <a:avLst/>
              <a:gdLst/>
              <a:ahLst/>
              <a:cxnLst/>
              <a:rect l="l" t="t" r="r" b="b"/>
              <a:pathLst>
                <a:path w="22" h="22" extrusionOk="0">
                  <a:moveTo>
                    <a:pt x="8" y="4"/>
                  </a:moveTo>
                  <a:lnTo>
                    <a:pt x="1" y="1"/>
                  </a:lnTo>
                  <a:lnTo>
                    <a:pt x="8" y="4"/>
                  </a:lnTo>
                  <a:lnTo>
                    <a:pt x="22"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5733;p59">
              <a:extLst>
                <a:ext uri="{FF2B5EF4-FFF2-40B4-BE49-F238E27FC236}">
                  <a16:creationId xmlns:a16="http://schemas.microsoft.com/office/drawing/2014/main" id="{08FAD734-3918-7B82-6540-9C106C310D47}"/>
                </a:ext>
              </a:extLst>
            </p:cNvPr>
            <p:cNvSpPr/>
            <p:nvPr/>
          </p:nvSpPr>
          <p:spPr>
            <a:xfrm>
              <a:off x="1504429" y="1192826"/>
              <a:ext cx="453000" cy="337170"/>
            </a:xfrm>
            <a:custGeom>
              <a:avLst/>
              <a:gdLst/>
              <a:ahLst/>
              <a:cxnLst/>
              <a:rect l="l" t="t" r="r" b="b"/>
              <a:pathLst>
                <a:path w="33364" h="24833" extrusionOk="0">
                  <a:moveTo>
                    <a:pt x="22952" y="0"/>
                  </a:moveTo>
                  <a:cubicBezTo>
                    <a:pt x="22824" y="0"/>
                    <a:pt x="22695" y="5"/>
                    <a:pt x="22570" y="14"/>
                  </a:cubicBezTo>
                  <a:cubicBezTo>
                    <a:pt x="22217" y="39"/>
                    <a:pt x="21667" y="46"/>
                    <a:pt x="21184" y="53"/>
                  </a:cubicBezTo>
                  <a:cubicBezTo>
                    <a:pt x="20778" y="60"/>
                    <a:pt x="20431" y="63"/>
                    <a:pt x="20291" y="77"/>
                  </a:cubicBezTo>
                  <a:cubicBezTo>
                    <a:pt x="20179" y="91"/>
                    <a:pt x="20067" y="112"/>
                    <a:pt x="19958" y="144"/>
                  </a:cubicBezTo>
                  <a:cubicBezTo>
                    <a:pt x="19822" y="186"/>
                    <a:pt x="19679" y="207"/>
                    <a:pt x="19539" y="207"/>
                  </a:cubicBezTo>
                  <a:cubicBezTo>
                    <a:pt x="19528" y="207"/>
                    <a:pt x="19518" y="207"/>
                    <a:pt x="19507" y="207"/>
                  </a:cubicBezTo>
                  <a:cubicBezTo>
                    <a:pt x="19486" y="205"/>
                    <a:pt x="19464" y="205"/>
                    <a:pt x="19443" y="205"/>
                  </a:cubicBezTo>
                  <a:cubicBezTo>
                    <a:pt x="19233" y="205"/>
                    <a:pt x="19032" y="265"/>
                    <a:pt x="19006" y="319"/>
                  </a:cubicBezTo>
                  <a:cubicBezTo>
                    <a:pt x="19003" y="329"/>
                    <a:pt x="19017" y="347"/>
                    <a:pt x="19024" y="357"/>
                  </a:cubicBezTo>
                  <a:cubicBezTo>
                    <a:pt x="19160" y="504"/>
                    <a:pt x="19104" y="620"/>
                    <a:pt x="19073" y="662"/>
                  </a:cubicBezTo>
                  <a:cubicBezTo>
                    <a:pt x="19008" y="754"/>
                    <a:pt x="18871" y="802"/>
                    <a:pt x="18752" y="802"/>
                  </a:cubicBezTo>
                  <a:cubicBezTo>
                    <a:pt x="18703" y="802"/>
                    <a:pt x="18658" y="794"/>
                    <a:pt x="18621" y="777"/>
                  </a:cubicBezTo>
                  <a:cubicBezTo>
                    <a:pt x="18548" y="753"/>
                    <a:pt x="18506" y="676"/>
                    <a:pt x="18523" y="599"/>
                  </a:cubicBezTo>
                  <a:cubicBezTo>
                    <a:pt x="18530" y="553"/>
                    <a:pt x="18488" y="518"/>
                    <a:pt x="18450" y="497"/>
                  </a:cubicBezTo>
                  <a:cubicBezTo>
                    <a:pt x="18354" y="440"/>
                    <a:pt x="18210" y="411"/>
                    <a:pt x="18077" y="411"/>
                  </a:cubicBezTo>
                  <a:cubicBezTo>
                    <a:pt x="17957" y="411"/>
                    <a:pt x="17846" y="435"/>
                    <a:pt x="17788" y="483"/>
                  </a:cubicBezTo>
                  <a:cubicBezTo>
                    <a:pt x="17724" y="536"/>
                    <a:pt x="17624" y="555"/>
                    <a:pt x="17500" y="555"/>
                  </a:cubicBezTo>
                  <a:cubicBezTo>
                    <a:pt x="17346" y="555"/>
                    <a:pt x="17155" y="525"/>
                    <a:pt x="16958" y="494"/>
                  </a:cubicBezTo>
                  <a:cubicBezTo>
                    <a:pt x="16798" y="469"/>
                    <a:pt x="16599" y="437"/>
                    <a:pt x="16462" y="437"/>
                  </a:cubicBezTo>
                  <a:cubicBezTo>
                    <a:pt x="16387" y="437"/>
                    <a:pt x="16330" y="447"/>
                    <a:pt x="16311" y="473"/>
                  </a:cubicBezTo>
                  <a:cubicBezTo>
                    <a:pt x="16195" y="623"/>
                    <a:pt x="15719" y="651"/>
                    <a:pt x="15057" y="672"/>
                  </a:cubicBezTo>
                  <a:cubicBezTo>
                    <a:pt x="14858" y="672"/>
                    <a:pt x="14658" y="686"/>
                    <a:pt x="14462" y="707"/>
                  </a:cubicBezTo>
                  <a:cubicBezTo>
                    <a:pt x="14515" y="742"/>
                    <a:pt x="14609" y="791"/>
                    <a:pt x="14676" y="826"/>
                  </a:cubicBezTo>
                  <a:cubicBezTo>
                    <a:pt x="14931" y="956"/>
                    <a:pt x="15085" y="1040"/>
                    <a:pt x="15064" y="1159"/>
                  </a:cubicBezTo>
                  <a:cubicBezTo>
                    <a:pt x="15040" y="1274"/>
                    <a:pt x="14868" y="1285"/>
                    <a:pt x="14543" y="1299"/>
                  </a:cubicBezTo>
                  <a:cubicBezTo>
                    <a:pt x="14389" y="1306"/>
                    <a:pt x="14105" y="1323"/>
                    <a:pt x="14060" y="1369"/>
                  </a:cubicBezTo>
                  <a:cubicBezTo>
                    <a:pt x="14067" y="1376"/>
                    <a:pt x="14070" y="1386"/>
                    <a:pt x="14077" y="1393"/>
                  </a:cubicBezTo>
                  <a:cubicBezTo>
                    <a:pt x="14189" y="1523"/>
                    <a:pt x="14427" y="1645"/>
                    <a:pt x="14686" y="1772"/>
                  </a:cubicBezTo>
                  <a:cubicBezTo>
                    <a:pt x="14970" y="1915"/>
                    <a:pt x="15267" y="2066"/>
                    <a:pt x="15463" y="2262"/>
                  </a:cubicBezTo>
                  <a:cubicBezTo>
                    <a:pt x="15519" y="2314"/>
                    <a:pt x="15642" y="2440"/>
                    <a:pt x="15572" y="2528"/>
                  </a:cubicBezTo>
                  <a:cubicBezTo>
                    <a:pt x="15549" y="2555"/>
                    <a:pt x="15511" y="2566"/>
                    <a:pt x="15463" y="2566"/>
                  </a:cubicBezTo>
                  <a:cubicBezTo>
                    <a:pt x="15233" y="2566"/>
                    <a:pt x="14774" y="2300"/>
                    <a:pt x="14672" y="2234"/>
                  </a:cubicBezTo>
                  <a:cubicBezTo>
                    <a:pt x="14480" y="2108"/>
                    <a:pt x="14263" y="2066"/>
                    <a:pt x="14053" y="2024"/>
                  </a:cubicBezTo>
                  <a:cubicBezTo>
                    <a:pt x="13818" y="1975"/>
                    <a:pt x="13594" y="1929"/>
                    <a:pt x="13447" y="1772"/>
                  </a:cubicBezTo>
                  <a:cubicBezTo>
                    <a:pt x="13251" y="1565"/>
                    <a:pt x="12657" y="1411"/>
                    <a:pt x="12299" y="1411"/>
                  </a:cubicBezTo>
                  <a:cubicBezTo>
                    <a:pt x="12191" y="1411"/>
                    <a:pt x="12104" y="1426"/>
                    <a:pt x="12057" y="1456"/>
                  </a:cubicBezTo>
                  <a:cubicBezTo>
                    <a:pt x="12050" y="1463"/>
                    <a:pt x="12033" y="1474"/>
                    <a:pt x="12033" y="1488"/>
                  </a:cubicBezTo>
                  <a:cubicBezTo>
                    <a:pt x="12033" y="1554"/>
                    <a:pt x="12239" y="1691"/>
                    <a:pt x="12376" y="1786"/>
                  </a:cubicBezTo>
                  <a:cubicBezTo>
                    <a:pt x="12607" y="1943"/>
                    <a:pt x="12750" y="2045"/>
                    <a:pt x="12750" y="2164"/>
                  </a:cubicBezTo>
                  <a:cubicBezTo>
                    <a:pt x="12750" y="2202"/>
                    <a:pt x="12733" y="2241"/>
                    <a:pt x="12701" y="2269"/>
                  </a:cubicBezTo>
                  <a:cubicBezTo>
                    <a:pt x="12662" y="2301"/>
                    <a:pt x="12604" y="2313"/>
                    <a:pt x="12535" y="2313"/>
                  </a:cubicBezTo>
                  <a:cubicBezTo>
                    <a:pt x="12449" y="2313"/>
                    <a:pt x="12346" y="2295"/>
                    <a:pt x="12239" y="2276"/>
                  </a:cubicBezTo>
                  <a:cubicBezTo>
                    <a:pt x="12165" y="2262"/>
                    <a:pt x="12063" y="2245"/>
                    <a:pt x="12004" y="2245"/>
                  </a:cubicBezTo>
                  <a:cubicBezTo>
                    <a:pt x="11985" y="2245"/>
                    <a:pt x="11970" y="2247"/>
                    <a:pt x="11963" y="2251"/>
                  </a:cubicBezTo>
                  <a:cubicBezTo>
                    <a:pt x="11945" y="2264"/>
                    <a:pt x="11925" y="2270"/>
                    <a:pt x="11903" y="2270"/>
                  </a:cubicBezTo>
                  <a:cubicBezTo>
                    <a:pt x="11816" y="2270"/>
                    <a:pt x="11694" y="2178"/>
                    <a:pt x="11518" y="2045"/>
                  </a:cubicBezTo>
                  <a:cubicBezTo>
                    <a:pt x="11322" y="1898"/>
                    <a:pt x="11077" y="1712"/>
                    <a:pt x="10923" y="1712"/>
                  </a:cubicBezTo>
                  <a:cubicBezTo>
                    <a:pt x="10853" y="1712"/>
                    <a:pt x="10839" y="1726"/>
                    <a:pt x="10835" y="1730"/>
                  </a:cubicBezTo>
                  <a:cubicBezTo>
                    <a:pt x="10818" y="1754"/>
                    <a:pt x="10846" y="1849"/>
                    <a:pt x="10867" y="1926"/>
                  </a:cubicBezTo>
                  <a:cubicBezTo>
                    <a:pt x="10909" y="2062"/>
                    <a:pt x="10933" y="2199"/>
                    <a:pt x="10937" y="2342"/>
                  </a:cubicBezTo>
                  <a:cubicBezTo>
                    <a:pt x="10937" y="2615"/>
                    <a:pt x="10695" y="2818"/>
                    <a:pt x="10524" y="2878"/>
                  </a:cubicBezTo>
                  <a:cubicBezTo>
                    <a:pt x="10489" y="2890"/>
                    <a:pt x="10461" y="2894"/>
                    <a:pt x="10437" y="2894"/>
                  </a:cubicBezTo>
                  <a:cubicBezTo>
                    <a:pt x="10384" y="2894"/>
                    <a:pt x="10357" y="2871"/>
                    <a:pt x="10345" y="2857"/>
                  </a:cubicBezTo>
                  <a:cubicBezTo>
                    <a:pt x="10310" y="2811"/>
                    <a:pt x="10317" y="2752"/>
                    <a:pt x="10366" y="2678"/>
                  </a:cubicBezTo>
                  <a:cubicBezTo>
                    <a:pt x="10454" y="2542"/>
                    <a:pt x="10457" y="2265"/>
                    <a:pt x="10377" y="2017"/>
                  </a:cubicBezTo>
                  <a:cubicBezTo>
                    <a:pt x="10317" y="1831"/>
                    <a:pt x="10219" y="1702"/>
                    <a:pt x="10107" y="1660"/>
                  </a:cubicBezTo>
                  <a:cubicBezTo>
                    <a:pt x="10067" y="1644"/>
                    <a:pt x="10017" y="1637"/>
                    <a:pt x="9959" y="1637"/>
                  </a:cubicBezTo>
                  <a:cubicBezTo>
                    <a:pt x="9770" y="1637"/>
                    <a:pt x="9502" y="1709"/>
                    <a:pt x="9242" y="1779"/>
                  </a:cubicBezTo>
                  <a:cubicBezTo>
                    <a:pt x="8974" y="1849"/>
                    <a:pt x="8693" y="1923"/>
                    <a:pt x="8489" y="1923"/>
                  </a:cubicBezTo>
                  <a:cubicBezTo>
                    <a:pt x="8479" y="1923"/>
                    <a:pt x="8470" y="1922"/>
                    <a:pt x="8462" y="1922"/>
                  </a:cubicBezTo>
                  <a:cubicBezTo>
                    <a:pt x="8437" y="1921"/>
                    <a:pt x="8412" y="1921"/>
                    <a:pt x="8387" y="1921"/>
                  </a:cubicBezTo>
                  <a:cubicBezTo>
                    <a:pt x="8048" y="1921"/>
                    <a:pt x="7760" y="2007"/>
                    <a:pt x="7741" y="2069"/>
                  </a:cubicBezTo>
                  <a:cubicBezTo>
                    <a:pt x="7741" y="2076"/>
                    <a:pt x="7751" y="2108"/>
                    <a:pt x="7835" y="2153"/>
                  </a:cubicBezTo>
                  <a:cubicBezTo>
                    <a:pt x="7965" y="2230"/>
                    <a:pt x="8028" y="2307"/>
                    <a:pt x="8024" y="2381"/>
                  </a:cubicBezTo>
                  <a:cubicBezTo>
                    <a:pt x="8021" y="2430"/>
                    <a:pt x="7989" y="2475"/>
                    <a:pt x="7947" y="2496"/>
                  </a:cubicBezTo>
                  <a:cubicBezTo>
                    <a:pt x="7913" y="2513"/>
                    <a:pt x="7868" y="2521"/>
                    <a:pt x="7815" y="2521"/>
                  </a:cubicBezTo>
                  <a:cubicBezTo>
                    <a:pt x="7699" y="2521"/>
                    <a:pt x="7548" y="2478"/>
                    <a:pt x="7408" y="2377"/>
                  </a:cubicBezTo>
                  <a:cubicBezTo>
                    <a:pt x="7318" y="2314"/>
                    <a:pt x="7159" y="2287"/>
                    <a:pt x="6983" y="2287"/>
                  </a:cubicBezTo>
                  <a:cubicBezTo>
                    <a:pt x="6839" y="2287"/>
                    <a:pt x="6684" y="2305"/>
                    <a:pt x="6547" y="2335"/>
                  </a:cubicBezTo>
                  <a:cubicBezTo>
                    <a:pt x="6379" y="2370"/>
                    <a:pt x="6291" y="2412"/>
                    <a:pt x="6263" y="2437"/>
                  </a:cubicBezTo>
                  <a:cubicBezTo>
                    <a:pt x="6386" y="2528"/>
                    <a:pt x="6477" y="2703"/>
                    <a:pt x="6505" y="2902"/>
                  </a:cubicBezTo>
                  <a:cubicBezTo>
                    <a:pt x="6533" y="3084"/>
                    <a:pt x="6505" y="3249"/>
                    <a:pt x="6431" y="3350"/>
                  </a:cubicBezTo>
                  <a:cubicBezTo>
                    <a:pt x="6386" y="3410"/>
                    <a:pt x="6327" y="3432"/>
                    <a:pt x="6257" y="3432"/>
                  </a:cubicBezTo>
                  <a:cubicBezTo>
                    <a:pt x="6158" y="3432"/>
                    <a:pt x="6036" y="3387"/>
                    <a:pt x="5903" y="3340"/>
                  </a:cubicBezTo>
                  <a:cubicBezTo>
                    <a:pt x="5739" y="3279"/>
                    <a:pt x="5555" y="3212"/>
                    <a:pt x="5380" y="3212"/>
                  </a:cubicBezTo>
                  <a:cubicBezTo>
                    <a:pt x="5364" y="3212"/>
                    <a:pt x="5348" y="3213"/>
                    <a:pt x="5332" y="3214"/>
                  </a:cubicBezTo>
                  <a:cubicBezTo>
                    <a:pt x="5146" y="3228"/>
                    <a:pt x="4534" y="3469"/>
                    <a:pt x="3953" y="3767"/>
                  </a:cubicBezTo>
                  <a:cubicBezTo>
                    <a:pt x="3189" y="4152"/>
                    <a:pt x="2913" y="4401"/>
                    <a:pt x="2916" y="4467"/>
                  </a:cubicBezTo>
                  <a:cubicBezTo>
                    <a:pt x="2960" y="4560"/>
                    <a:pt x="3197" y="4573"/>
                    <a:pt x="3428" y="4573"/>
                  </a:cubicBezTo>
                  <a:cubicBezTo>
                    <a:pt x="3476" y="4573"/>
                    <a:pt x="3525" y="4573"/>
                    <a:pt x="3571" y="4572"/>
                  </a:cubicBezTo>
                  <a:cubicBezTo>
                    <a:pt x="3626" y="4571"/>
                    <a:pt x="3681" y="4571"/>
                    <a:pt x="3734" y="4571"/>
                  </a:cubicBezTo>
                  <a:cubicBezTo>
                    <a:pt x="3936" y="4571"/>
                    <a:pt x="4116" y="4581"/>
                    <a:pt x="4229" y="4642"/>
                  </a:cubicBezTo>
                  <a:cubicBezTo>
                    <a:pt x="4310" y="4688"/>
                    <a:pt x="4362" y="4775"/>
                    <a:pt x="4362" y="4870"/>
                  </a:cubicBezTo>
                  <a:cubicBezTo>
                    <a:pt x="4376" y="5150"/>
                    <a:pt x="4065" y="5563"/>
                    <a:pt x="3781" y="5759"/>
                  </a:cubicBezTo>
                  <a:cubicBezTo>
                    <a:pt x="3596" y="5882"/>
                    <a:pt x="3207" y="5892"/>
                    <a:pt x="2829" y="5903"/>
                  </a:cubicBezTo>
                  <a:cubicBezTo>
                    <a:pt x="2542" y="5910"/>
                    <a:pt x="2104" y="5920"/>
                    <a:pt x="2094" y="6018"/>
                  </a:cubicBezTo>
                  <a:cubicBezTo>
                    <a:pt x="2076" y="6186"/>
                    <a:pt x="1768" y="6256"/>
                    <a:pt x="1180" y="6375"/>
                  </a:cubicBezTo>
                  <a:cubicBezTo>
                    <a:pt x="686" y="6473"/>
                    <a:pt x="7" y="6610"/>
                    <a:pt x="7" y="6820"/>
                  </a:cubicBezTo>
                  <a:cubicBezTo>
                    <a:pt x="0" y="6984"/>
                    <a:pt x="116" y="7131"/>
                    <a:pt x="280" y="7159"/>
                  </a:cubicBezTo>
                  <a:cubicBezTo>
                    <a:pt x="364" y="7177"/>
                    <a:pt x="448" y="7184"/>
                    <a:pt x="536" y="7187"/>
                  </a:cubicBezTo>
                  <a:cubicBezTo>
                    <a:pt x="763" y="7198"/>
                    <a:pt x="1019" y="7212"/>
                    <a:pt x="1222" y="7439"/>
                  </a:cubicBezTo>
                  <a:cubicBezTo>
                    <a:pt x="1356" y="7591"/>
                    <a:pt x="1632" y="7659"/>
                    <a:pt x="1931" y="7659"/>
                  </a:cubicBezTo>
                  <a:cubicBezTo>
                    <a:pt x="2172" y="7659"/>
                    <a:pt x="2427" y="7615"/>
                    <a:pt x="2636" y="7534"/>
                  </a:cubicBezTo>
                  <a:cubicBezTo>
                    <a:pt x="2768" y="7484"/>
                    <a:pt x="2898" y="7459"/>
                    <a:pt x="3018" y="7459"/>
                  </a:cubicBezTo>
                  <a:cubicBezTo>
                    <a:pt x="3168" y="7459"/>
                    <a:pt x="3302" y="7497"/>
                    <a:pt x="3406" y="7572"/>
                  </a:cubicBezTo>
                  <a:cubicBezTo>
                    <a:pt x="3522" y="7649"/>
                    <a:pt x="3589" y="7782"/>
                    <a:pt x="3582" y="7923"/>
                  </a:cubicBezTo>
                  <a:cubicBezTo>
                    <a:pt x="3578" y="7965"/>
                    <a:pt x="3561" y="8007"/>
                    <a:pt x="3526" y="8035"/>
                  </a:cubicBezTo>
                  <a:cubicBezTo>
                    <a:pt x="3474" y="8079"/>
                    <a:pt x="3392" y="8095"/>
                    <a:pt x="3279" y="8095"/>
                  </a:cubicBezTo>
                  <a:cubicBezTo>
                    <a:pt x="3168" y="8095"/>
                    <a:pt x="3028" y="8080"/>
                    <a:pt x="2857" y="8059"/>
                  </a:cubicBezTo>
                  <a:cubicBezTo>
                    <a:pt x="2692" y="8040"/>
                    <a:pt x="2516" y="8018"/>
                    <a:pt x="2367" y="8018"/>
                  </a:cubicBezTo>
                  <a:cubicBezTo>
                    <a:pt x="2247" y="8018"/>
                    <a:pt x="2144" y="8032"/>
                    <a:pt x="2080" y="8073"/>
                  </a:cubicBezTo>
                  <a:cubicBezTo>
                    <a:pt x="1901" y="8182"/>
                    <a:pt x="1562" y="8192"/>
                    <a:pt x="1260" y="8203"/>
                  </a:cubicBezTo>
                  <a:cubicBezTo>
                    <a:pt x="1082" y="8210"/>
                    <a:pt x="809" y="8217"/>
                    <a:pt x="767" y="8262"/>
                  </a:cubicBezTo>
                  <a:cubicBezTo>
                    <a:pt x="795" y="8371"/>
                    <a:pt x="1054" y="8392"/>
                    <a:pt x="1302" y="8416"/>
                  </a:cubicBezTo>
                  <a:cubicBezTo>
                    <a:pt x="1432" y="8430"/>
                    <a:pt x="1572" y="8444"/>
                    <a:pt x="1702" y="8469"/>
                  </a:cubicBezTo>
                  <a:cubicBezTo>
                    <a:pt x="1842" y="8493"/>
                    <a:pt x="1919" y="8535"/>
                    <a:pt x="1943" y="8602"/>
                  </a:cubicBezTo>
                  <a:cubicBezTo>
                    <a:pt x="1971" y="8686"/>
                    <a:pt x="1912" y="8759"/>
                    <a:pt x="1856" y="8833"/>
                  </a:cubicBezTo>
                  <a:cubicBezTo>
                    <a:pt x="1817" y="8882"/>
                    <a:pt x="1775" y="8934"/>
                    <a:pt x="1772" y="8973"/>
                  </a:cubicBezTo>
                  <a:cubicBezTo>
                    <a:pt x="1765" y="9025"/>
                    <a:pt x="1793" y="9043"/>
                    <a:pt x="1975" y="9102"/>
                  </a:cubicBezTo>
                  <a:cubicBezTo>
                    <a:pt x="2115" y="9144"/>
                    <a:pt x="2251" y="9200"/>
                    <a:pt x="2381" y="9267"/>
                  </a:cubicBezTo>
                  <a:cubicBezTo>
                    <a:pt x="2674" y="9410"/>
                    <a:pt x="3018" y="9487"/>
                    <a:pt x="3166" y="9487"/>
                  </a:cubicBezTo>
                  <a:cubicBezTo>
                    <a:pt x="3184" y="9487"/>
                    <a:pt x="3199" y="9486"/>
                    <a:pt x="3210" y="9484"/>
                  </a:cubicBezTo>
                  <a:cubicBezTo>
                    <a:pt x="3203" y="9477"/>
                    <a:pt x="3200" y="9470"/>
                    <a:pt x="3193" y="9466"/>
                  </a:cubicBezTo>
                  <a:cubicBezTo>
                    <a:pt x="3137" y="9403"/>
                    <a:pt x="3116" y="9347"/>
                    <a:pt x="3137" y="9295"/>
                  </a:cubicBezTo>
                  <a:cubicBezTo>
                    <a:pt x="3154" y="9239"/>
                    <a:pt x="3210" y="9200"/>
                    <a:pt x="3301" y="9186"/>
                  </a:cubicBezTo>
                  <a:cubicBezTo>
                    <a:pt x="3333" y="9181"/>
                    <a:pt x="3371" y="9178"/>
                    <a:pt x="3412" y="9178"/>
                  </a:cubicBezTo>
                  <a:cubicBezTo>
                    <a:pt x="3568" y="9178"/>
                    <a:pt x="3769" y="9221"/>
                    <a:pt x="3844" y="9316"/>
                  </a:cubicBezTo>
                  <a:cubicBezTo>
                    <a:pt x="3849" y="9322"/>
                    <a:pt x="3857" y="9325"/>
                    <a:pt x="3868" y="9325"/>
                  </a:cubicBezTo>
                  <a:cubicBezTo>
                    <a:pt x="3906" y="9325"/>
                    <a:pt x="3976" y="9293"/>
                    <a:pt x="4044" y="9263"/>
                  </a:cubicBezTo>
                  <a:cubicBezTo>
                    <a:pt x="4151" y="9211"/>
                    <a:pt x="4282" y="9150"/>
                    <a:pt x="4421" y="9150"/>
                  </a:cubicBezTo>
                  <a:cubicBezTo>
                    <a:pt x="4459" y="9150"/>
                    <a:pt x="4498" y="9155"/>
                    <a:pt x="4537" y="9165"/>
                  </a:cubicBezTo>
                  <a:cubicBezTo>
                    <a:pt x="4561" y="9172"/>
                    <a:pt x="4583" y="9174"/>
                    <a:pt x="4605" y="9174"/>
                  </a:cubicBezTo>
                  <a:cubicBezTo>
                    <a:pt x="4690" y="9174"/>
                    <a:pt x="4758" y="9130"/>
                    <a:pt x="4828" y="9085"/>
                  </a:cubicBezTo>
                  <a:cubicBezTo>
                    <a:pt x="4894" y="9041"/>
                    <a:pt x="4971" y="8991"/>
                    <a:pt x="5062" y="8991"/>
                  </a:cubicBezTo>
                  <a:cubicBezTo>
                    <a:pt x="5110" y="8991"/>
                    <a:pt x="5163" y="9005"/>
                    <a:pt x="5220" y="9043"/>
                  </a:cubicBezTo>
                  <a:cubicBezTo>
                    <a:pt x="5325" y="9113"/>
                    <a:pt x="5658" y="9179"/>
                    <a:pt x="5976" y="9242"/>
                  </a:cubicBezTo>
                  <a:cubicBezTo>
                    <a:pt x="6365" y="9316"/>
                    <a:pt x="6764" y="9396"/>
                    <a:pt x="6977" y="9508"/>
                  </a:cubicBezTo>
                  <a:cubicBezTo>
                    <a:pt x="7096" y="9571"/>
                    <a:pt x="7222" y="9624"/>
                    <a:pt x="7352" y="9669"/>
                  </a:cubicBezTo>
                  <a:cubicBezTo>
                    <a:pt x="7646" y="9778"/>
                    <a:pt x="7926" y="9879"/>
                    <a:pt x="7884" y="10142"/>
                  </a:cubicBezTo>
                  <a:cubicBezTo>
                    <a:pt x="7839" y="10422"/>
                    <a:pt x="8245" y="10643"/>
                    <a:pt x="8605" y="10800"/>
                  </a:cubicBezTo>
                  <a:cubicBezTo>
                    <a:pt x="9144" y="11038"/>
                    <a:pt x="9155" y="11591"/>
                    <a:pt x="9144" y="11752"/>
                  </a:cubicBezTo>
                  <a:cubicBezTo>
                    <a:pt x="9137" y="11871"/>
                    <a:pt x="9263" y="11983"/>
                    <a:pt x="9372" y="12082"/>
                  </a:cubicBezTo>
                  <a:cubicBezTo>
                    <a:pt x="9480" y="12180"/>
                    <a:pt x="9589" y="12278"/>
                    <a:pt x="9522" y="12383"/>
                  </a:cubicBezTo>
                  <a:cubicBezTo>
                    <a:pt x="9459" y="12488"/>
                    <a:pt x="9547" y="12652"/>
                    <a:pt x="9785" y="12862"/>
                  </a:cubicBezTo>
                  <a:cubicBezTo>
                    <a:pt x="9841" y="12904"/>
                    <a:pt x="9873" y="12971"/>
                    <a:pt x="9876" y="13037"/>
                  </a:cubicBezTo>
                  <a:cubicBezTo>
                    <a:pt x="9876" y="13156"/>
                    <a:pt x="9768" y="13247"/>
                    <a:pt x="9662" y="13338"/>
                  </a:cubicBezTo>
                  <a:cubicBezTo>
                    <a:pt x="9526" y="13454"/>
                    <a:pt x="9484" y="13503"/>
                    <a:pt x="9519" y="13552"/>
                  </a:cubicBezTo>
                  <a:cubicBezTo>
                    <a:pt x="9606" y="13664"/>
                    <a:pt x="9578" y="13807"/>
                    <a:pt x="9554" y="13933"/>
                  </a:cubicBezTo>
                  <a:cubicBezTo>
                    <a:pt x="9533" y="14035"/>
                    <a:pt x="9512" y="14130"/>
                    <a:pt x="9554" y="14186"/>
                  </a:cubicBezTo>
                  <a:cubicBezTo>
                    <a:pt x="9582" y="14228"/>
                    <a:pt x="9641" y="14256"/>
                    <a:pt x="9736" y="14270"/>
                  </a:cubicBezTo>
                  <a:cubicBezTo>
                    <a:pt x="9776" y="14276"/>
                    <a:pt x="9812" y="14279"/>
                    <a:pt x="9845" y="14279"/>
                  </a:cubicBezTo>
                  <a:cubicBezTo>
                    <a:pt x="10015" y="14279"/>
                    <a:pt x="10088" y="14200"/>
                    <a:pt x="10170" y="14112"/>
                  </a:cubicBezTo>
                  <a:cubicBezTo>
                    <a:pt x="10254" y="14017"/>
                    <a:pt x="10349" y="13912"/>
                    <a:pt x="10552" y="13912"/>
                  </a:cubicBezTo>
                  <a:cubicBezTo>
                    <a:pt x="10618" y="13912"/>
                    <a:pt x="10713" y="13919"/>
                    <a:pt x="10762" y="13986"/>
                  </a:cubicBezTo>
                  <a:cubicBezTo>
                    <a:pt x="10814" y="14049"/>
                    <a:pt x="10793" y="14140"/>
                    <a:pt x="10772" y="14224"/>
                  </a:cubicBezTo>
                  <a:cubicBezTo>
                    <a:pt x="10744" y="14340"/>
                    <a:pt x="10727" y="14420"/>
                    <a:pt x="10793" y="14483"/>
                  </a:cubicBezTo>
                  <a:cubicBezTo>
                    <a:pt x="10877" y="14567"/>
                    <a:pt x="11010" y="14606"/>
                    <a:pt x="11164" y="14651"/>
                  </a:cubicBezTo>
                  <a:cubicBezTo>
                    <a:pt x="11360" y="14711"/>
                    <a:pt x="11605" y="14784"/>
                    <a:pt x="11840" y="14980"/>
                  </a:cubicBezTo>
                  <a:cubicBezTo>
                    <a:pt x="12127" y="15222"/>
                    <a:pt x="12075" y="15358"/>
                    <a:pt x="12040" y="15404"/>
                  </a:cubicBezTo>
                  <a:cubicBezTo>
                    <a:pt x="12008" y="15443"/>
                    <a:pt x="11959" y="15463"/>
                    <a:pt x="11899" y="15463"/>
                  </a:cubicBezTo>
                  <a:cubicBezTo>
                    <a:pt x="11799" y="15463"/>
                    <a:pt x="11667" y="15410"/>
                    <a:pt x="11532" y="15309"/>
                  </a:cubicBezTo>
                  <a:cubicBezTo>
                    <a:pt x="11344" y="15172"/>
                    <a:pt x="10956" y="15130"/>
                    <a:pt x="10640" y="15130"/>
                  </a:cubicBezTo>
                  <a:cubicBezTo>
                    <a:pt x="10456" y="15130"/>
                    <a:pt x="10297" y="15144"/>
                    <a:pt x="10216" y="15162"/>
                  </a:cubicBezTo>
                  <a:cubicBezTo>
                    <a:pt x="10415" y="15325"/>
                    <a:pt x="11234" y="15768"/>
                    <a:pt x="11512" y="15768"/>
                  </a:cubicBezTo>
                  <a:cubicBezTo>
                    <a:pt x="11532" y="15768"/>
                    <a:pt x="11549" y="15766"/>
                    <a:pt x="11563" y="15761"/>
                  </a:cubicBezTo>
                  <a:cubicBezTo>
                    <a:pt x="11595" y="15750"/>
                    <a:pt x="11626" y="15745"/>
                    <a:pt x="11659" y="15745"/>
                  </a:cubicBezTo>
                  <a:cubicBezTo>
                    <a:pt x="11825" y="15745"/>
                    <a:pt x="11996" y="15879"/>
                    <a:pt x="12096" y="16037"/>
                  </a:cubicBezTo>
                  <a:cubicBezTo>
                    <a:pt x="12194" y="16199"/>
                    <a:pt x="12204" y="16349"/>
                    <a:pt x="12117" y="16433"/>
                  </a:cubicBezTo>
                  <a:cubicBezTo>
                    <a:pt x="12033" y="16521"/>
                    <a:pt x="12029" y="16741"/>
                    <a:pt x="12029" y="16916"/>
                  </a:cubicBezTo>
                  <a:cubicBezTo>
                    <a:pt x="12033" y="16997"/>
                    <a:pt x="12033" y="17081"/>
                    <a:pt x="12022" y="17161"/>
                  </a:cubicBezTo>
                  <a:cubicBezTo>
                    <a:pt x="12015" y="17203"/>
                    <a:pt x="11994" y="17242"/>
                    <a:pt x="11959" y="17266"/>
                  </a:cubicBezTo>
                  <a:cubicBezTo>
                    <a:pt x="11920" y="17294"/>
                    <a:pt x="11871" y="17303"/>
                    <a:pt x="11813" y="17303"/>
                  </a:cubicBezTo>
                  <a:cubicBezTo>
                    <a:pt x="11746" y="17303"/>
                    <a:pt x="11668" y="17290"/>
                    <a:pt x="11584" y="17277"/>
                  </a:cubicBezTo>
                  <a:cubicBezTo>
                    <a:pt x="11501" y="17257"/>
                    <a:pt x="11417" y="17247"/>
                    <a:pt x="11334" y="17247"/>
                  </a:cubicBezTo>
                  <a:cubicBezTo>
                    <a:pt x="11312" y="17247"/>
                    <a:pt x="11291" y="17247"/>
                    <a:pt x="11269" y="17249"/>
                  </a:cubicBezTo>
                  <a:cubicBezTo>
                    <a:pt x="10989" y="17284"/>
                    <a:pt x="10891" y="17368"/>
                    <a:pt x="10891" y="17571"/>
                  </a:cubicBezTo>
                  <a:cubicBezTo>
                    <a:pt x="10891" y="17732"/>
                    <a:pt x="10779" y="17861"/>
                    <a:pt x="10667" y="17991"/>
                  </a:cubicBezTo>
                  <a:cubicBezTo>
                    <a:pt x="10566" y="18110"/>
                    <a:pt x="10457" y="18236"/>
                    <a:pt x="10436" y="18387"/>
                  </a:cubicBezTo>
                  <a:cubicBezTo>
                    <a:pt x="10412" y="18562"/>
                    <a:pt x="10520" y="18614"/>
                    <a:pt x="10709" y="18684"/>
                  </a:cubicBezTo>
                  <a:cubicBezTo>
                    <a:pt x="10793" y="18712"/>
                    <a:pt x="10870" y="18747"/>
                    <a:pt x="10944" y="18793"/>
                  </a:cubicBezTo>
                  <a:cubicBezTo>
                    <a:pt x="10986" y="18817"/>
                    <a:pt x="11014" y="18866"/>
                    <a:pt x="11017" y="18915"/>
                  </a:cubicBezTo>
                  <a:cubicBezTo>
                    <a:pt x="11014" y="19003"/>
                    <a:pt x="10919" y="19055"/>
                    <a:pt x="10804" y="19122"/>
                  </a:cubicBezTo>
                  <a:cubicBezTo>
                    <a:pt x="10695" y="19181"/>
                    <a:pt x="10562" y="19258"/>
                    <a:pt x="10552" y="19342"/>
                  </a:cubicBezTo>
                  <a:cubicBezTo>
                    <a:pt x="10527" y="19521"/>
                    <a:pt x="11021" y="19930"/>
                    <a:pt x="11276" y="20067"/>
                  </a:cubicBezTo>
                  <a:cubicBezTo>
                    <a:pt x="11441" y="20154"/>
                    <a:pt x="11420" y="20403"/>
                    <a:pt x="11399" y="20645"/>
                  </a:cubicBezTo>
                  <a:cubicBezTo>
                    <a:pt x="11388" y="20792"/>
                    <a:pt x="11374" y="20946"/>
                    <a:pt x="11406" y="21044"/>
                  </a:cubicBezTo>
                  <a:cubicBezTo>
                    <a:pt x="11422" y="21104"/>
                    <a:pt x="11443" y="21117"/>
                    <a:pt x="11482" y="21117"/>
                  </a:cubicBezTo>
                  <a:cubicBezTo>
                    <a:pt x="11495" y="21117"/>
                    <a:pt x="11511" y="21115"/>
                    <a:pt x="11528" y="21114"/>
                  </a:cubicBezTo>
                  <a:cubicBezTo>
                    <a:pt x="11544" y="21113"/>
                    <a:pt x="11560" y="21111"/>
                    <a:pt x="11577" y="21111"/>
                  </a:cubicBezTo>
                  <a:cubicBezTo>
                    <a:pt x="11615" y="21111"/>
                    <a:pt x="11654" y="21118"/>
                    <a:pt x="11686" y="21152"/>
                  </a:cubicBezTo>
                  <a:cubicBezTo>
                    <a:pt x="11735" y="21198"/>
                    <a:pt x="11742" y="21257"/>
                    <a:pt x="11731" y="21362"/>
                  </a:cubicBezTo>
                  <a:cubicBezTo>
                    <a:pt x="11714" y="21537"/>
                    <a:pt x="11784" y="21597"/>
                    <a:pt x="11861" y="21667"/>
                  </a:cubicBezTo>
                  <a:cubicBezTo>
                    <a:pt x="11924" y="21723"/>
                    <a:pt x="11994" y="21786"/>
                    <a:pt x="12005" y="21898"/>
                  </a:cubicBezTo>
                  <a:cubicBezTo>
                    <a:pt x="12008" y="21950"/>
                    <a:pt x="12075" y="21982"/>
                    <a:pt x="12176" y="22031"/>
                  </a:cubicBezTo>
                  <a:cubicBezTo>
                    <a:pt x="12302" y="22090"/>
                    <a:pt x="12495" y="22178"/>
                    <a:pt x="12421" y="22395"/>
                  </a:cubicBezTo>
                  <a:cubicBezTo>
                    <a:pt x="12355" y="22602"/>
                    <a:pt x="12484" y="22763"/>
                    <a:pt x="12596" y="22903"/>
                  </a:cubicBezTo>
                  <a:cubicBezTo>
                    <a:pt x="12624" y="22938"/>
                    <a:pt x="12649" y="22969"/>
                    <a:pt x="12670" y="23001"/>
                  </a:cubicBezTo>
                  <a:cubicBezTo>
                    <a:pt x="12740" y="23085"/>
                    <a:pt x="12820" y="23158"/>
                    <a:pt x="12904" y="23228"/>
                  </a:cubicBezTo>
                  <a:cubicBezTo>
                    <a:pt x="13069" y="23372"/>
                    <a:pt x="13240" y="23522"/>
                    <a:pt x="13293" y="23662"/>
                  </a:cubicBezTo>
                  <a:cubicBezTo>
                    <a:pt x="13358" y="23832"/>
                    <a:pt x="13535" y="24038"/>
                    <a:pt x="13744" y="24038"/>
                  </a:cubicBezTo>
                  <a:cubicBezTo>
                    <a:pt x="13771" y="24038"/>
                    <a:pt x="13800" y="24034"/>
                    <a:pt x="13828" y="24026"/>
                  </a:cubicBezTo>
                  <a:cubicBezTo>
                    <a:pt x="13873" y="24014"/>
                    <a:pt x="13913" y="24009"/>
                    <a:pt x="13948" y="24009"/>
                  </a:cubicBezTo>
                  <a:cubicBezTo>
                    <a:pt x="14066" y="24009"/>
                    <a:pt x="14138" y="24066"/>
                    <a:pt x="14200" y="24117"/>
                  </a:cubicBezTo>
                  <a:cubicBezTo>
                    <a:pt x="14256" y="24161"/>
                    <a:pt x="14293" y="24189"/>
                    <a:pt x="14351" y="24189"/>
                  </a:cubicBezTo>
                  <a:cubicBezTo>
                    <a:pt x="14357" y="24189"/>
                    <a:pt x="14364" y="24188"/>
                    <a:pt x="14371" y="24187"/>
                  </a:cubicBezTo>
                  <a:cubicBezTo>
                    <a:pt x="14399" y="24180"/>
                    <a:pt x="14424" y="24180"/>
                    <a:pt x="14452" y="24180"/>
                  </a:cubicBezTo>
                  <a:cubicBezTo>
                    <a:pt x="14700" y="24180"/>
                    <a:pt x="15019" y="24313"/>
                    <a:pt x="15089" y="24503"/>
                  </a:cubicBezTo>
                  <a:cubicBezTo>
                    <a:pt x="15131" y="24615"/>
                    <a:pt x="15656" y="24776"/>
                    <a:pt x="15992" y="24832"/>
                  </a:cubicBezTo>
                  <a:cubicBezTo>
                    <a:pt x="15996" y="24832"/>
                    <a:pt x="16001" y="24833"/>
                    <a:pt x="16005" y="24833"/>
                  </a:cubicBezTo>
                  <a:cubicBezTo>
                    <a:pt x="16054" y="24833"/>
                    <a:pt x="16092" y="24777"/>
                    <a:pt x="16153" y="24667"/>
                  </a:cubicBezTo>
                  <a:cubicBezTo>
                    <a:pt x="16202" y="24576"/>
                    <a:pt x="16262" y="24471"/>
                    <a:pt x="16353" y="24418"/>
                  </a:cubicBezTo>
                  <a:cubicBezTo>
                    <a:pt x="16416" y="24387"/>
                    <a:pt x="16444" y="24163"/>
                    <a:pt x="16465" y="24012"/>
                  </a:cubicBezTo>
                  <a:cubicBezTo>
                    <a:pt x="16496" y="23778"/>
                    <a:pt x="16521" y="23592"/>
                    <a:pt x="16640" y="23557"/>
                  </a:cubicBezTo>
                  <a:cubicBezTo>
                    <a:pt x="16664" y="23543"/>
                    <a:pt x="16703" y="23424"/>
                    <a:pt x="16689" y="23204"/>
                  </a:cubicBezTo>
                  <a:cubicBezTo>
                    <a:pt x="16678" y="22973"/>
                    <a:pt x="16615" y="22836"/>
                    <a:pt x="16587" y="22826"/>
                  </a:cubicBezTo>
                  <a:cubicBezTo>
                    <a:pt x="16496" y="22794"/>
                    <a:pt x="16444" y="22696"/>
                    <a:pt x="16468" y="22605"/>
                  </a:cubicBezTo>
                  <a:cubicBezTo>
                    <a:pt x="16493" y="22513"/>
                    <a:pt x="16592" y="22416"/>
                    <a:pt x="16798" y="22416"/>
                  </a:cubicBezTo>
                  <a:cubicBezTo>
                    <a:pt x="16828" y="22416"/>
                    <a:pt x="16860" y="22419"/>
                    <a:pt x="16895" y="22423"/>
                  </a:cubicBezTo>
                  <a:cubicBezTo>
                    <a:pt x="16917" y="22426"/>
                    <a:pt x="16936" y="22428"/>
                    <a:pt x="16953" y="22428"/>
                  </a:cubicBezTo>
                  <a:cubicBezTo>
                    <a:pt x="17073" y="22428"/>
                    <a:pt x="17096" y="22356"/>
                    <a:pt x="17126" y="22258"/>
                  </a:cubicBezTo>
                  <a:cubicBezTo>
                    <a:pt x="17154" y="22181"/>
                    <a:pt x="17186" y="22083"/>
                    <a:pt x="17287" y="22055"/>
                  </a:cubicBezTo>
                  <a:cubicBezTo>
                    <a:pt x="17340" y="22038"/>
                    <a:pt x="17357" y="21971"/>
                    <a:pt x="17375" y="21866"/>
                  </a:cubicBezTo>
                  <a:cubicBezTo>
                    <a:pt x="17396" y="21761"/>
                    <a:pt x="17413" y="21660"/>
                    <a:pt x="17515" y="21632"/>
                  </a:cubicBezTo>
                  <a:cubicBezTo>
                    <a:pt x="17522" y="21632"/>
                    <a:pt x="17539" y="21628"/>
                    <a:pt x="17550" y="21597"/>
                  </a:cubicBezTo>
                  <a:cubicBezTo>
                    <a:pt x="17567" y="21509"/>
                    <a:pt x="17550" y="21418"/>
                    <a:pt x="17494" y="21348"/>
                  </a:cubicBezTo>
                  <a:cubicBezTo>
                    <a:pt x="17448" y="21296"/>
                    <a:pt x="17434" y="21222"/>
                    <a:pt x="17459" y="21156"/>
                  </a:cubicBezTo>
                  <a:cubicBezTo>
                    <a:pt x="17494" y="21072"/>
                    <a:pt x="17595" y="21009"/>
                    <a:pt x="17746" y="20984"/>
                  </a:cubicBezTo>
                  <a:cubicBezTo>
                    <a:pt x="17788" y="20977"/>
                    <a:pt x="17805" y="20960"/>
                    <a:pt x="17809" y="20925"/>
                  </a:cubicBezTo>
                  <a:cubicBezTo>
                    <a:pt x="17816" y="20865"/>
                    <a:pt x="17760" y="20760"/>
                    <a:pt x="17620" y="20708"/>
                  </a:cubicBezTo>
                  <a:cubicBezTo>
                    <a:pt x="17480" y="20655"/>
                    <a:pt x="17427" y="20557"/>
                    <a:pt x="17420" y="20484"/>
                  </a:cubicBezTo>
                  <a:cubicBezTo>
                    <a:pt x="17413" y="20424"/>
                    <a:pt x="17441" y="20365"/>
                    <a:pt x="17494" y="20333"/>
                  </a:cubicBezTo>
                  <a:cubicBezTo>
                    <a:pt x="17513" y="20323"/>
                    <a:pt x="17542" y="20313"/>
                    <a:pt x="17581" y="20313"/>
                  </a:cubicBezTo>
                  <a:cubicBezTo>
                    <a:pt x="17628" y="20313"/>
                    <a:pt x="17689" y="20328"/>
                    <a:pt x="17763" y="20382"/>
                  </a:cubicBezTo>
                  <a:cubicBezTo>
                    <a:pt x="17841" y="20435"/>
                    <a:pt x="17908" y="20455"/>
                    <a:pt x="17953" y="20455"/>
                  </a:cubicBezTo>
                  <a:cubicBezTo>
                    <a:pt x="17979" y="20455"/>
                    <a:pt x="17998" y="20448"/>
                    <a:pt x="18008" y="20438"/>
                  </a:cubicBezTo>
                  <a:cubicBezTo>
                    <a:pt x="18026" y="20417"/>
                    <a:pt x="18015" y="20375"/>
                    <a:pt x="17980" y="20330"/>
                  </a:cubicBezTo>
                  <a:cubicBezTo>
                    <a:pt x="17931" y="20277"/>
                    <a:pt x="17917" y="20200"/>
                    <a:pt x="17945" y="20133"/>
                  </a:cubicBezTo>
                  <a:cubicBezTo>
                    <a:pt x="18012" y="19983"/>
                    <a:pt x="18310" y="19923"/>
                    <a:pt x="18544" y="19902"/>
                  </a:cubicBezTo>
                  <a:cubicBezTo>
                    <a:pt x="18716" y="19885"/>
                    <a:pt x="18845" y="19825"/>
                    <a:pt x="18908" y="19738"/>
                  </a:cubicBezTo>
                  <a:cubicBezTo>
                    <a:pt x="18950" y="19671"/>
                    <a:pt x="18964" y="19587"/>
                    <a:pt x="18940" y="19514"/>
                  </a:cubicBezTo>
                  <a:cubicBezTo>
                    <a:pt x="18908" y="19423"/>
                    <a:pt x="18947" y="19325"/>
                    <a:pt x="19031" y="19276"/>
                  </a:cubicBezTo>
                  <a:cubicBezTo>
                    <a:pt x="19069" y="19253"/>
                    <a:pt x="19113" y="19241"/>
                    <a:pt x="19156" y="19241"/>
                  </a:cubicBezTo>
                  <a:cubicBezTo>
                    <a:pt x="19211" y="19241"/>
                    <a:pt x="19266" y="19260"/>
                    <a:pt x="19311" y="19297"/>
                  </a:cubicBezTo>
                  <a:cubicBezTo>
                    <a:pt x="19367" y="19353"/>
                    <a:pt x="19377" y="19440"/>
                    <a:pt x="19335" y="19510"/>
                  </a:cubicBezTo>
                  <a:cubicBezTo>
                    <a:pt x="19276" y="19633"/>
                    <a:pt x="19279" y="19734"/>
                    <a:pt x="19297" y="19759"/>
                  </a:cubicBezTo>
                  <a:cubicBezTo>
                    <a:pt x="19314" y="19752"/>
                    <a:pt x="19332" y="19741"/>
                    <a:pt x="19346" y="19727"/>
                  </a:cubicBezTo>
                  <a:cubicBezTo>
                    <a:pt x="19447" y="19622"/>
                    <a:pt x="19584" y="19615"/>
                    <a:pt x="19776" y="19601"/>
                  </a:cubicBezTo>
                  <a:cubicBezTo>
                    <a:pt x="19983" y="19591"/>
                    <a:pt x="20190" y="19556"/>
                    <a:pt x="20389" y="19500"/>
                  </a:cubicBezTo>
                  <a:cubicBezTo>
                    <a:pt x="20925" y="19342"/>
                    <a:pt x="21439" y="18901"/>
                    <a:pt x="21558" y="18492"/>
                  </a:cubicBezTo>
                  <a:cubicBezTo>
                    <a:pt x="21635" y="18240"/>
                    <a:pt x="21852" y="18134"/>
                    <a:pt x="22027" y="18050"/>
                  </a:cubicBezTo>
                  <a:cubicBezTo>
                    <a:pt x="22209" y="17963"/>
                    <a:pt x="22259" y="17924"/>
                    <a:pt x="22238" y="17847"/>
                  </a:cubicBezTo>
                  <a:cubicBezTo>
                    <a:pt x="22181" y="17651"/>
                    <a:pt x="22252" y="17557"/>
                    <a:pt x="22301" y="17518"/>
                  </a:cubicBezTo>
                  <a:cubicBezTo>
                    <a:pt x="22338" y="17487"/>
                    <a:pt x="22396" y="17459"/>
                    <a:pt x="22485" y="17459"/>
                  </a:cubicBezTo>
                  <a:cubicBezTo>
                    <a:pt x="22573" y="17459"/>
                    <a:pt x="22690" y="17486"/>
                    <a:pt x="22847" y="17560"/>
                  </a:cubicBezTo>
                  <a:cubicBezTo>
                    <a:pt x="22892" y="17588"/>
                    <a:pt x="22945" y="17606"/>
                    <a:pt x="23001" y="17616"/>
                  </a:cubicBezTo>
                  <a:cubicBezTo>
                    <a:pt x="23004" y="17613"/>
                    <a:pt x="23008" y="17602"/>
                    <a:pt x="23008" y="17595"/>
                  </a:cubicBezTo>
                  <a:cubicBezTo>
                    <a:pt x="23046" y="17515"/>
                    <a:pt x="23109" y="17424"/>
                    <a:pt x="23351" y="17424"/>
                  </a:cubicBezTo>
                  <a:cubicBezTo>
                    <a:pt x="23571" y="17424"/>
                    <a:pt x="23655" y="17385"/>
                    <a:pt x="23743" y="17343"/>
                  </a:cubicBezTo>
                  <a:cubicBezTo>
                    <a:pt x="23866" y="17283"/>
                    <a:pt x="24000" y="17249"/>
                    <a:pt x="24139" y="17249"/>
                  </a:cubicBezTo>
                  <a:cubicBezTo>
                    <a:pt x="24146" y="17249"/>
                    <a:pt x="24153" y="17249"/>
                    <a:pt x="24159" y="17249"/>
                  </a:cubicBezTo>
                  <a:cubicBezTo>
                    <a:pt x="24618" y="17231"/>
                    <a:pt x="25710" y="17032"/>
                    <a:pt x="26074" y="16727"/>
                  </a:cubicBezTo>
                  <a:cubicBezTo>
                    <a:pt x="26319" y="16524"/>
                    <a:pt x="26729" y="16342"/>
                    <a:pt x="27090" y="16181"/>
                  </a:cubicBezTo>
                  <a:cubicBezTo>
                    <a:pt x="27275" y="16104"/>
                    <a:pt x="27457" y="16013"/>
                    <a:pt x="27636" y="15915"/>
                  </a:cubicBezTo>
                  <a:cubicBezTo>
                    <a:pt x="27692" y="15880"/>
                    <a:pt x="27748" y="15841"/>
                    <a:pt x="27800" y="15799"/>
                  </a:cubicBezTo>
                  <a:lnTo>
                    <a:pt x="27800" y="15799"/>
                  </a:lnTo>
                  <a:cubicBezTo>
                    <a:pt x="27676" y="15840"/>
                    <a:pt x="27516" y="15861"/>
                    <a:pt x="27349" y="15861"/>
                  </a:cubicBezTo>
                  <a:cubicBezTo>
                    <a:pt x="27196" y="15861"/>
                    <a:pt x="27037" y="15843"/>
                    <a:pt x="26894" y="15806"/>
                  </a:cubicBezTo>
                  <a:cubicBezTo>
                    <a:pt x="26820" y="15789"/>
                    <a:pt x="26733" y="15757"/>
                    <a:pt x="26642" y="15729"/>
                  </a:cubicBezTo>
                  <a:cubicBezTo>
                    <a:pt x="26449" y="15662"/>
                    <a:pt x="26225" y="15585"/>
                    <a:pt x="26021" y="15585"/>
                  </a:cubicBezTo>
                  <a:cubicBezTo>
                    <a:pt x="25917" y="15585"/>
                    <a:pt x="25819" y="15605"/>
                    <a:pt x="25731" y="15656"/>
                  </a:cubicBezTo>
                  <a:cubicBezTo>
                    <a:pt x="25701" y="15671"/>
                    <a:pt x="25627" y="15714"/>
                    <a:pt x="25558" y="15714"/>
                  </a:cubicBezTo>
                  <a:cubicBezTo>
                    <a:pt x="25531" y="15714"/>
                    <a:pt x="25505" y="15707"/>
                    <a:pt x="25483" y="15691"/>
                  </a:cubicBezTo>
                  <a:cubicBezTo>
                    <a:pt x="25458" y="15673"/>
                    <a:pt x="25423" y="15628"/>
                    <a:pt x="25444" y="15544"/>
                  </a:cubicBezTo>
                  <a:cubicBezTo>
                    <a:pt x="25479" y="15414"/>
                    <a:pt x="25640" y="15211"/>
                    <a:pt x="25850" y="15176"/>
                  </a:cubicBezTo>
                  <a:cubicBezTo>
                    <a:pt x="25941" y="15162"/>
                    <a:pt x="25973" y="15141"/>
                    <a:pt x="25980" y="15127"/>
                  </a:cubicBezTo>
                  <a:cubicBezTo>
                    <a:pt x="26001" y="15096"/>
                    <a:pt x="25973" y="15015"/>
                    <a:pt x="25945" y="14921"/>
                  </a:cubicBezTo>
                  <a:cubicBezTo>
                    <a:pt x="25927" y="14868"/>
                    <a:pt x="25910" y="14809"/>
                    <a:pt x="25892" y="14739"/>
                  </a:cubicBezTo>
                  <a:cubicBezTo>
                    <a:pt x="25854" y="14592"/>
                    <a:pt x="25934" y="14536"/>
                    <a:pt x="25976" y="14518"/>
                  </a:cubicBezTo>
                  <a:cubicBezTo>
                    <a:pt x="26003" y="14506"/>
                    <a:pt x="26035" y="14500"/>
                    <a:pt x="26071" y="14500"/>
                  </a:cubicBezTo>
                  <a:cubicBezTo>
                    <a:pt x="26280" y="14500"/>
                    <a:pt x="26614" y="14700"/>
                    <a:pt x="26785" y="14945"/>
                  </a:cubicBezTo>
                  <a:cubicBezTo>
                    <a:pt x="26969" y="15210"/>
                    <a:pt x="27293" y="15365"/>
                    <a:pt x="27621" y="15365"/>
                  </a:cubicBezTo>
                  <a:cubicBezTo>
                    <a:pt x="27718" y="15365"/>
                    <a:pt x="27815" y="15351"/>
                    <a:pt x="27909" y="15323"/>
                  </a:cubicBezTo>
                  <a:cubicBezTo>
                    <a:pt x="28105" y="15267"/>
                    <a:pt x="28084" y="15176"/>
                    <a:pt x="28042" y="15012"/>
                  </a:cubicBezTo>
                  <a:cubicBezTo>
                    <a:pt x="28010" y="14886"/>
                    <a:pt x="27975" y="14746"/>
                    <a:pt x="28066" y="14620"/>
                  </a:cubicBezTo>
                  <a:cubicBezTo>
                    <a:pt x="28066" y="14620"/>
                    <a:pt x="28070" y="14616"/>
                    <a:pt x="28066" y="14609"/>
                  </a:cubicBezTo>
                  <a:cubicBezTo>
                    <a:pt x="28045" y="14480"/>
                    <a:pt x="27618" y="14193"/>
                    <a:pt x="27310" y="13979"/>
                  </a:cubicBezTo>
                  <a:cubicBezTo>
                    <a:pt x="26915" y="13713"/>
                    <a:pt x="26673" y="13541"/>
                    <a:pt x="26635" y="13419"/>
                  </a:cubicBezTo>
                  <a:cubicBezTo>
                    <a:pt x="26603" y="13324"/>
                    <a:pt x="26635" y="13272"/>
                    <a:pt x="26663" y="13244"/>
                  </a:cubicBezTo>
                  <a:cubicBezTo>
                    <a:pt x="26694" y="13215"/>
                    <a:pt x="26739" y="13202"/>
                    <a:pt x="26797" y="13202"/>
                  </a:cubicBezTo>
                  <a:cubicBezTo>
                    <a:pt x="26947" y="13202"/>
                    <a:pt x="27188" y="13289"/>
                    <a:pt x="27531" y="13433"/>
                  </a:cubicBezTo>
                  <a:cubicBezTo>
                    <a:pt x="27580" y="13456"/>
                    <a:pt x="27624" y="13467"/>
                    <a:pt x="27665" y="13467"/>
                  </a:cubicBezTo>
                  <a:cubicBezTo>
                    <a:pt x="27706" y="13467"/>
                    <a:pt x="27743" y="13456"/>
                    <a:pt x="27776" y="13433"/>
                  </a:cubicBezTo>
                  <a:cubicBezTo>
                    <a:pt x="27909" y="13345"/>
                    <a:pt x="27958" y="13083"/>
                    <a:pt x="27958" y="12929"/>
                  </a:cubicBezTo>
                  <a:cubicBezTo>
                    <a:pt x="27958" y="12911"/>
                    <a:pt x="27930" y="12897"/>
                    <a:pt x="27919" y="12890"/>
                  </a:cubicBezTo>
                  <a:cubicBezTo>
                    <a:pt x="27837" y="12841"/>
                    <a:pt x="27677" y="12817"/>
                    <a:pt x="27495" y="12817"/>
                  </a:cubicBezTo>
                  <a:cubicBezTo>
                    <a:pt x="27233" y="12817"/>
                    <a:pt x="26927" y="12868"/>
                    <a:pt x="26743" y="12971"/>
                  </a:cubicBezTo>
                  <a:cubicBezTo>
                    <a:pt x="26673" y="13014"/>
                    <a:pt x="26593" y="13035"/>
                    <a:pt x="26513" y="13035"/>
                  </a:cubicBezTo>
                  <a:cubicBezTo>
                    <a:pt x="26418" y="13035"/>
                    <a:pt x="26322" y="13005"/>
                    <a:pt x="26242" y="12946"/>
                  </a:cubicBezTo>
                  <a:cubicBezTo>
                    <a:pt x="26155" y="12876"/>
                    <a:pt x="26113" y="12778"/>
                    <a:pt x="26141" y="12691"/>
                  </a:cubicBezTo>
                  <a:cubicBezTo>
                    <a:pt x="26158" y="12628"/>
                    <a:pt x="26221" y="12519"/>
                    <a:pt x="26463" y="12491"/>
                  </a:cubicBezTo>
                  <a:cubicBezTo>
                    <a:pt x="26645" y="12470"/>
                    <a:pt x="26666" y="12435"/>
                    <a:pt x="26670" y="12432"/>
                  </a:cubicBezTo>
                  <a:cubicBezTo>
                    <a:pt x="26677" y="12418"/>
                    <a:pt x="26649" y="12369"/>
                    <a:pt x="26635" y="12344"/>
                  </a:cubicBezTo>
                  <a:cubicBezTo>
                    <a:pt x="26596" y="12267"/>
                    <a:pt x="26537" y="12155"/>
                    <a:pt x="26635" y="12057"/>
                  </a:cubicBezTo>
                  <a:cubicBezTo>
                    <a:pt x="26667" y="12024"/>
                    <a:pt x="26707" y="12010"/>
                    <a:pt x="26755" y="12010"/>
                  </a:cubicBezTo>
                  <a:cubicBezTo>
                    <a:pt x="26870" y="12010"/>
                    <a:pt x="27026" y="12093"/>
                    <a:pt x="27212" y="12190"/>
                  </a:cubicBezTo>
                  <a:cubicBezTo>
                    <a:pt x="27402" y="12288"/>
                    <a:pt x="27630" y="12409"/>
                    <a:pt x="27794" y="12409"/>
                  </a:cubicBezTo>
                  <a:cubicBezTo>
                    <a:pt x="27823" y="12409"/>
                    <a:pt x="27850" y="12405"/>
                    <a:pt x="27874" y="12397"/>
                  </a:cubicBezTo>
                  <a:cubicBezTo>
                    <a:pt x="28003" y="12362"/>
                    <a:pt x="28136" y="12341"/>
                    <a:pt x="28273" y="12337"/>
                  </a:cubicBezTo>
                  <a:cubicBezTo>
                    <a:pt x="28452" y="12327"/>
                    <a:pt x="28606" y="12320"/>
                    <a:pt x="28777" y="12183"/>
                  </a:cubicBezTo>
                  <a:cubicBezTo>
                    <a:pt x="28795" y="12169"/>
                    <a:pt x="28819" y="12145"/>
                    <a:pt x="28816" y="12124"/>
                  </a:cubicBezTo>
                  <a:cubicBezTo>
                    <a:pt x="28809" y="12043"/>
                    <a:pt x="28574" y="11924"/>
                    <a:pt x="28416" y="11843"/>
                  </a:cubicBezTo>
                  <a:cubicBezTo>
                    <a:pt x="28262" y="11763"/>
                    <a:pt x="28108" y="11682"/>
                    <a:pt x="28038" y="11598"/>
                  </a:cubicBezTo>
                  <a:cubicBezTo>
                    <a:pt x="28003" y="11563"/>
                    <a:pt x="27993" y="11511"/>
                    <a:pt x="28014" y="11469"/>
                  </a:cubicBezTo>
                  <a:cubicBezTo>
                    <a:pt x="28055" y="11387"/>
                    <a:pt x="28210" y="11349"/>
                    <a:pt x="28574" y="11349"/>
                  </a:cubicBezTo>
                  <a:cubicBezTo>
                    <a:pt x="28736" y="11349"/>
                    <a:pt x="28940" y="11357"/>
                    <a:pt x="29194" y="11371"/>
                  </a:cubicBezTo>
                  <a:lnTo>
                    <a:pt x="29306" y="11378"/>
                  </a:lnTo>
                  <a:cubicBezTo>
                    <a:pt x="29309" y="11378"/>
                    <a:pt x="29311" y="11378"/>
                    <a:pt x="29314" y="11378"/>
                  </a:cubicBezTo>
                  <a:cubicBezTo>
                    <a:pt x="29402" y="11378"/>
                    <a:pt x="29482" y="11326"/>
                    <a:pt x="29516" y="11245"/>
                  </a:cubicBezTo>
                  <a:cubicBezTo>
                    <a:pt x="29540" y="11210"/>
                    <a:pt x="29544" y="11168"/>
                    <a:pt x="29526" y="11126"/>
                  </a:cubicBezTo>
                  <a:cubicBezTo>
                    <a:pt x="29524" y="11123"/>
                    <a:pt x="29520" y="11122"/>
                    <a:pt x="29514" y="11122"/>
                  </a:cubicBezTo>
                  <a:cubicBezTo>
                    <a:pt x="29504" y="11122"/>
                    <a:pt x="29488" y="11126"/>
                    <a:pt x="29470" y="11133"/>
                  </a:cubicBezTo>
                  <a:cubicBezTo>
                    <a:pt x="29437" y="11145"/>
                    <a:pt x="29397" y="11151"/>
                    <a:pt x="29351" y="11151"/>
                  </a:cubicBezTo>
                  <a:cubicBezTo>
                    <a:pt x="29079" y="11151"/>
                    <a:pt x="28618" y="10945"/>
                    <a:pt x="28445" y="10727"/>
                  </a:cubicBezTo>
                  <a:cubicBezTo>
                    <a:pt x="28329" y="10583"/>
                    <a:pt x="28371" y="10471"/>
                    <a:pt x="28406" y="10422"/>
                  </a:cubicBezTo>
                  <a:cubicBezTo>
                    <a:pt x="28489" y="10297"/>
                    <a:pt x="28597" y="10267"/>
                    <a:pt x="28712" y="10267"/>
                  </a:cubicBezTo>
                  <a:cubicBezTo>
                    <a:pt x="28771" y="10267"/>
                    <a:pt x="28832" y="10275"/>
                    <a:pt x="28893" y="10282"/>
                  </a:cubicBezTo>
                  <a:cubicBezTo>
                    <a:pt x="28963" y="10293"/>
                    <a:pt x="29033" y="10303"/>
                    <a:pt x="29105" y="10303"/>
                  </a:cubicBezTo>
                  <a:cubicBezTo>
                    <a:pt x="29196" y="10303"/>
                    <a:pt x="29289" y="10287"/>
                    <a:pt x="29386" y="10237"/>
                  </a:cubicBezTo>
                  <a:cubicBezTo>
                    <a:pt x="29568" y="10142"/>
                    <a:pt x="29533" y="9911"/>
                    <a:pt x="29509" y="9813"/>
                  </a:cubicBezTo>
                  <a:cubicBezTo>
                    <a:pt x="29453" y="9578"/>
                    <a:pt x="29281" y="9358"/>
                    <a:pt x="29159" y="9358"/>
                  </a:cubicBezTo>
                  <a:cubicBezTo>
                    <a:pt x="29148" y="9358"/>
                    <a:pt x="28122" y="9319"/>
                    <a:pt x="28122" y="9053"/>
                  </a:cubicBezTo>
                  <a:cubicBezTo>
                    <a:pt x="28115" y="9022"/>
                    <a:pt x="28000" y="8959"/>
                    <a:pt x="27937" y="8924"/>
                  </a:cubicBezTo>
                  <a:cubicBezTo>
                    <a:pt x="27811" y="8854"/>
                    <a:pt x="27702" y="8791"/>
                    <a:pt x="27692" y="8700"/>
                  </a:cubicBezTo>
                  <a:cubicBezTo>
                    <a:pt x="27685" y="8654"/>
                    <a:pt x="27706" y="8609"/>
                    <a:pt x="27741" y="8584"/>
                  </a:cubicBezTo>
                  <a:cubicBezTo>
                    <a:pt x="27789" y="8540"/>
                    <a:pt x="27839" y="8525"/>
                    <a:pt x="27889" y="8525"/>
                  </a:cubicBezTo>
                  <a:cubicBezTo>
                    <a:pt x="27938" y="8525"/>
                    <a:pt x="27987" y="8539"/>
                    <a:pt x="28035" y="8553"/>
                  </a:cubicBezTo>
                  <a:cubicBezTo>
                    <a:pt x="28090" y="8568"/>
                    <a:pt x="28148" y="8584"/>
                    <a:pt x="28213" y="8584"/>
                  </a:cubicBezTo>
                  <a:cubicBezTo>
                    <a:pt x="28293" y="8584"/>
                    <a:pt x="28384" y="8560"/>
                    <a:pt x="28490" y="8483"/>
                  </a:cubicBezTo>
                  <a:cubicBezTo>
                    <a:pt x="28613" y="8391"/>
                    <a:pt x="28771" y="8360"/>
                    <a:pt x="28942" y="8360"/>
                  </a:cubicBezTo>
                  <a:cubicBezTo>
                    <a:pt x="29123" y="8360"/>
                    <a:pt x="29318" y="8394"/>
                    <a:pt x="29502" y="8427"/>
                  </a:cubicBezTo>
                  <a:cubicBezTo>
                    <a:pt x="29654" y="8451"/>
                    <a:pt x="29799" y="8477"/>
                    <a:pt x="29910" y="8477"/>
                  </a:cubicBezTo>
                  <a:cubicBezTo>
                    <a:pt x="29944" y="8477"/>
                    <a:pt x="29975" y="8474"/>
                    <a:pt x="30002" y="8469"/>
                  </a:cubicBezTo>
                  <a:cubicBezTo>
                    <a:pt x="30058" y="8458"/>
                    <a:pt x="30062" y="8434"/>
                    <a:pt x="30065" y="8423"/>
                  </a:cubicBezTo>
                  <a:cubicBezTo>
                    <a:pt x="30086" y="8336"/>
                    <a:pt x="29971" y="8150"/>
                    <a:pt x="29841" y="8052"/>
                  </a:cubicBezTo>
                  <a:cubicBezTo>
                    <a:pt x="29800" y="8021"/>
                    <a:pt x="29760" y="8003"/>
                    <a:pt x="29734" y="8003"/>
                  </a:cubicBezTo>
                  <a:cubicBezTo>
                    <a:pt x="29725" y="8003"/>
                    <a:pt x="29717" y="8005"/>
                    <a:pt x="29712" y="8010"/>
                  </a:cubicBezTo>
                  <a:cubicBezTo>
                    <a:pt x="29624" y="8060"/>
                    <a:pt x="29456" y="8096"/>
                    <a:pt x="29282" y="8096"/>
                  </a:cubicBezTo>
                  <a:cubicBezTo>
                    <a:pt x="29151" y="8096"/>
                    <a:pt x="29016" y="8075"/>
                    <a:pt x="28910" y="8024"/>
                  </a:cubicBezTo>
                  <a:cubicBezTo>
                    <a:pt x="28802" y="7979"/>
                    <a:pt x="28725" y="7884"/>
                    <a:pt x="28707" y="7768"/>
                  </a:cubicBezTo>
                  <a:cubicBezTo>
                    <a:pt x="28693" y="7705"/>
                    <a:pt x="28711" y="7642"/>
                    <a:pt x="28753" y="7597"/>
                  </a:cubicBezTo>
                  <a:cubicBezTo>
                    <a:pt x="28799" y="7550"/>
                    <a:pt x="28868" y="7536"/>
                    <a:pt x="28947" y="7536"/>
                  </a:cubicBezTo>
                  <a:cubicBezTo>
                    <a:pt x="29017" y="7536"/>
                    <a:pt x="29096" y="7547"/>
                    <a:pt x="29176" y="7558"/>
                  </a:cubicBezTo>
                  <a:cubicBezTo>
                    <a:pt x="29236" y="7565"/>
                    <a:pt x="29322" y="7577"/>
                    <a:pt x="29385" y="7577"/>
                  </a:cubicBezTo>
                  <a:cubicBezTo>
                    <a:pt x="29417" y="7577"/>
                    <a:pt x="29443" y="7574"/>
                    <a:pt x="29456" y="7565"/>
                  </a:cubicBezTo>
                  <a:cubicBezTo>
                    <a:pt x="29418" y="7492"/>
                    <a:pt x="29092" y="7324"/>
                    <a:pt x="28784" y="7296"/>
                  </a:cubicBezTo>
                  <a:cubicBezTo>
                    <a:pt x="28761" y="7293"/>
                    <a:pt x="28733" y="7291"/>
                    <a:pt x="28704" y="7291"/>
                  </a:cubicBezTo>
                  <a:cubicBezTo>
                    <a:pt x="28614" y="7291"/>
                    <a:pt x="28510" y="7310"/>
                    <a:pt x="28476" y="7383"/>
                  </a:cubicBezTo>
                  <a:cubicBezTo>
                    <a:pt x="28393" y="7540"/>
                    <a:pt x="28231" y="7638"/>
                    <a:pt x="28054" y="7638"/>
                  </a:cubicBezTo>
                  <a:cubicBezTo>
                    <a:pt x="28038" y="7638"/>
                    <a:pt x="28021" y="7637"/>
                    <a:pt x="28003" y="7635"/>
                  </a:cubicBezTo>
                  <a:cubicBezTo>
                    <a:pt x="27905" y="7625"/>
                    <a:pt x="27842" y="7583"/>
                    <a:pt x="27828" y="7516"/>
                  </a:cubicBezTo>
                  <a:cubicBezTo>
                    <a:pt x="27818" y="7474"/>
                    <a:pt x="27828" y="7404"/>
                    <a:pt x="27944" y="7331"/>
                  </a:cubicBezTo>
                  <a:cubicBezTo>
                    <a:pt x="28213" y="7163"/>
                    <a:pt x="28287" y="6659"/>
                    <a:pt x="28255" y="6375"/>
                  </a:cubicBezTo>
                  <a:cubicBezTo>
                    <a:pt x="28234" y="6204"/>
                    <a:pt x="28455" y="6127"/>
                    <a:pt x="28711" y="6039"/>
                  </a:cubicBezTo>
                  <a:cubicBezTo>
                    <a:pt x="29047" y="5924"/>
                    <a:pt x="29281" y="5826"/>
                    <a:pt x="29225" y="5640"/>
                  </a:cubicBezTo>
                  <a:cubicBezTo>
                    <a:pt x="29187" y="5524"/>
                    <a:pt x="29204" y="5395"/>
                    <a:pt x="29281" y="5293"/>
                  </a:cubicBezTo>
                  <a:cubicBezTo>
                    <a:pt x="29481" y="5027"/>
                    <a:pt x="30030" y="5006"/>
                    <a:pt x="30195" y="5006"/>
                  </a:cubicBezTo>
                  <a:cubicBezTo>
                    <a:pt x="30251" y="5006"/>
                    <a:pt x="30275" y="4996"/>
                    <a:pt x="30279" y="4985"/>
                  </a:cubicBezTo>
                  <a:cubicBezTo>
                    <a:pt x="30282" y="4978"/>
                    <a:pt x="30279" y="4947"/>
                    <a:pt x="30247" y="4898"/>
                  </a:cubicBezTo>
                  <a:cubicBezTo>
                    <a:pt x="30174" y="4795"/>
                    <a:pt x="30019" y="4699"/>
                    <a:pt x="29872" y="4699"/>
                  </a:cubicBezTo>
                  <a:cubicBezTo>
                    <a:pt x="29858" y="4699"/>
                    <a:pt x="29845" y="4700"/>
                    <a:pt x="29831" y="4702"/>
                  </a:cubicBezTo>
                  <a:cubicBezTo>
                    <a:pt x="29691" y="4719"/>
                    <a:pt x="29537" y="4807"/>
                    <a:pt x="29404" y="4880"/>
                  </a:cubicBezTo>
                  <a:cubicBezTo>
                    <a:pt x="29265" y="4957"/>
                    <a:pt x="29132" y="5031"/>
                    <a:pt x="29018" y="5031"/>
                  </a:cubicBezTo>
                  <a:cubicBezTo>
                    <a:pt x="28964" y="5031"/>
                    <a:pt x="28915" y="5015"/>
                    <a:pt x="28872" y="4975"/>
                  </a:cubicBezTo>
                  <a:cubicBezTo>
                    <a:pt x="28823" y="4933"/>
                    <a:pt x="28805" y="4863"/>
                    <a:pt x="28830" y="4800"/>
                  </a:cubicBezTo>
                  <a:cubicBezTo>
                    <a:pt x="28907" y="4607"/>
                    <a:pt x="29376" y="4408"/>
                    <a:pt x="29659" y="4408"/>
                  </a:cubicBezTo>
                  <a:cubicBezTo>
                    <a:pt x="30016" y="4408"/>
                    <a:pt x="30755" y="4369"/>
                    <a:pt x="31000" y="4222"/>
                  </a:cubicBezTo>
                  <a:cubicBezTo>
                    <a:pt x="31007" y="4219"/>
                    <a:pt x="31014" y="4215"/>
                    <a:pt x="31021" y="4208"/>
                  </a:cubicBezTo>
                  <a:cubicBezTo>
                    <a:pt x="30957" y="4155"/>
                    <a:pt x="30639" y="4084"/>
                    <a:pt x="30300" y="4084"/>
                  </a:cubicBezTo>
                  <a:cubicBezTo>
                    <a:pt x="30214" y="4084"/>
                    <a:pt x="30126" y="4089"/>
                    <a:pt x="30041" y="4100"/>
                  </a:cubicBezTo>
                  <a:cubicBezTo>
                    <a:pt x="29989" y="4106"/>
                    <a:pt x="29924" y="4113"/>
                    <a:pt x="29860" y="4113"/>
                  </a:cubicBezTo>
                  <a:cubicBezTo>
                    <a:pt x="29759" y="4113"/>
                    <a:pt x="29661" y="4097"/>
                    <a:pt x="29624" y="4044"/>
                  </a:cubicBezTo>
                  <a:cubicBezTo>
                    <a:pt x="29603" y="4016"/>
                    <a:pt x="29600" y="3981"/>
                    <a:pt x="29617" y="3953"/>
                  </a:cubicBezTo>
                  <a:cubicBezTo>
                    <a:pt x="29684" y="3820"/>
                    <a:pt x="30111" y="3795"/>
                    <a:pt x="30289" y="3792"/>
                  </a:cubicBezTo>
                  <a:cubicBezTo>
                    <a:pt x="30727" y="3785"/>
                    <a:pt x="30867" y="3729"/>
                    <a:pt x="31011" y="3669"/>
                  </a:cubicBezTo>
                  <a:cubicBezTo>
                    <a:pt x="31161" y="3606"/>
                    <a:pt x="31319" y="3567"/>
                    <a:pt x="31480" y="3550"/>
                  </a:cubicBezTo>
                  <a:cubicBezTo>
                    <a:pt x="31760" y="3518"/>
                    <a:pt x="31830" y="3445"/>
                    <a:pt x="31896" y="3378"/>
                  </a:cubicBezTo>
                  <a:cubicBezTo>
                    <a:pt x="31959" y="3312"/>
                    <a:pt x="32019" y="3252"/>
                    <a:pt x="32197" y="3242"/>
                  </a:cubicBezTo>
                  <a:cubicBezTo>
                    <a:pt x="32547" y="3228"/>
                    <a:pt x="33321" y="2874"/>
                    <a:pt x="33363" y="2745"/>
                  </a:cubicBezTo>
                  <a:cubicBezTo>
                    <a:pt x="33276" y="2608"/>
                    <a:pt x="32159" y="2276"/>
                    <a:pt x="31553" y="2276"/>
                  </a:cubicBezTo>
                  <a:cubicBezTo>
                    <a:pt x="30853" y="2276"/>
                    <a:pt x="30528" y="2416"/>
                    <a:pt x="30503" y="2731"/>
                  </a:cubicBezTo>
                  <a:cubicBezTo>
                    <a:pt x="30499" y="2804"/>
                    <a:pt x="30468" y="2871"/>
                    <a:pt x="30408" y="2916"/>
                  </a:cubicBezTo>
                  <a:cubicBezTo>
                    <a:pt x="30360" y="2951"/>
                    <a:pt x="30299" y="2964"/>
                    <a:pt x="30229" y="2964"/>
                  </a:cubicBezTo>
                  <a:cubicBezTo>
                    <a:pt x="30121" y="2964"/>
                    <a:pt x="29992" y="2933"/>
                    <a:pt x="29859" y="2899"/>
                  </a:cubicBezTo>
                  <a:cubicBezTo>
                    <a:pt x="29728" y="2867"/>
                    <a:pt x="29586" y="2831"/>
                    <a:pt x="29473" y="2831"/>
                  </a:cubicBezTo>
                  <a:cubicBezTo>
                    <a:pt x="29425" y="2831"/>
                    <a:pt x="29382" y="2838"/>
                    <a:pt x="29348" y="2853"/>
                  </a:cubicBezTo>
                  <a:cubicBezTo>
                    <a:pt x="29297" y="2876"/>
                    <a:pt x="29253" y="2886"/>
                    <a:pt x="29217" y="2886"/>
                  </a:cubicBezTo>
                  <a:cubicBezTo>
                    <a:pt x="29098" y="2886"/>
                    <a:pt x="29048" y="2786"/>
                    <a:pt x="29019" y="2727"/>
                  </a:cubicBezTo>
                  <a:cubicBezTo>
                    <a:pt x="29001" y="2689"/>
                    <a:pt x="28984" y="2654"/>
                    <a:pt x="28963" y="2647"/>
                  </a:cubicBezTo>
                  <a:cubicBezTo>
                    <a:pt x="28960" y="2646"/>
                    <a:pt x="28956" y="2645"/>
                    <a:pt x="28951" y="2645"/>
                  </a:cubicBezTo>
                  <a:cubicBezTo>
                    <a:pt x="28935" y="2645"/>
                    <a:pt x="28909" y="2651"/>
                    <a:pt x="28865" y="2671"/>
                  </a:cubicBezTo>
                  <a:cubicBezTo>
                    <a:pt x="28711" y="2759"/>
                    <a:pt x="28564" y="2860"/>
                    <a:pt x="28427" y="2976"/>
                  </a:cubicBezTo>
                  <a:cubicBezTo>
                    <a:pt x="28227" y="3130"/>
                    <a:pt x="28017" y="3291"/>
                    <a:pt x="27797" y="3385"/>
                  </a:cubicBezTo>
                  <a:cubicBezTo>
                    <a:pt x="27611" y="3462"/>
                    <a:pt x="27447" y="3599"/>
                    <a:pt x="27303" y="3718"/>
                  </a:cubicBezTo>
                  <a:cubicBezTo>
                    <a:pt x="27139" y="3851"/>
                    <a:pt x="26995" y="3970"/>
                    <a:pt x="26855" y="3988"/>
                  </a:cubicBezTo>
                  <a:cubicBezTo>
                    <a:pt x="26847" y="3990"/>
                    <a:pt x="26839" y="3991"/>
                    <a:pt x="26831" y="3991"/>
                  </a:cubicBezTo>
                  <a:cubicBezTo>
                    <a:pt x="26797" y="3991"/>
                    <a:pt x="26764" y="3973"/>
                    <a:pt x="26747" y="3939"/>
                  </a:cubicBezTo>
                  <a:cubicBezTo>
                    <a:pt x="26712" y="3872"/>
                    <a:pt x="26670" y="3785"/>
                    <a:pt x="27709" y="2745"/>
                  </a:cubicBezTo>
                  <a:cubicBezTo>
                    <a:pt x="27874" y="2580"/>
                    <a:pt x="27930" y="2395"/>
                    <a:pt x="27860" y="2251"/>
                  </a:cubicBezTo>
                  <a:cubicBezTo>
                    <a:pt x="27804" y="2131"/>
                    <a:pt x="27669" y="2062"/>
                    <a:pt x="27494" y="2062"/>
                  </a:cubicBezTo>
                  <a:cubicBezTo>
                    <a:pt x="27471" y="2062"/>
                    <a:pt x="27447" y="2063"/>
                    <a:pt x="27422" y="2066"/>
                  </a:cubicBezTo>
                  <a:cubicBezTo>
                    <a:pt x="27149" y="2090"/>
                    <a:pt x="27076" y="2192"/>
                    <a:pt x="27002" y="2297"/>
                  </a:cubicBezTo>
                  <a:cubicBezTo>
                    <a:pt x="26943" y="2377"/>
                    <a:pt x="26880" y="2468"/>
                    <a:pt x="26733" y="2500"/>
                  </a:cubicBezTo>
                  <a:cubicBezTo>
                    <a:pt x="26645" y="2521"/>
                    <a:pt x="26421" y="2612"/>
                    <a:pt x="26190" y="2710"/>
                  </a:cubicBezTo>
                  <a:cubicBezTo>
                    <a:pt x="25648" y="2935"/>
                    <a:pt x="25259" y="3090"/>
                    <a:pt x="25061" y="3090"/>
                  </a:cubicBezTo>
                  <a:cubicBezTo>
                    <a:pt x="25025" y="3090"/>
                    <a:pt x="24995" y="3085"/>
                    <a:pt x="24972" y="3074"/>
                  </a:cubicBezTo>
                  <a:cubicBezTo>
                    <a:pt x="24944" y="3060"/>
                    <a:pt x="24919" y="3035"/>
                    <a:pt x="24909" y="3004"/>
                  </a:cubicBezTo>
                  <a:cubicBezTo>
                    <a:pt x="24860" y="2839"/>
                    <a:pt x="25136" y="2706"/>
                    <a:pt x="25591" y="2500"/>
                  </a:cubicBezTo>
                  <a:cubicBezTo>
                    <a:pt x="25745" y="2433"/>
                    <a:pt x="25945" y="2342"/>
                    <a:pt x="26018" y="2286"/>
                  </a:cubicBezTo>
                  <a:cubicBezTo>
                    <a:pt x="25887" y="2240"/>
                    <a:pt x="25456" y="2211"/>
                    <a:pt x="24986" y="2211"/>
                  </a:cubicBezTo>
                  <a:cubicBezTo>
                    <a:pt x="24605" y="2211"/>
                    <a:pt x="24198" y="2230"/>
                    <a:pt x="23900" y="2272"/>
                  </a:cubicBezTo>
                  <a:cubicBezTo>
                    <a:pt x="23659" y="2307"/>
                    <a:pt x="23354" y="2381"/>
                    <a:pt x="23057" y="2447"/>
                  </a:cubicBezTo>
                  <a:cubicBezTo>
                    <a:pt x="22618" y="2550"/>
                    <a:pt x="22313" y="2619"/>
                    <a:pt x="22133" y="2619"/>
                  </a:cubicBezTo>
                  <a:cubicBezTo>
                    <a:pt x="22062" y="2619"/>
                    <a:pt x="22010" y="2608"/>
                    <a:pt x="21978" y="2584"/>
                  </a:cubicBezTo>
                  <a:cubicBezTo>
                    <a:pt x="21950" y="2566"/>
                    <a:pt x="21936" y="2538"/>
                    <a:pt x="21933" y="2507"/>
                  </a:cubicBezTo>
                  <a:cubicBezTo>
                    <a:pt x="21929" y="2440"/>
                    <a:pt x="21919" y="2318"/>
                    <a:pt x="22763" y="2118"/>
                  </a:cubicBezTo>
                  <a:cubicBezTo>
                    <a:pt x="23200" y="2017"/>
                    <a:pt x="23645" y="1940"/>
                    <a:pt x="24093" y="1887"/>
                  </a:cubicBezTo>
                  <a:cubicBezTo>
                    <a:pt x="24370" y="1856"/>
                    <a:pt x="24720" y="1852"/>
                    <a:pt x="25087" y="1852"/>
                  </a:cubicBezTo>
                  <a:cubicBezTo>
                    <a:pt x="25693" y="1852"/>
                    <a:pt x="26312" y="1849"/>
                    <a:pt x="26649" y="1712"/>
                  </a:cubicBezTo>
                  <a:cubicBezTo>
                    <a:pt x="26915" y="1603"/>
                    <a:pt x="27240" y="1540"/>
                    <a:pt x="27531" y="1488"/>
                  </a:cubicBezTo>
                  <a:cubicBezTo>
                    <a:pt x="27800" y="1439"/>
                    <a:pt x="28080" y="1386"/>
                    <a:pt x="28143" y="1313"/>
                  </a:cubicBezTo>
                  <a:cubicBezTo>
                    <a:pt x="28143" y="1313"/>
                    <a:pt x="28143" y="1309"/>
                    <a:pt x="28143" y="1309"/>
                  </a:cubicBezTo>
                  <a:cubicBezTo>
                    <a:pt x="28140" y="1215"/>
                    <a:pt x="27600" y="1014"/>
                    <a:pt x="27222" y="1014"/>
                  </a:cubicBezTo>
                  <a:cubicBezTo>
                    <a:pt x="27207" y="1014"/>
                    <a:pt x="27192" y="1015"/>
                    <a:pt x="27177" y="1015"/>
                  </a:cubicBezTo>
                  <a:cubicBezTo>
                    <a:pt x="27132" y="1017"/>
                    <a:pt x="27086" y="1018"/>
                    <a:pt x="27038" y="1018"/>
                  </a:cubicBezTo>
                  <a:cubicBezTo>
                    <a:pt x="26788" y="1018"/>
                    <a:pt x="26516" y="989"/>
                    <a:pt x="26411" y="868"/>
                  </a:cubicBezTo>
                  <a:cubicBezTo>
                    <a:pt x="26372" y="826"/>
                    <a:pt x="26355" y="770"/>
                    <a:pt x="26365" y="714"/>
                  </a:cubicBezTo>
                  <a:cubicBezTo>
                    <a:pt x="26376" y="658"/>
                    <a:pt x="26165" y="592"/>
                    <a:pt x="26053" y="553"/>
                  </a:cubicBezTo>
                  <a:cubicBezTo>
                    <a:pt x="25892" y="501"/>
                    <a:pt x="25756" y="455"/>
                    <a:pt x="25710" y="368"/>
                  </a:cubicBezTo>
                  <a:cubicBezTo>
                    <a:pt x="25654" y="326"/>
                    <a:pt x="25329" y="319"/>
                    <a:pt x="25087" y="312"/>
                  </a:cubicBezTo>
                  <a:cubicBezTo>
                    <a:pt x="24723" y="301"/>
                    <a:pt x="24345" y="287"/>
                    <a:pt x="24198" y="196"/>
                  </a:cubicBezTo>
                  <a:cubicBezTo>
                    <a:pt x="24006" y="78"/>
                    <a:pt x="23485" y="0"/>
                    <a:pt x="2295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5734;p59">
              <a:extLst>
                <a:ext uri="{FF2B5EF4-FFF2-40B4-BE49-F238E27FC236}">
                  <a16:creationId xmlns:a16="http://schemas.microsoft.com/office/drawing/2014/main" id="{8CF42783-DDF7-F774-C5B0-22A0B3F06402}"/>
                </a:ext>
              </a:extLst>
            </p:cNvPr>
            <p:cNvSpPr/>
            <p:nvPr/>
          </p:nvSpPr>
          <p:spPr>
            <a:xfrm>
              <a:off x="1636850" y="1405097"/>
              <a:ext cx="21547" cy="12491"/>
            </a:xfrm>
            <a:custGeom>
              <a:avLst/>
              <a:gdLst/>
              <a:ahLst/>
              <a:cxnLst/>
              <a:rect l="l" t="t" r="r" b="b"/>
              <a:pathLst>
                <a:path w="1587" h="920" extrusionOk="0">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5735;p59">
              <a:extLst>
                <a:ext uri="{FF2B5EF4-FFF2-40B4-BE49-F238E27FC236}">
                  <a16:creationId xmlns:a16="http://schemas.microsoft.com/office/drawing/2014/main" id="{AD102B39-6B56-41C8-B34E-8774244EC660}"/>
                </a:ext>
              </a:extLst>
            </p:cNvPr>
            <p:cNvSpPr/>
            <p:nvPr/>
          </p:nvSpPr>
          <p:spPr>
            <a:xfrm>
              <a:off x="1089269" y="1627361"/>
              <a:ext cx="38085" cy="22688"/>
            </a:xfrm>
            <a:custGeom>
              <a:avLst/>
              <a:gdLst/>
              <a:ahLst/>
              <a:cxnLst/>
              <a:rect l="l" t="t" r="r" b="b"/>
              <a:pathLst>
                <a:path w="2805" h="1671" extrusionOk="0">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5736;p59">
              <a:extLst>
                <a:ext uri="{FF2B5EF4-FFF2-40B4-BE49-F238E27FC236}">
                  <a16:creationId xmlns:a16="http://schemas.microsoft.com/office/drawing/2014/main" id="{D5DA0EE0-279A-F65E-C6AC-C63BEAC31062}"/>
                </a:ext>
              </a:extLst>
            </p:cNvPr>
            <p:cNvSpPr/>
            <p:nvPr/>
          </p:nvSpPr>
          <p:spPr>
            <a:xfrm>
              <a:off x="1108006" y="1344093"/>
              <a:ext cx="76156" cy="49612"/>
            </a:xfrm>
            <a:custGeom>
              <a:avLst/>
              <a:gdLst/>
              <a:ahLst/>
              <a:cxnLst/>
              <a:rect l="l" t="t" r="r" b="b"/>
              <a:pathLst>
                <a:path w="5609" h="3654" extrusionOk="0">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5737;p59">
              <a:extLst>
                <a:ext uri="{FF2B5EF4-FFF2-40B4-BE49-F238E27FC236}">
                  <a16:creationId xmlns:a16="http://schemas.microsoft.com/office/drawing/2014/main" id="{678399F8-3805-4D0C-E541-A68FC92E4301}"/>
                </a:ext>
              </a:extLst>
            </p:cNvPr>
            <p:cNvSpPr/>
            <p:nvPr/>
          </p:nvSpPr>
          <p:spPr>
            <a:xfrm>
              <a:off x="1158773" y="1355960"/>
              <a:ext cx="133616" cy="70277"/>
            </a:xfrm>
            <a:custGeom>
              <a:avLst/>
              <a:gdLst/>
              <a:ahLst/>
              <a:cxnLst/>
              <a:rect l="l" t="t" r="r" b="b"/>
              <a:pathLst>
                <a:path w="9841" h="5176" extrusionOk="0">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5738;p59">
              <a:extLst>
                <a:ext uri="{FF2B5EF4-FFF2-40B4-BE49-F238E27FC236}">
                  <a16:creationId xmlns:a16="http://schemas.microsoft.com/office/drawing/2014/main" id="{733CC526-1F71-56D3-AEEF-6462EB02F5FA}"/>
                </a:ext>
              </a:extLst>
            </p:cNvPr>
            <p:cNvSpPr/>
            <p:nvPr/>
          </p:nvSpPr>
          <p:spPr>
            <a:xfrm>
              <a:off x="1158243" y="1321487"/>
              <a:ext cx="9857" cy="6436"/>
            </a:xfrm>
            <a:custGeom>
              <a:avLst/>
              <a:gdLst/>
              <a:ahLst/>
              <a:cxnLst/>
              <a:rect l="l" t="t" r="r" b="b"/>
              <a:pathLst>
                <a:path w="726" h="474" extrusionOk="0">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5739;p59">
              <a:extLst>
                <a:ext uri="{FF2B5EF4-FFF2-40B4-BE49-F238E27FC236}">
                  <a16:creationId xmlns:a16="http://schemas.microsoft.com/office/drawing/2014/main" id="{4C606561-6A9D-5EEA-33B9-E66CA377A89B}"/>
                </a:ext>
              </a:extLst>
            </p:cNvPr>
            <p:cNvSpPr/>
            <p:nvPr/>
          </p:nvSpPr>
          <p:spPr>
            <a:xfrm>
              <a:off x="1130627" y="1298310"/>
              <a:ext cx="52871" cy="25947"/>
            </a:xfrm>
            <a:custGeom>
              <a:avLst/>
              <a:gdLst/>
              <a:ahLst/>
              <a:cxnLst/>
              <a:rect l="l" t="t" r="r" b="b"/>
              <a:pathLst>
                <a:path w="3894" h="1911" extrusionOk="0">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5740;p59">
              <a:extLst>
                <a:ext uri="{FF2B5EF4-FFF2-40B4-BE49-F238E27FC236}">
                  <a16:creationId xmlns:a16="http://schemas.microsoft.com/office/drawing/2014/main" id="{5252DC5C-1C39-171E-A69F-34C6B697F321}"/>
                </a:ext>
              </a:extLst>
            </p:cNvPr>
            <p:cNvSpPr/>
            <p:nvPr/>
          </p:nvSpPr>
          <p:spPr>
            <a:xfrm>
              <a:off x="1171549" y="1310367"/>
              <a:ext cx="86380" cy="35437"/>
            </a:xfrm>
            <a:custGeom>
              <a:avLst/>
              <a:gdLst/>
              <a:ahLst/>
              <a:cxnLst/>
              <a:rect l="l" t="t" r="r" b="b"/>
              <a:pathLst>
                <a:path w="6362" h="2610" extrusionOk="0">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5741;p59">
              <a:extLst>
                <a:ext uri="{FF2B5EF4-FFF2-40B4-BE49-F238E27FC236}">
                  <a16:creationId xmlns:a16="http://schemas.microsoft.com/office/drawing/2014/main" id="{C1A7F35D-D1DE-03BA-0B47-5544DDA56BD7}"/>
                </a:ext>
              </a:extLst>
            </p:cNvPr>
            <p:cNvSpPr/>
            <p:nvPr/>
          </p:nvSpPr>
          <p:spPr>
            <a:xfrm>
              <a:off x="1190001" y="1292064"/>
              <a:ext cx="7943" cy="3136"/>
            </a:xfrm>
            <a:custGeom>
              <a:avLst/>
              <a:gdLst/>
              <a:ahLst/>
              <a:cxnLst/>
              <a:rect l="l" t="t" r="r" b="b"/>
              <a:pathLst>
                <a:path w="585" h="231" extrusionOk="0">
                  <a:moveTo>
                    <a:pt x="212" y="1"/>
                  </a:moveTo>
                  <a:cubicBezTo>
                    <a:pt x="128" y="1"/>
                    <a:pt x="50" y="8"/>
                    <a:pt x="0" y="18"/>
                  </a:cubicBezTo>
                  <a:cubicBezTo>
                    <a:pt x="111" y="129"/>
                    <a:pt x="287" y="230"/>
                    <a:pt x="419" y="230"/>
                  </a:cubicBezTo>
                  <a:cubicBezTo>
                    <a:pt x="429" y="230"/>
                    <a:pt x="439" y="230"/>
                    <a:pt x="448" y="228"/>
                  </a:cubicBezTo>
                  <a:cubicBezTo>
                    <a:pt x="504" y="221"/>
                    <a:pt x="553" y="183"/>
                    <a:pt x="571" y="130"/>
                  </a:cubicBezTo>
                  <a:cubicBezTo>
                    <a:pt x="585" y="109"/>
                    <a:pt x="578" y="85"/>
                    <a:pt x="560" y="71"/>
                  </a:cubicBezTo>
                  <a:cubicBezTo>
                    <a:pt x="495" y="19"/>
                    <a:pt x="347" y="1"/>
                    <a:pt x="21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5742;p59">
              <a:extLst>
                <a:ext uri="{FF2B5EF4-FFF2-40B4-BE49-F238E27FC236}">
                  <a16:creationId xmlns:a16="http://schemas.microsoft.com/office/drawing/2014/main" id="{EEC728E0-53DD-2992-FB9B-294CE35DBEEA}"/>
                </a:ext>
              </a:extLst>
            </p:cNvPr>
            <p:cNvSpPr/>
            <p:nvPr/>
          </p:nvSpPr>
          <p:spPr>
            <a:xfrm>
              <a:off x="1203443" y="1290258"/>
              <a:ext cx="23829" cy="10971"/>
            </a:xfrm>
            <a:custGeom>
              <a:avLst/>
              <a:gdLst/>
              <a:ahLst/>
              <a:cxnLst/>
              <a:rect l="l" t="t" r="r" b="b"/>
              <a:pathLst>
                <a:path w="1755" h="808" extrusionOk="0">
                  <a:moveTo>
                    <a:pt x="1496" y="1"/>
                  </a:moveTo>
                  <a:cubicBezTo>
                    <a:pt x="1440" y="1"/>
                    <a:pt x="1380" y="4"/>
                    <a:pt x="1328" y="15"/>
                  </a:cubicBezTo>
                  <a:cubicBezTo>
                    <a:pt x="1226" y="29"/>
                    <a:pt x="1111" y="39"/>
                    <a:pt x="992" y="50"/>
                  </a:cubicBezTo>
                  <a:cubicBezTo>
                    <a:pt x="575" y="95"/>
                    <a:pt x="1" y="151"/>
                    <a:pt x="1" y="386"/>
                  </a:cubicBezTo>
                  <a:cubicBezTo>
                    <a:pt x="1" y="620"/>
                    <a:pt x="109" y="757"/>
                    <a:pt x="666" y="806"/>
                  </a:cubicBezTo>
                  <a:cubicBezTo>
                    <a:pt x="683" y="807"/>
                    <a:pt x="701" y="807"/>
                    <a:pt x="718" y="807"/>
                  </a:cubicBezTo>
                  <a:cubicBezTo>
                    <a:pt x="952" y="807"/>
                    <a:pt x="1180" y="721"/>
                    <a:pt x="1356" y="561"/>
                  </a:cubicBezTo>
                  <a:cubicBezTo>
                    <a:pt x="1391" y="533"/>
                    <a:pt x="1422" y="494"/>
                    <a:pt x="1443" y="452"/>
                  </a:cubicBezTo>
                  <a:lnTo>
                    <a:pt x="1440" y="452"/>
                  </a:lnTo>
                  <a:cubicBezTo>
                    <a:pt x="1282" y="452"/>
                    <a:pt x="1244" y="393"/>
                    <a:pt x="1240" y="344"/>
                  </a:cubicBezTo>
                  <a:cubicBezTo>
                    <a:pt x="1233" y="228"/>
                    <a:pt x="1436" y="134"/>
                    <a:pt x="1646" y="102"/>
                  </a:cubicBezTo>
                  <a:cubicBezTo>
                    <a:pt x="1685" y="99"/>
                    <a:pt x="1723" y="85"/>
                    <a:pt x="1755" y="64"/>
                  </a:cubicBezTo>
                  <a:cubicBezTo>
                    <a:pt x="1737" y="43"/>
                    <a:pt x="1657" y="1"/>
                    <a:pt x="149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5743;p59">
              <a:extLst>
                <a:ext uri="{FF2B5EF4-FFF2-40B4-BE49-F238E27FC236}">
                  <a16:creationId xmlns:a16="http://schemas.microsoft.com/office/drawing/2014/main" id="{DF80D43A-21B0-06AB-DAE4-46431B0EBBFC}"/>
                </a:ext>
              </a:extLst>
            </p:cNvPr>
            <p:cNvSpPr/>
            <p:nvPr/>
          </p:nvSpPr>
          <p:spPr>
            <a:xfrm>
              <a:off x="1201067" y="1279519"/>
              <a:ext cx="29300" cy="6789"/>
            </a:xfrm>
            <a:custGeom>
              <a:avLst/>
              <a:gdLst/>
              <a:ahLst/>
              <a:cxnLst/>
              <a:rect l="l" t="t" r="r" b="b"/>
              <a:pathLst>
                <a:path w="2158" h="500" extrusionOk="0">
                  <a:moveTo>
                    <a:pt x="1450" y="1"/>
                  </a:moveTo>
                  <a:cubicBezTo>
                    <a:pt x="1284" y="1"/>
                    <a:pt x="1135" y="26"/>
                    <a:pt x="1065" y="67"/>
                  </a:cubicBezTo>
                  <a:cubicBezTo>
                    <a:pt x="967" y="127"/>
                    <a:pt x="764" y="165"/>
                    <a:pt x="547" y="211"/>
                  </a:cubicBezTo>
                  <a:cubicBezTo>
                    <a:pt x="358" y="246"/>
                    <a:pt x="43" y="309"/>
                    <a:pt x="1" y="368"/>
                  </a:cubicBezTo>
                  <a:cubicBezTo>
                    <a:pt x="8" y="379"/>
                    <a:pt x="15" y="389"/>
                    <a:pt x="29" y="396"/>
                  </a:cubicBezTo>
                  <a:cubicBezTo>
                    <a:pt x="72" y="430"/>
                    <a:pt x="117" y="441"/>
                    <a:pt x="166" y="441"/>
                  </a:cubicBezTo>
                  <a:cubicBezTo>
                    <a:pt x="210" y="441"/>
                    <a:pt x="257" y="432"/>
                    <a:pt x="309" y="424"/>
                  </a:cubicBezTo>
                  <a:cubicBezTo>
                    <a:pt x="367" y="413"/>
                    <a:pt x="428" y="402"/>
                    <a:pt x="492" y="402"/>
                  </a:cubicBezTo>
                  <a:cubicBezTo>
                    <a:pt x="548" y="402"/>
                    <a:pt x="606" y="410"/>
                    <a:pt x="666" y="435"/>
                  </a:cubicBezTo>
                  <a:cubicBezTo>
                    <a:pt x="692" y="445"/>
                    <a:pt x="718" y="450"/>
                    <a:pt x="745" y="450"/>
                  </a:cubicBezTo>
                  <a:cubicBezTo>
                    <a:pt x="815" y="450"/>
                    <a:pt x="887" y="419"/>
                    <a:pt x="964" y="386"/>
                  </a:cubicBezTo>
                  <a:cubicBezTo>
                    <a:pt x="1037" y="347"/>
                    <a:pt x="1114" y="326"/>
                    <a:pt x="1195" y="319"/>
                  </a:cubicBezTo>
                  <a:cubicBezTo>
                    <a:pt x="1247" y="319"/>
                    <a:pt x="1300" y="337"/>
                    <a:pt x="1342" y="375"/>
                  </a:cubicBezTo>
                  <a:cubicBezTo>
                    <a:pt x="1410" y="436"/>
                    <a:pt x="1626" y="499"/>
                    <a:pt x="1821" y="499"/>
                  </a:cubicBezTo>
                  <a:cubicBezTo>
                    <a:pt x="1905" y="499"/>
                    <a:pt x="1986" y="488"/>
                    <a:pt x="2049" y="459"/>
                  </a:cubicBezTo>
                  <a:cubicBezTo>
                    <a:pt x="2112" y="435"/>
                    <a:pt x="2157" y="372"/>
                    <a:pt x="2154" y="302"/>
                  </a:cubicBezTo>
                  <a:cubicBezTo>
                    <a:pt x="2154" y="232"/>
                    <a:pt x="2108" y="172"/>
                    <a:pt x="2017" y="120"/>
                  </a:cubicBezTo>
                  <a:cubicBezTo>
                    <a:pt x="1871" y="36"/>
                    <a:pt x="1648" y="1"/>
                    <a:pt x="145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5744;p59">
              <a:extLst>
                <a:ext uri="{FF2B5EF4-FFF2-40B4-BE49-F238E27FC236}">
                  <a16:creationId xmlns:a16="http://schemas.microsoft.com/office/drawing/2014/main" id="{609DF3BE-C985-A8B6-11A0-0D32313BB793}"/>
                </a:ext>
              </a:extLst>
            </p:cNvPr>
            <p:cNvSpPr/>
            <p:nvPr/>
          </p:nvSpPr>
          <p:spPr>
            <a:xfrm>
              <a:off x="1259015" y="1268100"/>
              <a:ext cx="46978" cy="24073"/>
            </a:xfrm>
            <a:custGeom>
              <a:avLst/>
              <a:gdLst/>
              <a:ahLst/>
              <a:cxnLst/>
              <a:rect l="l" t="t" r="r" b="b"/>
              <a:pathLst>
                <a:path w="3460" h="1773" extrusionOk="0">
                  <a:moveTo>
                    <a:pt x="643" y="1"/>
                  </a:moveTo>
                  <a:cubicBezTo>
                    <a:pt x="408" y="1"/>
                    <a:pt x="193" y="23"/>
                    <a:pt x="84" y="64"/>
                  </a:cubicBezTo>
                  <a:cubicBezTo>
                    <a:pt x="42" y="78"/>
                    <a:pt x="11" y="120"/>
                    <a:pt x="11" y="166"/>
                  </a:cubicBezTo>
                  <a:cubicBezTo>
                    <a:pt x="0" y="289"/>
                    <a:pt x="98" y="457"/>
                    <a:pt x="214" y="527"/>
                  </a:cubicBezTo>
                  <a:cubicBezTo>
                    <a:pt x="241" y="546"/>
                    <a:pt x="272" y="556"/>
                    <a:pt x="304" y="556"/>
                  </a:cubicBezTo>
                  <a:cubicBezTo>
                    <a:pt x="333" y="556"/>
                    <a:pt x="363" y="547"/>
                    <a:pt x="389" y="530"/>
                  </a:cubicBezTo>
                  <a:cubicBezTo>
                    <a:pt x="463" y="481"/>
                    <a:pt x="551" y="459"/>
                    <a:pt x="642" y="459"/>
                  </a:cubicBezTo>
                  <a:cubicBezTo>
                    <a:pt x="803" y="459"/>
                    <a:pt x="974" y="527"/>
                    <a:pt x="1093" y="628"/>
                  </a:cubicBezTo>
                  <a:cubicBezTo>
                    <a:pt x="1212" y="730"/>
                    <a:pt x="1257" y="849"/>
                    <a:pt x="1215" y="950"/>
                  </a:cubicBezTo>
                  <a:cubicBezTo>
                    <a:pt x="1167" y="1058"/>
                    <a:pt x="1028" y="1084"/>
                    <a:pt x="861" y="1084"/>
                  </a:cubicBezTo>
                  <a:cubicBezTo>
                    <a:pt x="784" y="1084"/>
                    <a:pt x="702" y="1078"/>
                    <a:pt x="620" y="1073"/>
                  </a:cubicBezTo>
                  <a:cubicBezTo>
                    <a:pt x="570" y="1067"/>
                    <a:pt x="520" y="1064"/>
                    <a:pt x="470" y="1064"/>
                  </a:cubicBezTo>
                  <a:cubicBezTo>
                    <a:pt x="430" y="1064"/>
                    <a:pt x="390" y="1066"/>
                    <a:pt x="350" y="1069"/>
                  </a:cubicBezTo>
                  <a:cubicBezTo>
                    <a:pt x="399" y="1191"/>
                    <a:pt x="504" y="1253"/>
                    <a:pt x="667" y="1253"/>
                  </a:cubicBezTo>
                  <a:cubicBezTo>
                    <a:pt x="751" y="1253"/>
                    <a:pt x="851" y="1236"/>
                    <a:pt x="967" y="1202"/>
                  </a:cubicBezTo>
                  <a:cubicBezTo>
                    <a:pt x="1138" y="1150"/>
                    <a:pt x="1317" y="1122"/>
                    <a:pt x="1495" y="1122"/>
                  </a:cubicBezTo>
                  <a:cubicBezTo>
                    <a:pt x="1856" y="1122"/>
                    <a:pt x="2206" y="1248"/>
                    <a:pt x="2479" y="1482"/>
                  </a:cubicBezTo>
                  <a:cubicBezTo>
                    <a:pt x="2749" y="1699"/>
                    <a:pt x="2945" y="1773"/>
                    <a:pt x="3090" y="1773"/>
                  </a:cubicBezTo>
                  <a:cubicBezTo>
                    <a:pt x="3242" y="1773"/>
                    <a:pt x="3339" y="1692"/>
                    <a:pt x="3407" y="1612"/>
                  </a:cubicBezTo>
                  <a:cubicBezTo>
                    <a:pt x="3438" y="1580"/>
                    <a:pt x="3459" y="1542"/>
                    <a:pt x="3459" y="1496"/>
                  </a:cubicBezTo>
                  <a:cubicBezTo>
                    <a:pt x="3456" y="1447"/>
                    <a:pt x="3389" y="1398"/>
                    <a:pt x="3330" y="1349"/>
                  </a:cubicBezTo>
                  <a:cubicBezTo>
                    <a:pt x="3235" y="1276"/>
                    <a:pt x="3102" y="1174"/>
                    <a:pt x="3179" y="1020"/>
                  </a:cubicBezTo>
                  <a:cubicBezTo>
                    <a:pt x="3197" y="992"/>
                    <a:pt x="3197" y="957"/>
                    <a:pt x="3179" y="933"/>
                  </a:cubicBezTo>
                  <a:cubicBezTo>
                    <a:pt x="3109" y="817"/>
                    <a:pt x="2794" y="723"/>
                    <a:pt x="2584" y="723"/>
                  </a:cubicBezTo>
                  <a:cubicBezTo>
                    <a:pt x="2423" y="723"/>
                    <a:pt x="2321" y="593"/>
                    <a:pt x="2230" y="478"/>
                  </a:cubicBezTo>
                  <a:cubicBezTo>
                    <a:pt x="2151" y="378"/>
                    <a:pt x="2104" y="325"/>
                    <a:pt x="2057" y="325"/>
                  </a:cubicBezTo>
                  <a:cubicBezTo>
                    <a:pt x="2049" y="325"/>
                    <a:pt x="2040" y="327"/>
                    <a:pt x="2031" y="331"/>
                  </a:cubicBezTo>
                  <a:cubicBezTo>
                    <a:pt x="1985" y="352"/>
                    <a:pt x="1943" y="376"/>
                    <a:pt x="1901" y="397"/>
                  </a:cubicBezTo>
                  <a:cubicBezTo>
                    <a:pt x="1833" y="435"/>
                    <a:pt x="1770" y="470"/>
                    <a:pt x="1714" y="470"/>
                  </a:cubicBezTo>
                  <a:cubicBezTo>
                    <a:pt x="1692" y="470"/>
                    <a:pt x="1672" y="465"/>
                    <a:pt x="1653" y="453"/>
                  </a:cubicBezTo>
                  <a:cubicBezTo>
                    <a:pt x="1579" y="411"/>
                    <a:pt x="1572" y="313"/>
                    <a:pt x="1572" y="222"/>
                  </a:cubicBezTo>
                  <a:cubicBezTo>
                    <a:pt x="1572" y="197"/>
                    <a:pt x="1555" y="176"/>
                    <a:pt x="1520" y="152"/>
                  </a:cubicBezTo>
                  <a:cubicBezTo>
                    <a:pt x="1368" y="48"/>
                    <a:pt x="985" y="1"/>
                    <a:pt x="64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5745;p59">
              <a:extLst>
                <a:ext uri="{FF2B5EF4-FFF2-40B4-BE49-F238E27FC236}">
                  <a16:creationId xmlns:a16="http://schemas.microsoft.com/office/drawing/2014/main" id="{20443D91-DCFE-D121-B24E-5D4AEB491A38}"/>
                </a:ext>
              </a:extLst>
            </p:cNvPr>
            <p:cNvSpPr/>
            <p:nvPr/>
          </p:nvSpPr>
          <p:spPr>
            <a:xfrm>
              <a:off x="1256395" y="1294400"/>
              <a:ext cx="10332" cy="9328"/>
            </a:xfrm>
            <a:custGeom>
              <a:avLst/>
              <a:gdLst/>
              <a:ahLst/>
              <a:cxnLst/>
              <a:rect l="l" t="t" r="r" b="b"/>
              <a:pathLst>
                <a:path w="761" h="687" extrusionOk="0">
                  <a:moveTo>
                    <a:pt x="53" y="0"/>
                  </a:moveTo>
                  <a:cubicBezTo>
                    <a:pt x="43" y="0"/>
                    <a:pt x="32" y="7"/>
                    <a:pt x="29" y="39"/>
                  </a:cubicBezTo>
                  <a:cubicBezTo>
                    <a:pt x="1" y="249"/>
                    <a:pt x="267" y="554"/>
                    <a:pt x="505" y="655"/>
                  </a:cubicBezTo>
                  <a:cubicBezTo>
                    <a:pt x="540" y="670"/>
                    <a:pt x="589" y="687"/>
                    <a:pt x="636" y="687"/>
                  </a:cubicBezTo>
                  <a:cubicBezTo>
                    <a:pt x="674" y="687"/>
                    <a:pt x="711" y="676"/>
                    <a:pt x="736" y="645"/>
                  </a:cubicBezTo>
                  <a:cubicBezTo>
                    <a:pt x="760" y="617"/>
                    <a:pt x="746" y="550"/>
                    <a:pt x="697" y="473"/>
                  </a:cubicBezTo>
                  <a:cubicBezTo>
                    <a:pt x="554" y="242"/>
                    <a:pt x="211" y="0"/>
                    <a:pt x="7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5746;p59">
              <a:extLst>
                <a:ext uri="{FF2B5EF4-FFF2-40B4-BE49-F238E27FC236}">
                  <a16:creationId xmlns:a16="http://schemas.microsoft.com/office/drawing/2014/main" id="{CEC42CAF-7D7C-5109-4BC4-002F7A6B61B4}"/>
                </a:ext>
              </a:extLst>
            </p:cNvPr>
            <p:cNvSpPr/>
            <p:nvPr/>
          </p:nvSpPr>
          <p:spPr>
            <a:xfrm>
              <a:off x="1300753" y="1256369"/>
              <a:ext cx="8703" cy="4698"/>
            </a:xfrm>
            <a:custGeom>
              <a:avLst/>
              <a:gdLst/>
              <a:ahLst/>
              <a:cxnLst/>
              <a:rect l="l" t="t" r="r" b="b"/>
              <a:pathLst>
                <a:path w="641" h="346" extrusionOk="0">
                  <a:moveTo>
                    <a:pt x="0" y="1"/>
                  </a:moveTo>
                  <a:cubicBezTo>
                    <a:pt x="18" y="15"/>
                    <a:pt x="39" y="36"/>
                    <a:pt x="63" y="57"/>
                  </a:cubicBezTo>
                  <a:cubicBezTo>
                    <a:pt x="183" y="166"/>
                    <a:pt x="378" y="345"/>
                    <a:pt x="511" y="345"/>
                  </a:cubicBezTo>
                  <a:cubicBezTo>
                    <a:pt x="518" y="345"/>
                    <a:pt x="525" y="345"/>
                    <a:pt x="532" y="344"/>
                  </a:cubicBezTo>
                  <a:cubicBezTo>
                    <a:pt x="571" y="337"/>
                    <a:pt x="602" y="312"/>
                    <a:pt x="620" y="277"/>
                  </a:cubicBezTo>
                  <a:cubicBezTo>
                    <a:pt x="627" y="263"/>
                    <a:pt x="641" y="242"/>
                    <a:pt x="599" y="200"/>
                  </a:cubicBezTo>
                  <a:cubicBezTo>
                    <a:pt x="480" y="74"/>
                    <a:pt x="140" y="1"/>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5747;p59">
              <a:extLst>
                <a:ext uri="{FF2B5EF4-FFF2-40B4-BE49-F238E27FC236}">
                  <a16:creationId xmlns:a16="http://schemas.microsoft.com/office/drawing/2014/main" id="{EB180074-71B0-794D-E9B4-FA09E1879385}"/>
                </a:ext>
              </a:extLst>
            </p:cNvPr>
            <p:cNvSpPr/>
            <p:nvPr/>
          </p:nvSpPr>
          <p:spPr>
            <a:xfrm>
              <a:off x="1265858" y="1330814"/>
              <a:ext cx="6626" cy="4901"/>
            </a:xfrm>
            <a:custGeom>
              <a:avLst/>
              <a:gdLst/>
              <a:ahLst/>
              <a:cxnLst/>
              <a:rect l="l" t="t" r="r" b="b"/>
              <a:pathLst>
                <a:path w="488" h="361" extrusionOk="0">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5748;p59">
              <a:extLst>
                <a:ext uri="{FF2B5EF4-FFF2-40B4-BE49-F238E27FC236}">
                  <a16:creationId xmlns:a16="http://schemas.microsoft.com/office/drawing/2014/main" id="{DB74DE60-FF56-B483-817C-04FED3275F7F}"/>
                </a:ext>
              </a:extLst>
            </p:cNvPr>
            <p:cNvSpPr/>
            <p:nvPr/>
          </p:nvSpPr>
          <p:spPr>
            <a:xfrm>
              <a:off x="1266945" y="1309756"/>
              <a:ext cx="52260" cy="27454"/>
            </a:xfrm>
            <a:custGeom>
              <a:avLst/>
              <a:gdLst/>
              <a:ahLst/>
              <a:cxnLst/>
              <a:rect l="l" t="t" r="r" b="b"/>
              <a:pathLst>
                <a:path w="3849" h="2022" extrusionOk="0">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5749;p59">
              <a:extLst>
                <a:ext uri="{FF2B5EF4-FFF2-40B4-BE49-F238E27FC236}">
                  <a16:creationId xmlns:a16="http://schemas.microsoft.com/office/drawing/2014/main" id="{2D922930-56FA-0675-AA7C-E3C05DD08333}"/>
                </a:ext>
              </a:extLst>
            </p:cNvPr>
            <p:cNvSpPr/>
            <p:nvPr/>
          </p:nvSpPr>
          <p:spPr>
            <a:xfrm>
              <a:off x="1309917" y="1312268"/>
              <a:ext cx="923" cy="109"/>
            </a:xfrm>
            <a:custGeom>
              <a:avLst/>
              <a:gdLst/>
              <a:ahLst/>
              <a:cxnLst/>
              <a:rect l="l" t="t" r="r" b="b"/>
              <a:pathLst>
                <a:path w="68" h="8" extrusionOk="0">
                  <a:moveTo>
                    <a:pt x="1" y="1"/>
                  </a:moveTo>
                  <a:lnTo>
                    <a:pt x="64" y="8"/>
                  </a:lnTo>
                  <a:cubicBezTo>
                    <a:pt x="64" y="8"/>
                    <a:pt x="64" y="4"/>
                    <a:pt x="67" y="4"/>
                  </a:cubicBez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5750;p59">
              <a:extLst>
                <a:ext uri="{FF2B5EF4-FFF2-40B4-BE49-F238E27FC236}">
                  <a16:creationId xmlns:a16="http://schemas.microsoft.com/office/drawing/2014/main" id="{82D8C85A-61A7-EEAE-BB0F-45E2E66E0E7C}"/>
                </a:ext>
              </a:extLst>
            </p:cNvPr>
            <p:cNvSpPr/>
            <p:nvPr/>
          </p:nvSpPr>
          <p:spPr>
            <a:xfrm>
              <a:off x="1314344" y="1277224"/>
              <a:ext cx="23109" cy="14718"/>
            </a:xfrm>
            <a:custGeom>
              <a:avLst/>
              <a:gdLst/>
              <a:ahLst/>
              <a:cxnLst/>
              <a:rect l="l" t="t" r="r" b="b"/>
              <a:pathLst>
                <a:path w="1702" h="1084" extrusionOk="0">
                  <a:moveTo>
                    <a:pt x="82" y="1"/>
                  </a:moveTo>
                  <a:cubicBezTo>
                    <a:pt x="68" y="1"/>
                    <a:pt x="54" y="8"/>
                    <a:pt x="42" y="19"/>
                  </a:cubicBezTo>
                  <a:cubicBezTo>
                    <a:pt x="0" y="82"/>
                    <a:pt x="42" y="310"/>
                    <a:pt x="186" y="579"/>
                  </a:cubicBezTo>
                  <a:cubicBezTo>
                    <a:pt x="347" y="877"/>
                    <a:pt x="553" y="1083"/>
                    <a:pt x="693" y="1083"/>
                  </a:cubicBezTo>
                  <a:cubicBezTo>
                    <a:pt x="711" y="1084"/>
                    <a:pt x="729" y="1084"/>
                    <a:pt x="747" y="1084"/>
                  </a:cubicBezTo>
                  <a:cubicBezTo>
                    <a:pt x="1051" y="1084"/>
                    <a:pt x="1354" y="1028"/>
                    <a:pt x="1639" y="919"/>
                  </a:cubicBezTo>
                  <a:cubicBezTo>
                    <a:pt x="1656" y="912"/>
                    <a:pt x="1674" y="905"/>
                    <a:pt x="1691" y="898"/>
                  </a:cubicBezTo>
                  <a:lnTo>
                    <a:pt x="1684" y="891"/>
                  </a:lnTo>
                  <a:cubicBezTo>
                    <a:pt x="1628" y="838"/>
                    <a:pt x="1509" y="726"/>
                    <a:pt x="1660" y="530"/>
                  </a:cubicBezTo>
                  <a:cubicBezTo>
                    <a:pt x="1702" y="471"/>
                    <a:pt x="1681" y="453"/>
                    <a:pt x="1670" y="443"/>
                  </a:cubicBezTo>
                  <a:cubicBezTo>
                    <a:pt x="1615" y="385"/>
                    <a:pt x="1469" y="364"/>
                    <a:pt x="1350" y="364"/>
                  </a:cubicBezTo>
                  <a:cubicBezTo>
                    <a:pt x="1273" y="364"/>
                    <a:pt x="1207" y="373"/>
                    <a:pt x="1184" y="387"/>
                  </a:cubicBezTo>
                  <a:cubicBezTo>
                    <a:pt x="1173" y="401"/>
                    <a:pt x="1159" y="411"/>
                    <a:pt x="1138" y="418"/>
                  </a:cubicBezTo>
                  <a:cubicBezTo>
                    <a:pt x="1128" y="422"/>
                    <a:pt x="1118" y="423"/>
                    <a:pt x="1106" y="423"/>
                  </a:cubicBezTo>
                  <a:cubicBezTo>
                    <a:pt x="1045" y="423"/>
                    <a:pt x="946" y="376"/>
                    <a:pt x="728" y="264"/>
                  </a:cubicBezTo>
                  <a:cubicBezTo>
                    <a:pt x="581" y="187"/>
                    <a:pt x="228" y="2"/>
                    <a:pt x="91" y="2"/>
                  </a:cubicBezTo>
                  <a:cubicBezTo>
                    <a:pt x="88" y="1"/>
                    <a:pt x="85" y="1"/>
                    <a:pt x="8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5751;p59">
              <a:extLst>
                <a:ext uri="{FF2B5EF4-FFF2-40B4-BE49-F238E27FC236}">
                  <a16:creationId xmlns:a16="http://schemas.microsoft.com/office/drawing/2014/main" id="{1D7FD299-01BE-8526-1EA2-9604CBE2D0A1}"/>
                </a:ext>
              </a:extLst>
            </p:cNvPr>
            <p:cNvSpPr/>
            <p:nvPr/>
          </p:nvSpPr>
          <p:spPr>
            <a:xfrm>
              <a:off x="1329265" y="1294739"/>
              <a:ext cx="19973" cy="4548"/>
            </a:xfrm>
            <a:custGeom>
              <a:avLst/>
              <a:gdLst/>
              <a:ahLst/>
              <a:cxnLst/>
              <a:rect l="l" t="t" r="r" b="b"/>
              <a:pathLst>
                <a:path w="1471" h="335" extrusionOk="0">
                  <a:moveTo>
                    <a:pt x="1308" y="1"/>
                  </a:moveTo>
                  <a:cubicBezTo>
                    <a:pt x="1170" y="1"/>
                    <a:pt x="971" y="13"/>
                    <a:pt x="729" y="45"/>
                  </a:cubicBezTo>
                  <a:cubicBezTo>
                    <a:pt x="305" y="101"/>
                    <a:pt x="60" y="178"/>
                    <a:pt x="1" y="224"/>
                  </a:cubicBezTo>
                  <a:cubicBezTo>
                    <a:pt x="104" y="298"/>
                    <a:pt x="253" y="335"/>
                    <a:pt x="432" y="335"/>
                  </a:cubicBezTo>
                  <a:cubicBezTo>
                    <a:pt x="568" y="335"/>
                    <a:pt x="721" y="313"/>
                    <a:pt x="886" y="269"/>
                  </a:cubicBezTo>
                  <a:cubicBezTo>
                    <a:pt x="1177" y="192"/>
                    <a:pt x="1397" y="77"/>
                    <a:pt x="1471" y="10"/>
                  </a:cubicBezTo>
                  <a:cubicBezTo>
                    <a:pt x="1436" y="4"/>
                    <a:pt x="1380" y="1"/>
                    <a:pt x="130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5752;p59">
              <a:extLst>
                <a:ext uri="{FF2B5EF4-FFF2-40B4-BE49-F238E27FC236}">
                  <a16:creationId xmlns:a16="http://schemas.microsoft.com/office/drawing/2014/main" id="{0EC66D24-E40A-3FF5-781F-D3EE0ABB8B9E}"/>
                </a:ext>
              </a:extLst>
            </p:cNvPr>
            <p:cNvSpPr/>
            <p:nvPr/>
          </p:nvSpPr>
          <p:spPr>
            <a:xfrm>
              <a:off x="1324934" y="1329592"/>
              <a:ext cx="24684" cy="12138"/>
            </a:xfrm>
            <a:custGeom>
              <a:avLst/>
              <a:gdLst/>
              <a:ahLst/>
              <a:cxnLst/>
              <a:rect l="l" t="t" r="r" b="b"/>
              <a:pathLst>
                <a:path w="1818" h="894" extrusionOk="0">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5753;p59">
              <a:extLst>
                <a:ext uri="{FF2B5EF4-FFF2-40B4-BE49-F238E27FC236}">
                  <a16:creationId xmlns:a16="http://schemas.microsoft.com/office/drawing/2014/main" id="{C0A36D2B-FBDD-AE70-D686-DEA05A07DF3D}"/>
                </a:ext>
              </a:extLst>
            </p:cNvPr>
            <p:cNvSpPr/>
            <p:nvPr/>
          </p:nvSpPr>
          <p:spPr>
            <a:xfrm>
              <a:off x="1281500" y="1350040"/>
              <a:ext cx="45593" cy="39266"/>
            </a:xfrm>
            <a:custGeom>
              <a:avLst/>
              <a:gdLst/>
              <a:ahLst/>
              <a:cxnLst/>
              <a:rect l="l" t="t" r="r" b="b"/>
              <a:pathLst>
                <a:path w="3358" h="2892" extrusionOk="0">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5754;p59">
              <a:extLst>
                <a:ext uri="{FF2B5EF4-FFF2-40B4-BE49-F238E27FC236}">
                  <a16:creationId xmlns:a16="http://schemas.microsoft.com/office/drawing/2014/main" id="{FE86B32A-5D66-FC5D-409B-99286D4AC3DD}"/>
                </a:ext>
              </a:extLst>
            </p:cNvPr>
            <p:cNvSpPr/>
            <p:nvPr/>
          </p:nvSpPr>
          <p:spPr>
            <a:xfrm>
              <a:off x="1325029" y="1306674"/>
              <a:ext cx="126216" cy="36999"/>
            </a:xfrm>
            <a:custGeom>
              <a:avLst/>
              <a:gdLst/>
              <a:ahLst/>
              <a:cxnLst/>
              <a:rect l="l" t="t" r="r" b="b"/>
              <a:pathLst>
                <a:path w="9296" h="2725" extrusionOk="0">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5755;p59">
              <a:extLst>
                <a:ext uri="{FF2B5EF4-FFF2-40B4-BE49-F238E27FC236}">
                  <a16:creationId xmlns:a16="http://schemas.microsoft.com/office/drawing/2014/main" id="{74070F2E-B423-A283-9AE8-4E8C14C5015B}"/>
                </a:ext>
              </a:extLst>
            </p:cNvPr>
            <p:cNvSpPr/>
            <p:nvPr/>
          </p:nvSpPr>
          <p:spPr>
            <a:xfrm>
              <a:off x="1366386" y="1297251"/>
              <a:ext cx="10237" cy="5092"/>
            </a:xfrm>
            <a:custGeom>
              <a:avLst/>
              <a:gdLst/>
              <a:ahLst/>
              <a:cxnLst/>
              <a:rect l="l" t="t" r="r" b="b"/>
              <a:pathLst>
                <a:path w="754" h="375" extrusionOk="0">
                  <a:moveTo>
                    <a:pt x="415" y="0"/>
                  </a:moveTo>
                  <a:cubicBezTo>
                    <a:pt x="409" y="0"/>
                    <a:pt x="402" y="0"/>
                    <a:pt x="396" y="0"/>
                  </a:cubicBezTo>
                  <a:cubicBezTo>
                    <a:pt x="391" y="0"/>
                    <a:pt x="386" y="0"/>
                    <a:pt x="380" y="0"/>
                  </a:cubicBezTo>
                  <a:cubicBezTo>
                    <a:pt x="281" y="0"/>
                    <a:pt x="185" y="31"/>
                    <a:pt x="102" y="88"/>
                  </a:cubicBezTo>
                  <a:cubicBezTo>
                    <a:pt x="36" y="133"/>
                    <a:pt x="1" y="190"/>
                    <a:pt x="8" y="235"/>
                  </a:cubicBezTo>
                  <a:cubicBezTo>
                    <a:pt x="11" y="277"/>
                    <a:pt x="57" y="312"/>
                    <a:pt x="134" y="344"/>
                  </a:cubicBezTo>
                  <a:cubicBezTo>
                    <a:pt x="191" y="365"/>
                    <a:pt x="253" y="374"/>
                    <a:pt x="314" y="374"/>
                  </a:cubicBezTo>
                  <a:cubicBezTo>
                    <a:pt x="504" y="374"/>
                    <a:pt x="688" y="286"/>
                    <a:pt x="725" y="197"/>
                  </a:cubicBezTo>
                  <a:cubicBezTo>
                    <a:pt x="753" y="133"/>
                    <a:pt x="680" y="84"/>
                    <a:pt x="613" y="49"/>
                  </a:cubicBezTo>
                  <a:cubicBezTo>
                    <a:pt x="552" y="17"/>
                    <a:pt x="483" y="0"/>
                    <a:pt x="41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5756;p59">
              <a:extLst>
                <a:ext uri="{FF2B5EF4-FFF2-40B4-BE49-F238E27FC236}">
                  <a16:creationId xmlns:a16="http://schemas.microsoft.com/office/drawing/2014/main" id="{2E579F34-A5D6-92BF-4F42-3A9BD1054FDE}"/>
                </a:ext>
              </a:extLst>
            </p:cNvPr>
            <p:cNvSpPr/>
            <p:nvPr/>
          </p:nvSpPr>
          <p:spPr>
            <a:xfrm>
              <a:off x="1325409" y="1232744"/>
              <a:ext cx="83529" cy="54948"/>
            </a:xfrm>
            <a:custGeom>
              <a:avLst/>
              <a:gdLst/>
              <a:ahLst/>
              <a:cxnLst/>
              <a:rect l="l" t="t" r="r" b="b"/>
              <a:pathLst>
                <a:path w="6152" h="4047" extrusionOk="0">
                  <a:moveTo>
                    <a:pt x="1533" y="1"/>
                  </a:moveTo>
                  <a:cubicBezTo>
                    <a:pt x="1488" y="1"/>
                    <a:pt x="1454" y="5"/>
                    <a:pt x="1433" y="8"/>
                  </a:cubicBezTo>
                  <a:cubicBezTo>
                    <a:pt x="1384" y="15"/>
                    <a:pt x="1342" y="29"/>
                    <a:pt x="1300" y="53"/>
                  </a:cubicBezTo>
                  <a:cubicBezTo>
                    <a:pt x="1314" y="57"/>
                    <a:pt x="1331" y="64"/>
                    <a:pt x="1345" y="64"/>
                  </a:cubicBezTo>
                  <a:cubicBezTo>
                    <a:pt x="1573" y="109"/>
                    <a:pt x="1702" y="197"/>
                    <a:pt x="1688" y="305"/>
                  </a:cubicBezTo>
                  <a:cubicBezTo>
                    <a:pt x="1679" y="371"/>
                    <a:pt x="1609" y="438"/>
                    <a:pt x="1445" y="438"/>
                  </a:cubicBezTo>
                  <a:cubicBezTo>
                    <a:pt x="1424" y="438"/>
                    <a:pt x="1401" y="437"/>
                    <a:pt x="1377" y="435"/>
                  </a:cubicBezTo>
                  <a:cubicBezTo>
                    <a:pt x="1325" y="431"/>
                    <a:pt x="1273" y="429"/>
                    <a:pt x="1223" y="429"/>
                  </a:cubicBezTo>
                  <a:cubicBezTo>
                    <a:pt x="1086" y="429"/>
                    <a:pt x="962" y="442"/>
                    <a:pt x="901" y="463"/>
                  </a:cubicBezTo>
                  <a:cubicBezTo>
                    <a:pt x="946" y="487"/>
                    <a:pt x="995" y="512"/>
                    <a:pt x="1041" y="529"/>
                  </a:cubicBezTo>
                  <a:cubicBezTo>
                    <a:pt x="1174" y="578"/>
                    <a:pt x="1303" y="641"/>
                    <a:pt x="1286" y="746"/>
                  </a:cubicBezTo>
                  <a:cubicBezTo>
                    <a:pt x="1261" y="894"/>
                    <a:pt x="876" y="922"/>
                    <a:pt x="558" y="922"/>
                  </a:cubicBezTo>
                  <a:cubicBezTo>
                    <a:pt x="390" y="922"/>
                    <a:pt x="323" y="1020"/>
                    <a:pt x="320" y="1104"/>
                  </a:cubicBezTo>
                  <a:cubicBezTo>
                    <a:pt x="309" y="1223"/>
                    <a:pt x="414" y="1366"/>
                    <a:pt x="663" y="1398"/>
                  </a:cubicBezTo>
                  <a:cubicBezTo>
                    <a:pt x="838" y="1422"/>
                    <a:pt x="943" y="1475"/>
                    <a:pt x="971" y="1555"/>
                  </a:cubicBezTo>
                  <a:cubicBezTo>
                    <a:pt x="988" y="1608"/>
                    <a:pt x="974" y="1664"/>
                    <a:pt x="932" y="1699"/>
                  </a:cubicBezTo>
                  <a:cubicBezTo>
                    <a:pt x="868" y="1770"/>
                    <a:pt x="727" y="1823"/>
                    <a:pt x="561" y="1823"/>
                  </a:cubicBezTo>
                  <a:cubicBezTo>
                    <a:pt x="492" y="1823"/>
                    <a:pt x="418" y="1814"/>
                    <a:pt x="344" y="1793"/>
                  </a:cubicBezTo>
                  <a:cubicBezTo>
                    <a:pt x="256" y="1769"/>
                    <a:pt x="187" y="1760"/>
                    <a:pt x="135" y="1760"/>
                  </a:cubicBezTo>
                  <a:cubicBezTo>
                    <a:pt x="54" y="1760"/>
                    <a:pt x="14" y="1782"/>
                    <a:pt x="8" y="1797"/>
                  </a:cubicBezTo>
                  <a:cubicBezTo>
                    <a:pt x="1" y="1818"/>
                    <a:pt x="36" y="1884"/>
                    <a:pt x="197" y="1965"/>
                  </a:cubicBezTo>
                  <a:cubicBezTo>
                    <a:pt x="334" y="2028"/>
                    <a:pt x="439" y="2143"/>
                    <a:pt x="481" y="2287"/>
                  </a:cubicBezTo>
                  <a:cubicBezTo>
                    <a:pt x="519" y="2385"/>
                    <a:pt x="554" y="2472"/>
                    <a:pt x="729" y="2546"/>
                  </a:cubicBezTo>
                  <a:cubicBezTo>
                    <a:pt x="795" y="2575"/>
                    <a:pt x="890" y="2586"/>
                    <a:pt x="999" y="2586"/>
                  </a:cubicBezTo>
                  <a:cubicBezTo>
                    <a:pt x="1163" y="2586"/>
                    <a:pt x="1359" y="2562"/>
                    <a:pt x="1541" y="2539"/>
                  </a:cubicBezTo>
                  <a:cubicBezTo>
                    <a:pt x="1728" y="2514"/>
                    <a:pt x="1897" y="2492"/>
                    <a:pt x="2034" y="2492"/>
                  </a:cubicBezTo>
                  <a:cubicBezTo>
                    <a:pt x="2205" y="2492"/>
                    <a:pt x="2325" y="2526"/>
                    <a:pt x="2364" y="2633"/>
                  </a:cubicBezTo>
                  <a:cubicBezTo>
                    <a:pt x="2382" y="2672"/>
                    <a:pt x="2378" y="2717"/>
                    <a:pt x="2357" y="2756"/>
                  </a:cubicBezTo>
                  <a:cubicBezTo>
                    <a:pt x="2291" y="2875"/>
                    <a:pt x="2066" y="2931"/>
                    <a:pt x="1737" y="3001"/>
                  </a:cubicBezTo>
                  <a:cubicBezTo>
                    <a:pt x="1622" y="3022"/>
                    <a:pt x="1510" y="3050"/>
                    <a:pt x="1401" y="3089"/>
                  </a:cubicBezTo>
                  <a:cubicBezTo>
                    <a:pt x="1503" y="3162"/>
                    <a:pt x="1608" y="3225"/>
                    <a:pt x="1716" y="3281"/>
                  </a:cubicBezTo>
                  <a:cubicBezTo>
                    <a:pt x="1989" y="3432"/>
                    <a:pt x="2154" y="3530"/>
                    <a:pt x="2182" y="3638"/>
                  </a:cubicBezTo>
                  <a:cubicBezTo>
                    <a:pt x="2186" y="3663"/>
                    <a:pt x="2186" y="3691"/>
                    <a:pt x="2175" y="3715"/>
                  </a:cubicBezTo>
                  <a:cubicBezTo>
                    <a:pt x="2252" y="3803"/>
                    <a:pt x="2770" y="4002"/>
                    <a:pt x="3131" y="4041"/>
                  </a:cubicBezTo>
                  <a:cubicBezTo>
                    <a:pt x="3169" y="4045"/>
                    <a:pt x="3200" y="4046"/>
                    <a:pt x="3226" y="4046"/>
                  </a:cubicBezTo>
                  <a:cubicBezTo>
                    <a:pt x="3319" y="4046"/>
                    <a:pt x="3341" y="4027"/>
                    <a:pt x="3341" y="4027"/>
                  </a:cubicBezTo>
                  <a:cubicBezTo>
                    <a:pt x="3416" y="3905"/>
                    <a:pt x="3548" y="3864"/>
                    <a:pt x="3694" y="3864"/>
                  </a:cubicBezTo>
                  <a:cubicBezTo>
                    <a:pt x="3868" y="3864"/>
                    <a:pt x="4060" y="3923"/>
                    <a:pt x="4195" y="3974"/>
                  </a:cubicBezTo>
                  <a:cubicBezTo>
                    <a:pt x="4206" y="3978"/>
                    <a:pt x="4217" y="3981"/>
                    <a:pt x="4227" y="3981"/>
                  </a:cubicBezTo>
                  <a:cubicBezTo>
                    <a:pt x="4311" y="3981"/>
                    <a:pt x="4368" y="3847"/>
                    <a:pt x="4440" y="3663"/>
                  </a:cubicBezTo>
                  <a:cubicBezTo>
                    <a:pt x="4500" y="3512"/>
                    <a:pt x="4549" y="3383"/>
                    <a:pt x="4643" y="3355"/>
                  </a:cubicBezTo>
                  <a:cubicBezTo>
                    <a:pt x="4655" y="3352"/>
                    <a:pt x="4668" y="3350"/>
                    <a:pt x="4680" y="3350"/>
                  </a:cubicBezTo>
                  <a:cubicBezTo>
                    <a:pt x="4711" y="3350"/>
                    <a:pt x="4741" y="3359"/>
                    <a:pt x="4766" y="3379"/>
                  </a:cubicBezTo>
                  <a:cubicBezTo>
                    <a:pt x="4776" y="3390"/>
                    <a:pt x="4794" y="3393"/>
                    <a:pt x="4811" y="3393"/>
                  </a:cubicBezTo>
                  <a:cubicBezTo>
                    <a:pt x="4832" y="3390"/>
                    <a:pt x="4871" y="3327"/>
                    <a:pt x="4902" y="3271"/>
                  </a:cubicBezTo>
                  <a:cubicBezTo>
                    <a:pt x="4969" y="3152"/>
                    <a:pt x="5063" y="2991"/>
                    <a:pt x="5263" y="2910"/>
                  </a:cubicBezTo>
                  <a:cubicBezTo>
                    <a:pt x="5420" y="2854"/>
                    <a:pt x="5581" y="2812"/>
                    <a:pt x="5746" y="2780"/>
                  </a:cubicBezTo>
                  <a:cubicBezTo>
                    <a:pt x="5910" y="2749"/>
                    <a:pt x="6134" y="2703"/>
                    <a:pt x="6145" y="2644"/>
                  </a:cubicBezTo>
                  <a:cubicBezTo>
                    <a:pt x="6152" y="2612"/>
                    <a:pt x="6141" y="2577"/>
                    <a:pt x="6117" y="2556"/>
                  </a:cubicBezTo>
                  <a:cubicBezTo>
                    <a:pt x="6091" y="2527"/>
                    <a:pt x="6013" y="2468"/>
                    <a:pt x="5814" y="2468"/>
                  </a:cubicBezTo>
                  <a:cubicBezTo>
                    <a:pt x="5775" y="2468"/>
                    <a:pt x="5732" y="2471"/>
                    <a:pt x="5683" y="2476"/>
                  </a:cubicBezTo>
                  <a:cubicBezTo>
                    <a:pt x="5630" y="2482"/>
                    <a:pt x="5579" y="2485"/>
                    <a:pt x="5530" y="2485"/>
                  </a:cubicBezTo>
                  <a:cubicBezTo>
                    <a:pt x="5294" y="2485"/>
                    <a:pt x="5109" y="2416"/>
                    <a:pt x="5042" y="2297"/>
                  </a:cubicBezTo>
                  <a:cubicBezTo>
                    <a:pt x="5014" y="2245"/>
                    <a:pt x="4986" y="2143"/>
                    <a:pt x="5091" y="2007"/>
                  </a:cubicBezTo>
                  <a:cubicBezTo>
                    <a:pt x="5105" y="1996"/>
                    <a:pt x="5112" y="1975"/>
                    <a:pt x="5112" y="1958"/>
                  </a:cubicBezTo>
                  <a:cubicBezTo>
                    <a:pt x="5105" y="1919"/>
                    <a:pt x="5028" y="1867"/>
                    <a:pt x="4965" y="1828"/>
                  </a:cubicBezTo>
                  <a:cubicBezTo>
                    <a:pt x="4874" y="1769"/>
                    <a:pt x="4787" y="1716"/>
                    <a:pt x="4783" y="1629"/>
                  </a:cubicBezTo>
                  <a:cubicBezTo>
                    <a:pt x="4783" y="1569"/>
                    <a:pt x="4811" y="1517"/>
                    <a:pt x="4860" y="1485"/>
                  </a:cubicBezTo>
                  <a:cubicBezTo>
                    <a:pt x="4892" y="1461"/>
                    <a:pt x="4885" y="1450"/>
                    <a:pt x="4881" y="1443"/>
                  </a:cubicBezTo>
                  <a:cubicBezTo>
                    <a:pt x="4856" y="1399"/>
                    <a:pt x="4743" y="1357"/>
                    <a:pt x="4658" y="1357"/>
                  </a:cubicBezTo>
                  <a:cubicBezTo>
                    <a:pt x="4635" y="1357"/>
                    <a:pt x="4614" y="1360"/>
                    <a:pt x="4598" y="1366"/>
                  </a:cubicBezTo>
                  <a:cubicBezTo>
                    <a:pt x="4580" y="1373"/>
                    <a:pt x="4566" y="1384"/>
                    <a:pt x="4577" y="1422"/>
                  </a:cubicBezTo>
                  <a:cubicBezTo>
                    <a:pt x="4608" y="1548"/>
                    <a:pt x="4552" y="1611"/>
                    <a:pt x="4489" y="1625"/>
                  </a:cubicBezTo>
                  <a:cubicBezTo>
                    <a:pt x="4476" y="1629"/>
                    <a:pt x="4462" y="1630"/>
                    <a:pt x="4448" y="1630"/>
                  </a:cubicBezTo>
                  <a:cubicBezTo>
                    <a:pt x="4282" y="1630"/>
                    <a:pt x="3997" y="1424"/>
                    <a:pt x="3939" y="1216"/>
                  </a:cubicBezTo>
                  <a:cubicBezTo>
                    <a:pt x="3915" y="1125"/>
                    <a:pt x="3677" y="1034"/>
                    <a:pt x="3421" y="936"/>
                  </a:cubicBezTo>
                  <a:cubicBezTo>
                    <a:pt x="3057" y="796"/>
                    <a:pt x="2602" y="624"/>
                    <a:pt x="2238" y="298"/>
                  </a:cubicBezTo>
                  <a:cubicBezTo>
                    <a:pt x="1951" y="44"/>
                    <a:pt x="1683" y="1"/>
                    <a:pt x="153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5757;p59">
              <a:extLst>
                <a:ext uri="{FF2B5EF4-FFF2-40B4-BE49-F238E27FC236}">
                  <a16:creationId xmlns:a16="http://schemas.microsoft.com/office/drawing/2014/main" id="{67ED43AA-E8C7-2E8C-216E-A7C8EE97641B}"/>
                </a:ext>
              </a:extLst>
            </p:cNvPr>
            <p:cNvSpPr/>
            <p:nvPr/>
          </p:nvSpPr>
          <p:spPr>
            <a:xfrm>
              <a:off x="1360263" y="1200633"/>
              <a:ext cx="230111" cy="117201"/>
            </a:xfrm>
            <a:custGeom>
              <a:avLst/>
              <a:gdLst/>
              <a:ahLst/>
              <a:cxnLst/>
              <a:rect l="l" t="t" r="r" b="b"/>
              <a:pathLst>
                <a:path w="16948" h="8632" extrusionOk="0">
                  <a:moveTo>
                    <a:pt x="10770" y="0"/>
                  </a:moveTo>
                  <a:cubicBezTo>
                    <a:pt x="10609" y="0"/>
                    <a:pt x="10441" y="49"/>
                    <a:pt x="10342" y="118"/>
                  </a:cubicBezTo>
                  <a:cubicBezTo>
                    <a:pt x="10324" y="129"/>
                    <a:pt x="10261" y="178"/>
                    <a:pt x="10279" y="213"/>
                  </a:cubicBezTo>
                  <a:cubicBezTo>
                    <a:pt x="10338" y="349"/>
                    <a:pt x="10289" y="412"/>
                    <a:pt x="10258" y="437"/>
                  </a:cubicBezTo>
                  <a:cubicBezTo>
                    <a:pt x="10232" y="456"/>
                    <a:pt x="10200" y="465"/>
                    <a:pt x="10165" y="465"/>
                  </a:cubicBezTo>
                  <a:cubicBezTo>
                    <a:pt x="10048" y="465"/>
                    <a:pt x="9890" y="370"/>
                    <a:pt x="9764" y="265"/>
                  </a:cubicBezTo>
                  <a:cubicBezTo>
                    <a:pt x="9683" y="197"/>
                    <a:pt x="9574" y="175"/>
                    <a:pt x="9448" y="175"/>
                  </a:cubicBezTo>
                  <a:cubicBezTo>
                    <a:pt x="9339" y="175"/>
                    <a:pt x="9218" y="192"/>
                    <a:pt x="9088" y="209"/>
                  </a:cubicBezTo>
                  <a:cubicBezTo>
                    <a:pt x="8943" y="226"/>
                    <a:pt x="8796" y="244"/>
                    <a:pt x="8647" y="244"/>
                  </a:cubicBezTo>
                  <a:cubicBezTo>
                    <a:pt x="8577" y="244"/>
                    <a:pt x="8507" y="240"/>
                    <a:pt x="8437" y="230"/>
                  </a:cubicBezTo>
                  <a:cubicBezTo>
                    <a:pt x="8404" y="226"/>
                    <a:pt x="8375" y="224"/>
                    <a:pt x="8349" y="224"/>
                  </a:cubicBezTo>
                  <a:cubicBezTo>
                    <a:pt x="8217" y="224"/>
                    <a:pt x="8164" y="278"/>
                    <a:pt x="8108" y="342"/>
                  </a:cubicBezTo>
                  <a:cubicBezTo>
                    <a:pt x="8038" y="414"/>
                    <a:pt x="7970" y="471"/>
                    <a:pt x="7853" y="471"/>
                  </a:cubicBezTo>
                  <a:cubicBezTo>
                    <a:pt x="7781" y="471"/>
                    <a:pt x="7692" y="450"/>
                    <a:pt x="7572" y="398"/>
                  </a:cubicBezTo>
                  <a:cubicBezTo>
                    <a:pt x="7362" y="305"/>
                    <a:pt x="7137" y="258"/>
                    <a:pt x="6911" y="258"/>
                  </a:cubicBezTo>
                  <a:cubicBezTo>
                    <a:pt x="6840" y="258"/>
                    <a:pt x="6768" y="263"/>
                    <a:pt x="6697" y="272"/>
                  </a:cubicBezTo>
                  <a:cubicBezTo>
                    <a:pt x="6725" y="304"/>
                    <a:pt x="6736" y="349"/>
                    <a:pt x="6722" y="388"/>
                  </a:cubicBezTo>
                  <a:cubicBezTo>
                    <a:pt x="6691" y="469"/>
                    <a:pt x="6576" y="519"/>
                    <a:pt x="6445" y="519"/>
                  </a:cubicBezTo>
                  <a:cubicBezTo>
                    <a:pt x="6395" y="519"/>
                    <a:pt x="6342" y="512"/>
                    <a:pt x="6291" y="496"/>
                  </a:cubicBezTo>
                  <a:cubicBezTo>
                    <a:pt x="6245" y="482"/>
                    <a:pt x="6200" y="476"/>
                    <a:pt x="6159" y="476"/>
                  </a:cubicBezTo>
                  <a:cubicBezTo>
                    <a:pt x="6098" y="476"/>
                    <a:pt x="6047" y="491"/>
                    <a:pt x="6022" y="521"/>
                  </a:cubicBezTo>
                  <a:cubicBezTo>
                    <a:pt x="5987" y="563"/>
                    <a:pt x="6008" y="626"/>
                    <a:pt x="6029" y="671"/>
                  </a:cubicBezTo>
                  <a:cubicBezTo>
                    <a:pt x="6053" y="710"/>
                    <a:pt x="6053" y="755"/>
                    <a:pt x="6029" y="794"/>
                  </a:cubicBezTo>
                  <a:cubicBezTo>
                    <a:pt x="5993" y="849"/>
                    <a:pt x="5916" y="865"/>
                    <a:pt x="5791" y="865"/>
                  </a:cubicBezTo>
                  <a:cubicBezTo>
                    <a:pt x="5734" y="865"/>
                    <a:pt x="5666" y="861"/>
                    <a:pt x="5587" y="857"/>
                  </a:cubicBezTo>
                  <a:cubicBezTo>
                    <a:pt x="5515" y="852"/>
                    <a:pt x="5424" y="845"/>
                    <a:pt x="5344" y="845"/>
                  </a:cubicBezTo>
                  <a:cubicBezTo>
                    <a:pt x="5253" y="845"/>
                    <a:pt x="5174" y="854"/>
                    <a:pt x="5146" y="881"/>
                  </a:cubicBezTo>
                  <a:cubicBezTo>
                    <a:pt x="5143" y="885"/>
                    <a:pt x="5139" y="888"/>
                    <a:pt x="5139" y="895"/>
                  </a:cubicBezTo>
                  <a:cubicBezTo>
                    <a:pt x="5139" y="1032"/>
                    <a:pt x="5055" y="1158"/>
                    <a:pt x="4929" y="1211"/>
                  </a:cubicBezTo>
                  <a:cubicBezTo>
                    <a:pt x="4869" y="1239"/>
                    <a:pt x="4803" y="1253"/>
                    <a:pt x="4736" y="1253"/>
                  </a:cubicBezTo>
                  <a:cubicBezTo>
                    <a:pt x="4614" y="1253"/>
                    <a:pt x="4487" y="1206"/>
                    <a:pt x="4376" y="1116"/>
                  </a:cubicBezTo>
                  <a:cubicBezTo>
                    <a:pt x="4206" y="972"/>
                    <a:pt x="3822" y="904"/>
                    <a:pt x="3614" y="904"/>
                  </a:cubicBezTo>
                  <a:cubicBezTo>
                    <a:pt x="3569" y="904"/>
                    <a:pt x="3533" y="907"/>
                    <a:pt x="3508" y="913"/>
                  </a:cubicBezTo>
                  <a:lnTo>
                    <a:pt x="3515" y="916"/>
                  </a:lnTo>
                  <a:cubicBezTo>
                    <a:pt x="3571" y="962"/>
                    <a:pt x="3592" y="1007"/>
                    <a:pt x="3578" y="1056"/>
                  </a:cubicBezTo>
                  <a:cubicBezTo>
                    <a:pt x="3550" y="1148"/>
                    <a:pt x="3406" y="1165"/>
                    <a:pt x="3207" y="1190"/>
                  </a:cubicBezTo>
                  <a:cubicBezTo>
                    <a:pt x="3130" y="1197"/>
                    <a:pt x="3053" y="1211"/>
                    <a:pt x="2976" y="1228"/>
                  </a:cubicBezTo>
                  <a:lnTo>
                    <a:pt x="2979" y="1232"/>
                  </a:lnTo>
                  <a:cubicBezTo>
                    <a:pt x="3102" y="1323"/>
                    <a:pt x="3088" y="1414"/>
                    <a:pt x="3067" y="1463"/>
                  </a:cubicBezTo>
                  <a:cubicBezTo>
                    <a:pt x="3009" y="1587"/>
                    <a:pt x="2790" y="1656"/>
                    <a:pt x="2658" y="1656"/>
                  </a:cubicBezTo>
                  <a:cubicBezTo>
                    <a:pt x="2638" y="1656"/>
                    <a:pt x="2620" y="1655"/>
                    <a:pt x="2605" y="1652"/>
                  </a:cubicBezTo>
                  <a:cubicBezTo>
                    <a:pt x="2556" y="1645"/>
                    <a:pt x="2517" y="1606"/>
                    <a:pt x="2510" y="1557"/>
                  </a:cubicBezTo>
                  <a:cubicBezTo>
                    <a:pt x="2493" y="1526"/>
                    <a:pt x="2374" y="1456"/>
                    <a:pt x="2199" y="1421"/>
                  </a:cubicBezTo>
                  <a:cubicBezTo>
                    <a:pt x="2136" y="1408"/>
                    <a:pt x="2078" y="1402"/>
                    <a:pt x="2024" y="1402"/>
                  </a:cubicBezTo>
                  <a:cubicBezTo>
                    <a:pt x="1916" y="1402"/>
                    <a:pt x="1828" y="1427"/>
                    <a:pt x="1772" y="1477"/>
                  </a:cubicBezTo>
                  <a:cubicBezTo>
                    <a:pt x="1698" y="1547"/>
                    <a:pt x="1631" y="1620"/>
                    <a:pt x="1572" y="1704"/>
                  </a:cubicBezTo>
                  <a:cubicBezTo>
                    <a:pt x="1498" y="1802"/>
                    <a:pt x="1442" y="1872"/>
                    <a:pt x="1362" y="1876"/>
                  </a:cubicBezTo>
                  <a:cubicBezTo>
                    <a:pt x="1313" y="1872"/>
                    <a:pt x="1267" y="1848"/>
                    <a:pt x="1239" y="1809"/>
                  </a:cubicBezTo>
                  <a:cubicBezTo>
                    <a:pt x="1208" y="1771"/>
                    <a:pt x="1117" y="1749"/>
                    <a:pt x="982" y="1749"/>
                  </a:cubicBezTo>
                  <a:cubicBezTo>
                    <a:pt x="781" y="1749"/>
                    <a:pt x="484" y="1799"/>
                    <a:pt x="151" y="1925"/>
                  </a:cubicBezTo>
                  <a:cubicBezTo>
                    <a:pt x="95" y="1942"/>
                    <a:pt x="46" y="1970"/>
                    <a:pt x="0" y="2005"/>
                  </a:cubicBezTo>
                  <a:cubicBezTo>
                    <a:pt x="25" y="2021"/>
                    <a:pt x="80" y="2031"/>
                    <a:pt x="150" y="2031"/>
                  </a:cubicBezTo>
                  <a:cubicBezTo>
                    <a:pt x="254" y="2031"/>
                    <a:pt x="389" y="2007"/>
                    <a:pt x="501" y="1935"/>
                  </a:cubicBezTo>
                  <a:cubicBezTo>
                    <a:pt x="637" y="1847"/>
                    <a:pt x="766" y="1813"/>
                    <a:pt x="861" y="1813"/>
                  </a:cubicBezTo>
                  <a:cubicBezTo>
                    <a:pt x="910" y="1813"/>
                    <a:pt x="950" y="1822"/>
                    <a:pt x="977" y="1837"/>
                  </a:cubicBezTo>
                  <a:cubicBezTo>
                    <a:pt x="1019" y="1858"/>
                    <a:pt x="1043" y="1900"/>
                    <a:pt x="1043" y="1942"/>
                  </a:cubicBezTo>
                  <a:cubicBezTo>
                    <a:pt x="1043" y="2009"/>
                    <a:pt x="987" y="2068"/>
                    <a:pt x="882" y="2117"/>
                  </a:cubicBezTo>
                  <a:cubicBezTo>
                    <a:pt x="837" y="2138"/>
                    <a:pt x="798" y="2163"/>
                    <a:pt x="763" y="2194"/>
                  </a:cubicBezTo>
                  <a:cubicBezTo>
                    <a:pt x="788" y="2202"/>
                    <a:pt x="843" y="2215"/>
                    <a:pt x="958" y="2215"/>
                  </a:cubicBezTo>
                  <a:cubicBezTo>
                    <a:pt x="990" y="2215"/>
                    <a:pt x="1026" y="2214"/>
                    <a:pt x="1068" y="2212"/>
                  </a:cubicBezTo>
                  <a:cubicBezTo>
                    <a:pt x="1098" y="2210"/>
                    <a:pt x="1125" y="2209"/>
                    <a:pt x="1148" y="2209"/>
                  </a:cubicBezTo>
                  <a:cubicBezTo>
                    <a:pt x="1220" y="2209"/>
                    <a:pt x="1266" y="2221"/>
                    <a:pt x="1281" y="2268"/>
                  </a:cubicBezTo>
                  <a:cubicBezTo>
                    <a:pt x="1302" y="2331"/>
                    <a:pt x="1250" y="2366"/>
                    <a:pt x="1176" y="2415"/>
                  </a:cubicBezTo>
                  <a:cubicBezTo>
                    <a:pt x="1099" y="2467"/>
                    <a:pt x="966" y="2558"/>
                    <a:pt x="966" y="2642"/>
                  </a:cubicBezTo>
                  <a:cubicBezTo>
                    <a:pt x="966" y="2698"/>
                    <a:pt x="1015" y="2719"/>
                    <a:pt x="1162" y="2747"/>
                  </a:cubicBezTo>
                  <a:cubicBezTo>
                    <a:pt x="1288" y="2772"/>
                    <a:pt x="1460" y="2807"/>
                    <a:pt x="1477" y="2975"/>
                  </a:cubicBezTo>
                  <a:cubicBezTo>
                    <a:pt x="1477" y="2992"/>
                    <a:pt x="1509" y="3031"/>
                    <a:pt x="1607" y="3066"/>
                  </a:cubicBezTo>
                  <a:cubicBezTo>
                    <a:pt x="1735" y="3115"/>
                    <a:pt x="1927" y="3144"/>
                    <a:pt x="2121" y="3144"/>
                  </a:cubicBezTo>
                  <a:cubicBezTo>
                    <a:pt x="2372" y="3144"/>
                    <a:pt x="2627" y="3095"/>
                    <a:pt x="2752" y="2978"/>
                  </a:cubicBezTo>
                  <a:cubicBezTo>
                    <a:pt x="2824" y="2912"/>
                    <a:pt x="2898" y="2854"/>
                    <a:pt x="2965" y="2854"/>
                  </a:cubicBezTo>
                  <a:cubicBezTo>
                    <a:pt x="2982" y="2854"/>
                    <a:pt x="2998" y="2858"/>
                    <a:pt x="3014" y="2866"/>
                  </a:cubicBezTo>
                  <a:cubicBezTo>
                    <a:pt x="3098" y="2912"/>
                    <a:pt x="3074" y="3045"/>
                    <a:pt x="3046" y="3196"/>
                  </a:cubicBezTo>
                  <a:cubicBezTo>
                    <a:pt x="3039" y="3231"/>
                    <a:pt x="3035" y="3262"/>
                    <a:pt x="3032" y="3294"/>
                  </a:cubicBezTo>
                  <a:cubicBezTo>
                    <a:pt x="3096" y="3370"/>
                    <a:pt x="3600" y="3470"/>
                    <a:pt x="4019" y="3470"/>
                  </a:cubicBezTo>
                  <a:cubicBezTo>
                    <a:pt x="4100" y="3470"/>
                    <a:pt x="4179" y="3467"/>
                    <a:pt x="4250" y="3458"/>
                  </a:cubicBezTo>
                  <a:cubicBezTo>
                    <a:pt x="4432" y="3437"/>
                    <a:pt x="4453" y="3399"/>
                    <a:pt x="4453" y="3399"/>
                  </a:cubicBezTo>
                  <a:cubicBezTo>
                    <a:pt x="4499" y="3244"/>
                    <a:pt x="4596" y="3197"/>
                    <a:pt x="4715" y="3197"/>
                  </a:cubicBezTo>
                  <a:cubicBezTo>
                    <a:pt x="4805" y="3197"/>
                    <a:pt x="4908" y="3224"/>
                    <a:pt x="5010" y="3252"/>
                  </a:cubicBezTo>
                  <a:cubicBezTo>
                    <a:pt x="5041" y="3262"/>
                    <a:pt x="5076" y="3269"/>
                    <a:pt x="5115" y="3280"/>
                  </a:cubicBezTo>
                  <a:cubicBezTo>
                    <a:pt x="5138" y="3285"/>
                    <a:pt x="5170" y="3288"/>
                    <a:pt x="5209" y="3288"/>
                  </a:cubicBezTo>
                  <a:cubicBezTo>
                    <a:pt x="5542" y="3288"/>
                    <a:pt x="6400" y="3086"/>
                    <a:pt x="6697" y="2873"/>
                  </a:cubicBezTo>
                  <a:cubicBezTo>
                    <a:pt x="6771" y="2821"/>
                    <a:pt x="6778" y="2786"/>
                    <a:pt x="6778" y="2779"/>
                  </a:cubicBezTo>
                  <a:cubicBezTo>
                    <a:pt x="6788" y="2653"/>
                    <a:pt x="6862" y="2628"/>
                    <a:pt x="6893" y="2625"/>
                  </a:cubicBezTo>
                  <a:cubicBezTo>
                    <a:pt x="6899" y="2624"/>
                    <a:pt x="6904" y="2624"/>
                    <a:pt x="6910" y="2624"/>
                  </a:cubicBezTo>
                  <a:cubicBezTo>
                    <a:pt x="6985" y="2624"/>
                    <a:pt x="7057" y="2688"/>
                    <a:pt x="7096" y="2786"/>
                  </a:cubicBezTo>
                  <a:cubicBezTo>
                    <a:pt x="7152" y="2926"/>
                    <a:pt x="7124" y="3136"/>
                    <a:pt x="6883" y="3301"/>
                  </a:cubicBezTo>
                  <a:cubicBezTo>
                    <a:pt x="6568" y="3514"/>
                    <a:pt x="6074" y="3567"/>
                    <a:pt x="5636" y="3612"/>
                  </a:cubicBezTo>
                  <a:cubicBezTo>
                    <a:pt x="5416" y="3637"/>
                    <a:pt x="5206" y="3654"/>
                    <a:pt x="5069" y="3700"/>
                  </a:cubicBezTo>
                  <a:cubicBezTo>
                    <a:pt x="4999" y="3721"/>
                    <a:pt x="4989" y="3738"/>
                    <a:pt x="4985" y="3738"/>
                  </a:cubicBezTo>
                  <a:cubicBezTo>
                    <a:pt x="4985" y="3798"/>
                    <a:pt x="5244" y="3962"/>
                    <a:pt x="5398" y="4060"/>
                  </a:cubicBezTo>
                  <a:cubicBezTo>
                    <a:pt x="5524" y="4141"/>
                    <a:pt x="5654" y="4225"/>
                    <a:pt x="5769" y="4312"/>
                  </a:cubicBezTo>
                  <a:cubicBezTo>
                    <a:pt x="5868" y="4386"/>
                    <a:pt x="5906" y="4445"/>
                    <a:pt x="5896" y="4501"/>
                  </a:cubicBezTo>
                  <a:cubicBezTo>
                    <a:pt x="5885" y="4543"/>
                    <a:pt x="5854" y="4575"/>
                    <a:pt x="5815" y="4582"/>
                  </a:cubicBezTo>
                  <a:cubicBezTo>
                    <a:pt x="5794" y="4588"/>
                    <a:pt x="5768" y="4591"/>
                    <a:pt x="5737" y="4591"/>
                  </a:cubicBezTo>
                  <a:cubicBezTo>
                    <a:pt x="5499" y="4591"/>
                    <a:pt x="5006" y="4405"/>
                    <a:pt x="4758" y="4141"/>
                  </a:cubicBezTo>
                  <a:cubicBezTo>
                    <a:pt x="4525" y="3893"/>
                    <a:pt x="4054" y="3765"/>
                    <a:pt x="3387" y="3765"/>
                  </a:cubicBezTo>
                  <a:cubicBezTo>
                    <a:pt x="3291" y="3765"/>
                    <a:pt x="3192" y="3768"/>
                    <a:pt x="3088" y="3773"/>
                  </a:cubicBezTo>
                  <a:cubicBezTo>
                    <a:pt x="2871" y="3787"/>
                    <a:pt x="2857" y="4029"/>
                    <a:pt x="2860" y="4102"/>
                  </a:cubicBezTo>
                  <a:cubicBezTo>
                    <a:pt x="2864" y="4298"/>
                    <a:pt x="2969" y="4515"/>
                    <a:pt x="3109" y="4515"/>
                  </a:cubicBezTo>
                  <a:cubicBezTo>
                    <a:pt x="3550" y="4515"/>
                    <a:pt x="3883" y="4729"/>
                    <a:pt x="4184" y="5201"/>
                  </a:cubicBezTo>
                  <a:cubicBezTo>
                    <a:pt x="4366" y="5485"/>
                    <a:pt x="4663" y="5569"/>
                    <a:pt x="4901" y="5639"/>
                  </a:cubicBezTo>
                  <a:cubicBezTo>
                    <a:pt x="5094" y="5695"/>
                    <a:pt x="5262" y="5741"/>
                    <a:pt x="5262" y="5895"/>
                  </a:cubicBezTo>
                  <a:cubicBezTo>
                    <a:pt x="5262" y="5933"/>
                    <a:pt x="5241" y="5975"/>
                    <a:pt x="5209" y="5996"/>
                  </a:cubicBezTo>
                  <a:cubicBezTo>
                    <a:pt x="5178" y="6019"/>
                    <a:pt x="5135" y="6030"/>
                    <a:pt x="5079" y="6030"/>
                  </a:cubicBezTo>
                  <a:cubicBezTo>
                    <a:pt x="4932" y="6030"/>
                    <a:pt x="4698" y="5958"/>
                    <a:pt x="4359" y="5849"/>
                  </a:cubicBezTo>
                  <a:cubicBezTo>
                    <a:pt x="4145" y="5776"/>
                    <a:pt x="3925" y="5716"/>
                    <a:pt x="3704" y="5667"/>
                  </a:cubicBezTo>
                  <a:cubicBezTo>
                    <a:pt x="3646" y="5657"/>
                    <a:pt x="3584" y="5651"/>
                    <a:pt x="3518" y="5651"/>
                  </a:cubicBezTo>
                  <a:cubicBezTo>
                    <a:pt x="3194" y="5651"/>
                    <a:pt x="2798" y="5775"/>
                    <a:pt x="2559" y="5961"/>
                  </a:cubicBezTo>
                  <a:cubicBezTo>
                    <a:pt x="2479" y="6024"/>
                    <a:pt x="2381" y="6122"/>
                    <a:pt x="2374" y="6238"/>
                  </a:cubicBezTo>
                  <a:cubicBezTo>
                    <a:pt x="2367" y="6297"/>
                    <a:pt x="2398" y="6353"/>
                    <a:pt x="2451" y="6381"/>
                  </a:cubicBezTo>
                  <a:cubicBezTo>
                    <a:pt x="2519" y="6424"/>
                    <a:pt x="2621" y="6444"/>
                    <a:pt x="2740" y="6444"/>
                  </a:cubicBezTo>
                  <a:cubicBezTo>
                    <a:pt x="2993" y="6444"/>
                    <a:pt x="3326" y="6354"/>
                    <a:pt x="3585" y="6199"/>
                  </a:cubicBezTo>
                  <a:cubicBezTo>
                    <a:pt x="3727" y="6116"/>
                    <a:pt x="3812" y="6077"/>
                    <a:pt x="3867" y="6077"/>
                  </a:cubicBezTo>
                  <a:cubicBezTo>
                    <a:pt x="3898" y="6077"/>
                    <a:pt x="3919" y="6089"/>
                    <a:pt x="3935" y="6112"/>
                  </a:cubicBezTo>
                  <a:cubicBezTo>
                    <a:pt x="3963" y="6150"/>
                    <a:pt x="4012" y="6217"/>
                    <a:pt x="3539" y="6644"/>
                  </a:cubicBezTo>
                  <a:cubicBezTo>
                    <a:pt x="3522" y="6665"/>
                    <a:pt x="3511" y="6679"/>
                    <a:pt x="3511" y="6693"/>
                  </a:cubicBezTo>
                  <a:cubicBezTo>
                    <a:pt x="3518" y="6749"/>
                    <a:pt x="3676" y="6843"/>
                    <a:pt x="3792" y="6913"/>
                  </a:cubicBezTo>
                  <a:cubicBezTo>
                    <a:pt x="3988" y="7032"/>
                    <a:pt x="4191" y="7155"/>
                    <a:pt x="4191" y="7323"/>
                  </a:cubicBezTo>
                  <a:cubicBezTo>
                    <a:pt x="4191" y="7453"/>
                    <a:pt x="4100" y="7544"/>
                    <a:pt x="3942" y="7565"/>
                  </a:cubicBezTo>
                  <a:cubicBezTo>
                    <a:pt x="3917" y="7568"/>
                    <a:pt x="3892" y="7569"/>
                    <a:pt x="3866" y="7569"/>
                  </a:cubicBezTo>
                  <a:cubicBezTo>
                    <a:pt x="3644" y="7569"/>
                    <a:pt x="3387" y="7452"/>
                    <a:pt x="3336" y="7270"/>
                  </a:cubicBezTo>
                  <a:cubicBezTo>
                    <a:pt x="3279" y="7062"/>
                    <a:pt x="3106" y="6827"/>
                    <a:pt x="2603" y="6827"/>
                  </a:cubicBezTo>
                  <a:cubicBezTo>
                    <a:pt x="2558" y="6827"/>
                    <a:pt x="2509" y="6829"/>
                    <a:pt x="2458" y="6833"/>
                  </a:cubicBezTo>
                  <a:cubicBezTo>
                    <a:pt x="2241" y="6847"/>
                    <a:pt x="2101" y="6920"/>
                    <a:pt x="2101" y="7015"/>
                  </a:cubicBezTo>
                  <a:cubicBezTo>
                    <a:pt x="2097" y="7109"/>
                    <a:pt x="2213" y="7211"/>
                    <a:pt x="2388" y="7235"/>
                  </a:cubicBezTo>
                  <a:cubicBezTo>
                    <a:pt x="2643" y="7267"/>
                    <a:pt x="2748" y="7390"/>
                    <a:pt x="2745" y="7498"/>
                  </a:cubicBezTo>
                  <a:cubicBezTo>
                    <a:pt x="2738" y="7596"/>
                    <a:pt x="2633" y="7705"/>
                    <a:pt x="2356" y="7705"/>
                  </a:cubicBezTo>
                  <a:cubicBezTo>
                    <a:pt x="1978" y="7705"/>
                    <a:pt x="1320" y="7901"/>
                    <a:pt x="1253" y="8069"/>
                  </a:cubicBezTo>
                  <a:cubicBezTo>
                    <a:pt x="1246" y="8079"/>
                    <a:pt x="1236" y="8104"/>
                    <a:pt x="1285" y="8149"/>
                  </a:cubicBezTo>
                  <a:cubicBezTo>
                    <a:pt x="1400" y="8255"/>
                    <a:pt x="1652" y="8280"/>
                    <a:pt x="1921" y="8280"/>
                  </a:cubicBezTo>
                  <a:cubicBezTo>
                    <a:pt x="2054" y="8280"/>
                    <a:pt x="2191" y="8274"/>
                    <a:pt x="2318" y="8268"/>
                  </a:cubicBezTo>
                  <a:cubicBezTo>
                    <a:pt x="2451" y="8262"/>
                    <a:pt x="2567" y="8258"/>
                    <a:pt x="2668" y="8258"/>
                  </a:cubicBezTo>
                  <a:cubicBezTo>
                    <a:pt x="2869" y="8258"/>
                    <a:pt x="3005" y="8276"/>
                    <a:pt x="3077" y="8342"/>
                  </a:cubicBezTo>
                  <a:cubicBezTo>
                    <a:pt x="3191" y="8441"/>
                    <a:pt x="3426" y="8509"/>
                    <a:pt x="3634" y="8509"/>
                  </a:cubicBezTo>
                  <a:cubicBezTo>
                    <a:pt x="3669" y="8509"/>
                    <a:pt x="3703" y="8507"/>
                    <a:pt x="3735" y="8503"/>
                  </a:cubicBezTo>
                  <a:cubicBezTo>
                    <a:pt x="3841" y="8489"/>
                    <a:pt x="3918" y="8454"/>
                    <a:pt x="3949" y="8405"/>
                  </a:cubicBezTo>
                  <a:cubicBezTo>
                    <a:pt x="4044" y="8261"/>
                    <a:pt x="4236" y="8230"/>
                    <a:pt x="4471" y="8230"/>
                  </a:cubicBezTo>
                  <a:cubicBezTo>
                    <a:pt x="4565" y="8230"/>
                    <a:pt x="4667" y="8237"/>
                    <a:pt x="4772" y="8240"/>
                  </a:cubicBezTo>
                  <a:cubicBezTo>
                    <a:pt x="4887" y="8247"/>
                    <a:pt x="5003" y="8254"/>
                    <a:pt x="5122" y="8254"/>
                  </a:cubicBezTo>
                  <a:cubicBezTo>
                    <a:pt x="5626" y="8254"/>
                    <a:pt x="5759" y="8331"/>
                    <a:pt x="5990" y="8534"/>
                  </a:cubicBezTo>
                  <a:cubicBezTo>
                    <a:pt x="6067" y="8602"/>
                    <a:pt x="6170" y="8632"/>
                    <a:pt x="6281" y="8632"/>
                  </a:cubicBezTo>
                  <a:cubicBezTo>
                    <a:pt x="6450" y="8632"/>
                    <a:pt x="6638" y="8564"/>
                    <a:pt x="6781" y="8461"/>
                  </a:cubicBezTo>
                  <a:cubicBezTo>
                    <a:pt x="7061" y="8258"/>
                    <a:pt x="7072" y="8254"/>
                    <a:pt x="7425" y="8254"/>
                  </a:cubicBezTo>
                  <a:cubicBezTo>
                    <a:pt x="7551" y="8254"/>
                    <a:pt x="7642" y="8219"/>
                    <a:pt x="7674" y="8160"/>
                  </a:cubicBezTo>
                  <a:cubicBezTo>
                    <a:pt x="7709" y="8097"/>
                    <a:pt x="7688" y="7988"/>
                    <a:pt x="7614" y="7869"/>
                  </a:cubicBezTo>
                  <a:cubicBezTo>
                    <a:pt x="7589" y="7829"/>
                    <a:pt x="7554" y="7813"/>
                    <a:pt x="7510" y="7813"/>
                  </a:cubicBezTo>
                  <a:cubicBezTo>
                    <a:pt x="7449" y="7813"/>
                    <a:pt x="7370" y="7844"/>
                    <a:pt x="7275" y="7887"/>
                  </a:cubicBezTo>
                  <a:cubicBezTo>
                    <a:pt x="7200" y="7918"/>
                    <a:pt x="7133" y="7949"/>
                    <a:pt x="7073" y="7949"/>
                  </a:cubicBezTo>
                  <a:cubicBezTo>
                    <a:pt x="7052" y="7949"/>
                    <a:pt x="7032" y="7945"/>
                    <a:pt x="7012" y="7936"/>
                  </a:cubicBezTo>
                  <a:cubicBezTo>
                    <a:pt x="6981" y="7918"/>
                    <a:pt x="6956" y="7887"/>
                    <a:pt x="6949" y="7848"/>
                  </a:cubicBezTo>
                  <a:cubicBezTo>
                    <a:pt x="6915" y="7710"/>
                    <a:pt x="6717" y="7639"/>
                    <a:pt x="6389" y="7639"/>
                  </a:cubicBezTo>
                  <a:cubicBezTo>
                    <a:pt x="6244" y="7639"/>
                    <a:pt x="6074" y="7652"/>
                    <a:pt x="5882" y="7680"/>
                  </a:cubicBezTo>
                  <a:cubicBezTo>
                    <a:pt x="5822" y="7688"/>
                    <a:pt x="5769" y="7692"/>
                    <a:pt x="5723" y="7692"/>
                  </a:cubicBezTo>
                  <a:cubicBezTo>
                    <a:pt x="5536" y="7692"/>
                    <a:pt x="5457" y="7631"/>
                    <a:pt x="5423" y="7572"/>
                  </a:cubicBezTo>
                  <a:cubicBezTo>
                    <a:pt x="5388" y="7502"/>
                    <a:pt x="5398" y="7418"/>
                    <a:pt x="5451" y="7358"/>
                  </a:cubicBezTo>
                  <a:cubicBezTo>
                    <a:pt x="5512" y="7280"/>
                    <a:pt x="5631" y="7215"/>
                    <a:pt x="5776" y="7215"/>
                  </a:cubicBezTo>
                  <a:cubicBezTo>
                    <a:pt x="5821" y="7215"/>
                    <a:pt x="5868" y="7221"/>
                    <a:pt x="5917" y="7235"/>
                  </a:cubicBezTo>
                  <a:cubicBezTo>
                    <a:pt x="6071" y="7281"/>
                    <a:pt x="6255" y="7303"/>
                    <a:pt x="6457" y="7303"/>
                  </a:cubicBezTo>
                  <a:cubicBezTo>
                    <a:pt x="6722" y="7303"/>
                    <a:pt x="7017" y="7264"/>
                    <a:pt x="7310" y="7186"/>
                  </a:cubicBezTo>
                  <a:cubicBezTo>
                    <a:pt x="7450" y="7151"/>
                    <a:pt x="7485" y="7113"/>
                    <a:pt x="7492" y="7092"/>
                  </a:cubicBezTo>
                  <a:cubicBezTo>
                    <a:pt x="7506" y="7057"/>
                    <a:pt x="7471" y="6994"/>
                    <a:pt x="7439" y="6934"/>
                  </a:cubicBezTo>
                  <a:cubicBezTo>
                    <a:pt x="7394" y="6868"/>
                    <a:pt x="7366" y="6794"/>
                    <a:pt x="7359" y="6714"/>
                  </a:cubicBezTo>
                  <a:cubicBezTo>
                    <a:pt x="7359" y="6675"/>
                    <a:pt x="7376" y="6637"/>
                    <a:pt x="7404" y="6609"/>
                  </a:cubicBezTo>
                  <a:cubicBezTo>
                    <a:pt x="7461" y="6556"/>
                    <a:pt x="7561" y="6539"/>
                    <a:pt x="7706" y="6539"/>
                  </a:cubicBezTo>
                  <a:cubicBezTo>
                    <a:pt x="7801" y="6539"/>
                    <a:pt x="7917" y="6547"/>
                    <a:pt x="8052" y="6556"/>
                  </a:cubicBezTo>
                  <a:cubicBezTo>
                    <a:pt x="8182" y="6567"/>
                    <a:pt x="8322" y="6577"/>
                    <a:pt x="8444" y="6577"/>
                  </a:cubicBezTo>
                  <a:cubicBezTo>
                    <a:pt x="8843" y="6577"/>
                    <a:pt x="9449" y="5895"/>
                    <a:pt x="9470" y="5524"/>
                  </a:cubicBezTo>
                  <a:cubicBezTo>
                    <a:pt x="9473" y="5482"/>
                    <a:pt x="9459" y="5443"/>
                    <a:pt x="9431" y="5415"/>
                  </a:cubicBezTo>
                  <a:cubicBezTo>
                    <a:pt x="9313" y="5289"/>
                    <a:pt x="8963" y="5267"/>
                    <a:pt x="8637" y="5267"/>
                  </a:cubicBezTo>
                  <a:cubicBezTo>
                    <a:pt x="8528" y="5267"/>
                    <a:pt x="8422" y="5270"/>
                    <a:pt x="8329" y="5272"/>
                  </a:cubicBezTo>
                  <a:cubicBezTo>
                    <a:pt x="8241" y="5275"/>
                    <a:pt x="8154" y="5279"/>
                    <a:pt x="8080" y="5279"/>
                  </a:cubicBezTo>
                  <a:cubicBezTo>
                    <a:pt x="7965" y="5279"/>
                    <a:pt x="7905" y="5258"/>
                    <a:pt x="7880" y="5212"/>
                  </a:cubicBezTo>
                  <a:cubicBezTo>
                    <a:pt x="7863" y="5184"/>
                    <a:pt x="7866" y="5149"/>
                    <a:pt x="7884" y="5121"/>
                  </a:cubicBezTo>
                  <a:cubicBezTo>
                    <a:pt x="7964" y="4993"/>
                    <a:pt x="8541" y="4826"/>
                    <a:pt x="9155" y="4826"/>
                  </a:cubicBezTo>
                  <a:cubicBezTo>
                    <a:pt x="9210" y="4826"/>
                    <a:pt x="9267" y="4827"/>
                    <a:pt x="9323" y="4830"/>
                  </a:cubicBezTo>
                  <a:cubicBezTo>
                    <a:pt x="9372" y="4833"/>
                    <a:pt x="9419" y="4834"/>
                    <a:pt x="9462" y="4834"/>
                  </a:cubicBezTo>
                  <a:cubicBezTo>
                    <a:pt x="9659" y="4834"/>
                    <a:pt x="9787" y="4807"/>
                    <a:pt x="9844" y="4750"/>
                  </a:cubicBezTo>
                  <a:cubicBezTo>
                    <a:pt x="9886" y="4711"/>
                    <a:pt x="9890" y="4659"/>
                    <a:pt x="9886" y="4575"/>
                  </a:cubicBezTo>
                  <a:cubicBezTo>
                    <a:pt x="9883" y="4494"/>
                    <a:pt x="9879" y="4400"/>
                    <a:pt x="9956" y="4340"/>
                  </a:cubicBezTo>
                  <a:cubicBezTo>
                    <a:pt x="10003" y="4299"/>
                    <a:pt x="10061" y="4284"/>
                    <a:pt x="10126" y="4284"/>
                  </a:cubicBezTo>
                  <a:cubicBezTo>
                    <a:pt x="10213" y="4284"/>
                    <a:pt x="10313" y="4310"/>
                    <a:pt x="10422" y="4340"/>
                  </a:cubicBezTo>
                  <a:cubicBezTo>
                    <a:pt x="10560" y="4376"/>
                    <a:pt x="10712" y="4415"/>
                    <a:pt x="10871" y="4415"/>
                  </a:cubicBezTo>
                  <a:cubicBezTo>
                    <a:pt x="10930" y="4415"/>
                    <a:pt x="10991" y="4410"/>
                    <a:pt x="11052" y="4396"/>
                  </a:cubicBezTo>
                  <a:cubicBezTo>
                    <a:pt x="11259" y="4354"/>
                    <a:pt x="11269" y="4256"/>
                    <a:pt x="11290" y="4144"/>
                  </a:cubicBezTo>
                  <a:cubicBezTo>
                    <a:pt x="11304" y="4046"/>
                    <a:pt x="11325" y="3910"/>
                    <a:pt x="11525" y="3910"/>
                  </a:cubicBezTo>
                  <a:cubicBezTo>
                    <a:pt x="11672" y="3910"/>
                    <a:pt x="12008" y="3717"/>
                    <a:pt x="12516" y="3423"/>
                  </a:cubicBezTo>
                  <a:cubicBezTo>
                    <a:pt x="12719" y="3304"/>
                    <a:pt x="12950" y="3171"/>
                    <a:pt x="13216" y="3020"/>
                  </a:cubicBezTo>
                  <a:cubicBezTo>
                    <a:pt x="13720" y="2740"/>
                    <a:pt x="14165" y="2621"/>
                    <a:pt x="14494" y="2537"/>
                  </a:cubicBezTo>
                  <a:cubicBezTo>
                    <a:pt x="14788" y="2460"/>
                    <a:pt x="14984" y="2408"/>
                    <a:pt x="15001" y="2292"/>
                  </a:cubicBezTo>
                  <a:cubicBezTo>
                    <a:pt x="15005" y="2289"/>
                    <a:pt x="15001" y="2282"/>
                    <a:pt x="14998" y="2278"/>
                  </a:cubicBezTo>
                  <a:cubicBezTo>
                    <a:pt x="14961" y="2239"/>
                    <a:pt x="14842" y="2226"/>
                    <a:pt x="14691" y="2226"/>
                  </a:cubicBezTo>
                  <a:cubicBezTo>
                    <a:pt x="14506" y="2226"/>
                    <a:pt x="14275" y="2245"/>
                    <a:pt x="14094" y="2261"/>
                  </a:cubicBezTo>
                  <a:cubicBezTo>
                    <a:pt x="13892" y="2279"/>
                    <a:pt x="13733" y="2291"/>
                    <a:pt x="13615" y="2291"/>
                  </a:cubicBezTo>
                  <a:cubicBezTo>
                    <a:pt x="13527" y="2291"/>
                    <a:pt x="13462" y="2284"/>
                    <a:pt x="13419" y="2268"/>
                  </a:cubicBezTo>
                  <a:cubicBezTo>
                    <a:pt x="13366" y="2254"/>
                    <a:pt x="13335" y="2201"/>
                    <a:pt x="13349" y="2149"/>
                  </a:cubicBezTo>
                  <a:cubicBezTo>
                    <a:pt x="13400" y="1991"/>
                    <a:pt x="14228" y="1839"/>
                    <a:pt x="14606" y="1839"/>
                  </a:cubicBezTo>
                  <a:cubicBezTo>
                    <a:pt x="14665" y="1839"/>
                    <a:pt x="14713" y="1843"/>
                    <a:pt x="14746" y="1851"/>
                  </a:cubicBezTo>
                  <a:cubicBezTo>
                    <a:pt x="14801" y="1865"/>
                    <a:pt x="14861" y="1874"/>
                    <a:pt x="14930" y="1874"/>
                  </a:cubicBezTo>
                  <a:cubicBezTo>
                    <a:pt x="15190" y="1874"/>
                    <a:pt x="15583" y="1755"/>
                    <a:pt x="16374" y="1368"/>
                  </a:cubicBezTo>
                  <a:cubicBezTo>
                    <a:pt x="16948" y="1088"/>
                    <a:pt x="16941" y="979"/>
                    <a:pt x="16941" y="979"/>
                  </a:cubicBezTo>
                  <a:cubicBezTo>
                    <a:pt x="16931" y="961"/>
                    <a:pt x="16864" y="941"/>
                    <a:pt x="16754" y="941"/>
                  </a:cubicBezTo>
                  <a:cubicBezTo>
                    <a:pt x="16700" y="941"/>
                    <a:pt x="16634" y="946"/>
                    <a:pt x="16559" y="958"/>
                  </a:cubicBezTo>
                  <a:cubicBezTo>
                    <a:pt x="16483" y="972"/>
                    <a:pt x="16407" y="978"/>
                    <a:pt x="16331" y="978"/>
                  </a:cubicBezTo>
                  <a:cubicBezTo>
                    <a:pt x="16089" y="978"/>
                    <a:pt x="15862" y="912"/>
                    <a:pt x="15736" y="797"/>
                  </a:cubicBezTo>
                  <a:cubicBezTo>
                    <a:pt x="15663" y="738"/>
                    <a:pt x="15624" y="643"/>
                    <a:pt x="15631" y="549"/>
                  </a:cubicBezTo>
                  <a:cubicBezTo>
                    <a:pt x="15631" y="524"/>
                    <a:pt x="15628" y="517"/>
                    <a:pt x="15624" y="517"/>
                  </a:cubicBezTo>
                  <a:cubicBezTo>
                    <a:pt x="15605" y="496"/>
                    <a:pt x="15547" y="490"/>
                    <a:pt x="15484" y="490"/>
                  </a:cubicBezTo>
                  <a:cubicBezTo>
                    <a:pt x="15434" y="490"/>
                    <a:pt x="15380" y="493"/>
                    <a:pt x="15337" y="496"/>
                  </a:cubicBezTo>
                  <a:cubicBezTo>
                    <a:pt x="15291" y="499"/>
                    <a:pt x="15246" y="502"/>
                    <a:pt x="15205" y="502"/>
                  </a:cubicBezTo>
                  <a:cubicBezTo>
                    <a:pt x="15101" y="502"/>
                    <a:pt x="15020" y="483"/>
                    <a:pt x="15005" y="398"/>
                  </a:cubicBezTo>
                  <a:cubicBezTo>
                    <a:pt x="14989" y="384"/>
                    <a:pt x="14944" y="376"/>
                    <a:pt x="14875" y="376"/>
                  </a:cubicBezTo>
                  <a:cubicBezTo>
                    <a:pt x="14688" y="376"/>
                    <a:pt x="14323" y="438"/>
                    <a:pt x="13853" y="619"/>
                  </a:cubicBezTo>
                  <a:cubicBezTo>
                    <a:pt x="13717" y="671"/>
                    <a:pt x="13637" y="691"/>
                    <a:pt x="13586" y="691"/>
                  </a:cubicBezTo>
                  <a:cubicBezTo>
                    <a:pt x="13552" y="691"/>
                    <a:pt x="13530" y="682"/>
                    <a:pt x="13513" y="668"/>
                  </a:cubicBezTo>
                  <a:cubicBezTo>
                    <a:pt x="13489" y="647"/>
                    <a:pt x="13478" y="615"/>
                    <a:pt x="13482" y="584"/>
                  </a:cubicBezTo>
                  <a:cubicBezTo>
                    <a:pt x="13499" y="489"/>
                    <a:pt x="13695" y="335"/>
                    <a:pt x="13863" y="237"/>
                  </a:cubicBezTo>
                  <a:cubicBezTo>
                    <a:pt x="13769" y="234"/>
                    <a:pt x="13653" y="230"/>
                    <a:pt x="13545" y="227"/>
                  </a:cubicBezTo>
                  <a:cubicBezTo>
                    <a:pt x="12862" y="209"/>
                    <a:pt x="12281" y="185"/>
                    <a:pt x="12096" y="52"/>
                  </a:cubicBezTo>
                  <a:cubicBezTo>
                    <a:pt x="12057" y="25"/>
                    <a:pt x="12017" y="13"/>
                    <a:pt x="11974" y="13"/>
                  </a:cubicBezTo>
                  <a:cubicBezTo>
                    <a:pt x="11894" y="13"/>
                    <a:pt x="11802" y="54"/>
                    <a:pt x="11686" y="111"/>
                  </a:cubicBezTo>
                  <a:cubicBezTo>
                    <a:pt x="11580" y="163"/>
                    <a:pt x="11465" y="220"/>
                    <a:pt x="11350" y="220"/>
                  </a:cubicBezTo>
                  <a:cubicBezTo>
                    <a:pt x="11270" y="220"/>
                    <a:pt x="11191" y="193"/>
                    <a:pt x="11115" y="118"/>
                  </a:cubicBezTo>
                  <a:cubicBezTo>
                    <a:pt x="11033" y="34"/>
                    <a:pt x="10903" y="0"/>
                    <a:pt x="1077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5758;p59">
              <a:extLst>
                <a:ext uri="{FF2B5EF4-FFF2-40B4-BE49-F238E27FC236}">
                  <a16:creationId xmlns:a16="http://schemas.microsoft.com/office/drawing/2014/main" id="{70B56E25-9C20-529F-C0D2-084D2289C566}"/>
                </a:ext>
              </a:extLst>
            </p:cNvPr>
            <p:cNvSpPr/>
            <p:nvPr/>
          </p:nvSpPr>
          <p:spPr>
            <a:xfrm>
              <a:off x="1448150" y="1504498"/>
              <a:ext cx="5567" cy="6476"/>
            </a:xfrm>
            <a:custGeom>
              <a:avLst/>
              <a:gdLst/>
              <a:ahLst/>
              <a:cxnLst/>
              <a:rect l="l" t="t" r="r" b="b"/>
              <a:pathLst>
                <a:path w="410" h="477" extrusionOk="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5759;p59">
              <a:extLst>
                <a:ext uri="{FF2B5EF4-FFF2-40B4-BE49-F238E27FC236}">
                  <a16:creationId xmlns:a16="http://schemas.microsoft.com/office/drawing/2014/main" id="{EAF0CC3C-F313-CD91-0AF8-37CFC1E89963}"/>
                </a:ext>
              </a:extLst>
            </p:cNvPr>
            <p:cNvSpPr/>
            <p:nvPr/>
          </p:nvSpPr>
          <p:spPr>
            <a:xfrm>
              <a:off x="1420818" y="1496650"/>
              <a:ext cx="12410" cy="7807"/>
            </a:xfrm>
            <a:custGeom>
              <a:avLst/>
              <a:gdLst/>
              <a:ahLst/>
              <a:cxnLst/>
              <a:rect l="l" t="t" r="r" b="b"/>
              <a:pathLst>
                <a:path w="914" h="575" extrusionOk="0">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5760;p59">
              <a:extLst>
                <a:ext uri="{FF2B5EF4-FFF2-40B4-BE49-F238E27FC236}">
                  <a16:creationId xmlns:a16="http://schemas.microsoft.com/office/drawing/2014/main" id="{B159E2E0-90E4-F4FC-6E6A-21EC71E4E989}"/>
                </a:ext>
              </a:extLst>
            </p:cNvPr>
            <p:cNvSpPr/>
            <p:nvPr/>
          </p:nvSpPr>
          <p:spPr>
            <a:xfrm>
              <a:off x="1395483" y="1461851"/>
              <a:ext cx="49110" cy="30699"/>
            </a:xfrm>
            <a:custGeom>
              <a:avLst/>
              <a:gdLst/>
              <a:ahLst/>
              <a:cxnLst/>
              <a:rect l="l" t="t" r="r" b="b"/>
              <a:pathLst>
                <a:path w="3617" h="2261" extrusionOk="0">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5761;p59">
              <a:extLst>
                <a:ext uri="{FF2B5EF4-FFF2-40B4-BE49-F238E27FC236}">
                  <a16:creationId xmlns:a16="http://schemas.microsoft.com/office/drawing/2014/main" id="{9E555063-A3D4-FD85-9E30-DD3BD1D4EF7F}"/>
                </a:ext>
              </a:extLst>
            </p:cNvPr>
            <p:cNvSpPr/>
            <p:nvPr/>
          </p:nvSpPr>
          <p:spPr>
            <a:xfrm>
              <a:off x="1373895" y="1355132"/>
              <a:ext cx="215339" cy="153181"/>
            </a:xfrm>
            <a:custGeom>
              <a:avLst/>
              <a:gdLst/>
              <a:ahLst/>
              <a:cxnLst/>
              <a:rect l="l" t="t" r="r" b="b"/>
              <a:pathLst>
                <a:path w="15860" h="11282" extrusionOk="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5762;p59">
              <a:extLst>
                <a:ext uri="{FF2B5EF4-FFF2-40B4-BE49-F238E27FC236}">
                  <a16:creationId xmlns:a16="http://schemas.microsoft.com/office/drawing/2014/main" id="{87947F3E-5AF8-684E-5BED-F1E3943814B5}"/>
                </a:ext>
              </a:extLst>
            </p:cNvPr>
            <p:cNvSpPr/>
            <p:nvPr/>
          </p:nvSpPr>
          <p:spPr>
            <a:xfrm>
              <a:off x="1468014" y="1430297"/>
              <a:ext cx="17841" cy="12722"/>
            </a:xfrm>
            <a:custGeom>
              <a:avLst/>
              <a:gdLst/>
              <a:ahLst/>
              <a:cxnLst/>
              <a:rect l="l" t="t" r="r" b="b"/>
              <a:pathLst>
                <a:path w="1314" h="937" extrusionOk="0">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5763;p59">
              <a:extLst>
                <a:ext uri="{FF2B5EF4-FFF2-40B4-BE49-F238E27FC236}">
                  <a16:creationId xmlns:a16="http://schemas.microsoft.com/office/drawing/2014/main" id="{CD97F5A7-8251-0FCE-C800-86524CC05A99}"/>
                </a:ext>
              </a:extLst>
            </p:cNvPr>
            <p:cNvSpPr/>
            <p:nvPr/>
          </p:nvSpPr>
          <p:spPr>
            <a:xfrm>
              <a:off x="1442393" y="1355322"/>
              <a:ext cx="32667" cy="14188"/>
            </a:xfrm>
            <a:custGeom>
              <a:avLst/>
              <a:gdLst/>
              <a:ahLst/>
              <a:cxnLst/>
              <a:rect l="l" t="t" r="r" b="b"/>
              <a:pathLst>
                <a:path w="2406" h="1045" extrusionOk="0">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5764;p59">
              <a:extLst>
                <a:ext uri="{FF2B5EF4-FFF2-40B4-BE49-F238E27FC236}">
                  <a16:creationId xmlns:a16="http://schemas.microsoft.com/office/drawing/2014/main" id="{059780B4-84F4-BA7E-3423-088669FD2138}"/>
                </a:ext>
              </a:extLst>
            </p:cNvPr>
            <p:cNvSpPr/>
            <p:nvPr/>
          </p:nvSpPr>
          <p:spPr>
            <a:xfrm>
              <a:off x="1605052" y="1620450"/>
              <a:ext cx="47684" cy="43136"/>
            </a:xfrm>
            <a:custGeom>
              <a:avLst/>
              <a:gdLst/>
              <a:ahLst/>
              <a:cxnLst/>
              <a:rect l="l" t="t" r="r" b="b"/>
              <a:pathLst>
                <a:path w="3512" h="3177" extrusionOk="0">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5765;p59">
              <a:extLst>
                <a:ext uri="{FF2B5EF4-FFF2-40B4-BE49-F238E27FC236}">
                  <a16:creationId xmlns:a16="http://schemas.microsoft.com/office/drawing/2014/main" id="{9933E57A-89DE-3914-77E8-6E654C4C5BFD}"/>
                </a:ext>
              </a:extLst>
            </p:cNvPr>
            <p:cNvSpPr/>
            <p:nvPr/>
          </p:nvSpPr>
          <p:spPr>
            <a:xfrm>
              <a:off x="1053479" y="1595277"/>
              <a:ext cx="11704" cy="15777"/>
            </a:xfrm>
            <a:custGeom>
              <a:avLst/>
              <a:gdLst/>
              <a:ahLst/>
              <a:cxnLst/>
              <a:rect l="l" t="t" r="r" b="b"/>
              <a:pathLst>
                <a:path w="862" h="1162" extrusionOk="0">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5766;p59">
              <a:extLst>
                <a:ext uri="{FF2B5EF4-FFF2-40B4-BE49-F238E27FC236}">
                  <a16:creationId xmlns:a16="http://schemas.microsoft.com/office/drawing/2014/main" id="{D54EADFA-E0CF-393C-F0D6-E69081DD993D}"/>
                </a:ext>
              </a:extLst>
            </p:cNvPr>
            <p:cNvSpPr/>
            <p:nvPr/>
          </p:nvSpPr>
          <p:spPr>
            <a:xfrm>
              <a:off x="1341580" y="1422123"/>
              <a:ext cx="1439" cy="2009"/>
            </a:xfrm>
            <a:custGeom>
              <a:avLst/>
              <a:gdLst/>
              <a:ahLst/>
              <a:cxnLst/>
              <a:rect l="l" t="t" r="r" b="b"/>
              <a:pathLst>
                <a:path w="106" h="148" extrusionOk="0">
                  <a:moveTo>
                    <a:pt x="105" y="0"/>
                  </a:moveTo>
                  <a:lnTo>
                    <a:pt x="77" y="32"/>
                  </a:lnTo>
                  <a:cubicBezTo>
                    <a:pt x="32" y="81"/>
                    <a:pt x="0" y="116"/>
                    <a:pt x="0" y="147"/>
                  </a:cubicBezTo>
                  <a:cubicBezTo>
                    <a:pt x="42" y="102"/>
                    <a:pt x="77" y="53"/>
                    <a:pt x="10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5767;p59">
              <a:extLst>
                <a:ext uri="{FF2B5EF4-FFF2-40B4-BE49-F238E27FC236}">
                  <a16:creationId xmlns:a16="http://schemas.microsoft.com/office/drawing/2014/main" id="{88769339-CD35-0F88-7A4F-2123B3C2CF75}"/>
                </a:ext>
              </a:extLst>
            </p:cNvPr>
            <p:cNvSpPr/>
            <p:nvPr/>
          </p:nvSpPr>
          <p:spPr>
            <a:xfrm>
              <a:off x="993779" y="1350298"/>
              <a:ext cx="636812" cy="355798"/>
            </a:xfrm>
            <a:custGeom>
              <a:avLst/>
              <a:gdLst/>
              <a:ahLst/>
              <a:cxnLst/>
              <a:rect l="l" t="t" r="r" b="b"/>
              <a:pathLst>
                <a:path w="46902" h="26205" extrusionOk="0">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5768;p59">
              <a:extLst>
                <a:ext uri="{FF2B5EF4-FFF2-40B4-BE49-F238E27FC236}">
                  <a16:creationId xmlns:a16="http://schemas.microsoft.com/office/drawing/2014/main" id="{2A9356D9-5C9D-9F05-3E11-49F383A681BC}"/>
                </a:ext>
              </a:extLst>
            </p:cNvPr>
            <p:cNvSpPr/>
            <p:nvPr/>
          </p:nvSpPr>
          <p:spPr>
            <a:xfrm>
              <a:off x="890970" y="1547688"/>
              <a:ext cx="18547" cy="17176"/>
            </a:xfrm>
            <a:custGeom>
              <a:avLst/>
              <a:gdLst/>
              <a:ahLst/>
              <a:cxnLst/>
              <a:rect l="l" t="t" r="r" b="b"/>
              <a:pathLst>
                <a:path w="1366" h="1265" extrusionOk="0">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5769;p59">
              <a:extLst>
                <a:ext uri="{FF2B5EF4-FFF2-40B4-BE49-F238E27FC236}">
                  <a16:creationId xmlns:a16="http://schemas.microsoft.com/office/drawing/2014/main" id="{E043C58B-9CE9-0232-F8BB-0F3676B052B4}"/>
                </a:ext>
              </a:extLst>
            </p:cNvPr>
            <p:cNvSpPr/>
            <p:nvPr/>
          </p:nvSpPr>
          <p:spPr>
            <a:xfrm>
              <a:off x="797896" y="1528258"/>
              <a:ext cx="11229" cy="5064"/>
            </a:xfrm>
            <a:custGeom>
              <a:avLst/>
              <a:gdLst/>
              <a:ahLst/>
              <a:cxnLst/>
              <a:rect l="l" t="t" r="r" b="b"/>
              <a:pathLst>
                <a:path w="827" h="373" extrusionOk="0">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5770;p59">
              <a:extLst>
                <a:ext uri="{FF2B5EF4-FFF2-40B4-BE49-F238E27FC236}">
                  <a16:creationId xmlns:a16="http://schemas.microsoft.com/office/drawing/2014/main" id="{85F7B1DF-3BA6-A846-459E-87CC8BC0E78E}"/>
                </a:ext>
              </a:extLst>
            </p:cNvPr>
            <p:cNvSpPr/>
            <p:nvPr/>
          </p:nvSpPr>
          <p:spPr>
            <a:xfrm>
              <a:off x="793334" y="1391519"/>
              <a:ext cx="283403" cy="195652"/>
            </a:xfrm>
            <a:custGeom>
              <a:avLst/>
              <a:gdLst/>
              <a:ahLst/>
              <a:cxnLst/>
              <a:rect l="l" t="t" r="r" b="b"/>
              <a:pathLst>
                <a:path w="20873" h="14410" extrusionOk="0">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5771;p59">
              <a:extLst>
                <a:ext uri="{FF2B5EF4-FFF2-40B4-BE49-F238E27FC236}">
                  <a16:creationId xmlns:a16="http://schemas.microsoft.com/office/drawing/2014/main" id="{E4B4BC02-50F3-3498-5F24-28BA56FE44B5}"/>
                </a:ext>
              </a:extLst>
            </p:cNvPr>
            <p:cNvSpPr/>
            <p:nvPr/>
          </p:nvSpPr>
          <p:spPr>
            <a:xfrm>
              <a:off x="815819" y="1587293"/>
              <a:ext cx="9518" cy="3435"/>
            </a:xfrm>
            <a:custGeom>
              <a:avLst/>
              <a:gdLst/>
              <a:ahLst/>
              <a:cxnLst/>
              <a:rect l="l" t="t" r="r" b="b"/>
              <a:pathLst>
                <a:path w="701" h="253" extrusionOk="0">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5772;p59">
              <a:extLst>
                <a:ext uri="{FF2B5EF4-FFF2-40B4-BE49-F238E27FC236}">
                  <a16:creationId xmlns:a16="http://schemas.microsoft.com/office/drawing/2014/main" id="{66749E25-BA33-48AC-BC9B-6A4D7A67150F}"/>
                </a:ext>
              </a:extLst>
            </p:cNvPr>
            <p:cNvSpPr/>
            <p:nvPr/>
          </p:nvSpPr>
          <p:spPr>
            <a:xfrm>
              <a:off x="1116791" y="1641060"/>
              <a:ext cx="428519" cy="210818"/>
            </a:xfrm>
            <a:custGeom>
              <a:avLst/>
              <a:gdLst/>
              <a:ahLst/>
              <a:cxnLst/>
              <a:rect l="l" t="t" r="r" b="b"/>
              <a:pathLst>
                <a:path w="31561" h="15527" extrusionOk="0">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5773;p59">
              <a:extLst>
                <a:ext uri="{FF2B5EF4-FFF2-40B4-BE49-F238E27FC236}">
                  <a16:creationId xmlns:a16="http://schemas.microsoft.com/office/drawing/2014/main" id="{70886066-6465-8798-F840-8A609BC25248}"/>
                </a:ext>
              </a:extLst>
            </p:cNvPr>
            <p:cNvSpPr/>
            <p:nvPr/>
          </p:nvSpPr>
          <p:spPr>
            <a:xfrm>
              <a:off x="797231" y="1596418"/>
              <a:ext cx="3625" cy="3965"/>
            </a:xfrm>
            <a:custGeom>
              <a:avLst/>
              <a:gdLst/>
              <a:ahLst/>
              <a:cxnLst/>
              <a:rect l="l" t="t" r="r" b="b"/>
              <a:pathLst>
                <a:path w="267" h="292" extrusionOk="0">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5774;p59">
              <a:extLst>
                <a:ext uri="{FF2B5EF4-FFF2-40B4-BE49-F238E27FC236}">
                  <a16:creationId xmlns:a16="http://schemas.microsoft.com/office/drawing/2014/main" id="{8F3DFEB2-3424-1F06-36B3-AC0A2108B86C}"/>
                </a:ext>
              </a:extLst>
            </p:cNvPr>
            <p:cNvSpPr/>
            <p:nvPr/>
          </p:nvSpPr>
          <p:spPr>
            <a:xfrm>
              <a:off x="950901" y="1525692"/>
              <a:ext cx="2824" cy="1738"/>
            </a:xfrm>
            <a:custGeom>
              <a:avLst/>
              <a:gdLst/>
              <a:ahLst/>
              <a:cxnLst/>
              <a:rect l="l" t="t" r="r" b="b"/>
              <a:pathLst>
                <a:path w="208" h="128" extrusionOk="0">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5775;p59">
              <a:extLst>
                <a:ext uri="{FF2B5EF4-FFF2-40B4-BE49-F238E27FC236}">
                  <a16:creationId xmlns:a16="http://schemas.microsoft.com/office/drawing/2014/main" id="{66796E19-B675-F7D0-19DE-910E08922DDE}"/>
                </a:ext>
              </a:extLst>
            </p:cNvPr>
            <p:cNvSpPr/>
            <p:nvPr/>
          </p:nvSpPr>
          <p:spPr>
            <a:xfrm>
              <a:off x="1054294" y="1571136"/>
              <a:ext cx="3571" cy="2200"/>
            </a:xfrm>
            <a:custGeom>
              <a:avLst/>
              <a:gdLst/>
              <a:ahLst/>
              <a:cxnLst/>
              <a:rect l="l" t="t" r="r" b="b"/>
              <a:pathLst>
                <a:path w="263" h="162" extrusionOk="0">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5776;p59">
              <a:extLst>
                <a:ext uri="{FF2B5EF4-FFF2-40B4-BE49-F238E27FC236}">
                  <a16:creationId xmlns:a16="http://schemas.microsoft.com/office/drawing/2014/main" id="{F57F69C6-9000-2393-1952-0731006A02B6}"/>
                </a:ext>
              </a:extLst>
            </p:cNvPr>
            <p:cNvSpPr/>
            <p:nvPr/>
          </p:nvSpPr>
          <p:spPr>
            <a:xfrm>
              <a:off x="1293570" y="1816780"/>
              <a:ext cx="1290" cy="1113"/>
            </a:xfrm>
            <a:custGeom>
              <a:avLst/>
              <a:gdLst/>
              <a:ahLst/>
              <a:cxnLst/>
              <a:rect l="l" t="t" r="r" b="b"/>
              <a:pathLst>
                <a:path w="95" h="82" extrusionOk="0">
                  <a:moveTo>
                    <a:pt x="95" y="81"/>
                  </a:moveTo>
                  <a:cubicBezTo>
                    <a:pt x="67" y="50"/>
                    <a:pt x="35" y="25"/>
                    <a:pt x="0" y="1"/>
                  </a:cubicBezTo>
                  <a:cubicBezTo>
                    <a:pt x="35" y="25"/>
                    <a:pt x="67" y="50"/>
                    <a:pt x="95" y="8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5777;p59">
              <a:extLst>
                <a:ext uri="{FF2B5EF4-FFF2-40B4-BE49-F238E27FC236}">
                  <a16:creationId xmlns:a16="http://schemas.microsoft.com/office/drawing/2014/main" id="{7DC3A4FA-F494-A518-446C-527145D28185}"/>
                </a:ext>
              </a:extLst>
            </p:cNvPr>
            <p:cNvSpPr/>
            <p:nvPr/>
          </p:nvSpPr>
          <p:spPr>
            <a:xfrm>
              <a:off x="1278743" y="1812694"/>
              <a:ext cx="14786" cy="4100"/>
            </a:xfrm>
            <a:custGeom>
              <a:avLst/>
              <a:gdLst/>
              <a:ahLst/>
              <a:cxnLst/>
              <a:rect l="l" t="t" r="r" b="b"/>
              <a:pathLst>
                <a:path w="1089" h="302" extrusionOk="0">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5778;p59">
              <a:extLst>
                <a:ext uri="{FF2B5EF4-FFF2-40B4-BE49-F238E27FC236}">
                  <a16:creationId xmlns:a16="http://schemas.microsoft.com/office/drawing/2014/main" id="{9CEB1EAD-6A94-BD65-C1AF-79EA7BDC487A}"/>
                </a:ext>
              </a:extLst>
            </p:cNvPr>
            <p:cNvSpPr/>
            <p:nvPr/>
          </p:nvSpPr>
          <p:spPr>
            <a:xfrm>
              <a:off x="1173314" y="1789354"/>
              <a:ext cx="16741" cy="2254"/>
            </a:xfrm>
            <a:custGeom>
              <a:avLst/>
              <a:gdLst/>
              <a:ahLst/>
              <a:cxnLst/>
              <a:rect l="l" t="t" r="r" b="b"/>
              <a:pathLst>
                <a:path w="1233" h="166" extrusionOk="0">
                  <a:moveTo>
                    <a:pt x="0" y="165"/>
                  </a:moveTo>
                  <a:lnTo>
                    <a:pt x="1233"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5779;p59">
              <a:extLst>
                <a:ext uri="{FF2B5EF4-FFF2-40B4-BE49-F238E27FC236}">
                  <a16:creationId xmlns:a16="http://schemas.microsoft.com/office/drawing/2014/main" id="{CB45796B-E253-6A88-68D6-29C1381AAD1B}"/>
                </a:ext>
              </a:extLst>
            </p:cNvPr>
            <p:cNvSpPr/>
            <p:nvPr/>
          </p:nvSpPr>
          <p:spPr>
            <a:xfrm>
              <a:off x="1317141" y="1844302"/>
              <a:ext cx="448" cy="14"/>
            </a:xfrm>
            <a:custGeom>
              <a:avLst/>
              <a:gdLst/>
              <a:ahLst/>
              <a:cxnLst/>
              <a:rect l="l" t="t" r="r" b="b"/>
              <a:pathLst>
                <a:path w="33" h="1" extrusionOk="0">
                  <a:moveTo>
                    <a:pt x="32" y="1"/>
                  </a:moveTo>
                  <a:cubicBezTo>
                    <a:pt x="22" y="1"/>
                    <a:pt x="11" y="1"/>
                    <a:pt x="1" y="1"/>
                  </a:cubicBezTo>
                  <a:cubicBezTo>
                    <a:pt x="11" y="1"/>
                    <a:pt x="22" y="1"/>
                    <a:pt x="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5780;p59">
              <a:extLst>
                <a:ext uri="{FF2B5EF4-FFF2-40B4-BE49-F238E27FC236}">
                  <a16:creationId xmlns:a16="http://schemas.microsoft.com/office/drawing/2014/main" id="{7D184F4E-BCC3-58D6-C247-64DC865F0F05}"/>
                </a:ext>
              </a:extLst>
            </p:cNvPr>
            <p:cNvSpPr/>
            <p:nvPr/>
          </p:nvSpPr>
          <p:spPr>
            <a:xfrm>
              <a:off x="1318906" y="1844641"/>
              <a:ext cx="339" cy="149"/>
            </a:xfrm>
            <a:custGeom>
              <a:avLst/>
              <a:gdLst/>
              <a:ahLst/>
              <a:cxnLst/>
              <a:rect l="l" t="t" r="r" b="b"/>
              <a:pathLst>
                <a:path w="25" h="11" extrusionOk="0">
                  <a:moveTo>
                    <a:pt x="25"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5781;p59">
              <a:extLst>
                <a:ext uri="{FF2B5EF4-FFF2-40B4-BE49-F238E27FC236}">
                  <a16:creationId xmlns:a16="http://schemas.microsoft.com/office/drawing/2014/main" id="{9983E8C4-5B55-2188-C34B-21733617510E}"/>
                </a:ext>
              </a:extLst>
            </p:cNvPr>
            <p:cNvSpPr/>
            <p:nvPr/>
          </p:nvSpPr>
          <p:spPr>
            <a:xfrm>
              <a:off x="1317765" y="1844302"/>
              <a:ext cx="299" cy="68"/>
            </a:xfrm>
            <a:custGeom>
              <a:avLst/>
              <a:gdLst/>
              <a:ahLst/>
              <a:cxnLst/>
              <a:rect l="l" t="t" r="r" b="b"/>
              <a:pathLst>
                <a:path w="22" h="5" extrusionOk="0">
                  <a:moveTo>
                    <a:pt x="2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5782;p59">
              <a:extLst>
                <a:ext uri="{FF2B5EF4-FFF2-40B4-BE49-F238E27FC236}">
                  <a16:creationId xmlns:a16="http://schemas.microsoft.com/office/drawing/2014/main" id="{9A6F4ED0-A600-C7F3-5E94-BB16389B3F4C}"/>
                </a:ext>
              </a:extLst>
            </p:cNvPr>
            <p:cNvSpPr/>
            <p:nvPr/>
          </p:nvSpPr>
          <p:spPr>
            <a:xfrm>
              <a:off x="1278173" y="1815545"/>
              <a:ext cx="584" cy="964"/>
            </a:xfrm>
            <a:custGeom>
              <a:avLst/>
              <a:gdLst/>
              <a:ahLst/>
              <a:cxnLst/>
              <a:rect l="l" t="t" r="r" b="b"/>
              <a:pathLst>
                <a:path w="43" h="71" extrusionOk="0">
                  <a:moveTo>
                    <a:pt x="42" y="1"/>
                  </a:moveTo>
                  <a:cubicBezTo>
                    <a:pt x="28" y="25"/>
                    <a:pt x="14" y="46"/>
                    <a:pt x="0" y="71"/>
                  </a:cubicBezTo>
                  <a:cubicBezTo>
                    <a:pt x="14" y="46"/>
                    <a:pt x="28" y="25"/>
                    <a:pt x="4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5783;p59">
              <a:extLst>
                <a:ext uri="{FF2B5EF4-FFF2-40B4-BE49-F238E27FC236}">
                  <a16:creationId xmlns:a16="http://schemas.microsoft.com/office/drawing/2014/main" id="{3409F1EF-70D2-9737-700E-C14163CC4A0A}"/>
                </a:ext>
              </a:extLst>
            </p:cNvPr>
            <p:cNvSpPr/>
            <p:nvPr/>
          </p:nvSpPr>
          <p:spPr>
            <a:xfrm>
              <a:off x="1252838" y="1797147"/>
              <a:ext cx="244" cy="258"/>
            </a:xfrm>
            <a:custGeom>
              <a:avLst/>
              <a:gdLst/>
              <a:ahLst/>
              <a:cxnLst/>
              <a:rect l="l" t="t" r="r" b="b"/>
              <a:pathLst>
                <a:path w="18" h="19" extrusionOk="0">
                  <a:moveTo>
                    <a:pt x="0" y="1"/>
                  </a:moveTo>
                  <a:lnTo>
                    <a:pt x="1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5784;p59">
              <a:extLst>
                <a:ext uri="{FF2B5EF4-FFF2-40B4-BE49-F238E27FC236}">
                  <a16:creationId xmlns:a16="http://schemas.microsoft.com/office/drawing/2014/main" id="{5CAFE993-5731-F683-FCAF-10D5C279CBA9}"/>
                </a:ext>
              </a:extLst>
            </p:cNvPr>
            <p:cNvSpPr/>
            <p:nvPr/>
          </p:nvSpPr>
          <p:spPr>
            <a:xfrm>
              <a:off x="1318240" y="1844397"/>
              <a:ext cx="299" cy="109"/>
            </a:xfrm>
            <a:custGeom>
              <a:avLst/>
              <a:gdLst/>
              <a:ahLst/>
              <a:cxnLst/>
              <a:rect l="l" t="t" r="r" b="b"/>
              <a:pathLst>
                <a:path w="22" h="8" extrusionOk="0">
                  <a:moveTo>
                    <a:pt x="21"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5785;p59">
              <a:extLst>
                <a:ext uri="{FF2B5EF4-FFF2-40B4-BE49-F238E27FC236}">
                  <a16:creationId xmlns:a16="http://schemas.microsoft.com/office/drawing/2014/main" id="{7EAFA038-C0B5-467D-401D-06B5A185EDB9}"/>
                </a:ext>
              </a:extLst>
            </p:cNvPr>
            <p:cNvSpPr/>
            <p:nvPr/>
          </p:nvSpPr>
          <p:spPr>
            <a:xfrm>
              <a:off x="1294846" y="1817880"/>
              <a:ext cx="1018" cy="1249"/>
            </a:xfrm>
            <a:custGeom>
              <a:avLst/>
              <a:gdLst/>
              <a:ahLst/>
              <a:cxnLst/>
              <a:rect l="l" t="t" r="r" b="b"/>
              <a:pathLst>
                <a:path w="75" h="92" extrusionOk="0">
                  <a:moveTo>
                    <a:pt x="74" y="91"/>
                  </a:moveTo>
                  <a:cubicBezTo>
                    <a:pt x="53" y="60"/>
                    <a:pt x="29" y="28"/>
                    <a:pt x="1" y="0"/>
                  </a:cubicBezTo>
                  <a:cubicBezTo>
                    <a:pt x="29" y="28"/>
                    <a:pt x="53" y="60"/>
                    <a:pt x="74" y="9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5786;p59">
              <a:extLst>
                <a:ext uri="{FF2B5EF4-FFF2-40B4-BE49-F238E27FC236}">
                  <a16:creationId xmlns:a16="http://schemas.microsoft.com/office/drawing/2014/main" id="{D1251AA8-3831-C4D4-25B4-5BF30BB86ADB}"/>
                </a:ext>
              </a:extLst>
            </p:cNvPr>
            <p:cNvSpPr/>
            <p:nvPr/>
          </p:nvSpPr>
          <p:spPr>
            <a:xfrm>
              <a:off x="1122833" y="165189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5787;p59">
              <a:extLst>
                <a:ext uri="{FF2B5EF4-FFF2-40B4-BE49-F238E27FC236}">
                  <a16:creationId xmlns:a16="http://schemas.microsoft.com/office/drawing/2014/main" id="{CD3D0081-32D0-40F6-D057-92F48631CDA9}"/>
                </a:ext>
              </a:extLst>
            </p:cNvPr>
            <p:cNvSpPr/>
            <p:nvPr/>
          </p:nvSpPr>
          <p:spPr>
            <a:xfrm>
              <a:off x="1124734" y="1651746"/>
              <a:ext cx="530" cy="68"/>
            </a:xfrm>
            <a:custGeom>
              <a:avLst/>
              <a:gdLst/>
              <a:ahLst/>
              <a:cxnLst/>
              <a:rect l="l" t="t" r="r" b="b"/>
              <a:pathLst>
                <a:path w="39" h="5" extrusionOk="0">
                  <a:moveTo>
                    <a:pt x="0" y="4"/>
                  </a:moveTo>
                  <a:lnTo>
                    <a:pt x="3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5788;p59">
              <a:extLst>
                <a:ext uri="{FF2B5EF4-FFF2-40B4-BE49-F238E27FC236}">
                  <a16:creationId xmlns:a16="http://schemas.microsoft.com/office/drawing/2014/main" id="{9928AC73-5179-5915-F054-B1810232E843}"/>
                </a:ext>
              </a:extLst>
            </p:cNvPr>
            <p:cNvSpPr/>
            <p:nvPr/>
          </p:nvSpPr>
          <p:spPr>
            <a:xfrm>
              <a:off x="1125969" y="1651556"/>
              <a:ext cx="489" cy="109"/>
            </a:xfrm>
            <a:custGeom>
              <a:avLst/>
              <a:gdLst/>
              <a:ahLst/>
              <a:cxnLst/>
              <a:rect l="l" t="t" r="r" b="b"/>
              <a:pathLst>
                <a:path w="36" h="8" extrusionOk="0">
                  <a:moveTo>
                    <a:pt x="0" y="8"/>
                  </a:moveTo>
                  <a:lnTo>
                    <a:pt x="3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5789;p59">
              <a:extLst>
                <a:ext uri="{FF2B5EF4-FFF2-40B4-BE49-F238E27FC236}">
                  <a16:creationId xmlns:a16="http://schemas.microsoft.com/office/drawing/2014/main" id="{61E30246-A042-07A1-261D-F3C102DFBC74}"/>
                </a:ext>
              </a:extLst>
            </p:cNvPr>
            <p:cNvSpPr/>
            <p:nvPr/>
          </p:nvSpPr>
          <p:spPr>
            <a:xfrm>
              <a:off x="1117076" y="1651515"/>
              <a:ext cx="448" cy="54"/>
            </a:xfrm>
            <a:custGeom>
              <a:avLst/>
              <a:gdLst/>
              <a:ahLst/>
              <a:cxnLst/>
              <a:rect l="l" t="t" r="r" b="b"/>
              <a:pathLst>
                <a:path w="33" h="4" extrusionOk="0">
                  <a:moveTo>
                    <a:pt x="1" y="0"/>
                  </a:moveTo>
                  <a:lnTo>
                    <a:pt x="3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5790;p59">
              <a:extLst>
                <a:ext uri="{FF2B5EF4-FFF2-40B4-BE49-F238E27FC236}">
                  <a16:creationId xmlns:a16="http://schemas.microsoft.com/office/drawing/2014/main" id="{E39721E3-D5FD-78C8-FDB4-2108934F1B35}"/>
                </a:ext>
              </a:extLst>
            </p:cNvPr>
            <p:cNvSpPr/>
            <p:nvPr/>
          </p:nvSpPr>
          <p:spPr>
            <a:xfrm>
              <a:off x="1120783" y="1651841"/>
              <a:ext cx="394" cy="14"/>
            </a:xfrm>
            <a:custGeom>
              <a:avLst/>
              <a:gdLst/>
              <a:ahLst/>
              <a:cxnLst/>
              <a:rect l="l" t="t" r="r" b="b"/>
              <a:pathLst>
                <a:path w="29" h="1" extrusionOk="0">
                  <a:moveTo>
                    <a:pt x="1" y="1"/>
                  </a:move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5791;p59">
              <a:extLst>
                <a:ext uri="{FF2B5EF4-FFF2-40B4-BE49-F238E27FC236}">
                  <a16:creationId xmlns:a16="http://schemas.microsoft.com/office/drawing/2014/main" id="{840811CB-2CD0-20EE-1006-19D42DE4B9BE}"/>
                </a:ext>
              </a:extLst>
            </p:cNvPr>
            <p:cNvSpPr/>
            <p:nvPr/>
          </p:nvSpPr>
          <p:spPr>
            <a:xfrm>
              <a:off x="1123539" y="1651895"/>
              <a:ext cx="543" cy="14"/>
            </a:xfrm>
            <a:custGeom>
              <a:avLst/>
              <a:gdLst/>
              <a:ahLst/>
              <a:cxnLst/>
              <a:rect l="l" t="t" r="r" b="b"/>
              <a:pathLst>
                <a:path w="40" h="1" extrusionOk="0">
                  <a:moveTo>
                    <a:pt x="1" y="0"/>
                  </a:moveTo>
                  <a:lnTo>
                    <a:pt x="3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5792;p59">
              <a:extLst>
                <a:ext uri="{FF2B5EF4-FFF2-40B4-BE49-F238E27FC236}">
                  <a16:creationId xmlns:a16="http://schemas.microsoft.com/office/drawing/2014/main" id="{2B17D060-8C65-F694-5BCD-381F12CCCC90}"/>
                </a:ext>
              </a:extLst>
            </p:cNvPr>
            <p:cNvSpPr/>
            <p:nvPr/>
          </p:nvSpPr>
          <p:spPr>
            <a:xfrm>
              <a:off x="1119072" y="1651705"/>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5793;p59">
              <a:extLst>
                <a:ext uri="{FF2B5EF4-FFF2-40B4-BE49-F238E27FC236}">
                  <a16:creationId xmlns:a16="http://schemas.microsoft.com/office/drawing/2014/main" id="{C7195F23-2E73-D97A-D7FF-9FE3155AADB0}"/>
                </a:ext>
              </a:extLst>
            </p:cNvPr>
            <p:cNvSpPr/>
            <p:nvPr/>
          </p:nvSpPr>
          <p:spPr>
            <a:xfrm>
              <a:off x="1543206" y="1679322"/>
              <a:ext cx="258" cy="434"/>
            </a:xfrm>
            <a:custGeom>
              <a:avLst/>
              <a:gdLst/>
              <a:ahLst/>
              <a:cxnLst/>
              <a:rect l="l" t="t" r="r" b="b"/>
              <a:pathLst>
                <a:path w="19" h="32" extrusionOk="0">
                  <a:moveTo>
                    <a:pt x="1" y="0"/>
                  </a:moveTo>
                  <a:lnTo>
                    <a:pt x="18"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5794;p59">
              <a:extLst>
                <a:ext uri="{FF2B5EF4-FFF2-40B4-BE49-F238E27FC236}">
                  <a16:creationId xmlns:a16="http://schemas.microsoft.com/office/drawing/2014/main" id="{CD567443-8D64-CB42-16C7-99728866FE00}"/>
                </a:ext>
              </a:extLst>
            </p:cNvPr>
            <p:cNvSpPr/>
            <p:nvPr/>
          </p:nvSpPr>
          <p:spPr>
            <a:xfrm>
              <a:off x="1543736" y="1680177"/>
              <a:ext cx="299" cy="434"/>
            </a:xfrm>
            <a:custGeom>
              <a:avLst/>
              <a:gdLst/>
              <a:ahLst/>
              <a:cxnLst/>
              <a:rect l="l" t="t" r="r" b="b"/>
              <a:pathLst>
                <a:path w="22" h="32" extrusionOk="0">
                  <a:moveTo>
                    <a:pt x="0" y="0"/>
                  </a:moveTo>
                  <a:lnTo>
                    <a:pt x="21"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5795;p59">
              <a:extLst>
                <a:ext uri="{FF2B5EF4-FFF2-40B4-BE49-F238E27FC236}">
                  <a16:creationId xmlns:a16="http://schemas.microsoft.com/office/drawing/2014/main" id="{9B2C36CC-F18D-39D2-4689-474D0C12C256}"/>
                </a:ext>
              </a:extLst>
            </p:cNvPr>
            <p:cNvSpPr/>
            <p:nvPr/>
          </p:nvSpPr>
          <p:spPr>
            <a:xfrm>
              <a:off x="1542731" y="1678507"/>
              <a:ext cx="258" cy="394"/>
            </a:xfrm>
            <a:custGeom>
              <a:avLst/>
              <a:gdLst/>
              <a:ahLst/>
              <a:cxnLst/>
              <a:rect l="l" t="t" r="r" b="b"/>
              <a:pathLst>
                <a:path w="19" h="29" extrusionOk="0">
                  <a:moveTo>
                    <a:pt x="1" y="1"/>
                  </a:moveTo>
                  <a:lnTo>
                    <a:pt x="18"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5796;p59">
              <a:extLst>
                <a:ext uri="{FF2B5EF4-FFF2-40B4-BE49-F238E27FC236}">
                  <a16:creationId xmlns:a16="http://schemas.microsoft.com/office/drawing/2014/main" id="{48C9121A-A191-7A98-B756-393C6C4AFA5A}"/>
                </a:ext>
              </a:extLst>
            </p:cNvPr>
            <p:cNvSpPr/>
            <p:nvPr/>
          </p:nvSpPr>
          <p:spPr>
            <a:xfrm>
              <a:off x="1544251" y="1681032"/>
              <a:ext cx="299" cy="394"/>
            </a:xfrm>
            <a:custGeom>
              <a:avLst/>
              <a:gdLst/>
              <a:ahLst/>
              <a:cxnLst/>
              <a:rect l="l" t="t" r="r" b="b"/>
              <a:pathLst>
                <a:path w="22" h="29" extrusionOk="0">
                  <a:moveTo>
                    <a:pt x="1" y="0"/>
                  </a:moveTo>
                  <a:lnTo>
                    <a:pt x="22"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5797;p59">
              <a:extLst>
                <a:ext uri="{FF2B5EF4-FFF2-40B4-BE49-F238E27FC236}">
                  <a16:creationId xmlns:a16="http://schemas.microsoft.com/office/drawing/2014/main" id="{85190ABD-84A7-E182-36C3-548E1DDA97B3}"/>
                </a:ext>
              </a:extLst>
            </p:cNvPr>
            <p:cNvSpPr/>
            <p:nvPr/>
          </p:nvSpPr>
          <p:spPr>
            <a:xfrm>
              <a:off x="1544876" y="1681888"/>
              <a:ext cx="299" cy="394"/>
            </a:xfrm>
            <a:custGeom>
              <a:avLst/>
              <a:gdLst/>
              <a:ahLst/>
              <a:cxnLst/>
              <a:rect l="l" t="t" r="r" b="b"/>
              <a:pathLst>
                <a:path w="22" h="29" extrusionOk="0">
                  <a:moveTo>
                    <a:pt x="0" y="0"/>
                  </a:moveTo>
                  <a:lnTo>
                    <a:pt x="21"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5798;p59">
              <a:extLst>
                <a:ext uri="{FF2B5EF4-FFF2-40B4-BE49-F238E27FC236}">
                  <a16:creationId xmlns:a16="http://schemas.microsoft.com/office/drawing/2014/main" id="{5EEBBF27-F7F4-9092-13BB-6E925E980FEC}"/>
                </a:ext>
              </a:extLst>
            </p:cNvPr>
            <p:cNvSpPr/>
            <p:nvPr/>
          </p:nvSpPr>
          <p:spPr>
            <a:xfrm>
              <a:off x="1478333" y="1688541"/>
              <a:ext cx="530" cy="434"/>
            </a:xfrm>
            <a:custGeom>
              <a:avLst/>
              <a:gdLst/>
              <a:ahLst/>
              <a:cxnLst/>
              <a:rect l="l" t="t" r="r" b="b"/>
              <a:pathLst>
                <a:path w="39" h="32" extrusionOk="0">
                  <a:moveTo>
                    <a:pt x="0" y="32"/>
                  </a:moveTo>
                  <a:lnTo>
                    <a:pt x="3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5799;p59">
              <a:extLst>
                <a:ext uri="{FF2B5EF4-FFF2-40B4-BE49-F238E27FC236}">
                  <a16:creationId xmlns:a16="http://schemas.microsoft.com/office/drawing/2014/main" id="{EA793167-2E12-A43F-791C-34357FF4C0B4}"/>
                </a:ext>
              </a:extLst>
            </p:cNvPr>
            <p:cNvSpPr/>
            <p:nvPr/>
          </p:nvSpPr>
          <p:spPr>
            <a:xfrm>
              <a:off x="1478944" y="1688011"/>
              <a:ext cx="489" cy="448"/>
            </a:xfrm>
            <a:custGeom>
              <a:avLst/>
              <a:gdLst/>
              <a:ahLst/>
              <a:cxnLst/>
              <a:rect l="l" t="t" r="r" b="b"/>
              <a:pathLst>
                <a:path w="36" h="33" extrusionOk="0">
                  <a:moveTo>
                    <a:pt x="1" y="32"/>
                  </a:moveTo>
                  <a:lnTo>
                    <a:pt x="36"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5800;p59">
              <a:extLst>
                <a:ext uri="{FF2B5EF4-FFF2-40B4-BE49-F238E27FC236}">
                  <a16:creationId xmlns:a16="http://schemas.microsoft.com/office/drawing/2014/main" id="{9B132958-F387-4918-52DA-2820417F0CF3}"/>
                </a:ext>
              </a:extLst>
            </p:cNvPr>
            <p:cNvSpPr/>
            <p:nvPr/>
          </p:nvSpPr>
          <p:spPr>
            <a:xfrm>
              <a:off x="1542310" y="1677706"/>
              <a:ext cx="244" cy="434"/>
            </a:xfrm>
            <a:custGeom>
              <a:avLst/>
              <a:gdLst/>
              <a:ahLst/>
              <a:cxnLst/>
              <a:rect l="l" t="t" r="r" b="b"/>
              <a:pathLst>
                <a:path w="18" h="32" extrusionOk="0">
                  <a:moveTo>
                    <a:pt x="0" y="0"/>
                  </a:moveTo>
                  <a:lnTo>
                    <a:pt x="18"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5801;p59">
              <a:extLst>
                <a:ext uri="{FF2B5EF4-FFF2-40B4-BE49-F238E27FC236}">
                  <a16:creationId xmlns:a16="http://schemas.microsoft.com/office/drawing/2014/main" id="{B947F3C8-C25F-5DE5-0CD2-D9A4453447D8}"/>
                </a:ext>
              </a:extLst>
            </p:cNvPr>
            <p:cNvSpPr/>
            <p:nvPr/>
          </p:nvSpPr>
          <p:spPr>
            <a:xfrm>
              <a:off x="1539689" y="1670714"/>
              <a:ext cx="109" cy="353"/>
            </a:xfrm>
            <a:custGeom>
              <a:avLst/>
              <a:gdLst/>
              <a:ahLst/>
              <a:cxnLst/>
              <a:rect l="l" t="t" r="r" b="b"/>
              <a:pathLst>
                <a:path w="8" h="26" extrusionOk="0">
                  <a:moveTo>
                    <a:pt x="1" y="1"/>
                  </a:moveTo>
                  <a:lnTo>
                    <a:pt x="8"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5802;p59">
              <a:extLst>
                <a:ext uri="{FF2B5EF4-FFF2-40B4-BE49-F238E27FC236}">
                  <a16:creationId xmlns:a16="http://schemas.microsoft.com/office/drawing/2014/main" id="{F6AE2E61-177F-0078-0AA2-075990290BC1}"/>
                </a:ext>
              </a:extLst>
            </p:cNvPr>
            <p:cNvSpPr/>
            <p:nvPr/>
          </p:nvSpPr>
          <p:spPr>
            <a:xfrm>
              <a:off x="1539975" y="1671949"/>
              <a:ext cx="163" cy="394"/>
            </a:xfrm>
            <a:custGeom>
              <a:avLst/>
              <a:gdLst/>
              <a:ahLst/>
              <a:cxnLst/>
              <a:rect l="l" t="t" r="r" b="b"/>
              <a:pathLst>
                <a:path w="12" h="29" extrusionOk="0">
                  <a:moveTo>
                    <a:pt x="1" y="1"/>
                  </a:moveTo>
                  <a:lnTo>
                    <a:pt x="11"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5803;p59">
              <a:extLst>
                <a:ext uri="{FF2B5EF4-FFF2-40B4-BE49-F238E27FC236}">
                  <a16:creationId xmlns:a16="http://schemas.microsoft.com/office/drawing/2014/main" id="{E483E4C5-B3FA-DE61-EE61-A250E393BD99}"/>
                </a:ext>
              </a:extLst>
            </p:cNvPr>
            <p:cNvSpPr/>
            <p:nvPr/>
          </p:nvSpPr>
          <p:spPr>
            <a:xfrm>
              <a:off x="1477667" y="1689111"/>
              <a:ext cx="584" cy="489"/>
            </a:xfrm>
            <a:custGeom>
              <a:avLst/>
              <a:gdLst/>
              <a:ahLst/>
              <a:cxnLst/>
              <a:rect l="l" t="t" r="r" b="b"/>
              <a:pathLst>
                <a:path w="43" h="36" extrusionOk="0">
                  <a:moveTo>
                    <a:pt x="0" y="35"/>
                  </a:moveTo>
                  <a:lnTo>
                    <a:pt x="4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5804;p59">
              <a:extLst>
                <a:ext uri="{FF2B5EF4-FFF2-40B4-BE49-F238E27FC236}">
                  <a16:creationId xmlns:a16="http://schemas.microsoft.com/office/drawing/2014/main" id="{4EB4C5CC-9719-5063-5F7D-7FF515C92388}"/>
                </a:ext>
              </a:extLst>
            </p:cNvPr>
            <p:cNvSpPr/>
            <p:nvPr/>
          </p:nvSpPr>
          <p:spPr>
            <a:xfrm>
              <a:off x="1034661" y="1534586"/>
              <a:ext cx="679" cy="109"/>
            </a:xfrm>
            <a:custGeom>
              <a:avLst/>
              <a:gdLst/>
              <a:ahLst/>
              <a:cxnLst/>
              <a:rect l="l" t="t" r="r" b="b"/>
              <a:pathLst>
                <a:path w="50" h="8" extrusionOk="0">
                  <a:moveTo>
                    <a:pt x="0" y="0"/>
                  </a:moveTo>
                  <a:cubicBezTo>
                    <a:pt x="18" y="4"/>
                    <a:pt x="32" y="4"/>
                    <a:pt x="49" y="7"/>
                  </a:cubicBezTo>
                  <a:cubicBezTo>
                    <a:pt x="32" y="4"/>
                    <a:pt x="18"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5805;p59">
              <a:extLst>
                <a:ext uri="{FF2B5EF4-FFF2-40B4-BE49-F238E27FC236}">
                  <a16:creationId xmlns:a16="http://schemas.microsoft.com/office/drawing/2014/main" id="{BFFADD87-4948-180A-3C7F-8800729D07BF}"/>
                </a:ext>
              </a:extLst>
            </p:cNvPr>
            <p:cNvSpPr/>
            <p:nvPr/>
          </p:nvSpPr>
          <p:spPr>
            <a:xfrm>
              <a:off x="1540165" y="1672614"/>
              <a:ext cx="163" cy="394"/>
            </a:xfrm>
            <a:custGeom>
              <a:avLst/>
              <a:gdLst/>
              <a:ahLst/>
              <a:cxnLst/>
              <a:rect l="l" t="t" r="r" b="b"/>
              <a:pathLst>
                <a:path w="12" h="29" extrusionOk="0">
                  <a:moveTo>
                    <a:pt x="1" y="1"/>
                  </a:moveTo>
                  <a:lnTo>
                    <a:pt x="11"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5806;p59">
              <a:extLst>
                <a:ext uri="{FF2B5EF4-FFF2-40B4-BE49-F238E27FC236}">
                  <a16:creationId xmlns:a16="http://schemas.microsoft.com/office/drawing/2014/main" id="{6A5A4E7C-93DB-A847-78B1-58096978A300}"/>
                </a:ext>
              </a:extLst>
            </p:cNvPr>
            <p:cNvSpPr/>
            <p:nvPr/>
          </p:nvSpPr>
          <p:spPr>
            <a:xfrm>
              <a:off x="1035462" y="1534721"/>
              <a:ext cx="638" cy="163"/>
            </a:xfrm>
            <a:custGeom>
              <a:avLst/>
              <a:gdLst/>
              <a:ahLst/>
              <a:cxnLst/>
              <a:rect l="l" t="t" r="r" b="b"/>
              <a:pathLst>
                <a:path w="47" h="12" extrusionOk="0">
                  <a:moveTo>
                    <a:pt x="1" y="1"/>
                  </a:moveTo>
                  <a:cubicBezTo>
                    <a:pt x="18" y="1"/>
                    <a:pt x="32" y="4"/>
                    <a:pt x="46" y="11"/>
                  </a:cubicBezTo>
                  <a:cubicBezTo>
                    <a:pt x="32" y="4"/>
                    <a:pt x="18"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5807;p59">
              <a:extLst>
                <a:ext uri="{FF2B5EF4-FFF2-40B4-BE49-F238E27FC236}">
                  <a16:creationId xmlns:a16="http://schemas.microsoft.com/office/drawing/2014/main" id="{F5686B42-8B2D-3256-05AA-921A51DCE96B}"/>
                </a:ext>
              </a:extLst>
            </p:cNvPr>
            <p:cNvSpPr/>
            <p:nvPr/>
          </p:nvSpPr>
          <p:spPr>
            <a:xfrm>
              <a:off x="1539839" y="1671338"/>
              <a:ext cx="109" cy="339"/>
            </a:xfrm>
            <a:custGeom>
              <a:avLst/>
              <a:gdLst/>
              <a:ahLst/>
              <a:cxnLst/>
              <a:rect l="l" t="t" r="r" b="b"/>
              <a:pathLst>
                <a:path w="8" h="25" extrusionOk="0">
                  <a:moveTo>
                    <a:pt x="0" y="0"/>
                  </a:moveTo>
                  <a:lnTo>
                    <a:pt x="7"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5808;p59">
              <a:extLst>
                <a:ext uri="{FF2B5EF4-FFF2-40B4-BE49-F238E27FC236}">
                  <a16:creationId xmlns:a16="http://schemas.microsoft.com/office/drawing/2014/main" id="{10D1BAA6-1268-DDA2-E999-7A03FCE2D720}"/>
                </a:ext>
              </a:extLst>
            </p:cNvPr>
            <p:cNvSpPr/>
            <p:nvPr/>
          </p:nvSpPr>
          <p:spPr>
            <a:xfrm>
              <a:off x="1539554" y="1670103"/>
              <a:ext cx="109" cy="339"/>
            </a:xfrm>
            <a:custGeom>
              <a:avLst/>
              <a:gdLst/>
              <a:ahLst/>
              <a:cxnLst/>
              <a:rect l="l" t="t" r="r" b="b"/>
              <a:pathLst>
                <a:path w="8" h="25" extrusionOk="0">
                  <a:moveTo>
                    <a:pt x="0" y="0"/>
                  </a:moveTo>
                  <a:cubicBezTo>
                    <a:pt x="0" y="7"/>
                    <a:pt x="4" y="18"/>
                    <a:pt x="7" y="25"/>
                  </a:cubicBezTo>
                  <a:cubicBezTo>
                    <a:pt x="4" y="18"/>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5809;p59">
              <a:extLst>
                <a:ext uri="{FF2B5EF4-FFF2-40B4-BE49-F238E27FC236}">
                  <a16:creationId xmlns:a16="http://schemas.microsoft.com/office/drawing/2014/main" id="{1B9B192E-B1EC-E1CA-74CC-6A4317DCED9F}"/>
                </a:ext>
              </a:extLst>
            </p:cNvPr>
            <p:cNvSpPr/>
            <p:nvPr/>
          </p:nvSpPr>
          <p:spPr>
            <a:xfrm>
              <a:off x="1033710" y="1534531"/>
              <a:ext cx="815" cy="68"/>
            </a:xfrm>
            <a:custGeom>
              <a:avLst/>
              <a:gdLst/>
              <a:ahLst/>
              <a:cxnLst/>
              <a:rect l="l" t="t" r="r" b="b"/>
              <a:pathLst>
                <a:path w="60" h="5" extrusionOk="0">
                  <a:moveTo>
                    <a:pt x="0" y="1"/>
                  </a:moveTo>
                  <a:cubicBezTo>
                    <a:pt x="18" y="1"/>
                    <a:pt x="39" y="1"/>
                    <a:pt x="60" y="4"/>
                  </a:cubicBezTo>
                  <a:cubicBezTo>
                    <a:pt x="39" y="1"/>
                    <a:pt x="21"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5810;p59">
              <a:extLst>
                <a:ext uri="{FF2B5EF4-FFF2-40B4-BE49-F238E27FC236}">
                  <a16:creationId xmlns:a16="http://schemas.microsoft.com/office/drawing/2014/main" id="{A714A231-4694-6150-B3FF-2627388526D8}"/>
                </a:ext>
              </a:extLst>
            </p:cNvPr>
            <p:cNvSpPr/>
            <p:nvPr/>
          </p:nvSpPr>
          <p:spPr>
            <a:xfrm>
              <a:off x="1541210" y="1675425"/>
              <a:ext cx="204" cy="434"/>
            </a:xfrm>
            <a:custGeom>
              <a:avLst/>
              <a:gdLst/>
              <a:ahLst/>
              <a:cxnLst/>
              <a:rect l="l" t="t" r="r" b="b"/>
              <a:pathLst>
                <a:path w="15" h="32" extrusionOk="0">
                  <a:moveTo>
                    <a:pt x="1" y="0"/>
                  </a:moveTo>
                  <a:lnTo>
                    <a:pt x="15"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5811;p59">
              <a:extLst>
                <a:ext uri="{FF2B5EF4-FFF2-40B4-BE49-F238E27FC236}">
                  <a16:creationId xmlns:a16="http://schemas.microsoft.com/office/drawing/2014/main" id="{EFC5F0D6-7679-96A7-8378-F98B5A1E3576}"/>
                </a:ext>
              </a:extLst>
            </p:cNvPr>
            <p:cNvSpPr/>
            <p:nvPr/>
          </p:nvSpPr>
          <p:spPr>
            <a:xfrm>
              <a:off x="1541550" y="1676185"/>
              <a:ext cx="204" cy="394"/>
            </a:xfrm>
            <a:custGeom>
              <a:avLst/>
              <a:gdLst/>
              <a:ahLst/>
              <a:cxnLst/>
              <a:rect l="l" t="t" r="r" b="b"/>
              <a:pathLst>
                <a:path w="15" h="29" extrusionOk="0">
                  <a:moveTo>
                    <a:pt x="0" y="0"/>
                  </a:moveTo>
                  <a:lnTo>
                    <a:pt x="14"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5812;p59">
              <a:extLst>
                <a:ext uri="{FF2B5EF4-FFF2-40B4-BE49-F238E27FC236}">
                  <a16:creationId xmlns:a16="http://schemas.microsoft.com/office/drawing/2014/main" id="{8F2E4C97-CEF8-A8AF-F86F-CC47EB40CA30}"/>
                </a:ext>
              </a:extLst>
            </p:cNvPr>
            <p:cNvSpPr/>
            <p:nvPr/>
          </p:nvSpPr>
          <p:spPr>
            <a:xfrm>
              <a:off x="1540884" y="1674705"/>
              <a:ext cx="204" cy="394"/>
            </a:xfrm>
            <a:custGeom>
              <a:avLst/>
              <a:gdLst/>
              <a:ahLst/>
              <a:cxnLst/>
              <a:rect l="l" t="t" r="r" b="b"/>
              <a:pathLst>
                <a:path w="15" h="29" extrusionOk="0">
                  <a:moveTo>
                    <a:pt x="0" y="1"/>
                  </a:moveTo>
                  <a:lnTo>
                    <a:pt x="14"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5813;p59">
              <a:extLst>
                <a:ext uri="{FF2B5EF4-FFF2-40B4-BE49-F238E27FC236}">
                  <a16:creationId xmlns:a16="http://schemas.microsoft.com/office/drawing/2014/main" id="{3AEC5994-10FD-0E3B-4F06-162E8F0328EC}"/>
                </a:ext>
              </a:extLst>
            </p:cNvPr>
            <p:cNvSpPr/>
            <p:nvPr/>
          </p:nvSpPr>
          <p:spPr>
            <a:xfrm>
              <a:off x="1540640" y="1673999"/>
              <a:ext cx="163" cy="394"/>
            </a:xfrm>
            <a:custGeom>
              <a:avLst/>
              <a:gdLst/>
              <a:ahLst/>
              <a:cxnLst/>
              <a:rect l="l" t="t" r="r" b="b"/>
              <a:pathLst>
                <a:path w="12" h="29" extrusionOk="0">
                  <a:moveTo>
                    <a:pt x="1" y="0"/>
                  </a:moveTo>
                  <a:lnTo>
                    <a:pt x="11"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5814;p59">
              <a:extLst>
                <a:ext uri="{FF2B5EF4-FFF2-40B4-BE49-F238E27FC236}">
                  <a16:creationId xmlns:a16="http://schemas.microsoft.com/office/drawing/2014/main" id="{55BC3B7C-1804-EA2A-27F3-0CBB8B093A64}"/>
                </a:ext>
              </a:extLst>
            </p:cNvPr>
            <p:cNvSpPr/>
            <p:nvPr/>
          </p:nvSpPr>
          <p:spPr>
            <a:xfrm>
              <a:off x="1541930" y="1676946"/>
              <a:ext cx="204" cy="434"/>
            </a:xfrm>
            <a:custGeom>
              <a:avLst/>
              <a:gdLst/>
              <a:ahLst/>
              <a:cxnLst/>
              <a:rect l="l" t="t" r="r" b="b"/>
              <a:pathLst>
                <a:path w="15" h="32" extrusionOk="0">
                  <a:moveTo>
                    <a:pt x="0" y="0"/>
                  </a:moveTo>
                  <a:lnTo>
                    <a:pt x="14"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5815;p59">
              <a:extLst>
                <a:ext uri="{FF2B5EF4-FFF2-40B4-BE49-F238E27FC236}">
                  <a16:creationId xmlns:a16="http://schemas.microsoft.com/office/drawing/2014/main" id="{6E2C4F2B-345E-39EF-2F0C-E7560B08E0D7}"/>
                </a:ext>
              </a:extLst>
            </p:cNvPr>
            <p:cNvSpPr/>
            <p:nvPr/>
          </p:nvSpPr>
          <p:spPr>
            <a:xfrm>
              <a:off x="1540409" y="1673280"/>
              <a:ext cx="149" cy="394"/>
            </a:xfrm>
            <a:custGeom>
              <a:avLst/>
              <a:gdLst/>
              <a:ahLst/>
              <a:cxnLst/>
              <a:rect l="l" t="t" r="r" b="b"/>
              <a:pathLst>
                <a:path w="11" h="29" extrusionOk="0">
                  <a:moveTo>
                    <a:pt x="0" y="1"/>
                  </a:moveTo>
                  <a:lnTo>
                    <a:pt x="11" y="2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5816;p59">
              <a:extLst>
                <a:ext uri="{FF2B5EF4-FFF2-40B4-BE49-F238E27FC236}">
                  <a16:creationId xmlns:a16="http://schemas.microsoft.com/office/drawing/2014/main" id="{01F7F512-8FD2-65D1-BD82-3AEEFCF1328D}"/>
                </a:ext>
              </a:extLst>
            </p:cNvPr>
            <p:cNvSpPr/>
            <p:nvPr/>
          </p:nvSpPr>
          <p:spPr>
            <a:xfrm>
              <a:off x="1015408" y="1537953"/>
              <a:ext cx="964" cy="1303"/>
            </a:xfrm>
            <a:custGeom>
              <a:avLst/>
              <a:gdLst/>
              <a:ahLst/>
              <a:cxnLst/>
              <a:rect l="l" t="t" r="r" b="b"/>
              <a:pathLst>
                <a:path w="71" h="96" extrusionOk="0">
                  <a:moveTo>
                    <a:pt x="0" y="1"/>
                  </a:moveTo>
                  <a:cubicBezTo>
                    <a:pt x="25" y="36"/>
                    <a:pt x="49" y="67"/>
                    <a:pt x="70" y="95"/>
                  </a:cubicBezTo>
                  <a:cubicBezTo>
                    <a:pt x="49" y="67"/>
                    <a:pt x="25" y="36"/>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5817;p59">
              <a:extLst>
                <a:ext uri="{FF2B5EF4-FFF2-40B4-BE49-F238E27FC236}">
                  <a16:creationId xmlns:a16="http://schemas.microsoft.com/office/drawing/2014/main" id="{06B393BF-237B-A93D-2E98-1BBBCB9103AA}"/>
                </a:ext>
              </a:extLst>
            </p:cNvPr>
            <p:cNvSpPr/>
            <p:nvPr/>
          </p:nvSpPr>
          <p:spPr>
            <a:xfrm>
              <a:off x="1036181" y="1534871"/>
              <a:ext cx="964" cy="434"/>
            </a:xfrm>
            <a:custGeom>
              <a:avLst/>
              <a:gdLst/>
              <a:ahLst/>
              <a:cxnLst/>
              <a:rect l="l" t="t" r="r" b="b"/>
              <a:pathLst>
                <a:path w="71" h="32" extrusionOk="0">
                  <a:moveTo>
                    <a:pt x="0" y="0"/>
                  </a:moveTo>
                  <a:lnTo>
                    <a:pt x="0" y="0"/>
                  </a:lnTo>
                  <a:cubicBezTo>
                    <a:pt x="14" y="7"/>
                    <a:pt x="28" y="11"/>
                    <a:pt x="42" y="18"/>
                  </a:cubicBezTo>
                  <a:cubicBezTo>
                    <a:pt x="53" y="21"/>
                    <a:pt x="60" y="28"/>
                    <a:pt x="70" y="32"/>
                  </a:cubicBezTo>
                  <a:cubicBezTo>
                    <a:pt x="49" y="18"/>
                    <a:pt x="25"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5818;p59">
              <a:extLst>
                <a:ext uri="{FF2B5EF4-FFF2-40B4-BE49-F238E27FC236}">
                  <a16:creationId xmlns:a16="http://schemas.microsoft.com/office/drawing/2014/main" id="{564F3EFB-380C-6DD3-5400-524B9C1B2E4B}"/>
                </a:ext>
              </a:extLst>
            </p:cNvPr>
            <p:cNvSpPr/>
            <p:nvPr/>
          </p:nvSpPr>
          <p:spPr>
            <a:xfrm>
              <a:off x="1072257" y="1586153"/>
              <a:ext cx="869" cy="638"/>
            </a:xfrm>
            <a:custGeom>
              <a:avLst/>
              <a:gdLst/>
              <a:ahLst/>
              <a:cxnLst/>
              <a:rect l="l" t="t" r="r" b="b"/>
              <a:pathLst>
                <a:path w="64" h="47" extrusionOk="0">
                  <a:moveTo>
                    <a:pt x="0" y="46"/>
                  </a:moveTo>
                  <a:lnTo>
                    <a:pt x="6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5819;p59">
              <a:extLst>
                <a:ext uri="{FF2B5EF4-FFF2-40B4-BE49-F238E27FC236}">
                  <a16:creationId xmlns:a16="http://schemas.microsoft.com/office/drawing/2014/main" id="{B666A75A-0646-87F8-3B67-2B369B3BCD06}"/>
                </a:ext>
              </a:extLst>
            </p:cNvPr>
            <p:cNvSpPr/>
            <p:nvPr/>
          </p:nvSpPr>
          <p:spPr>
            <a:xfrm>
              <a:off x="1073357" y="1585447"/>
              <a:ext cx="774" cy="530"/>
            </a:xfrm>
            <a:custGeom>
              <a:avLst/>
              <a:gdLst/>
              <a:ahLst/>
              <a:cxnLst/>
              <a:rect l="l" t="t" r="r" b="b"/>
              <a:pathLst>
                <a:path w="57" h="39" extrusionOk="0">
                  <a:moveTo>
                    <a:pt x="56" y="0"/>
                  </a:moveTo>
                  <a:lnTo>
                    <a:pt x="0" y="3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5820;p59">
              <a:extLst>
                <a:ext uri="{FF2B5EF4-FFF2-40B4-BE49-F238E27FC236}">
                  <a16:creationId xmlns:a16="http://schemas.microsoft.com/office/drawing/2014/main" id="{451A7F9B-67E5-2A85-6E57-FDC6EDCD74FF}"/>
                </a:ext>
              </a:extLst>
            </p:cNvPr>
            <p:cNvSpPr/>
            <p:nvPr/>
          </p:nvSpPr>
          <p:spPr>
            <a:xfrm>
              <a:off x="1075257" y="1584116"/>
              <a:ext cx="774" cy="530"/>
            </a:xfrm>
            <a:custGeom>
              <a:avLst/>
              <a:gdLst/>
              <a:ahLst/>
              <a:cxnLst/>
              <a:rect l="l" t="t" r="r" b="b"/>
              <a:pathLst>
                <a:path w="57" h="39" extrusionOk="0">
                  <a:moveTo>
                    <a:pt x="56" y="0"/>
                  </a:moveTo>
                  <a:lnTo>
                    <a:pt x="0" y="3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5821;p59">
              <a:extLst>
                <a:ext uri="{FF2B5EF4-FFF2-40B4-BE49-F238E27FC236}">
                  <a16:creationId xmlns:a16="http://schemas.microsoft.com/office/drawing/2014/main" id="{8C1273FE-EEE2-617D-F1D1-83607699703B}"/>
                </a:ext>
              </a:extLst>
            </p:cNvPr>
            <p:cNvSpPr/>
            <p:nvPr/>
          </p:nvSpPr>
          <p:spPr>
            <a:xfrm>
              <a:off x="1006379" y="1526928"/>
              <a:ext cx="1385" cy="3055"/>
            </a:xfrm>
            <a:custGeom>
              <a:avLst/>
              <a:gdLst/>
              <a:ahLst/>
              <a:cxnLst/>
              <a:rect l="l" t="t" r="r" b="b"/>
              <a:pathLst>
                <a:path w="102" h="225" extrusionOk="0">
                  <a:moveTo>
                    <a:pt x="0" y="1"/>
                  </a:moveTo>
                  <a:cubicBezTo>
                    <a:pt x="70" y="50"/>
                    <a:pt x="102" y="158"/>
                    <a:pt x="102" y="225"/>
                  </a:cubicBezTo>
                  <a:cubicBezTo>
                    <a:pt x="102" y="158"/>
                    <a:pt x="70" y="46"/>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5822;p59">
              <a:extLst>
                <a:ext uri="{FF2B5EF4-FFF2-40B4-BE49-F238E27FC236}">
                  <a16:creationId xmlns:a16="http://schemas.microsoft.com/office/drawing/2014/main" id="{5DBAC9CD-6804-024F-6DE8-64E97804AB1A}"/>
                </a:ext>
              </a:extLst>
            </p:cNvPr>
            <p:cNvSpPr/>
            <p:nvPr/>
          </p:nvSpPr>
          <p:spPr>
            <a:xfrm>
              <a:off x="1074348" y="1584822"/>
              <a:ext cx="679" cy="448"/>
            </a:xfrm>
            <a:custGeom>
              <a:avLst/>
              <a:gdLst/>
              <a:ahLst/>
              <a:cxnLst/>
              <a:rect l="l" t="t" r="r" b="b"/>
              <a:pathLst>
                <a:path w="50" h="33" extrusionOk="0">
                  <a:moveTo>
                    <a:pt x="50" y="1"/>
                  </a:moveTo>
                  <a:lnTo>
                    <a:pt x="1"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5823;p59">
              <a:extLst>
                <a:ext uri="{FF2B5EF4-FFF2-40B4-BE49-F238E27FC236}">
                  <a16:creationId xmlns:a16="http://schemas.microsoft.com/office/drawing/2014/main" id="{7395C303-C217-5C6C-D6F3-72A734EA5C98}"/>
                </a:ext>
              </a:extLst>
            </p:cNvPr>
            <p:cNvSpPr/>
            <p:nvPr/>
          </p:nvSpPr>
          <p:spPr>
            <a:xfrm>
              <a:off x="1417248" y="1669913"/>
              <a:ext cx="204" cy="149"/>
            </a:xfrm>
            <a:custGeom>
              <a:avLst/>
              <a:gdLst/>
              <a:ahLst/>
              <a:cxnLst/>
              <a:rect l="l" t="t" r="r" b="b"/>
              <a:pathLst>
                <a:path w="15" h="11" extrusionOk="0">
                  <a:moveTo>
                    <a:pt x="15"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5824;p59">
              <a:extLst>
                <a:ext uri="{FF2B5EF4-FFF2-40B4-BE49-F238E27FC236}">
                  <a16:creationId xmlns:a16="http://schemas.microsoft.com/office/drawing/2014/main" id="{A06F97FA-8DEE-2099-C172-D3090541DA96}"/>
                </a:ext>
              </a:extLst>
            </p:cNvPr>
            <p:cNvSpPr/>
            <p:nvPr/>
          </p:nvSpPr>
          <p:spPr>
            <a:xfrm>
              <a:off x="1416677" y="1669532"/>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5825;p59">
              <a:extLst>
                <a:ext uri="{FF2B5EF4-FFF2-40B4-BE49-F238E27FC236}">
                  <a16:creationId xmlns:a16="http://schemas.microsoft.com/office/drawing/2014/main" id="{69071118-23AD-B449-D7F9-490A5827C675}"/>
                </a:ext>
              </a:extLst>
            </p:cNvPr>
            <p:cNvSpPr/>
            <p:nvPr/>
          </p:nvSpPr>
          <p:spPr>
            <a:xfrm>
              <a:off x="1341010" y="1647374"/>
              <a:ext cx="2485" cy="1208"/>
            </a:xfrm>
            <a:custGeom>
              <a:avLst/>
              <a:gdLst/>
              <a:ahLst/>
              <a:cxnLst/>
              <a:rect l="l" t="t" r="r" b="b"/>
              <a:pathLst>
                <a:path w="183" h="89" extrusionOk="0">
                  <a:moveTo>
                    <a:pt x="182" y="88"/>
                  </a:moveTo>
                  <a:cubicBezTo>
                    <a:pt x="123" y="57"/>
                    <a:pt x="63" y="25"/>
                    <a:pt x="0" y="1"/>
                  </a:cubicBezTo>
                  <a:cubicBezTo>
                    <a:pt x="63" y="25"/>
                    <a:pt x="123" y="57"/>
                    <a:pt x="182" y="8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5826;p59">
              <a:extLst>
                <a:ext uri="{FF2B5EF4-FFF2-40B4-BE49-F238E27FC236}">
                  <a16:creationId xmlns:a16="http://schemas.microsoft.com/office/drawing/2014/main" id="{0137450C-F8D6-EEE8-EEC0-D44A579803FB}"/>
                </a:ext>
              </a:extLst>
            </p:cNvPr>
            <p:cNvSpPr/>
            <p:nvPr/>
          </p:nvSpPr>
          <p:spPr>
            <a:xfrm>
              <a:off x="992313" y="1527457"/>
              <a:ext cx="5187" cy="2580"/>
            </a:xfrm>
            <a:custGeom>
              <a:avLst/>
              <a:gdLst/>
              <a:ahLst/>
              <a:cxnLst/>
              <a:rect l="l" t="t" r="r" b="b"/>
              <a:pathLst>
                <a:path w="382" h="190" extrusionOk="0">
                  <a:moveTo>
                    <a:pt x="382" y="49"/>
                  </a:moveTo>
                  <a:cubicBezTo>
                    <a:pt x="266" y="189"/>
                    <a:pt x="28" y="21"/>
                    <a:pt x="0" y="0"/>
                  </a:cubicBezTo>
                  <a:cubicBezTo>
                    <a:pt x="28" y="21"/>
                    <a:pt x="266" y="189"/>
                    <a:pt x="382" y="4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5827;p59">
              <a:extLst>
                <a:ext uri="{FF2B5EF4-FFF2-40B4-BE49-F238E27FC236}">
                  <a16:creationId xmlns:a16="http://schemas.microsoft.com/office/drawing/2014/main" id="{28D33596-DC00-C303-8D4E-B79752CF7956}"/>
                </a:ext>
              </a:extLst>
            </p:cNvPr>
            <p:cNvSpPr/>
            <p:nvPr/>
          </p:nvSpPr>
          <p:spPr>
            <a:xfrm>
              <a:off x="1416012" y="1669057"/>
              <a:ext cx="109" cy="54"/>
            </a:xfrm>
            <a:custGeom>
              <a:avLst/>
              <a:gdLst/>
              <a:ahLst/>
              <a:cxnLst/>
              <a:rect l="l" t="t" r="r" b="b"/>
              <a:pathLst>
                <a:path w="8" h="4" extrusionOk="0">
                  <a:moveTo>
                    <a:pt x="8"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5828;p59">
              <a:extLst>
                <a:ext uri="{FF2B5EF4-FFF2-40B4-BE49-F238E27FC236}">
                  <a16:creationId xmlns:a16="http://schemas.microsoft.com/office/drawing/2014/main" id="{E9D382A9-7D6F-1E8E-BC67-92B0EDBD6500}"/>
                </a:ext>
              </a:extLst>
            </p:cNvPr>
            <p:cNvSpPr/>
            <p:nvPr/>
          </p:nvSpPr>
          <p:spPr>
            <a:xfrm>
              <a:off x="1417872" y="1670333"/>
              <a:ext cx="54" cy="109"/>
            </a:xfrm>
            <a:custGeom>
              <a:avLst/>
              <a:gdLst/>
              <a:ahLst/>
              <a:cxnLst/>
              <a:rect l="l" t="t" r="r" b="b"/>
              <a:pathLst>
                <a:path w="4" h="8" extrusionOk="0">
                  <a:moveTo>
                    <a:pt x="0" y="1"/>
                  </a:moveTo>
                  <a:lnTo>
                    <a:pt x="4" y="8"/>
                  </a:lnTo>
                  <a:lnTo>
                    <a:pt x="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5829;p59">
              <a:extLst>
                <a:ext uri="{FF2B5EF4-FFF2-40B4-BE49-F238E27FC236}">
                  <a16:creationId xmlns:a16="http://schemas.microsoft.com/office/drawing/2014/main" id="{FF90CB00-CFDC-18BC-9642-2EB07E73D13D}"/>
                </a:ext>
              </a:extLst>
            </p:cNvPr>
            <p:cNvSpPr/>
            <p:nvPr/>
          </p:nvSpPr>
          <p:spPr>
            <a:xfrm>
              <a:off x="1037458" y="1535536"/>
              <a:ext cx="68" cy="54"/>
            </a:xfrm>
            <a:custGeom>
              <a:avLst/>
              <a:gdLst/>
              <a:ahLst/>
              <a:cxnLst/>
              <a:rect l="l" t="t" r="r" b="b"/>
              <a:pathLst>
                <a:path w="5" h="4" extrusionOk="0">
                  <a:moveTo>
                    <a:pt x="1" y="0"/>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5830;p59">
              <a:extLst>
                <a:ext uri="{FF2B5EF4-FFF2-40B4-BE49-F238E27FC236}">
                  <a16:creationId xmlns:a16="http://schemas.microsoft.com/office/drawing/2014/main" id="{61704398-295F-3E5B-1AC8-ACE9395FD069}"/>
                </a:ext>
              </a:extLst>
            </p:cNvPr>
            <p:cNvSpPr/>
            <p:nvPr/>
          </p:nvSpPr>
          <p:spPr>
            <a:xfrm>
              <a:off x="1037173" y="1535292"/>
              <a:ext cx="204" cy="163"/>
            </a:xfrm>
            <a:custGeom>
              <a:avLst/>
              <a:gdLst/>
              <a:ahLst/>
              <a:cxnLst/>
              <a:rect l="l" t="t" r="r" b="b"/>
              <a:pathLst>
                <a:path w="15" h="12" extrusionOk="0">
                  <a:moveTo>
                    <a:pt x="1" y="1"/>
                  </a:moveTo>
                  <a:cubicBezTo>
                    <a:pt x="4" y="4"/>
                    <a:pt x="8" y="8"/>
                    <a:pt x="15" y="11"/>
                  </a:cubicBez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5831;p59">
              <a:extLst>
                <a:ext uri="{FF2B5EF4-FFF2-40B4-BE49-F238E27FC236}">
                  <a16:creationId xmlns:a16="http://schemas.microsoft.com/office/drawing/2014/main" id="{F57472BC-5D26-F87B-BF9B-CC3C4FE88B29}"/>
                </a:ext>
              </a:extLst>
            </p:cNvPr>
            <p:cNvSpPr/>
            <p:nvPr/>
          </p:nvSpPr>
          <p:spPr>
            <a:xfrm>
              <a:off x="1074443" y="158035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5832;p59">
              <a:extLst>
                <a:ext uri="{FF2B5EF4-FFF2-40B4-BE49-F238E27FC236}">
                  <a16:creationId xmlns:a16="http://schemas.microsoft.com/office/drawing/2014/main" id="{59E1B17A-34D7-FB1D-E612-180467691418}"/>
                </a:ext>
              </a:extLst>
            </p:cNvPr>
            <p:cNvSpPr/>
            <p:nvPr/>
          </p:nvSpPr>
          <p:spPr>
            <a:xfrm>
              <a:off x="1370853" y="1652846"/>
              <a:ext cx="4766" cy="1385"/>
            </a:xfrm>
            <a:custGeom>
              <a:avLst/>
              <a:gdLst/>
              <a:ahLst/>
              <a:cxnLst/>
              <a:rect l="l" t="t" r="r" b="b"/>
              <a:pathLst>
                <a:path w="351" h="102" extrusionOk="0">
                  <a:moveTo>
                    <a:pt x="1" y="0"/>
                  </a:moveTo>
                  <a:cubicBezTo>
                    <a:pt x="120" y="25"/>
                    <a:pt x="235" y="60"/>
                    <a:pt x="351" y="102"/>
                  </a:cubicBezTo>
                  <a:lnTo>
                    <a:pt x="351" y="102"/>
                  </a:lnTo>
                  <a:cubicBezTo>
                    <a:pt x="235" y="60"/>
                    <a:pt x="120" y="25"/>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5833;p59">
              <a:extLst>
                <a:ext uri="{FF2B5EF4-FFF2-40B4-BE49-F238E27FC236}">
                  <a16:creationId xmlns:a16="http://schemas.microsoft.com/office/drawing/2014/main" id="{C8014A43-EF5A-DAB8-915E-A304B90290EB}"/>
                </a:ext>
              </a:extLst>
            </p:cNvPr>
            <p:cNvSpPr/>
            <p:nvPr/>
          </p:nvSpPr>
          <p:spPr>
            <a:xfrm>
              <a:off x="1132813" y="1645052"/>
              <a:ext cx="202889" cy="1100"/>
            </a:xfrm>
            <a:custGeom>
              <a:avLst/>
              <a:gdLst/>
              <a:ahLst/>
              <a:cxnLst/>
              <a:rect l="l" t="t" r="r" b="b"/>
              <a:pathLst>
                <a:path w="14943" h="81" extrusionOk="0">
                  <a:moveTo>
                    <a:pt x="1" y="81"/>
                  </a:moveTo>
                  <a:lnTo>
                    <a:pt x="1494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5834;p59">
              <a:extLst>
                <a:ext uri="{FF2B5EF4-FFF2-40B4-BE49-F238E27FC236}">
                  <a16:creationId xmlns:a16="http://schemas.microsoft.com/office/drawing/2014/main" id="{EC46E9E5-D940-F3AE-EFBF-769B6443E31D}"/>
                </a:ext>
              </a:extLst>
            </p:cNvPr>
            <p:cNvSpPr/>
            <p:nvPr/>
          </p:nvSpPr>
          <p:spPr>
            <a:xfrm>
              <a:off x="1415496" y="1668718"/>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5835;p59">
              <a:extLst>
                <a:ext uri="{FF2B5EF4-FFF2-40B4-BE49-F238E27FC236}">
                  <a16:creationId xmlns:a16="http://schemas.microsoft.com/office/drawing/2014/main" id="{1CC0E25F-D05C-42FA-A233-22ECB098C646}"/>
                </a:ext>
              </a:extLst>
            </p:cNvPr>
            <p:cNvSpPr/>
            <p:nvPr/>
          </p:nvSpPr>
          <p:spPr>
            <a:xfrm>
              <a:off x="1075678" y="1581930"/>
              <a:ext cx="1113" cy="1439"/>
            </a:xfrm>
            <a:custGeom>
              <a:avLst/>
              <a:gdLst/>
              <a:ahLst/>
              <a:cxnLst/>
              <a:rect l="l" t="t" r="r" b="b"/>
              <a:pathLst>
                <a:path w="82" h="106" extrusionOk="0">
                  <a:moveTo>
                    <a:pt x="1" y="0"/>
                  </a:moveTo>
                  <a:cubicBezTo>
                    <a:pt x="36" y="35"/>
                    <a:pt x="78" y="81"/>
                    <a:pt x="78" y="105"/>
                  </a:cubicBezTo>
                  <a:cubicBezTo>
                    <a:pt x="81" y="81"/>
                    <a:pt x="36" y="35"/>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5836;p59">
              <a:extLst>
                <a:ext uri="{FF2B5EF4-FFF2-40B4-BE49-F238E27FC236}">
                  <a16:creationId xmlns:a16="http://schemas.microsoft.com/office/drawing/2014/main" id="{AC8F2C91-0622-A508-0667-F3A5680EF047}"/>
                </a:ext>
              </a:extLst>
            </p:cNvPr>
            <p:cNvSpPr/>
            <p:nvPr/>
          </p:nvSpPr>
          <p:spPr>
            <a:xfrm>
              <a:off x="1457410" y="1699376"/>
              <a:ext cx="14" cy="204"/>
            </a:xfrm>
            <a:custGeom>
              <a:avLst/>
              <a:gdLst/>
              <a:ahLst/>
              <a:cxnLst/>
              <a:rect l="l" t="t" r="r" b="b"/>
              <a:pathLst>
                <a:path w="1" h="15" extrusionOk="0">
                  <a:moveTo>
                    <a:pt x="1" y="1"/>
                  </a:moveTo>
                  <a:lnTo>
                    <a:pt x="1" y="15"/>
                  </a:lnTo>
                  <a:cubicBezTo>
                    <a:pt x="1" y="11"/>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5837;p59">
              <a:extLst>
                <a:ext uri="{FF2B5EF4-FFF2-40B4-BE49-F238E27FC236}">
                  <a16:creationId xmlns:a16="http://schemas.microsoft.com/office/drawing/2014/main" id="{BDD4883B-68B1-07C5-9F1D-B7E8C11A0856}"/>
                </a:ext>
              </a:extLst>
            </p:cNvPr>
            <p:cNvSpPr/>
            <p:nvPr/>
          </p:nvSpPr>
          <p:spPr>
            <a:xfrm>
              <a:off x="1456649" y="1702091"/>
              <a:ext cx="163" cy="149"/>
            </a:xfrm>
            <a:custGeom>
              <a:avLst/>
              <a:gdLst/>
              <a:ahLst/>
              <a:cxnLst/>
              <a:rect l="l" t="t" r="r" b="b"/>
              <a:pathLst>
                <a:path w="12" h="11" extrusionOk="0">
                  <a:moveTo>
                    <a:pt x="1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5838;p59">
              <a:extLst>
                <a:ext uri="{FF2B5EF4-FFF2-40B4-BE49-F238E27FC236}">
                  <a16:creationId xmlns:a16="http://schemas.microsoft.com/office/drawing/2014/main" id="{B4255898-FA45-2251-AF9E-43FD033BE06F}"/>
                </a:ext>
              </a:extLst>
            </p:cNvPr>
            <p:cNvSpPr/>
            <p:nvPr/>
          </p:nvSpPr>
          <p:spPr>
            <a:xfrm>
              <a:off x="1457152" y="1701467"/>
              <a:ext cx="136" cy="163"/>
            </a:xfrm>
            <a:custGeom>
              <a:avLst/>
              <a:gdLst/>
              <a:ahLst/>
              <a:cxnLst/>
              <a:rect l="l" t="t" r="r" b="b"/>
              <a:pathLst>
                <a:path w="10" h="12" extrusionOk="0">
                  <a:moveTo>
                    <a:pt x="9" y="1"/>
                  </a:moveTo>
                  <a:cubicBezTo>
                    <a:pt x="6" y="4"/>
                    <a:pt x="1" y="12"/>
                    <a:pt x="1" y="12"/>
                  </a:cubicBezTo>
                  <a:cubicBezTo>
                    <a:pt x="2" y="12"/>
                    <a:pt x="2" y="12"/>
                    <a:pt x="2" y="11"/>
                  </a:cubicBezTo>
                  <a:cubicBezTo>
                    <a:pt x="6" y="8"/>
                    <a:pt x="9" y="4"/>
                    <a:pt x="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5839;p59">
              <a:extLst>
                <a:ext uri="{FF2B5EF4-FFF2-40B4-BE49-F238E27FC236}">
                  <a16:creationId xmlns:a16="http://schemas.microsoft.com/office/drawing/2014/main" id="{8AE57794-1A5C-AA58-3920-172A4575FAF0}"/>
                </a:ext>
              </a:extLst>
            </p:cNvPr>
            <p:cNvSpPr/>
            <p:nvPr/>
          </p:nvSpPr>
          <p:spPr>
            <a:xfrm>
              <a:off x="1456935" y="1701806"/>
              <a:ext cx="163" cy="109"/>
            </a:xfrm>
            <a:custGeom>
              <a:avLst/>
              <a:gdLst/>
              <a:ahLst/>
              <a:cxnLst/>
              <a:rect l="l" t="t" r="r" b="b"/>
              <a:pathLst>
                <a:path w="12" h="8" extrusionOk="0">
                  <a:moveTo>
                    <a:pt x="1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5840;p59">
              <a:extLst>
                <a:ext uri="{FF2B5EF4-FFF2-40B4-BE49-F238E27FC236}">
                  <a16:creationId xmlns:a16="http://schemas.microsoft.com/office/drawing/2014/main" id="{6DAA11E3-8DDE-7B3A-3AF1-4204CF7F3BCB}"/>
                </a:ext>
              </a:extLst>
            </p:cNvPr>
            <p:cNvSpPr/>
            <p:nvPr/>
          </p:nvSpPr>
          <p:spPr>
            <a:xfrm>
              <a:off x="1457464" y="1700095"/>
              <a:ext cx="14" cy="204"/>
            </a:xfrm>
            <a:custGeom>
              <a:avLst/>
              <a:gdLst/>
              <a:ahLst/>
              <a:cxnLst/>
              <a:rect l="l" t="t" r="r" b="b"/>
              <a:pathLst>
                <a:path w="1" h="15" extrusionOk="0">
                  <a:moveTo>
                    <a:pt x="0" y="0"/>
                  </a:moveTo>
                  <a:lnTo>
                    <a:pt x="0" y="14"/>
                  </a:lnTo>
                  <a:cubicBezTo>
                    <a:pt x="0" y="11"/>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5841;p59">
              <a:extLst>
                <a:ext uri="{FF2B5EF4-FFF2-40B4-BE49-F238E27FC236}">
                  <a16:creationId xmlns:a16="http://schemas.microsoft.com/office/drawing/2014/main" id="{CB586739-6FE7-A217-AE45-A397A3ACB5DF}"/>
                </a:ext>
              </a:extLst>
            </p:cNvPr>
            <p:cNvSpPr/>
            <p:nvPr/>
          </p:nvSpPr>
          <p:spPr>
            <a:xfrm>
              <a:off x="1457369" y="1701181"/>
              <a:ext cx="54" cy="122"/>
            </a:xfrm>
            <a:custGeom>
              <a:avLst/>
              <a:gdLst/>
              <a:ahLst/>
              <a:cxnLst/>
              <a:rect l="l" t="t" r="r" b="b"/>
              <a:pathLst>
                <a:path w="4" h="9" extrusionOk="0">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5842;p59">
              <a:extLst>
                <a:ext uri="{FF2B5EF4-FFF2-40B4-BE49-F238E27FC236}">
                  <a16:creationId xmlns:a16="http://schemas.microsoft.com/office/drawing/2014/main" id="{7A9B05E7-E64D-65A4-5BEE-45C7887CDC7F}"/>
                </a:ext>
              </a:extLst>
            </p:cNvPr>
            <p:cNvSpPr/>
            <p:nvPr/>
          </p:nvSpPr>
          <p:spPr>
            <a:xfrm>
              <a:off x="1539174" y="1665921"/>
              <a:ext cx="14" cy="285"/>
            </a:xfrm>
            <a:custGeom>
              <a:avLst/>
              <a:gdLst/>
              <a:ahLst/>
              <a:cxnLst/>
              <a:rect l="l" t="t" r="r" b="b"/>
              <a:pathLst>
                <a:path w="1" h="21" extrusionOk="0">
                  <a:moveTo>
                    <a:pt x="0" y="2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5843;p59">
              <a:extLst>
                <a:ext uri="{FF2B5EF4-FFF2-40B4-BE49-F238E27FC236}">
                  <a16:creationId xmlns:a16="http://schemas.microsoft.com/office/drawing/2014/main" id="{46EFC895-B7AE-3A70-4919-A2FE6C58E00C}"/>
                </a:ext>
              </a:extLst>
            </p:cNvPr>
            <p:cNvSpPr/>
            <p:nvPr/>
          </p:nvSpPr>
          <p:spPr>
            <a:xfrm>
              <a:off x="1536512" y="1661494"/>
              <a:ext cx="2865" cy="530"/>
            </a:xfrm>
            <a:custGeom>
              <a:avLst/>
              <a:gdLst/>
              <a:ahLst/>
              <a:cxnLst/>
              <a:rect l="l" t="t" r="r" b="b"/>
              <a:pathLst>
                <a:path w="211" h="39" extrusionOk="0">
                  <a:moveTo>
                    <a:pt x="0" y="0"/>
                  </a:moveTo>
                  <a:lnTo>
                    <a:pt x="0" y="0"/>
                  </a:lnTo>
                  <a:cubicBezTo>
                    <a:pt x="81" y="7"/>
                    <a:pt x="196" y="14"/>
                    <a:pt x="210" y="39"/>
                  </a:cubicBezTo>
                  <a:cubicBezTo>
                    <a:pt x="196" y="14"/>
                    <a:pt x="81"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5844;p59">
              <a:extLst>
                <a:ext uri="{FF2B5EF4-FFF2-40B4-BE49-F238E27FC236}">
                  <a16:creationId xmlns:a16="http://schemas.microsoft.com/office/drawing/2014/main" id="{AFDB942A-B1C8-5EAF-C93F-873C2E3BDF19}"/>
                </a:ext>
              </a:extLst>
            </p:cNvPr>
            <p:cNvSpPr/>
            <p:nvPr/>
          </p:nvSpPr>
          <p:spPr>
            <a:xfrm>
              <a:off x="1477423" y="1689681"/>
              <a:ext cx="163" cy="109"/>
            </a:xfrm>
            <a:custGeom>
              <a:avLst/>
              <a:gdLst/>
              <a:ahLst/>
              <a:cxnLst/>
              <a:rect l="l" t="t" r="r" b="b"/>
              <a:pathLst>
                <a:path w="12" h="8" extrusionOk="0">
                  <a:moveTo>
                    <a:pt x="1" y="7"/>
                  </a:moveTo>
                  <a:lnTo>
                    <a:pt x="1" y="7"/>
                  </a:ln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5845;p59">
              <a:extLst>
                <a:ext uri="{FF2B5EF4-FFF2-40B4-BE49-F238E27FC236}">
                  <a16:creationId xmlns:a16="http://schemas.microsoft.com/office/drawing/2014/main" id="{94321639-D5E5-75E3-D162-4498910E5F68}"/>
                </a:ext>
              </a:extLst>
            </p:cNvPr>
            <p:cNvSpPr/>
            <p:nvPr/>
          </p:nvSpPr>
          <p:spPr>
            <a:xfrm>
              <a:off x="1428843" y="1703327"/>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5846;p59">
              <a:extLst>
                <a:ext uri="{FF2B5EF4-FFF2-40B4-BE49-F238E27FC236}">
                  <a16:creationId xmlns:a16="http://schemas.microsoft.com/office/drawing/2014/main" id="{A07D947E-543B-2D36-D264-917861F22233}"/>
                </a:ext>
              </a:extLst>
            </p:cNvPr>
            <p:cNvSpPr/>
            <p:nvPr/>
          </p:nvSpPr>
          <p:spPr>
            <a:xfrm>
              <a:off x="1428897" y="1704223"/>
              <a:ext cx="54" cy="258"/>
            </a:xfrm>
            <a:custGeom>
              <a:avLst/>
              <a:gdLst/>
              <a:ahLst/>
              <a:cxnLst/>
              <a:rect l="l" t="t" r="r" b="b"/>
              <a:pathLst>
                <a:path w="4" h="19" extrusionOk="0">
                  <a:moveTo>
                    <a:pt x="4" y="1"/>
                  </a:moveTo>
                  <a:cubicBezTo>
                    <a:pt x="0" y="8"/>
                    <a:pt x="0" y="11"/>
                    <a:pt x="4" y="18"/>
                  </a:cubicBez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5847;p59">
              <a:extLst>
                <a:ext uri="{FF2B5EF4-FFF2-40B4-BE49-F238E27FC236}">
                  <a16:creationId xmlns:a16="http://schemas.microsoft.com/office/drawing/2014/main" id="{8F5C8A05-004B-FE94-6885-E1A05A9C7880}"/>
                </a:ext>
              </a:extLst>
            </p:cNvPr>
            <p:cNvSpPr/>
            <p:nvPr/>
          </p:nvSpPr>
          <p:spPr>
            <a:xfrm>
              <a:off x="1428992" y="1705038"/>
              <a:ext cx="109" cy="244"/>
            </a:xfrm>
            <a:custGeom>
              <a:avLst/>
              <a:gdLst/>
              <a:ahLst/>
              <a:cxnLst/>
              <a:rect l="l" t="t" r="r" b="b"/>
              <a:pathLst>
                <a:path w="8" h="18" extrusionOk="0">
                  <a:moveTo>
                    <a:pt x="0" y="0"/>
                  </a:moveTo>
                  <a:lnTo>
                    <a:pt x="0" y="0"/>
                  </a:lnTo>
                  <a:cubicBezTo>
                    <a:pt x="4" y="7"/>
                    <a:pt x="4" y="14"/>
                    <a:pt x="7" y="18"/>
                  </a:cubicBezTo>
                  <a:cubicBezTo>
                    <a:pt x="7" y="14"/>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5848;p59">
              <a:extLst>
                <a:ext uri="{FF2B5EF4-FFF2-40B4-BE49-F238E27FC236}">
                  <a16:creationId xmlns:a16="http://schemas.microsoft.com/office/drawing/2014/main" id="{E0803F2E-D183-4F56-A3D9-21F312F08A23}"/>
                </a:ext>
              </a:extLst>
            </p:cNvPr>
            <p:cNvSpPr/>
            <p:nvPr/>
          </p:nvSpPr>
          <p:spPr>
            <a:xfrm>
              <a:off x="1456269" y="1702376"/>
              <a:ext cx="163" cy="149"/>
            </a:xfrm>
            <a:custGeom>
              <a:avLst/>
              <a:gdLst/>
              <a:ahLst/>
              <a:cxnLst/>
              <a:rect l="l" t="t" r="r" b="b"/>
              <a:pathLst>
                <a:path w="12" h="11" extrusionOk="0">
                  <a:moveTo>
                    <a:pt x="1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5849;p59">
              <a:extLst>
                <a:ext uri="{FF2B5EF4-FFF2-40B4-BE49-F238E27FC236}">
                  <a16:creationId xmlns:a16="http://schemas.microsoft.com/office/drawing/2014/main" id="{51FDCB7B-3853-7A13-D873-93BA4E19E388}"/>
                </a:ext>
              </a:extLst>
            </p:cNvPr>
            <p:cNvSpPr/>
            <p:nvPr/>
          </p:nvSpPr>
          <p:spPr>
            <a:xfrm>
              <a:off x="1429223" y="1705893"/>
              <a:ext cx="68" cy="149"/>
            </a:xfrm>
            <a:custGeom>
              <a:avLst/>
              <a:gdLst/>
              <a:ahLst/>
              <a:cxnLst/>
              <a:rect l="l" t="t" r="r" b="b"/>
              <a:pathLst>
                <a:path w="5" h="11" extrusionOk="0">
                  <a:moveTo>
                    <a:pt x="1" y="0"/>
                  </a:moveTo>
                  <a:lnTo>
                    <a:pt x="1" y="0"/>
                  </a:lnTo>
                  <a:cubicBezTo>
                    <a:pt x="1" y="4"/>
                    <a:pt x="4" y="7"/>
                    <a:pt x="4" y="11"/>
                  </a:cubicBezTo>
                  <a:cubicBezTo>
                    <a:pt x="4" y="7"/>
                    <a:pt x="4"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5850;p59">
              <a:extLst>
                <a:ext uri="{FF2B5EF4-FFF2-40B4-BE49-F238E27FC236}">
                  <a16:creationId xmlns:a16="http://schemas.microsoft.com/office/drawing/2014/main" id="{4816A9FC-DE89-B3BB-B23B-D31214D85284}"/>
                </a:ext>
              </a:extLst>
            </p:cNvPr>
            <p:cNvSpPr/>
            <p:nvPr/>
          </p:nvSpPr>
          <p:spPr>
            <a:xfrm>
              <a:off x="1428897" y="1702227"/>
              <a:ext cx="54" cy="258"/>
            </a:xfrm>
            <a:custGeom>
              <a:avLst/>
              <a:gdLst/>
              <a:ahLst/>
              <a:cxnLst/>
              <a:rect l="l" t="t" r="r" b="b"/>
              <a:pathLst>
                <a:path w="4" h="19" extrusionOk="0">
                  <a:moveTo>
                    <a:pt x="0" y="1"/>
                  </a:moveTo>
                  <a:lnTo>
                    <a:pt x="0" y="18"/>
                  </a:lnTo>
                  <a:cubicBezTo>
                    <a:pt x="0" y="15"/>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5851;p59">
              <a:extLst>
                <a:ext uri="{FF2B5EF4-FFF2-40B4-BE49-F238E27FC236}">
                  <a16:creationId xmlns:a16="http://schemas.microsoft.com/office/drawing/2014/main" id="{93A5125A-39D8-0D14-8284-97016BAABD7A}"/>
                </a:ext>
              </a:extLst>
            </p:cNvPr>
            <p:cNvSpPr/>
            <p:nvPr/>
          </p:nvSpPr>
          <p:spPr>
            <a:xfrm>
              <a:off x="1455794" y="1702702"/>
              <a:ext cx="204" cy="163"/>
            </a:xfrm>
            <a:custGeom>
              <a:avLst/>
              <a:gdLst/>
              <a:ahLst/>
              <a:cxnLst/>
              <a:rect l="l" t="t" r="r" b="b"/>
              <a:pathLst>
                <a:path w="15" h="12" extrusionOk="0">
                  <a:moveTo>
                    <a:pt x="15"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5852;p59">
              <a:extLst>
                <a:ext uri="{FF2B5EF4-FFF2-40B4-BE49-F238E27FC236}">
                  <a16:creationId xmlns:a16="http://schemas.microsoft.com/office/drawing/2014/main" id="{4D0878DA-85F5-6DBB-01D2-CCE9C1BA8A1A}"/>
                </a:ext>
              </a:extLst>
            </p:cNvPr>
            <p:cNvSpPr/>
            <p:nvPr/>
          </p:nvSpPr>
          <p:spPr>
            <a:xfrm>
              <a:off x="1429562" y="1706653"/>
              <a:ext cx="109" cy="204"/>
            </a:xfrm>
            <a:custGeom>
              <a:avLst/>
              <a:gdLst/>
              <a:ahLst/>
              <a:cxnLst/>
              <a:rect l="l" t="t" r="r" b="b"/>
              <a:pathLst>
                <a:path w="8" h="15" extrusionOk="0">
                  <a:moveTo>
                    <a:pt x="0" y="0"/>
                  </a:moveTo>
                  <a:cubicBezTo>
                    <a:pt x="4" y="7"/>
                    <a:pt x="4" y="11"/>
                    <a:pt x="7" y="14"/>
                  </a:cubicBezTo>
                  <a:cubicBezTo>
                    <a:pt x="7" y="11"/>
                    <a:pt x="4"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5853;p59">
              <a:extLst>
                <a:ext uri="{FF2B5EF4-FFF2-40B4-BE49-F238E27FC236}">
                  <a16:creationId xmlns:a16="http://schemas.microsoft.com/office/drawing/2014/main" id="{13EE991A-69DD-4778-B664-B804EE8DCD2E}"/>
                </a:ext>
              </a:extLst>
            </p:cNvPr>
            <p:cNvSpPr/>
            <p:nvPr/>
          </p:nvSpPr>
          <p:spPr>
            <a:xfrm>
              <a:off x="1455224" y="1703042"/>
              <a:ext cx="258" cy="149"/>
            </a:xfrm>
            <a:custGeom>
              <a:avLst/>
              <a:gdLst/>
              <a:ahLst/>
              <a:cxnLst/>
              <a:rect l="l" t="t" r="r" b="b"/>
              <a:pathLst>
                <a:path w="19" h="11" extrusionOk="0">
                  <a:moveTo>
                    <a:pt x="18"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5854;p59">
              <a:extLst>
                <a:ext uri="{FF2B5EF4-FFF2-40B4-BE49-F238E27FC236}">
                  <a16:creationId xmlns:a16="http://schemas.microsoft.com/office/drawing/2014/main" id="{04E086EF-6D1F-141D-39D7-C458019127E7}"/>
                </a:ext>
              </a:extLst>
            </p:cNvPr>
            <p:cNvSpPr/>
            <p:nvPr/>
          </p:nvSpPr>
          <p:spPr>
            <a:xfrm>
              <a:off x="1482080" y="1685595"/>
              <a:ext cx="299" cy="244"/>
            </a:xfrm>
            <a:custGeom>
              <a:avLst/>
              <a:gdLst/>
              <a:ahLst/>
              <a:cxnLst/>
              <a:rect l="l" t="t" r="r" b="b"/>
              <a:pathLst>
                <a:path w="22" h="18" extrusionOk="0">
                  <a:moveTo>
                    <a:pt x="1" y="18"/>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5855;p59">
              <a:extLst>
                <a:ext uri="{FF2B5EF4-FFF2-40B4-BE49-F238E27FC236}">
                  <a16:creationId xmlns:a16="http://schemas.microsoft.com/office/drawing/2014/main" id="{2C249AA1-4003-B3FD-2D11-7A8B9573F725}"/>
                </a:ext>
              </a:extLst>
            </p:cNvPr>
            <p:cNvSpPr/>
            <p:nvPr/>
          </p:nvSpPr>
          <p:spPr>
            <a:xfrm>
              <a:off x="1539174" y="1665486"/>
              <a:ext cx="14" cy="244"/>
            </a:xfrm>
            <a:custGeom>
              <a:avLst/>
              <a:gdLst/>
              <a:ahLst/>
              <a:cxnLst/>
              <a:rect l="l" t="t" r="r" b="b"/>
              <a:pathLst>
                <a:path w="1" h="18" extrusionOk="0">
                  <a:moveTo>
                    <a:pt x="0"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5856;p59">
              <a:extLst>
                <a:ext uri="{FF2B5EF4-FFF2-40B4-BE49-F238E27FC236}">
                  <a16:creationId xmlns:a16="http://schemas.microsoft.com/office/drawing/2014/main" id="{197B7BAE-9F05-42BF-9B2F-809B1277A123}"/>
                </a:ext>
              </a:extLst>
            </p:cNvPr>
            <p:cNvSpPr/>
            <p:nvPr/>
          </p:nvSpPr>
          <p:spPr>
            <a:xfrm>
              <a:off x="1539174" y="1666871"/>
              <a:ext cx="54" cy="299"/>
            </a:xfrm>
            <a:custGeom>
              <a:avLst/>
              <a:gdLst/>
              <a:ahLst/>
              <a:cxnLst/>
              <a:rect l="l" t="t" r="r" b="b"/>
              <a:pathLst>
                <a:path w="4" h="22" extrusionOk="0">
                  <a:moveTo>
                    <a:pt x="0" y="0"/>
                  </a:moveTo>
                  <a:lnTo>
                    <a:pt x="0" y="21"/>
                  </a:lnTo>
                  <a:cubicBezTo>
                    <a:pt x="4" y="14"/>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5857;p59">
              <a:extLst>
                <a:ext uri="{FF2B5EF4-FFF2-40B4-BE49-F238E27FC236}">
                  <a16:creationId xmlns:a16="http://schemas.microsoft.com/office/drawing/2014/main" id="{A30D5D58-9A71-81C2-E606-D032089C789E}"/>
                </a:ext>
              </a:extLst>
            </p:cNvPr>
            <p:cNvSpPr/>
            <p:nvPr/>
          </p:nvSpPr>
          <p:spPr>
            <a:xfrm>
              <a:off x="1539174" y="1666396"/>
              <a:ext cx="14" cy="299"/>
            </a:xfrm>
            <a:custGeom>
              <a:avLst/>
              <a:gdLst/>
              <a:ahLst/>
              <a:cxnLst/>
              <a:rect l="l" t="t" r="r" b="b"/>
              <a:pathLst>
                <a:path w="1" h="22" extrusionOk="0">
                  <a:moveTo>
                    <a:pt x="0" y="0"/>
                  </a:moveTo>
                  <a:lnTo>
                    <a:pt x="0"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5858;p59">
              <a:extLst>
                <a:ext uri="{FF2B5EF4-FFF2-40B4-BE49-F238E27FC236}">
                  <a16:creationId xmlns:a16="http://schemas.microsoft.com/office/drawing/2014/main" id="{77E24168-D10B-8AD1-2483-9B8D2F7009A2}"/>
                </a:ext>
              </a:extLst>
            </p:cNvPr>
            <p:cNvSpPr/>
            <p:nvPr/>
          </p:nvSpPr>
          <p:spPr>
            <a:xfrm>
              <a:off x="1485217" y="1683409"/>
              <a:ext cx="163" cy="109"/>
            </a:xfrm>
            <a:custGeom>
              <a:avLst/>
              <a:gdLst/>
              <a:ahLst/>
              <a:cxnLst/>
              <a:rect l="l" t="t" r="r" b="b"/>
              <a:pathLst>
                <a:path w="12" h="8" extrusionOk="0">
                  <a:moveTo>
                    <a:pt x="1" y="7"/>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5859;p59">
              <a:extLst>
                <a:ext uri="{FF2B5EF4-FFF2-40B4-BE49-F238E27FC236}">
                  <a16:creationId xmlns:a16="http://schemas.microsoft.com/office/drawing/2014/main" id="{489E151A-AFBA-93E2-CA1C-7E3518758DB2}"/>
                </a:ext>
              </a:extLst>
            </p:cNvPr>
            <p:cNvSpPr/>
            <p:nvPr/>
          </p:nvSpPr>
          <p:spPr>
            <a:xfrm>
              <a:off x="1485407" y="1683354"/>
              <a:ext cx="109" cy="68"/>
            </a:xfrm>
            <a:custGeom>
              <a:avLst/>
              <a:gdLst/>
              <a:ahLst/>
              <a:cxnLst/>
              <a:rect l="l" t="t" r="r" b="b"/>
              <a:pathLst>
                <a:path w="8" h="5" extrusionOk="0">
                  <a:moveTo>
                    <a:pt x="1" y="4"/>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5860;p59">
              <a:extLst>
                <a:ext uri="{FF2B5EF4-FFF2-40B4-BE49-F238E27FC236}">
                  <a16:creationId xmlns:a16="http://schemas.microsoft.com/office/drawing/2014/main" id="{89EB0F07-28A2-7C68-75AC-22208A06C76F}"/>
                </a:ext>
              </a:extLst>
            </p:cNvPr>
            <p:cNvSpPr/>
            <p:nvPr/>
          </p:nvSpPr>
          <p:spPr>
            <a:xfrm>
              <a:off x="1480139" y="1687115"/>
              <a:ext cx="394" cy="339"/>
            </a:xfrm>
            <a:custGeom>
              <a:avLst/>
              <a:gdLst/>
              <a:ahLst/>
              <a:cxnLst/>
              <a:rect l="l" t="t" r="r" b="b"/>
              <a:pathLst>
                <a:path w="29" h="25" extrusionOk="0">
                  <a:moveTo>
                    <a:pt x="0" y="25"/>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5861;p59">
              <a:extLst>
                <a:ext uri="{FF2B5EF4-FFF2-40B4-BE49-F238E27FC236}">
                  <a16:creationId xmlns:a16="http://schemas.microsoft.com/office/drawing/2014/main" id="{0F50F54D-EAC1-EA29-2594-5D6CFF4A425A}"/>
                </a:ext>
              </a:extLst>
            </p:cNvPr>
            <p:cNvSpPr/>
            <p:nvPr/>
          </p:nvSpPr>
          <p:spPr>
            <a:xfrm>
              <a:off x="1539174" y="1665052"/>
              <a:ext cx="14" cy="299"/>
            </a:xfrm>
            <a:custGeom>
              <a:avLst/>
              <a:gdLst/>
              <a:ahLst/>
              <a:cxnLst/>
              <a:rect l="l" t="t" r="r" b="b"/>
              <a:pathLst>
                <a:path w="1" h="22" extrusionOk="0">
                  <a:moveTo>
                    <a:pt x="0" y="1"/>
                  </a:moveTo>
                  <a:lnTo>
                    <a:pt x="0" y="22"/>
                  </a:lnTo>
                  <a:cubicBezTo>
                    <a:pt x="0" y="15"/>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5862;p59">
              <a:extLst>
                <a:ext uri="{FF2B5EF4-FFF2-40B4-BE49-F238E27FC236}">
                  <a16:creationId xmlns:a16="http://schemas.microsoft.com/office/drawing/2014/main" id="{0CA1638C-4B96-3290-EEF8-AE98CF47DDC7}"/>
                </a:ext>
              </a:extLst>
            </p:cNvPr>
            <p:cNvSpPr/>
            <p:nvPr/>
          </p:nvSpPr>
          <p:spPr>
            <a:xfrm>
              <a:off x="1485556" y="1683259"/>
              <a:ext cx="109" cy="68"/>
            </a:xfrm>
            <a:custGeom>
              <a:avLst/>
              <a:gdLst/>
              <a:ahLst/>
              <a:cxnLst/>
              <a:rect l="l" t="t" r="r" b="b"/>
              <a:pathLst>
                <a:path w="8"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5863;p59">
              <a:extLst>
                <a:ext uri="{FF2B5EF4-FFF2-40B4-BE49-F238E27FC236}">
                  <a16:creationId xmlns:a16="http://schemas.microsoft.com/office/drawing/2014/main" id="{B0DC7B77-BEEF-BCF7-EFAA-F15BD122B432}"/>
                </a:ext>
              </a:extLst>
            </p:cNvPr>
            <p:cNvSpPr/>
            <p:nvPr/>
          </p:nvSpPr>
          <p:spPr>
            <a:xfrm>
              <a:off x="1483845" y="1684264"/>
              <a:ext cx="244" cy="204"/>
            </a:xfrm>
            <a:custGeom>
              <a:avLst/>
              <a:gdLst/>
              <a:ahLst/>
              <a:cxnLst/>
              <a:rect l="l" t="t" r="r" b="b"/>
              <a:pathLst>
                <a:path w="18" h="15" extrusionOk="0">
                  <a:moveTo>
                    <a:pt x="0" y="1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5864;p59">
              <a:extLst>
                <a:ext uri="{FF2B5EF4-FFF2-40B4-BE49-F238E27FC236}">
                  <a16:creationId xmlns:a16="http://schemas.microsoft.com/office/drawing/2014/main" id="{7438A8AB-0550-4DC7-4A97-D27AB4BF3D39}"/>
                </a:ext>
              </a:extLst>
            </p:cNvPr>
            <p:cNvSpPr/>
            <p:nvPr/>
          </p:nvSpPr>
          <p:spPr>
            <a:xfrm>
              <a:off x="1484646" y="1683789"/>
              <a:ext cx="204" cy="109"/>
            </a:xfrm>
            <a:custGeom>
              <a:avLst/>
              <a:gdLst/>
              <a:ahLst/>
              <a:cxnLst/>
              <a:rect l="l" t="t" r="r" b="b"/>
              <a:pathLst>
                <a:path w="15" h="8" extrusionOk="0">
                  <a:moveTo>
                    <a:pt x="1" y="7"/>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5865;p59">
              <a:extLst>
                <a:ext uri="{FF2B5EF4-FFF2-40B4-BE49-F238E27FC236}">
                  <a16:creationId xmlns:a16="http://schemas.microsoft.com/office/drawing/2014/main" id="{F058C5B2-CA45-590A-A3A0-D94E11AE08B6}"/>
                </a:ext>
              </a:extLst>
            </p:cNvPr>
            <p:cNvSpPr/>
            <p:nvPr/>
          </p:nvSpPr>
          <p:spPr>
            <a:xfrm>
              <a:off x="1484415" y="1683924"/>
              <a:ext cx="204" cy="163"/>
            </a:xfrm>
            <a:custGeom>
              <a:avLst/>
              <a:gdLst/>
              <a:ahLst/>
              <a:cxnLst/>
              <a:rect l="l" t="t" r="r" b="b"/>
              <a:pathLst>
                <a:path w="15" h="12" extrusionOk="0">
                  <a:moveTo>
                    <a:pt x="0" y="1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5866;p59">
              <a:extLst>
                <a:ext uri="{FF2B5EF4-FFF2-40B4-BE49-F238E27FC236}">
                  <a16:creationId xmlns:a16="http://schemas.microsoft.com/office/drawing/2014/main" id="{6EEF1911-9864-195D-F40E-B94716DA036E}"/>
                </a:ext>
              </a:extLst>
            </p:cNvPr>
            <p:cNvSpPr/>
            <p:nvPr/>
          </p:nvSpPr>
          <p:spPr>
            <a:xfrm>
              <a:off x="1484130" y="1684115"/>
              <a:ext cx="244" cy="163"/>
            </a:xfrm>
            <a:custGeom>
              <a:avLst/>
              <a:gdLst/>
              <a:ahLst/>
              <a:cxnLst/>
              <a:rect l="l" t="t" r="r" b="b"/>
              <a:pathLst>
                <a:path w="18" h="12" extrusionOk="0">
                  <a:moveTo>
                    <a:pt x="0" y="1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5867;p59">
              <a:extLst>
                <a:ext uri="{FF2B5EF4-FFF2-40B4-BE49-F238E27FC236}">
                  <a16:creationId xmlns:a16="http://schemas.microsoft.com/office/drawing/2014/main" id="{53297499-EF75-420D-1AC0-42638D842673}"/>
                </a:ext>
              </a:extLst>
            </p:cNvPr>
            <p:cNvSpPr/>
            <p:nvPr/>
          </p:nvSpPr>
          <p:spPr>
            <a:xfrm>
              <a:off x="1485026" y="1683544"/>
              <a:ext cx="204" cy="109"/>
            </a:xfrm>
            <a:custGeom>
              <a:avLst/>
              <a:gdLst/>
              <a:ahLst/>
              <a:cxnLst/>
              <a:rect l="l" t="t" r="r" b="b"/>
              <a:pathLst>
                <a:path w="15" h="8" extrusionOk="0">
                  <a:moveTo>
                    <a:pt x="1" y="8"/>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5868;p59">
              <a:extLst>
                <a:ext uri="{FF2B5EF4-FFF2-40B4-BE49-F238E27FC236}">
                  <a16:creationId xmlns:a16="http://schemas.microsoft.com/office/drawing/2014/main" id="{7D3EA5A1-727A-1D03-8994-6C9A7B6D101E}"/>
                </a:ext>
              </a:extLst>
            </p:cNvPr>
            <p:cNvSpPr/>
            <p:nvPr/>
          </p:nvSpPr>
          <p:spPr>
            <a:xfrm>
              <a:off x="1539309" y="1668392"/>
              <a:ext cx="68" cy="339"/>
            </a:xfrm>
            <a:custGeom>
              <a:avLst/>
              <a:gdLst/>
              <a:ahLst/>
              <a:cxnLst/>
              <a:rect l="l" t="t" r="r" b="b"/>
              <a:pathLst>
                <a:path w="5" h="25" extrusionOk="0">
                  <a:moveTo>
                    <a:pt x="1" y="0"/>
                  </a:moveTo>
                  <a:cubicBezTo>
                    <a:pt x="1" y="7"/>
                    <a:pt x="1" y="18"/>
                    <a:pt x="4" y="25"/>
                  </a:cubicBezTo>
                  <a:cubicBezTo>
                    <a:pt x="1" y="18"/>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5869;p59">
              <a:extLst>
                <a:ext uri="{FF2B5EF4-FFF2-40B4-BE49-F238E27FC236}">
                  <a16:creationId xmlns:a16="http://schemas.microsoft.com/office/drawing/2014/main" id="{17696D6F-85F2-5D85-D9DF-3678607A4D2E}"/>
                </a:ext>
              </a:extLst>
            </p:cNvPr>
            <p:cNvSpPr/>
            <p:nvPr/>
          </p:nvSpPr>
          <p:spPr>
            <a:xfrm>
              <a:off x="1539214" y="1667346"/>
              <a:ext cx="14" cy="299"/>
            </a:xfrm>
            <a:custGeom>
              <a:avLst/>
              <a:gdLst/>
              <a:ahLst/>
              <a:cxnLst/>
              <a:rect l="l" t="t" r="r" b="b"/>
              <a:pathLst>
                <a:path w="1" h="22" extrusionOk="0">
                  <a:moveTo>
                    <a:pt x="1" y="0"/>
                  </a:moveTo>
                  <a:lnTo>
                    <a:pt x="1" y="21"/>
                  </a:lnTo>
                  <a:cubicBezTo>
                    <a:pt x="1" y="14"/>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5870;p59">
              <a:extLst>
                <a:ext uri="{FF2B5EF4-FFF2-40B4-BE49-F238E27FC236}">
                  <a16:creationId xmlns:a16="http://schemas.microsoft.com/office/drawing/2014/main" id="{D4FE2AC1-1472-7D69-26D9-389C7D003770}"/>
                </a:ext>
              </a:extLst>
            </p:cNvPr>
            <p:cNvSpPr/>
            <p:nvPr/>
          </p:nvSpPr>
          <p:spPr>
            <a:xfrm>
              <a:off x="1484836" y="1683639"/>
              <a:ext cx="204" cy="109"/>
            </a:xfrm>
            <a:custGeom>
              <a:avLst/>
              <a:gdLst/>
              <a:ahLst/>
              <a:cxnLst/>
              <a:rect l="l" t="t" r="r" b="b"/>
              <a:pathLst>
                <a:path w="15" h="8" extrusionOk="0">
                  <a:moveTo>
                    <a:pt x="1" y="8"/>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5871;p59">
              <a:extLst>
                <a:ext uri="{FF2B5EF4-FFF2-40B4-BE49-F238E27FC236}">
                  <a16:creationId xmlns:a16="http://schemas.microsoft.com/office/drawing/2014/main" id="{4EFCF774-7507-1C21-6143-81ED790D44E3}"/>
                </a:ext>
              </a:extLst>
            </p:cNvPr>
            <p:cNvSpPr/>
            <p:nvPr/>
          </p:nvSpPr>
          <p:spPr>
            <a:xfrm>
              <a:off x="1485692" y="1683164"/>
              <a:ext cx="109" cy="109"/>
            </a:xfrm>
            <a:custGeom>
              <a:avLst/>
              <a:gdLst/>
              <a:ahLst/>
              <a:cxnLst/>
              <a:rect l="l" t="t" r="r" b="b"/>
              <a:pathLst>
                <a:path w="8" h="8" extrusionOk="0">
                  <a:moveTo>
                    <a:pt x="1" y="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5872;p59">
              <a:extLst>
                <a:ext uri="{FF2B5EF4-FFF2-40B4-BE49-F238E27FC236}">
                  <a16:creationId xmlns:a16="http://schemas.microsoft.com/office/drawing/2014/main" id="{564184C3-4007-3F00-0E51-F767122ED082}"/>
                </a:ext>
              </a:extLst>
            </p:cNvPr>
            <p:cNvSpPr/>
            <p:nvPr/>
          </p:nvSpPr>
          <p:spPr>
            <a:xfrm>
              <a:off x="1539269" y="1667862"/>
              <a:ext cx="14" cy="299"/>
            </a:xfrm>
            <a:custGeom>
              <a:avLst/>
              <a:gdLst/>
              <a:ahLst/>
              <a:cxnLst/>
              <a:rect l="l" t="t" r="r" b="b"/>
              <a:pathLst>
                <a:path w="1" h="22" extrusionOk="0">
                  <a:moveTo>
                    <a:pt x="0" y="1"/>
                  </a:moveTo>
                  <a:lnTo>
                    <a:pt x="0" y="22"/>
                  </a:lnTo>
                  <a:cubicBezTo>
                    <a:pt x="0" y="15"/>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5873;p59">
              <a:extLst>
                <a:ext uri="{FF2B5EF4-FFF2-40B4-BE49-F238E27FC236}">
                  <a16:creationId xmlns:a16="http://schemas.microsoft.com/office/drawing/2014/main" id="{F89B740D-1CA3-9B8D-5D9F-F9761214B945}"/>
                </a:ext>
              </a:extLst>
            </p:cNvPr>
            <p:cNvSpPr/>
            <p:nvPr/>
          </p:nvSpPr>
          <p:spPr>
            <a:xfrm>
              <a:off x="1485787" y="1683164"/>
              <a:ext cx="109" cy="68"/>
            </a:xfrm>
            <a:custGeom>
              <a:avLst/>
              <a:gdLst/>
              <a:ahLst/>
              <a:cxnLst/>
              <a:rect l="l" t="t" r="r" b="b"/>
              <a:pathLst>
                <a:path w="8" h="5" extrusionOk="0">
                  <a:moveTo>
                    <a:pt x="1" y="4"/>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5874;p59">
              <a:extLst>
                <a:ext uri="{FF2B5EF4-FFF2-40B4-BE49-F238E27FC236}">
                  <a16:creationId xmlns:a16="http://schemas.microsoft.com/office/drawing/2014/main" id="{4EDB8F13-CFC4-768F-CACF-1A26CF35EBC6}"/>
                </a:ext>
              </a:extLst>
            </p:cNvPr>
            <p:cNvSpPr/>
            <p:nvPr/>
          </p:nvSpPr>
          <p:spPr>
            <a:xfrm>
              <a:off x="1539269" y="1663300"/>
              <a:ext cx="54" cy="584"/>
            </a:xfrm>
            <a:custGeom>
              <a:avLst/>
              <a:gdLst/>
              <a:ahLst/>
              <a:cxnLst/>
              <a:rect l="l" t="t" r="r" b="b"/>
              <a:pathLst>
                <a:path w="4" h="43" extrusionOk="0">
                  <a:moveTo>
                    <a:pt x="4" y="0"/>
                  </a:moveTo>
                  <a:cubicBezTo>
                    <a:pt x="0" y="14"/>
                    <a:pt x="0" y="28"/>
                    <a:pt x="0" y="42"/>
                  </a:cubicBezTo>
                  <a:cubicBezTo>
                    <a:pt x="0" y="28"/>
                    <a:pt x="4" y="1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5875;p59">
              <a:extLst>
                <a:ext uri="{FF2B5EF4-FFF2-40B4-BE49-F238E27FC236}">
                  <a16:creationId xmlns:a16="http://schemas.microsoft.com/office/drawing/2014/main" id="{EB4D3F00-A735-8810-AFCA-01A861BDCB7A}"/>
                </a:ext>
              </a:extLst>
            </p:cNvPr>
            <p:cNvSpPr/>
            <p:nvPr/>
          </p:nvSpPr>
          <p:spPr>
            <a:xfrm>
              <a:off x="1539269" y="1663911"/>
              <a:ext cx="14" cy="299"/>
            </a:xfrm>
            <a:custGeom>
              <a:avLst/>
              <a:gdLst/>
              <a:ahLst/>
              <a:cxnLst/>
              <a:rect l="l" t="t" r="r" b="b"/>
              <a:pathLst>
                <a:path w="1" h="22" extrusionOk="0">
                  <a:moveTo>
                    <a:pt x="0" y="1"/>
                  </a:moveTo>
                  <a:lnTo>
                    <a:pt x="0"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5876;p59">
              <a:extLst>
                <a:ext uri="{FF2B5EF4-FFF2-40B4-BE49-F238E27FC236}">
                  <a16:creationId xmlns:a16="http://schemas.microsoft.com/office/drawing/2014/main" id="{B70F3DE6-CD5A-C222-1943-552101AA0D42}"/>
                </a:ext>
              </a:extLst>
            </p:cNvPr>
            <p:cNvSpPr/>
            <p:nvPr/>
          </p:nvSpPr>
          <p:spPr>
            <a:xfrm>
              <a:off x="1529099" y="1659634"/>
              <a:ext cx="244" cy="68"/>
            </a:xfrm>
            <a:custGeom>
              <a:avLst/>
              <a:gdLst/>
              <a:ahLst/>
              <a:cxnLst/>
              <a:rect l="l" t="t" r="r" b="b"/>
              <a:pathLst>
                <a:path w="18" h="5" extrusionOk="0">
                  <a:moveTo>
                    <a:pt x="0" y="4"/>
                  </a:moveTo>
                  <a:cubicBezTo>
                    <a:pt x="4" y="1"/>
                    <a:pt x="11" y="1"/>
                    <a:pt x="18" y="1"/>
                  </a:cubicBezTo>
                  <a:cubicBezTo>
                    <a:pt x="11" y="1"/>
                    <a:pt x="4" y="1"/>
                    <a:pt x="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5877;p59">
              <a:extLst>
                <a:ext uri="{FF2B5EF4-FFF2-40B4-BE49-F238E27FC236}">
                  <a16:creationId xmlns:a16="http://schemas.microsoft.com/office/drawing/2014/main" id="{7BC1E0E3-A88F-4BA6-5FBC-6D6DE9BA88DF}"/>
                </a:ext>
              </a:extLst>
            </p:cNvPr>
            <p:cNvSpPr/>
            <p:nvPr/>
          </p:nvSpPr>
          <p:spPr>
            <a:xfrm>
              <a:off x="1482460" y="1685309"/>
              <a:ext cx="299" cy="204"/>
            </a:xfrm>
            <a:custGeom>
              <a:avLst/>
              <a:gdLst/>
              <a:ahLst/>
              <a:cxnLst/>
              <a:rect l="l" t="t" r="r" b="b"/>
              <a:pathLst>
                <a:path w="22" h="15" extrusionOk="0">
                  <a:moveTo>
                    <a:pt x="1" y="14"/>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5878;p59">
              <a:extLst>
                <a:ext uri="{FF2B5EF4-FFF2-40B4-BE49-F238E27FC236}">
                  <a16:creationId xmlns:a16="http://schemas.microsoft.com/office/drawing/2014/main" id="{62FDAFA6-FB21-15DD-398A-6C47D226EBE7}"/>
                </a:ext>
              </a:extLst>
            </p:cNvPr>
            <p:cNvSpPr/>
            <p:nvPr/>
          </p:nvSpPr>
          <p:spPr>
            <a:xfrm>
              <a:off x="1482840" y="1685024"/>
              <a:ext cx="299" cy="204"/>
            </a:xfrm>
            <a:custGeom>
              <a:avLst/>
              <a:gdLst/>
              <a:ahLst/>
              <a:cxnLst/>
              <a:rect l="l" t="t" r="r" b="b"/>
              <a:pathLst>
                <a:path w="22" h="15" extrusionOk="0">
                  <a:moveTo>
                    <a:pt x="1" y="14"/>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5879;p59">
              <a:extLst>
                <a:ext uri="{FF2B5EF4-FFF2-40B4-BE49-F238E27FC236}">
                  <a16:creationId xmlns:a16="http://schemas.microsoft.com/office/drawing/2014/main" id="{3BC1ABF9-D658-AC95-736A-4530F10523C2}"/>
                </a:ext>
              </a:extLst>
            </p:cNvPr>
            <p:cNvSpPr/>
            <p:nvPr/>
          </p:nvSpPr>
          <p:spPr>
            <a:xfrm>
              <a:off x="1481605" y="1685975"/>
              <a:ext cx="353" cy="244"/>
            </a:xfrm>
            <a:custGeom>
              <a:avLst/>
              <a:gdLst/>
              <a:ahLst/>
              <a:cxnLst/>
              <a:rect l="l" t="t" r="r" b="b"/>
              <a:pathLst>
                <a:path w="26" h="18" extrusionOk="0">
                  <a:moveTo>
                    <a:pt x="1" y="18"/>
                  </a:move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5880;p59">
              <a:extLst>
                <a:ext uri="{FF2B5EF4-FFF2-40B4-BE49-F238E27FC236}">
                  <a16:creationId xmlns:a16="http://schemas.microsoft.com/office/drawing/2014/main" id="{ECBEF613-6059-13B4-568B-ACB784C44B5E}"/>
                </a:ext>
              </a:extLst>
            </p:cNvPr>
            <p:cNvSpPr/>
            <p:nvPr/>
          </p:nvSpPr>
          <p:spPr>
            <a:xfrm>
              <a:off x="1539214" y="1664672"/>
              <a:ext cx="14" cy="258"/>
            </a:xfrm>
            <a:custGeom>
              <a:avLst/>
              <a:gdLst/>
              <a:ahLst/>
              <a:cxnLst/>
              <a:rect l="l" t="t" r="r" b="b"/>
              <a:pathLst>
                <a:path w="1" h="19" extrusionOk="0">
                  <a:moveTo>
                    <a:pt x="1" y="1"/>
                  </a:moveTo>
                  <a:lnTo>
                    <a:pt x="1" y="18"/>
                  </a:lnTo>
                  <a:cubicBezTo>
                    <a:pt x="1" y="11"/>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5881;p59">
              <a:extLst>
                <a:ext uri="{FF2B5EF4-FFF2-40B4-BE49-F238E27FC236}">
                  <a16:creationId xmlns:a16="http://schemas.microsoft.com/office/drawing/2014/main" id="{0C4F8316-37B3-892E-4490-89DF10C8F36A}"/>
                </a:ext>
              </a:extLst>
            </p:cNvPr>
            <p:cNvSpPr/>
            <p:nvPr/>
          </p:nvSpPr>
          <p:spPr>
            <a:xfrm>
              <a:off x="1539214" y="1664291"/>
              <a:ext cx="14" cy="258"/>
            </a:xfrm>
            <a:custGeom>
              <a:avLst/>
              <a:gdLst/>
              <a:ahLst/>
              <a:cxnLst/>
              <a:rect l="l" t="t" r="r" b="b"/>
              <a:pathLst>
                <a:path w="1" h="19" extrusionOk="0">
                  <a:moveTo>
                    <a:pt x="1" y="1"/>
                  </a:moveTo>
                  <a:lnTo>
                    <a:pt x="1" y="18"/>
                  </a:lnTo>
                  <a:cubicBezTo>
                    <a:pt x="1" y="11"/>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5882;p59">
              <a:extLst>
                <a:ext uri="{FF2B5EF4-FFF2-40B4-BE49-F238E27FC236}">
                  <a16:creationId xmlns:a16="http://schemas.microsoft.com/office/drawing/2014/main" id="{1E6563D9-4715-E1E5-FCCA-4CD92E72AC6B}"/>
                </a:ext>
              </a:extLst>
            </p:cNvPr>
            <p:cNvSpPr/>
            <p:nvPr/>
          </p:nvSpPr>
          <p:spPr>
            <a:xfrm>
              <a:off x="1479568" y="1687536"/>
              <a:ext cx="434" cy="394"/>
            </a:xfrm>
            <a:custGeom>
              <a:avLst/>
              <a:gdLst/>
              <a:ahLst/>
              <a:cxnLst/>
              <a:rect l="l" t="t" r="r" b="b"/>
              <a:pathLst>
                <a:path w="32" h="29" extrusionOk="0">
                  <a:moveTo>
                    <a:pt x="0" y="29"/>
                  </a:moveTo>
                  <a:lnTo>
                    <a:pt x="3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5883;p59">
              <a:extLst>
                <a:ext uri="{FF2B5EF4-FFF2-40B4-BE49-F238E27FC236}">
                  <a16:creationId xmlns:a16="http://schemas.microsoft.com/office/drawing/2014/main" id="{EFF76C44-735C-FB6C-67EC-06456CFFEA61}"/>
                </a:ext>
              </a:extLst>
            </p:cNvPr>
            <p:cNvSpPr/>
            <p:nvPr/>
          </p:nvSpPr>
          <p:spPr>
            <a:xfrm>
              <a:off x="1485882" y="1683123"/>
              <a:ext cx="109" cy="54"/>
            </a:xfrm>
            <a:custGeom>
              <a:avLst/>
              <a:gdLst/>
              <a:ahLst/>
              <a:cxnLst/>
              <a:rect l="l" t="t" r="r" b="b"/>
              <a:pathLst>
                <a:path w="8" h="4" extrusionOk="0">
                  <a:moveTo>
                    <a:pt x="1" y="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5884;p59">
              <a:extLst>
                <a:ext uri="{FF2B5EF4-FFF2-40B4-BE49-F238E27FC236}">
                  <a16:creationId xmlns:a16="http://schemas.microsoft.com/office/drawing/2014/main" id="{42141A60-5DC9-37D2-48AD-974E400A7539}"/>
                </a:ext>
              </a:extLst>
            </p:cNvPr>
            <p:cNvSpPr/>
            <p:nvPr/>
          </p:nvSpPr>
          <p:spPr>
            <a:xfrm>
              <a:off x="1486167" y="168302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5885;p59">
              <a:extLst>
                <a:ext uri="{FF2B5EF4-FFF2-40B4-BE49-F238E27FC236}">
                  <a16:creationId xmlns:a16="http://schemas.microsoft.com/office/drawing/2014/main" id="{C498AE8C-BAA7-2F6B-F18E-C20F38018D75}"/>
                </a:ext>
              </a:extLst>
            </p:cNvPr>
            <p:cNvSpPr/>
            <p:nvPr/>
          </p:nvSpPr>
          <p:spPr>
            <a:xfrm>
              <a:off x="1485977" y="1683123"/>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5886;p59">
              <a:extLst>
                <a:ext uri="{FF2B5EF4-FFF2-40B4-BE49-F238E27FC236}">
                  <a16:creationId xmlns:a16="http://schemas.microsoft.com/office/drawing/2014/main" id="{87BBBCD3-85F0-C099-1406-49168C4B56BB}"/>
                </a:ext>
              </a:extLst>
            </p:cNvPr>
            <p:cNvSpPr/>
            <p:nvPr/>
          </p:nvSpPr>
          <p:spPr>
            <a:xfrm>
              <a:off x="1481184" y="1686301"/>
              <a:ext cx="339" cy="299"/>
            </a:xfrm>
            <a:custGeom>
              <a:avLst/>
              <a:gdLst/>
              <a:ahLst/>
              <a:cxnLst/>
              <a:rect l="l" t="t" r="r" b="b"/>
              <a:pathLst>
                <a:path w="25" h="22" extrusionOk="0">
                  <a:moveTo>
                    <a:pt x="0" y="22"/>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5887;p59">
              <a:extLst>
                <a:ext uri="{FF2B5EF4-FFF2-40B4-BE49-F238E27FC236}">
                  <a16:creationId xmlns:a16="http://schemas.microsoft.com/office/drawing/2014/main" id="{7F311A4B-3E66-D33F-A3CC-C9AF5964728F}"/>
                </a:ext>
              </a:extLst>
            </p:cNvPr>
            <p:cNvSpPr/>
            <p:nvPr/>
          </p:nvSpPr>
          <p:spPr>
            <a:xfrm>
              <a:off x="1486031" y="1683069"/>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5888;p59">
              <a:extLst>
                <a:ext uri="{FF2B5EF4-FFF2-40B4-BE49-F238E27FC236}">
                  <a16:creationId xmlns:a16="http://schemas.microsoft.com/office/drawing/2014/main" id="{A2FEB879-C34D-9D61-F4DE-11D0CE008A60}"/>
                </a:ext>
              </a:extLst>
            </p:cNvPr>
            <p:cNvSpPr/>
            <p:nvPr/>
          </p:nvSpPr>
          <p:spPr>
            <a:xfrm>
              <a:off x="1486072" y="1683069"/>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5889;p59">
              <a:extLst>
                <a:ext uri="{FF2B5EF4-FFF2-40B4-BE49-F238E27FC236}">
                  <a16:creationId xmlns:a16="http://schemas.microsoft.com/office/drawing/2014/main" id="{EF76BC44-AC5A-8061-7D7C-75B655179AD6}"/>
                </a:ext>
              </a:extLst>
            </p:cNvPr>
            <p:cNvSpPr/>
            <p:nvPr/>
          </p:nvSpPr>
          <p:spPr>
            <a:xfrm>
              <a:off x="1480654" y="1686681"/>
              <a:ext cx="394" cy="353"/>
            </a:xfrm>
            <a:custGeom>
              <a:avLst/>
              <a:gdLst/>
              <a:ahLst/>
              <a:cxnLst/>
              <a:rect l="l" t="t" r="r" b="b"/>
              <a:pathLst>
                <a:path w="29" h="26" extrusionOk="0">
                  <a:moveTo>
                    <a:pt x="1" y="25"/>
                  </a:move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5890;p59">
              <a:extLst>
                <a:ext uri="{FF2B5EF4-FFF2-40B4-BE49-F238E27FC236}">
                  <a16:creationId xmlns:a16="http://schemas.microsoft.com/office/drawing/2014/main" id="{F16AA57E-BCD6-A58F-B256-8606DC911325}"/>
                </a:ext>
              </a:extLst>
            </p:cNvPr>
            <p:cNvSpPr/>
            <p:nvPr/>
          </p:nvSpPr>
          <p:spPr>
            <a:xfrm>
              <a:off x="1483221" y="1684739"/>
              <a:ext cx="258" cy="204"/>
            </a:xfrm>
            <a:custGeom>
              <a:avLst/>
              <a:gdLst/>
              <a:ahLst/>
              <a:cxnLst/>
              <a:rect l="l" t="t" r="r" b="b"/>
              <a:pathLst>
                <a:path w="19" h="15" extrusionOk="0">
                  <a:moveTo>
                    <a:pt x="1" y="1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5891;p59">
              <a:extLst>
                <a:ext uri="{FF2B5EF4-FFF2-40B4-BE49-F238E27FC236}">
                  <a16:creationId xmlns:a16="http://schemas.microsoft.com/office/drawing/2014/main" id="{1F538578-4552-CA44-460F-5FBDC3B3601A}"/>
                </a:ext>
              </a:extLst>
            </p:cNvPr>
            <p:cNvSpPr/>
            <p:nvPr/>
          </p:nvSpPr>
          <p:spPr>
            <a:xfrm>
              <a:off x="1539364" y="1668962"/>
              <a:ext cx="54" cy="339"/>
            </a:xfrm>
            <a:custGeom>
              <a:avLst/>
              <a:gdLst/>
              <a:ahLst/>
              <a:cxnLst/>
              <a:rect l="l" t="t" r="r" b="b"/>
              <a:pathLst>
                <a:path w="4" h="25" extrusionOk="0">
                  <a:moveTo>
                    <a:pt x="0" y="0"/>
                  </a:moveTo>
                  <a:cubicBezTo>
                    <a:pt x="0" y="7"/>
                    <a:pt x="4" y="14"/>
                    <a:pt x="4" y="25"/>
                  </a:cubicBezTo>
                  <a:cubicBezTo>
                    <a:pt x="4" y="14"/>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5892;p59">
              <a:extLst>
                <a:ext uri="{FF2B5EF4-FFF2-40B4-BE49-F238E27FC236}">
                  <a16:creationId xmlns:a16="http://schemas.microsoft.com/office/drawing/2014/main" id="{0EA311EF-45BF-8126-423B-07F9DF6218C4}"/>
                </a:ext>
              </a:extLst>
            </p:cNvPr>
            <p:cNvSpPr/>
            <p:nvPr/>
          </p:nvSpPr>
          <p:spPr>
            <a:xfrm>
              <a:off x="1483560" y="1684495"/>
              <a:ext cx="244" cy="204"/>
            </a:xfrm>
            <a:custGeom>
              <a:avLst/>
              <a:gdLst/>
              <a:ahLst/>
              <a:cxnLst/>
              <a:rect l="l" t="t" r="r" b="b"/>
              <a:pathLst>
                <a:path w="18" h="15" extrusionOk="0">
                  <a:moveTo>
                    <a:pt x="0" y="15"/>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5893;p59">
              <a:extLst>
                <a:ext uri="{FF2B5EF4-FFF2-40B4-BE49-F238E27FC236}">
                  <a16:creationId xmlns:a16="http://schemas.microsoft.com/office/drawing/2014/main" id="{6DEF8CBB-39ED-71A3-FF91-BAD134A5C87D}"/>
                </a:ext>
              </a:extLst>
            </p:cNvPr>
            <p:cNvSpPr/>
            <p:nvPr/>
          </p:nvSpPr>
          <p:spPr>
            <a:xfrm>
              <a:off x="1539459" y="1669532"/>
              <a:ext cx="54" cy="339"/>
            </a:xfrm>
            <a:custGeom>
              <a:avLst/>
              <a:gdLst/>
              <a:ahLst/>
              <a:cxnLst/>
              <a:rect l="l" t="t" r="r" b="b"/>
              <a:pathLst>
                <a:path w="4" h="25" extrusionOk="0">
                  <a:moveTo>
                    <a:pt x="0" y="0"/>
                  </a:moveTo>
                  <a:lnTo>
                    <a:pt x="4"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5894;p59">
              <a:extLst>
                <a:ext uri="{FF2B5EF4-FFF2-40B4-BE49-F238E27FC236}">
                  <a16:creationId xmlns:a16="http://schemas.microsoft.com/office/drawing/2014/main" id="{75CCAC29-07A5-60EF-12A0-42AAE8ED4629}"/>
                </a:ext>
              </a:extLst>
            </p:cNvPr>
            <p:cNvSpPr/>
            <p:nvPr/>
          </p:nvSpPr>
          <p:spPr>
            <a:xfrm>
              <a:off x="1979940" y="1694338"/>
              <a:ext cx="92083" cy="65769"/>
            </a:xfrm>
            <a:custGeom>
              <a:avLst/>
              <a:gdLst/>
              <a:ahLst/>
              <a:cxnLst/>
              <a:rect l="l" t="t" r="r" b="b"/>
              <a:pathLst>
                <a:path w="6782" h="4844" extrusionOk="0">
                  <a:moveTo>
                    <a:pt x="669" y="1"/>
                  </a:moveTo>
                  <a:cubicBezTo>
                    <a:pt x="606" y="1"/>
                    <a:pt x="585" y="25"/>
                    <a:pt x="547" y="88"/>
                  </a:cubicBezTo>
                  <a:cubicBezTo>
                    <a:pt x="498" y="165"/>
                    <a:pt x="428" y="274"/>
                    <a:pt x="218" y="281"/>
                  </a:cubicBezTo>
                  <a:cubicBezTo>
                    <a:pt x="106" y="284"/>
                    <a:pt x="29" y="312"/>
                    <a:pt x="11" y="358"/>
                  </a:cubicBezTo>
                  <a:cubicBezTo>
                    <a:pt x="1" y="396"/>
                    <a:pt x="25" y="470"/>
                    <a:pt x="137" y="561"/>
                  </a:cubicBezTo>
                  <a:cubicBezTo>
                    <a:pt x="277" y="673"/>
                    <a:pt x="281" y="879"/>
                    <a:pt x="267" y="1058"/>
                  </a:cubicBezTo>
                  <a:lnTo>
                    <a:pt x="270" y="1058"/>
                  </a:lnTo>
                  <a:lnTo>
                    <a:pt x="277" y="1054"/>
                  </a:lnTo>
                  <a:cubicBezTo>
                    <a:pt x="281" y="1051"/>
                    <a:pt x="284" y="1047"/>
                    <a:pt x="288" y="1044"/>
                  </a:cubicBezTo>
                  <a:cubicBezTo>
                    <a:pt x="345" y="975"/>
                    <a:pt x="407" y="941"/>
                    <a:pt x="464" y="941"/>
                  </a:cubicBezTo>
                  <a:cubicBezTo>
                    <a:pt x="481" y="941"/>
                    <a:pt x="496" y="944"/>
                    <a:pt x="512" y="949"/>
                  </a:cubicBezTo>
                  <a:cubicBezTo>
                    <a:pt x="571" y="974"/>
                    <a:pt x="610" y="1037"/>
                    <a:pt x="603" y="1107"/>
                  </a:cubicBezTo>
                  <a:cubicBezTo>
                    <a:pt x="613" y="1121"/>
                    <a:pt x="655" y="1124"/>
                    <a:pt x="700" y="1124"/>
                  </a:cubicBezTo>
                  <a:cubicBezTo>
                    <a:pt x="734" y="1124"/>
                    <a:pt x="769" y="1122"/>
                    <a:pt x="792" y="1121"/>
                  </a:cubicBezTo>
                  <a:cubicBezTo>
                    <a:pt x="820" y="1121"/>
                    <a:pt x="848" y="1117"/>
                    <a:pt x="872" y="1117"/>
                  </a:cubicBezTo>
                  <a:cubicBezTo>
                    <a:pt x="914" y="1117"/>
                    <a:pt x="960" y="1131"/>
                    <a:pt x="995" y="1159"/>
                  </a:cubicBezTo>
                  <a:lnTo>
                    <a:pt x="998" y="1159"/>
                  </a:lnTo>
                  <a:cubicBezTo>
                    <a:pt x="1016" y="1152"/>
                    <a:pt x="1033" y="1142"/>
                    <a:pt x="1051" y="1131"/>
                  </a:cubicBezTo>
                  <a:cubicBezTo>
                    <a:pt x="1110" y="1087"/>
                    <a:pt x="1181" y="1064"/>
                    <a:pt x="1253" y="1064"/>
                  </a:cubicBezTo>
                  <a:cubicBezTo>
                    <a:pt x="1300" y="1064"/>
                    <a:pt x="1346" y="1074"/>
                    <a:pt x="1390" y="1093"/>
                  </a:cubicBezTo>
                  <a:cubicBezTo>
                    <a:pt x="1450" y="1117"/>
                    <a:pt x="1488" y="1177"/>
                    <a:pt x="1488" y="1243"/>
                  </a:cubicBezTo>
                  <a:cubicBezTo>
                    <a:pt x="1506" y="1254"/>
                    <a:pt x="1527" y="1261"/>
                    <a:pt x="1544" y="1264"/>
                  </a:cubicBezTo>
                  <a:cubicBezTo>
                    <a:pt x="1593" y="1282"/>
                    <a:pt x="1653" y="1303"/>
                    <a:pt x="1667" y="1362"/>
                  </a:cubicBezTo>
                  <a:cubicBezTo>
                    <a:pt x="1684" y="1422"/>
                    <a:pt x="1639" y="1471"/>
                    <a:pt x="1607" y="1506"/>
                  </a:cubicBezTo>
                  <a:cubicBezTo>
                    <a:pt x="1541" y="1565"/>
                    <a:pt x="1471" y="1618"/>
                    <a:pt x="1394" y="1663"/>
                  </a:cubicBezTo>
                  <a:cubicBezTo>
                    <a:pt x="1327" y="1709"/>
                    <a:pt x="1271" y="1740"/>
                    <a:pt x="1271" y="1775"/>
                  </a:cubicBezTo>
                  <a:cubicBezTo>
                    <a:pt x="1278" y="1817"/>
                    <a:pt x="1289" y="1859"/>
                    <a:pt x="1306" y="1901"/>
                  </a:cubicBezTo>
                  <a:cubicBezTo>
                    <a:pt x="1348" y="2031"/>
                    <a:pt x="1415" y="2210"/>
                    <a:pt x="1292" y="2332"/>
                  </a:cubicBezTo>
                  <a:cubicBezTo>
                    <a:pt x="1247" y="2378"/>
                    <a:pt x="1250" y="2441"/>
                    <a:pt x="1261" y="2525"/>
                  </a:cubicBezTo>
                  <a:cubicBezTo>
                    <a:pt x="1271" y="2584"/>
                    <a:pt x="1278" y="2644"/>
                    <a:pt x="1240" y="2689"/>
                  </a:cubicBezTo>
                  <a:cubicBezTo>
                    <a:pt x="1215" y="2714"/>
                    <a:pt x="1180" y="2728"/>
                    <a:pt x="1145" y="2728"/>
                  </a:cubicBezTo>
                  <a:cubicBezTo>
                    <a:pt x="1058" y="2728"/>
                    <a:pt x="1012" y="2752"/>
                    <a:pt x="1009" y="2763"/>
                  </a:cubicBezTo>
                  <a:cubicBezTo>
                    <a:pt x="1009" y="2763"/>
                    <a:pt x="1009" y="2784"/>
                    <a:pt x="1054" y="2829"/>
                  </a:cubicBezTo>
                  <a:cubicBezTo>
                    <a:pt x="1250" y="3025"/>
                    <a:pt x="1303" y="3109"/>
                    <a:pt x="1275" y="3179"/>
                  </a:cubicBezTo>
                  <a:cubicBezTo>
                    <a:pt x="1259" y="3216"/>
                    <a:pt x="1222" y="3240"/>
                    <a:pt x="1182" y="3240"/>
                  </a:cubicBezTo>
                  <a:cubicBezTo>
                    <a:pt x="1177" y="3240"/>
                    <a:pt x="1172" y="3240"/>
                    <a:pt x="1166" y="3239"/>
                  </a:cubicBezTo>
                  <a:cubicBezTo>
                    <a:pt x="1152" y="3239"/>
                    <a:pt x="1128" y="3260"/>
                    <a:pt x="1110" y="3291"/>
                  </a:cubicBezTo>
                  <a:cubicBezTo>
                    <a:pt x="1086" y="3330"/>
                    <a:pt x="1072" y="3379"/>
                    <a:pt x="1079" y="3424"/>
                  </a:cubicBezTo>
                  <a:cubicBezTo>
                    <a:pt x="1086" y="3431"/>
                    <a:pt x="1103" y="3445"/>
                    <a:pt x="1121" y="3459"/>
                  </a:cubicBezTo>
                  <a:cubicBezTo>
                    <a:pt x="1208" y="3533"/>
                    <a:pt x="1317" y="3620"/>
                    <a:pt x="1292" y="3715"/>
                  </a:cubicBezTo>
                  <a:cubicBezTo>
                    <a:pt x="1282" y="3764"/>
                    <a:pt x="1236" y="3795"/>
                    <a:pt x="1163" y="3809"/>
                  </a:cubicBezTo>
                  <a:cubicBezTo>
                    <a:pt x="1040" y="3830"/>
                    <a:pt x="1009" y="3904"/>
                    <a:pt x="1002" y="4005"/>
                  </a:cubicBezTo>
                  <a:lnTo>
                    <a:pt x="1002" y="4079"/>
                  </a:lnTo>
                  <a:lnTo>
                    <a:pt x="1002" y="4082"/>
                  </a:lnTo>
                  <a:lnTo>
                    <a:pt x="1002" y="4089"/>
                  </a:lnTo>
                  <a:lnTo>
                    <a:pt x="1002" y="4093"/>
                  </a:lnTo>
                  <a:lnTo>
                    <a:pt x="1002" y="4096"/>
                  </a:lnTo>
                  <a:lnTo>
                    <a:pt x="1002" y="4103"/>
                  </a:lnTo>
                  <a:lnTo>
                    <a:pt x="1005" y="4110"/>
                  </a:lnTo>
                  <a:lnTo>
                    <a:pt x="1009" y="4118"/>
                  </a:lnTo>
                  <a:lnTo>
                    <a:pt x="1012" y="4128"/>
                  </a:lnTo>
                  <a:lnTo>
                    <a:pt x="1016" y="4135"/>
                  </a:lnTo>
                  <a:lnTo>
                    <a:pt x="1026" y="4153"/>
                  </a:lnTo>
                  <a:lnTo>
                    <a:pt x="1026" y="4156"/>
                  </a:lnTo>
                  <a:lnTo>
                    <a:pt x="1040" y="4184"/>
                  </a:lnTo>
                  <a:cubicBezTo>
                    <a:pt x="1072" y="4177"/>
                    <a:pt x="1103" y="4177"/>
                    <a:pt x="1131" y="4177"/>
                  </a:cubicBezTo>
                  <a:cubicBezTo>
                    <a:pt x="1138" y="4177"/>
                    <a:pt x="1145" y="4176"/>
                    <a:pt x="1152" y="4176"/>
                  </a:cubicBezTo>
                  <a:cubicBezTo>
                    <a:pt x="1211" y="4176"/>
                    <a:pt x="1271" y="4190"/>
                    <a:pt x="1327" y="4216"/>
                  </a:cubicBezTo>
                  <a:cubicBezTo>
                    <a:pt x="1436" y="4268"/>
                    <a:pt x="1516" y="4394"/>
                    <a:pt x="1604" y="4527"/>
                  </a:cubicBezTo>
                  <a:cubicBezTo>
                    <a:pt x="1704" y="4684"/>
                    <a:pt x="1804" y="4843"/>
                    <a:pt x="1934" y="4843"/>
                  </a:cubicBezTo>
                  <a:cubicBezTo>
                    <a:pt x="1941" y="4843"/>
                    <a:pt x="1947" y="4843"/>
                    <a:pt x="1954" y="4842"/>
                  </a:cubicBezTo>
                  <a:cubicBezTo>
                    <a:pt x="1986" y="4839"/>
                    <a:pt x="1986" y="4839"/>
                    <a:pt x="1989" y="4800"/>
                  </a:cubicBezTo>
                  <a:cubicBezTo>
                    <a:pt x="1996" y="4755"/>
                    <a:pt x="2014" y="4713"/>
                    <a:pt x="2045" y="4681"/>
                  </a:cubicBezTo>
                  <a:cubicBezTo>
                    <a:pt x="2086" y="4641"/>
                    <a:pt x="2136" y="4629"/>
                    <a:pt x="2190" y="4629"/>
                  </a:cubicBezTo>
                  <a:cubicBezTo>
                    <a:pt x="2224" y="4629"/>
                    <a:pt x="2259" y="4634"/>
                    <a:pt x="2294" y="4639"/>
                  </a:cubicBezTo>
                  <a:cubicBezTo>
                    <a:pt x="2332" y="4643"/>
                    <a:pt x="2371" y="4646"/>
                    <a:pt x="2406" y="4646"/>
                  </a:cubicBezTo>
                  <a:cubicBezTo>
                    <a:pt x="2434" y="4646"/>
                    <a:pt x="2465" y="4629"/>
                    <a:pt x="2511" y="4594"/>
                  </a:cubicBezTo>
                  <a:cubicBezTo>
                    <a:pt x="2623" y="4506"/>
                    <a:pt x="2763" y="4454"/>
                    <a:pt x="2906" y="4454"/>
                  </a:cubicBezTo>
                  <a:cubicBezTo>
                    <a:pt x="3032" y="4450"/>
                    <a:pt x="3137" y="4443"/>
                    <a:pt x="3235" y="4440"/>
                  </a:cubicBezTo>
                  <a:cubicBezTo>
                    <a:pt x="3335" y="4432"/>
                    <a:pt x="3427" y="4428"/>
                    <a:pt x="3517" y="4428"/>
                  </a:cubicBezTo>
                  <a:cubicBezTo>
                    <a:pt x="3547" y="4428"/>
                    <a:pt x="3577" y="4428"/>
                    <a:pt x="3606" y="4429"/>
                  </a:cubicBezTo>
                  <a:cubicBezTo>
                    <a:pt x="3616" y="4429"/>
                    <a:pt x="3626" y="4430"/>
                    <a:pt x="3635" y="4430"/>
                  </a:cubicBezTo>
                  <a:cubicBezTo>
                    <a:pt x="3795" y="4430"/>
                    <a:pt x="3902" y="4374"/>
                    <a:pt x="3936" y="4279"/>
                  </a:cubicBezTo>
                  <a:cubicBezTo>
                    <a:pt x="3995" y="4110"/>
                    <a:pt x="4184" y="3977"/>
                    <a:pt x="4419" y="3946"/>
                  </a:cubicBezTo>
                  <a:cubicBezTo>
                    <a:pt x="4538" y="3928"/>
                    <a:pt x="4548" y="3837"/>
                    <a:pt x="4559" y="3690"/>
                  </a:cubicBezTo>
                  <a:cubicBezTo>
                    <a:pt x="4559" y="3662"/>
                    <a:pt x="4562" y="3638"/>
                    <a:pt x="4566" y="3613"/>
                  </a:cubicBezTo>
                  <a:cubicBezTo>
                    <a:pt x="4576" y="3515"/>
                    <a:pt x="4692" y="3424"/>
                    <a:pt x="4818" y="3323"/>
                  </a:cubicBezTo>
                  <a:cubicBezTo>
                    <a:pt x="4874" y="3281"/>
                    <a:pt x="4961" y="3211"/>
                    <a:pt x="4972" y="3183"/>
                  </a:cubicBezTo>
                  <a:cubicBezTo>
                    <a:pt x="4965" y="3144"/>
                    <a:pt x="4954" y="3109"/>
                    <a:pt x="4944" y="3071"/>
                  </a:cubicBezTo>
                  <a:cubicBezTo>
                    <a:pt x="4895" y="2906"/>
                    <a:pt x="4814" y="2623"/>
                    <a:pt x="4986" y="2364"/>
                  </a:cubicBezTo>
                  <a:cubicBezTo>
                    <a:pt x="5073" y="2238"/>
                    <a:pt x="5178" y="2126"/>
                    <a:pt x="5297" y="2034"/>
                  </a:cubicBezTo>
                  <a:cubicBezTo>
                    <a:pt x="5388" y="1964"/>
                    <a:pt x="5430" y="1929"/>
                    <a:pt x="5430" y="1866"/>
                  </a:cubicBezTo>
                  <a:cubicBezTo>
                    <a:pt x="5430" y="1600"/>
                    <a:pt x="5822" y="1555"/>
                    <a:pt x="5991" y="1534"/>
                  </a:cubicBezTo>
                  <a:cubicBezTo>
                    <a:pt x="6134" y="1516"/>
                    <a:pt x="6222" y="1453"/>
                    <a:pt x="6320" y="1376"/>
                  </a:cubicBezTo>
                  <a:cubicBezTo>
                    <a:pt x="6397" y="1313"/>
                    <a:pt x="6481" y="1261"/>
                    <a:pt x="6572" y="1222"/>
                  </a:cubicBezTo>
                  <a:cubicBezTo>
                    <a:pt x="6722" y="1159"/>
                    <a:pt x="6782" y="1061"/>
                    <a:pt x="6764" y="893"/>
                  </a:cubicBezTo>
                  <a:lnTo>
                    <a:pt x="6432" y="893"/>
                  </a:lnTo>
                  <a:lnTo>
                    <a:pt x="6372" y="890"/>
                  </a:lnTo>
                  <a:lnTo>
                    <a:pt x="6358" y="890"/>
                  </a:lnTo>
                  <a:lnTo>
                    <a:pt x="6316" y="886"/>
                  </a:lnTo>
                  <a:lnTo>
                    <a:pt x="6299" y="886"/>
                  </a:lnTo>
                  <a:cubicBezTo>
                    <a:pt x="6281" y="883"/>
                    <a:pt x="6264" y="879"/>
                    <a:pt x="6246" y="876"/>
                  </a:cubicBezTo>
                  <a:cubicBezTo>
                    <a:pt x="6197" y="865"/>
                    <a:pt x="6131" y="855"/>
                    <a:pt x="6061" y="844"/>
                  </a:cubicBezTo>
                  <a:cubicBezTo>
                    <a:pt x="5819" y="809"/>
                    <a:pt x="5644" y="781"/>
                    <a:pt x="5563" y="701"/>
                  </a:cubicBezTo>
                  <a:cubicBezTo>
                    <a:pt x="5525" y="659"/>
                    <a:pt x="5476" y="624"/>
                    <a:pt x="5420" y="603"/>
                  </a:cubicBezTo>
                  <a:cubicBezTo>
                    <a:pt x="5416" y="655"/>
                    <a:pt x="5385" y="701"/>
                    <a:pt x="5336" y="725"/>
                  </a:cubicBezTo>
                  <a:cubicBezTo>
                    <a:pt x="5290" y="751"/>
                    <a:pt x="5228" y="763"/>
                    <a:pt x="5162" y="763"/>
                  </a:cubicBezTo>
                  <a:cubicBezTo>
                    <a:pt x="5068" y="763"/>
                    <a:pt x="4964" y="738"/>
                    <a:pt x="4888" y="690"/>
                  </a:cubicBezTo>
                  <a:cubicBezTo>
                    <a:pt x="4797" y="638"/>
                    <a:pt x="4706" y="596"/>
                    <a:pt x="4608" y="557"/>
                  </a:cubicBezTo>
                  <a:cubicBezTo>
                    <a:pt x="4520" y="522"/>
                    <a:pt x="4436" y="480"/>
                    <a:pt x="4356" y="435"/>
                  </a:cubicBezTo>
                  <a:cubicBezTo>
                    <a:pt x="4296" y="400"/>
                    <a:pt x="4240" y="372"/>
                    <a:pt x="4181" y="347"/>
                  </a:cubicBezTo>
                  <a:lnTo>
                    <a:pt x="4121" y="319"/>
                  </a:lnTo>
                  <a:lnTo>
                    <a:pt x="4104" y="309"/>
                  </a:lnTo>
                  <a:lnTo>
                    <a:pt x="4069" y="295"/>
                  </a:lnTo>
                  <a:cubicBezTo>
                    <a:pt x="4059" y="295"/>
                    <a:pt x="4048" y="296"/>
                    <a:pt x="4038" y="296"/>
                  </a:cubicBezTo>
                  <a:cubicBezTo>
                    <a:pt x="3956" y="296"/>
                    <a:pt x="3844" y="273"/>
                    <a:pt x="3708" y="246"/>
                  </a:cubicBezTo>
                  <a:cubicBezTo>
                    <a:pt x="3554" y="214"/>
                    <a:pt x="3383" y="180"/>
                    <a:pt x="3238" y="180"/>
                  </a:cubicBezTo>
                  <a:cubicBezTo>
                    <a:pt x="3206" y="180"/>
                    <a:pt x="3174" y="182"/>
                    <a:pt x="3144" y="186"/>
                  </a:cubicBezTo>
                  <a:cubicBezTo>
                    <a:pt x="3080" y="194"/>
                    <a:pt x="2991" y="197"/>
                    <a:pt x="2886" y="197"/>
                  </a:cubicBezTo>
                  <a:cubicBezTo>
                    <a:pt x="2704" y="197"/>
                    <a:pt x="2475" y="188"/>
                    <a:pt x="2238" y="179"/>
                  </a:cubicBezTo>
                  <a:cubicBezTo>
                    <a:pt x="2007" y="170"/>
                    <a:pt x="1772" y="162"/>
                    <a:pt x="1583" y="162"/>
                  </a:cubicBezTo>
                  <a:cubicBezTo>
                    <a:pt x="1488" y="162"/>
                    <a:pt x="1404" y="164"/>
                    <a:pt x="1338" y="169"/>
                  </a:cubicBezTo>
                  <a:cubicBezTo>
                    <a:pt x="1305" y="171"/>
                    <a:pt x="1275" y="172"/>
                    <a:pt x="1246" y="172"/>
                  </a:cubicBezTo>
                  <a:cubicBezTo>
                    <a:pt x="1045" y="172"/>
                    <a:pt x="941" y="113"/>
                    <a:pt x="855" y="64"/>
                  </a:cubicBezTo>
                  <a:cubicBezTo>
                    <a:pt x="799" y="25"/>
                    <a:pt x="736" y="1"/>
                    <a:pt x="66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5895;p59">
              <a:extLst>
                <a:ext uri="{FF2B5EF4-FFF2-40B4-BE49-F238E27FC236}">
                  <a16:creationId xmlns:a16="http://schemas.microsoft.com/office/drawing/2014/main" id="{424D1514-91DD-F803-FBB2-C67C588786AD}"/>
                </a:ext>
              </a:extLst>
            </p:cNvPr>
            <p:cNvSpPr/>
            <p:nvPr/>
          </p:nvSpPr>
          <p:spPr>
            <a:xfrm>
              <a:off x="2067501" y="1729043"/>
              <a:ext cx="4956" cy="3069"/>
            </a:xfrm>
            <a:custGeom>
              <a:avLst/>
              <a:gdLst/>
              <a:ahLst/>
              <a:cxnLst/>
              <a:rect l="l" t="t" r="r" b="b"/>
              <a:pathLst>
                <a:path w="365" h="226" extrusionOk="0">
                  <a:moveTo>
                    <a:pt x="303" y="0"/>
                  </a:moveTo>
                  <a:cubicBezTo>
                    <a:pt x="198" y="0"/>
                    <a:pt x="41" y="106"/>
                    <a:pt x="0" y="158"/>
                  </a:cubicBezTo>
                  <a:cubicBezTo>
                    <a:pt x="74" y="202"/>
                    <a:pt x="151" y="226"/>
                    <a:pt x="215" y="226"/>
                  </a:cubicBezTo>
                  <a:cubicBezTo>
                    <a:pt x="251" y="226"/>
                    <a:pt x="283" y="218"/>
                    <a:pt x="308" y="203"/>
                  </a:cubicBezTo>
                  <a:cubicBezTo>
                    <a:pt x="361" y="168"/>
                    <a:pt x="364" y="98"/>
                    <a:pt x="357" y="46"/>
                  </a:cubicBezTo>
                  <a:cubicBezTo>
                    <a:pt x="354" y="14"/>
                    <a:pt x="340" y="4"/>
                    <a:pt x="308" y="0"/>
                  </a:cubicBezTo>
                  <a:cubicBezTo>
                    <a:pt x="307" y="0"/>
                    <a:pt x="305" y="0"/>
                    <a:pt x="30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5896;p59">
              <a:extLst>
                <a:ext uri="{FF2B5EF4-FFF2-40B4-BE49-F238E27FC236}">
                  <a16:creationId xmlns:a16="http://schemas.microsoft.com/office/drawing/2014/main" id="{58CBDC8D-E907-57BC-FBD1-6E8FB861B7C6}"/>
                </a:ext>
              </a:extLst>
            </p:cNvPr>
            <p:cNvSpPr/>
            <p:nvPr/>
          </p:nvSpPr>
          <p:spPr>
            <a:xfrm>
              <a:off x="1993626" y="1750237"/>
              <a:ext cx="68" cy="149"/>
            </a:xfrm>
            <a:custGeom>
              <a:avLst/>
              <a:gdLst/>
              <a:ahLst/>
              <a:cxnLst/>
              <a:rect l="l" t="t" r="r" b="b"/>
              <a:pathLst>
                <a:path w="5" h="11" extrusionOk="0">
                  <a:moveTo>
                    <a:pt x="4"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5897;p59">
              <a:extLst>
                <a:ext uri="{FF2B5EF4-FFF2-40B4-BE49-F238E27FC236}">
                  <a16:creationId xmlns:a16="http://schemas.microsoft.com/office/drawing/2014/main" id="{8A92ABCA-E329-3DA1-C189-52779C9454FB}"/>
                </a:ext>
              </a:extLst>
            </p:cNvPr>
            <p:cNvSpPr/>
            <p:nvPr/>
          </p:nvSpPr>
          <p:spPr>
            <a:xfrm>
              <a:off x="1993870" y="1750767"/>
              <a:ext cx="204" cy="394"/>
            </a:xfrm>
            <a:custGeom>
              <a:avLst/>
              <a:gdLst/>
              <a:ahLst/>
              <a:cxnLst/>
              <a:rect l="l" t="t" r="r" b="b"/>
              <a:pathLst>
                <a:path w="15" h="29" extrusionOk="0">
                  <a:moveTo>
                    <a:pt x="14" y="28"/>
                  </a:moveTo>
                  <a:lnTo>
                    <a:pt x="14" y="28"/>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5898;p59">
              <a:extLst>
                <a:ext uri="{FF2B5EF4-FFF2-40B4-BE49-F238E27FC236}">
                  <a16:creationId xmlns:a16="http://schemas.microsoft.com/office/drawing/2014/main" id="{21931AD3-D9E9-CC64-32B2-A0B39C40215E}"/>
                </a:ext>
              </a:extLst>
            </p:cNvPr>
            <p:cNvSpPr/>
            <p:nvPr/>
          </p:nvSpPr>
          <p:spPr>
            <a:xfrm>
              <a:off x="1993490" y="1749762"/>
              <a:ext cx="14" cy="109"/>
            </a:xfrm>
            <a:custGeom>
              <a:avLst/>
              <a:gdLst/>
              <a:ahLst/>
              <a:cxnLst/>
              <a:rect l="l" t="t" r="r" b="b"/>
              <a:pathLst>
                <a:path w="1" h="8" extrusionOk="0">
                  <a:moveTo>
                    <a:pt x="0"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5899;p59">
              <a:extLst>
                <a:ext uri="{FF2B5EF4-FFF2-40B4-BE49-F238E27FC236}">
                  <a16:creationId xmlns:a16="http://schemas.microsoft.com/office/drawing/2014/main" id="{187E142B-8764-0BE4-9C37-067409959620}"/>
                </a:ext>
              </a:extLst>
            </p:cNvPr>
            <p:cNvSpPr/>
            <p:nvPr/>
          </p:nvSpPr>
          <p:spPr>
            <a:xfrm>
              <a:off x="1993490" y="1749898"/>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5900;p59">
              <a:extLst>
                <a:ext uri="{FF2B5EF4-FFF2-40B4-BE49-F238E27FC236}">
                  <a16:creationId xmlns:a16="http://schemas.microsoft.com/office/drawing/2014/main" id="{F5E58263-3C67-D33D-2144-7E6213C239A7}"/>
                </a:ext>
              </a:extLst>
            </p:cNvPr>
            <p:cNvSpPr/>
            <p:nvPr/>
          </p:nvSpPr>
          <p:spPr>
            <a:xfrm>
              <a:off x="1993436" y="1749667"/>
              <a:ext cx="14" cy="109"/>
            </a:xfrm>
            <a:custGeom>
              <a:avLst/>
              <a:gdLst/>
              <a:ahLst/>
              <a:cxnLst/>
              <a:rect l="l" t="t" r="r" b="b"/>
              <a:pathLst>
                <a:path w="1" h="8" extrusionOk="0">
                  <a:moveTo>
                    <a:pt x="1" y="7"/>
                  </a:moveTo>
                  <a:lnTo>
                    <a:pt x="1" y="0"/>
                  </a:lnTo>
                  <a:cubicBezTo>
                    <a:pt x="1" y="4"/>
                    <a:pt x="1" y="4"/>
                    <a:pt x="1"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5901;p59">
              <a:extLst>
                <a:ext uri="{FF2B5EF4-FFF2-40B4-BE49-F238E27FC236}">
                  <a16:creationId xmlns:a16="http://schemas.microsoft.com/office/drawing/2014/main" id="{95B529FF-858C-3A43-DF85-AC06338E4442}"/>
                </a:ext>
              </a:extLst>
            </p:cNvPr>
            <p:cNvSpPr/>
            <p:nvPr/>
          </p:nvSpPr>
          <p:spPr>
            <a:xfrm>
              <a:off x="1983552" y="1708690"/>
              <a:ext cx="68" cy="68"/>
            </a:xfrm>
            <a:custGeom>
              <a:avLst/>
              <a:gdLst/>
              <a:ahLst/>
              <a:cxnLst/>
              <a:rect l="l" t="t" r="r" b="b"/>
              <a:pathLst>
                <a:path w="5" h="5" extrusionOk="0">
                  <a:moveTo>
                    <a:pt x="1" y="1"/>
                  </a:moveTo>
                  <a:lnTo>
                    <a:pt x="1" y="4"/>
                  </a:ln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5902;p59">
              <a:extLst>
                <a:ext uri="{FF2B5EF4-FFF2-40B4-BE49-F238E27FC236}">
                  <a16:creationId xmlns:a16="http://schemas.microsoft.com/office/drawing/2014/main" id="{DD5940F1-90C9-70BD-F52B-4CFA270D4451}"/>
                </a:ext>
              </a:extLst>
            </p:cNvPr>
            <p:cNvSpPr/>
            <p:nvPr/>
          </p:nvSpPr>
          <p:spPr>
            <a:xfrm>
              <a:off x="1993721" y="1750481"/>
              <a:ext cx="163" cy="244"/>
            </a:xfrm>
            <a:custGeom>
              <a:avLst/>
              <a:gdLst/>
              <a:ahLst/>
              <a:cxnLst/>
              <a:rect l="l" t="t" r="r" b="b"/>
              <a:pathLst>
                <a:path w="12" h="18" extrusionOk="0">
                  <a:moveTo>
                    <a:pt x="11" y="1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5903;p59">
              <a:extLst>
                <a:ext uri="{FF2B5EF4-FFF2-40B4-BE49-F238E27FC236}">
                  <a16:creationId xmlns:a16="http://schemas.microsoft.com/office/drawing/2014/main" id="{40A4656B-DD9F-AE49-CC59-D76A0EDF5693}"/>
                </a:ext>
              </a:extLst>
            </p:cNvPr>
            <p:cNvSpPr/>
            <p:nvPr/>
          </p:nvSpPr>
          <p:spPr>
            <a:xfrm>
              <a:off x="1993531" y="1750047"/>
              <a:ext cx="68" cy="109"/>
            </a:xfrm>
            <a:custGeom>
              <a:avLst/>
              <a:gdLst/>
              <a:ahLst/>
              <a:cxnLst/>
              <a:rect l="l" t="t" r="r" b="b"/>
              <a:pathLst>
                <a:path w="5" h="8" extrusionOk="0">
                  <a:moveTo>
                    <a:pt x="4"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5904;p59">
              <a:extLst>
                <a:ext uri="{FF2B5EF4-FFF2-40B4-BE49-F238E27FC236}">
                  <a16:creationId xmlns:a16="http://schemas.microsoft.com/office/drawing/2014/main" id="{10B78DFD-83C4-4936-BD0E-3424FF701A78}"/>
                </a:ext>
              </a:extLst>
            </p:cNvPr>
            <p:cNvSpPr/>
            <p:nvPr/>
          </p:nvSpPr>
          <p:spPr>
            <a:xfrm>
              <a:off x="1983647" y="1708500"/>
              <a:ext cx="204" cy="204"/>
            </a:xfrm>
            <a:custGeom>
              <a:avLst/>
              <a:gdLst/>
              <a:ahLst/>
              <a:cxnLst/>
              <a:rect l="l" t="t" r="r" b="b"/>
              <a:pathLst>
                <a:path w="15" h="15" extrusionOk="0">
                  <a:moveTo>
                    <a:pt x="15" y="1"/>
                  </a:moveTo>
                  <a:cubicBezTo>
                    <a:pt x="11" y="4"/>
                    <a:pt x="8" y="11"/>
                    <a:pt x="1" y="15"/>
                  </a:cubicBezTo>
                  <a:cubicBezTo>
                    <a:pt x="8" y="11"/>
                    <a:pt x="11" y="4"/>
                    <a:pt x="1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5905;p59">
              <a:extLst>
                <a:ext uri="{FF2B5EF4-FFF2-40B4-BE49-F238E27FC236}">
                  <a16:creationId xmlns:a16="http://schemas.microsoft.com/office/drawing/2014/main" id="{FD2BD179-4402-8496-C29B-C88719EACD76}"/>
                </a:ext>
              </a:extLst>
            </p:cNvPr>
            <p:cNvSpPr/>
            <p:nvPr/>
          </p:nvSpPr>
          <p:spPr>
            <a:xfrm>
              <a:off x="2035703" y="1698520"/>
              <a:ext cx="204" cy="109"/>
            </a:xfrm>
            <a:custGeom>
              <a:avLst/>
              <a:gdLst/>
              <a:ahLst/>
              <a:cxnLst/>
              <a:rect l="l" t="t" r="r" b="b"/>
              <a:pathLst>
                <a:path w="15" h="8" extrusionOk="0">
                  <a:moveTo>
                    <a:pt x="0" y="1"/>
                  </a:moveTo>
                  <a:lnTo>
                    <a:pt x="1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5906;p59">
              <a:extLst>
                <a:ext uri="{FF2B5EF4-FFF2-40B4-BE49-F238E27FC236}">
                  <a16:creationId xmlns:a16="http://schemas.microsoft.com/office/drawing/2014/main" id="{CA76D6B9-2299-21BD-D2C4-CDAB2F4C4FCF}"/>
                </a:ext>
              </a:extLst>
            </p:cNvPr>
            <p:cNvSpPr/>
            <p:nvPr/>
          </p:nvSpPr>
          <p:spPr>
            <a:xfrm>
              <a:off x="2065505" y="1706314"/>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5907;p59">
              <a:extLst>
                <a:ext uri="{FF2B5EF4-FFF2-40B4-BE49-F238E27FC236}">
                  <a16:creationId xmlns:a16="http://schemas.microsoft.com/office/drawing/2014/main" id="{26EE3C8B-5737-6751-DB3F-749F107FD391}"/>
                </a:ext>
              </a:extLst>
            </p:cNvPr>
            <p:cNvSpPr/>
            <p:nvPr/>
          </p:nvSpPr>
          <p:spPr>
            <a:xfrm>
              <a:off x="2066266" y="1706409"/>
              <a:ext cx="244" cy="14"/>
            </a:xfrm>
            <a:custGeom>
              <a:avLst/>
              <a:gdLst/>
              <a:ahLst/>
              <a:cxnLst/>
              <a:rect l="l" t="t" r="r" b="b"/>
              <a:pathLst>
                <a:path w="18" h="1" extrusionOk="0">
                  <a:moveTo>
                    <a:pt x="0" y="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5908;p59">
              <a:extLst>
                <a:ext uri="{FF2B5EF4-FFF2-40B4-BE49-F238E27FC236}">
                  <a16:creationId xmlns:a16="http://schemas.microsoft.com/office/drawing/2014/main" id="{8D8F6B5D-14C0-C7CB-BDEF-6445B60A8FB3}"/>
                </a:ext>
              </a:extLst>
            </p:cNvPr>
            <p:cNvSpPr/>
            <p:nvPr/>
          </p:nvSpPr>
          <p:spPr>
            <a:xfrm>
              <a:off x="2067257" y="1706463"/>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5909;p59">
              <a:extLst>
                <a:ext uri="{FF2B5EF4-FFF2-40B4-BE49-F238E27FC236}">
                  <a16:creationId xmlns:a16="http://schemas.microsoft.com/office/drawing/2014/main" id="{FA13D467-A588-CD56-CBDE-4ECD53C4D5D2}"/>
                </a:ext>
              </a:extLst>
            </p:cNvPr>
            <p:cNvSpPr/>
            <p:nvPr/>
          </p:nvSpPr>
          <p:spPr>
            <a:xfrm>
              <a:off x="2068357" y="1706504"/>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5910;p59">
              <a:extLst>
                <a:ext uri="{FF2B5EF4-FFF2-40B4-BE49-F238E27FC236}">
                  <a16:creationId xmlns:a16="http://schemas.microsoft.com/office/drawing/2014/main" id="{658C0FD5-3B13-4BC5-89A6-FCCB781DC1A6}"/>
                </a:ext>
              </a:extLst>
            </p:cNvPr>
            <p:cNvSpPr/>
            <p:nvPr/>
          </p:nvSpPr>
          <p:spPr>
            <a:xfrm>
              <a:off x="2071819" y="170640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5911;p59">
              <a:extLst>
                <a:ext uri="{FF2B5EF4-FFF2-40B4-BE49-F238E27FC236}">
                  <a16:creationId xmlns:a16="http://schemas.microsoft.com/office/drawing/2014/main" id="{2E70DE82-1AFE-09B3-A827-5AF346657DF6}"/>
                </a:ext>
              </a:extLst>
            </p:cNvPr>
            <p:cNvSpPr/>
            <p:nvPr/>
          </p:nvSpPr>
          <p:spPr>
            <a:xfrm>
              <a:off x="2145164" y="1665201"/>
              <a:ext cx="22919" cy="11663"/>
            </a:xfrm>
            <a:custGeom>
              <a:avLst/>
              <a:gdLst/>
              <a:ahLst/>
              <a:cxnLst/>
              <a:rect l="l" t="t" r="r" b="b"/>
              <a:pathLst>
                <a:path w="1688" h="859" extrusionOk="0">
                  <a:moveTo>
                    <a:pt x="1614" y="0"/>
                  </a:moveTo>
                  <a:lnTo>
                    <a:pt x="1600" y="11"/>
                  </a:lnTo>
                  <a:cubicBezTo>
                    <a:pt x="1499" y="74"/>
                    <a:pt x="1380" y="109"/>
                    <a:pt x="1257" y="113"/>
                  </a:cubicBezTo>
                  <a:cubicBezTo>
                    <a:pt x="1145" y="113"/>
                    <a:pt x="1047" y="165"/>
                    <a:pt x="963" y="214"/>
                  </a:cubicBezTo>
                  <a:cubicBezTo>
                    <a:pt x="911" y="253"/>
                    <a:pt x="851" y="274"/>
                    <a:pt x="788" y="284"/>
                  </a:cubicBezTo>
                  <a:cubicBezTo>
                    <a:pt x="704" y="274"/>
                    <a:pt x="627" y="260"/>
                    <a:pt x="547" y="239"/>
                  </a:cubicBezTo>
                  <a:cubicBezTo>
                    <a:pt x="428" y="207"/>
                    <a:pt x="302" y="186"/>
                    <a:pt x="176" y="172"/>
                  </a:cubicBezTo>
                  <a:lnTo>
                    <a:pt x="106" y="169"/>
                  </a:lnTo>
                  <a:lnTo>
                    <a:pt x="95" y="169"/>
                  </a:lnTo>
                  <a:lnTo>
                    <a:pt x="18" y="162"/>
                  </a:lnTo>
                  <a:cubicBezTo>
                    <a:pt x="18" y="179"/>
                    <a:pt x="18" y="197"/>
                    <a:pt x="15" y="214"/>
                  </a:cubicBezTo>
                  <a:lnTo>
                    <a:pt x="15" y="221"/>
                  </a:lnTo>
                  <a:cubicBezTo>
                    <a:pt x="15" y="242"/>
                    <a:pt x="11" y="260"/>
                    <a:pt x="11" y="281"/>
                  </a:cubicBezTo>
                  <a:cubicBezTo>
                    <a:pt x="11" y="302"/>
                    <a:pt x="8" y="319"/>
                    <a:pt x="4" y="340"/>
                  </a:cubicBezTo>
                  <a:lnTo>
                    <a:pt x="4" y="351"/>
                  </a:lnTo>
                  <a:cubicBezTo>
                    <a:pt x="4" y="375"/>
                    <a:pt x="4" y="396"/>
                    <a:pt x="1" y="417"/>
                  </a:cubicBezTo>
                  <a:lnTo>
                    <a:pt x="1" y="424"/>
                  </a:lnTo>
                  <a:cubicBezTo>
                    <a:pt x="1" y="445"/>
                    <a:pt x="1" y="463"/>
                    <a:pt x="1" y="484"/>
                  </a:cubicBezTo>
                  <a:lnTo>
                    <a:pt x="1" y="498"/>
                  </a:lnTo>
                  <a:lnTo>
                    <a:pt x="1" y="564"/>
                  </a:lnTo>
                  <a:lnTo>
                    <a:pt x="1" y="578"/>
                  </a:lnTo>
                  <a:lnTo>
                    <a:pt x="1" y="638"/>
                  </a:lnTo>
                  <a:lnTo>
                    <a:pt x="1" y="652"/>
                  </a:lnTo>
                  <a:lnTo>
                    <a:pt x="1" y="718"/>
                  </a:lnTo>
                  <a:lnTo>
                    <a:pt x="1" y="725"/>
                  </a:lnTo>
                  <a:cubicBezTo>
                    <a:pt x="64" y="704"/>
                    <a:pt x="134" y="694"/>
                    <a:pt x="200" y="694"/>
                  </a:cubicBezTo>
                  <a:cubicBezTo>
                    <a:pt x="207" y="693"/>
                    <a:pt x="213" y="693"/>
                    <a:pt x="220" y="693"/>
                  </a:cubicBezTo>
                  <a:cubicBezTo>
                    <a:pt x="251" y="693"/>
                    <a:pt x="280" y="700"/>
                    <a:pt x="309" y="711"/>
                  </a:cubicBezTo>
                  <a:cubicBezTo>
                    <a:pt x="372" y="739"/>
                    <a:pt x="417" y="795"/>
                    <a:pt x="431" y="858"/>
                  </a:cubicBezTo>
                  <a:lnTo>
                    <a:pt x="463" y="855"/>
                  </a:lnTo>
                  <a:lnTo>
                    <a:pt x="491" y="851"/>
                  </a:lnTo>
                  <a:lnTo>
                    <a:pt x="522" y="844"/>
                  </a:lnTo>
                  <a:lnTo>
                    <a:pt x="547" y="841"/>
                  </a:lnTo>
                  <a:lnTo>
                    <a:pt x="575" y="837"/>
                  </a:lnTo>
                  <a:lnTo>
                    <a:pt x="596" y="834"/>
                  </a:lnTo>
                  <a:lnTo>
                    <a:pt x="620" y="827"/>
                  </a:lnTo>
                  <a:lnTo>
                    <a:pt x="641" y="823"/>
                  </a:lnTo>
                  <a:lnTo>
                    <a:pt x="659" y="820"/>
                  </a:lnTo>
                  <a:lnTo>
                    <a:pt x="680" y="816"/>
                  </a:lnTo>
                  <a:lnTo>
                    <a:pt x="694" y="813"/>
                  </a:lnTo>
                  <a:lnTo>
                    <a:pt x="711" y="809"/>
                  </a:lnTo>
                  <a:lnTo>
                    <a:pt x="722" y="806"/>
                  </a:lnTo>
                  <a:lnTo>
                    <a:pt x="739" y="799"/>
                  </a:lnTo>
                  <a:cubicBezTo>
                    <a:pt x="761" y="791"/>
                    <a:pt x="784" y="788"/>
                    <a:pt x="808" y="788"/>
                  </a:cubicBezTo>
                  <a:cubicBezTo>
                    <a:pt x="858" y="788"/>
                    <a:pt x="911" y="801"/>
                    <a:pt x="963" y="813"/>
                  </a:cubicBezTo>
                  <a:cubicBezTo>
                    <a:pt x="991" y="820"/>
                    <a:pt x="1019" y="827"/>
                    <a:pt x="1051" y="830"/>
                  </a:cubicBezTo>
                  <a:cubicBezTo>
                    <a:pt x="1079" y="750"/>
                    <a:pt x="1156" y="575"/>
                    <a:pt x="1285" y="564"/>
                  </a:cubicBezTo>
                  <a:cubicBezTo>
                    <a:pt x="1292" y="540"/>
                    <a:pt x="1296" y="515"/>
                    <a:pt x="1299" y="491"/>
                  </a:cubicBezTo>
                  <a:cubicBezTo>
                    <a:pt x="1310" y="417"/>
                    <a:pt x="1324" y="309"/>
                    <a:pt x="1422" y="298"/>
                  </a:cubicBezTo>
                  <a:cubicBezTo>
                    <a:pt x="1429" y="295"/>
                    <a:pt x="1436" y="295"/>
                    <a:pt x="1439" y="291"/>
                  </a:cubicBezTo>
                  <a:lnTo>
                    <a:pt x="1453" y="288"/>
                  </a:lnTo>
                  <a:lnTo>
                    <a:pt x="1464" y="281"/>
                  </a:lnTo>
                  <a:lnTo>
                    <a:pt x="1478" y="274"/>
                  </a:lnTo>
                  <a:lnTo>
                    <a:pt x="1495" y="263"/>
                  </a:lnTo>
                  <a:lnTo>
                    <a:pt x="1502" y="260"/>
                  </a:lnTo>
                  <a:cubicBezTo>
                    <a:pt x="1548" y="228"/>
                    <a:pt x="1593" y="193"/>
                    <a:pt x="1639" y="158"/>
                  </a:cubicBezTo>
                  <a:lnTo>
                    <a:pt x="1653" y="148"/>
                  </a:lnTo>
                  <a:lnTo>
                    <a:pt x="1677" y="127"/>
                  </a:lnTo>
                  <a:lnTo>
                    <a:pt x="1688" y="116"/>
                  </a:lnTo>
                  <a:lnTo>
                    <a:pt x="1677" y="99"/>
                  </a:lnTo>
                  <a:lnTo>
                    <a:pt x="1674" y="92"/>
                  </a:lnTo>
                  <a:cubicBezTo>
                    <a:pt x="1656" y="60"/>
                    <a:pt x="1635" y="28"/>
                    <a:pt x="1621" y="7"/>
                  </a:cubicBezTo>
                  <a:lnTo>
                    <a:pt x="16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5912;p59">
              <a:extLst>
                <a:ext uri="{FF2B5EF4-FFF2-40B4-BE49-F238E27FC236}">
                  <a16:creationId xmlns:a16="http://schemas.microsoft.com/office/drawing/2014/main" id="{8228253F-9085-AEFC-3D31-D3951F0ED197}"/>
                </a:ext>
              </a:extLst>
            </p:cNvPr>
            <p:cNvSpPr/>
            <p:nvPr/>
          </p:nvSpPr>
          <p:spPr>
            <a:xfrm>
              <a:off x="2165463" y="1668718"/>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5913;p59">
              <a:extLst>
                <a:ext uri="{FF2B5EF4-FFF2-40B4-BE49-F238E27FC236}">
                  <a16:creationId xmlns:a16="http://schemas.microsoft.com/office/drawing/2014/main" id="{F72D1148-F80C-5AF7-AB6F-A9F808B81E60}"/>
                </a:ext>
              </a:extLst>
            </p:cNvPr>
            <p:cNvSpPr/>
            <p:nvPr/>
          </p:nvSpPr>
          <p:spPr>
            <a:xfrm>
              <a:off x="2165028" y="1668908"/>
              <a:ext cx="163" cy="109"/>
            </a:xfrm>
            <a:custGeom>
              <a:avLst/>
              <a:gdLst/>
              <a:ahLst/>
              <a:cxnLst/>
              <a:rect l="l" t="t" r="r" b="b"/>
              <a:pathLst>
                <a:path w="12" h="8" extrusionOk="0">
                  <a:moveTo>
                    <a:pt x="1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5914;p59">
              <a:extLst>
                <a:ext uri="{FF2B5EF4-FFF2-40B4-BE49-F238E27FC236}">
                  <a16:creationId xmlns:a16="http://schemas.microsoft.com/office/drawing/2014/main" id="{C04283D6-5554-9934-86D4-86EF3A544E95}"/>
                </a:ext>
              </a:extLst>
            </p:cNvPr>
            <p:cNvSpPr/>
            <p:nvPr/>
          </p:nvSpPr>
          <p:spPr>
            <a:xfrm>
              <a:off x="2167880" y="1666776"/>
              <a:ext cx="204" cy="149"/>
            </a:xfrm>
            <a:custGeom>
              <a:avLst/>
              <a:gdLst/>
              <a:ahLst/>
              <a:cxnLst/>
              <a:rect l="l" t="t" r="r" b="b"/>
              <a:pathLst>
                <a:path w="15" h="11" extrusionOk="0">
                  <a:moveTo>
                    <a:pt x="1" y="11"/>
                  </a:moveTo>
                  <a:lnTo>
                    <a:pt x="15" y="0"/>
                  </a:ln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5915;p59">
              <a:extLst>
                <a:ext uri="{FF2B5EF4-FFF2-40B4-BE49-F238E27FC236}">
                  <a16:creationId xmlns:a16="http://schemas.microsoft.com/office/drawing/2014/main" id="{1A9CD777-2CCB-91CC-1328-C462CD519713}"/>
                </a:ext>
              </a:extLst>
            </p:cNvPr>
            <p:cNvSpPr/>
            <p:nvPr/>
          </p:nvSpPr>
          <p:spPr>
            <a:xfrm>
              <a:off x="2167404" y="1667197"/>
              <a:ext cx="163" cy="163"/>
            </a:xfrm>
            <a:custGeom>
              <a:avLst/>
              <a:gdLst/>
              <a:ahLst/>
              <a:cxnLst/>
              <a:rect l="l" t="t" r="r" b="b"/>
              <a:pathLst>
                <a:path w="12" h="12" extrusionOk="0">
                  <a:moveTo>
                    <a:pt x="11"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5916;p59">
              <a:extLst>
                <a:ext uri="{FF2B5EF4-FFF2-40B4-BE49-F238E27FC236}">
                  <a16:creationId xmlns:a16="http://schemas.microsoft.com/office/drawing/2014/main" id="{BC8FBCA6-0516-8998-BCA7-C78D835F9183}"/>
                </a:ext>
              </a:extLst>
            </p:cNvPr>
            <p:cNvSpPr/>
            <p:nvPr/>
          </p:nvSpPr>
          <p:spPr>
            <a:xfrm>
              <a:off x="2151437" y="1676701"/>
              <a:ext cx="394" cy="68"/>
            </a:xfrm>
            <a:custGeom>
              <a:avLst/>
              <a:gdLst/>
              <a:ahLst/>
              <a:cxnLst/>
              <a:rect l="l" t="t" r="r" b="b"/>
              <a:pathLst>
                <a:path w="29" h="5" extrusionOk="0">
                  <a:moveTo>
                    <a:pt x="29"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5917;p59">
              <a:extLst>
                <a:ext uri="{FF2B5EF4-FFF2-40B4-BE49-F238E27FC236}">
                  <a16:creationId xmlns:a16="http://schemas.microsoft.com/office/drawing/2014/main" id="{4E5A17CC-6DC6-81C0-E692-B9A736A0BC0D}"/>
                </a:ext>
              </a:extLst>
            </p:cNvPr>
            <p:cNvSpPr/>
            <p:nvPr/>
          </p:nvSpPr>
          <p:spPr>
            <a:xfrm>
              <a:off x="2152917" y="1676470"/>
              <a:ext cx="339" cy="109"/>
            </a:xfrm>
            <a:custGeom>
              <a:avLst/>
              <a:gdLst/>
              <a:ahLst/>
              <a:cxnLst/>
              <a:rect l="l" t="t" r="r" b="b"/>
              <a:pathLst>
                <a:path w="25" h="8" extrusionOk="0">
                  <a:moveTo>
                    <a:pt x="25"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5918;p59">
              <a:extLst>
                <a:ext uri="{FF2B5EF4-FFF2-40B4-BE49-F238E27FC236}">
                  <a16:creationId xmlns:a16="http://schemas.microsoft.com/office/drawing/2014/main" id="{4CEFB9BB-CE1F-596E-6791-B662A3CFB469}"/>
                </a:ext>
              </a:extLst>
            </p:cNvPr>
            <p:cNvSpPr/>
            <p:nvPr/>
          </p:nvSpPr>
          <p:spPr>
            <a:xfrm>
              <a:off x="2152198" y="1676606"/>
              <a:ext cx="394" cy="68"/>
            </a:xfrm>
            <a:custGeom>
              <a:avLst/>
              <a:gdLst/>
              <a:ahLst/>
              <a:cxnLst/>
              <a:rect l="l" t="t" r="r" b="b"/>
              <a:pathLst>
                <a:path w="29" h="5" extrusionOk="0">
                  <a:moveTo>
                    <a:pt x="29"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5919;p59">
              <a:extLst>
                <a:ext uri="{FF2B5EF4-FFF2-40B4-BE49-F238E27FC236}">
                  <a16:creationId xmlns:a16="http://schemas.microsoft.com/office/drawing/2014/main" id="{3DE9B0FD-D442-27A5-83B6-CAE3FFCF7AEB}"/>
                </a:ext>
              </a:extLst>
            </p:cNvPr>
            <p:cNvSpPr/>
            <p:nvPr/>
          </p:nvSpPr>
          <p:spPr>
            <a:xfrm>
              <a:off x="2150962" y="1676851"/>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5920;p59">
              <a:extLst>
                <a:ext uri="{FF2B5EF4-FFF2-40B4-BE49-F238E27FC236}">
                  <a16:creationId xmlns:a16="http://schemas.microsoft.com/office/drawing/2014/main" id="{0E0D0E41-D2E4-4C64-B880-B753162FAD0B}"/>
                </a:ext>
              </a:extLst>
            </p:cNvPr>
            <p:cNvSpPr/>
            <p:nvPr/>
          </p:nvSpPr>
          <p:spPr>
            <a:xfrm>
              <a:off x="2154913" y="1676036"/>
              <a:ext cx="299" cy="109"/>
            </a:xfrm>
            <a:custGeom>
              <a:avLst/>
              <a:gdLst/>
              <a:ahLst/>
              <a:cxnLst/>
              <a:rect l="l" t="t" r="r" b="b"/>
              <a:pathLst>
                <a:path w="22" h="8" extrusionOk="0">
                  <a:moveTo>
                    <a:pt x="21"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5921;p59">
              <a:extLst>
                <a:ext uri="{FF2B5EF4-FFF2-40B4-BE49-F238E27FC236}">
                  <a16:creationId xmlns:a16="http://schemas.microsoft.com/office/drawing/2014/main" id="{3FDD7751-D53C-E84C-BC60-38D8ED5EA4A2}"/>
                </a:ext>
              </a:extLst>
            </p:cNvPr>
            <p:cNvSpPr/>
            <p:nvPr/>
          </p:nvSpPr>
          <p:spPr>
            <a:xfrm>
              <a:off x="2153528" y="1676375"/>
              <a:ext cx="299" cy="54"/>
            </a:xfrm>
            <a:custGeom>
              <a:avLst/>
              <a:gdLst/>
              <a:ahLst/>
              <a:cxnLst/>
              <a:rect l="l" t="t" r="r" b="b"/>
              <a:pathLst>
                <a:path w="22" h="4" extrusionOk="0">
                  <a:moveTo>
                    <a:pt x="22"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5922;p59">
              <a:extLst>
                <a:ext uri="{FF2B5EF4-FFF2-40B4-BE49-F238E27FC236}">
                  <a16:creationId xmlns:a16="http://schemas.microsoft.com/office/drawing/2014/main" id="{3BCD9890-F5A3-0BD4-5490-36A5C4C2C252}"/>
                </a:ext>
              </a:extLst>
            </p:cNvPr>
            <p:cNvSpPr/>
            <p:nvPr/>
          </p:nvSpPr>
          <p:spPr>
            <a:xfrm>
              <a:off x="2154098" y="1676280"/>
              <a:ext cx="258" cy="54"/>
            </a:xfrm>
            <a:custGeom>
              <a:avLst/>
              <a:gdLst/>
              <a:ahLst/>
              <a:cxnLst/>
              <a:rect l="l" t="t" r="r" b="b"/>
              <a:pathLst>
                <a:path w="19" h="4" extrusionOk="0">
                  <a:moveTo>
                    <a:pt x="18"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5923;p59">
              <a:extLst>
                <a:ext uri="{FF2B5EF4-FFF2-40B4-BE49-F238E27FC236}">
                  <a16:creationId xmlns:a16="http://schemas.microsoft.com/office/drawing/2014/main" id="{F8CBD6A8-200B-6274-C16B-A4DFBA8DEE34}"/>
                </a:ext>
              </a:extLst>
            </p:cNvPr>
            <p:cNvSpPr/>
            <p:nvPr/>
          </p:nvSpPr>
          <p:spPr>
            <a:xfrm>
              <a:off x="2154533" y="1676131"/>
              <a:ext cx="244" cy="109"/>
            </a:xfrm>
            <a:custGeom>
              <a:avLst/>
              <a:gdLst/>
              <a:ahLst/>
              <a:cxnLst/>
              <a:rect l="l" t="t" r="r" b="b"/>
              <a:pathLst>
                <a:path w="18" h="8" extrusionOk="0">
                  <a:moveTo>
                    <a:pt x="18"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5924;p59">
              <a:extLst>
                <a:ext uri="{FF2B5EF4-FFF2-40B4-BE49-F238E27FC236}">
                  <a16:creationId xmlns:a16="http://schemas.microsoft.com/office/drawing/2014/main" id="{96952B65-EF74-B16E-8332-CC0BB18A3F9D}"/>
                </a:ext>
              </a:extLst>
            </p:cNvPr>
            <p:cNvSpPr/>
            <p:nvPr/>
          </p:nvSpPr>
          <p:spPr>
            <a:xfrm>
              <a:off x="2164703" y="1669098"/>
              <a:ext cx="149" cy="68"/>
            </a:xfrm>
            <a:custGeom>
              <a:avLst/>
              <a:gdLst/>
              <a:ahLst/>
              <a:cxnLst/>
              <a:rect l="l" t="t" r="r" b="b"/>
              <a:pathLst>
                <a:path w="11" h="5" extrusionOk="0">
                  <a:moveTo>
                    <a:pt x="11"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5925;p59">
              <a:extLst>
                <a:ext uri="{FF2B5EF4-FFF2-40B4-BE49-F238E27FC236}">
                  <a16:creationId xmlns:a16="http://schemas.microsoft.com/office/drawing/2014/main" id="{67C0992D-1BBF-055E-8BC2-1F951FD0793B}"/>
                </a:ext>
              </a:extLst>
            </p:cNvPr>
            <p:cNvSpPr/>
            <p:nvPr/>
          </p:nvSpPr>
          <p:spPr>
            <a:xfrm>
              <a:off x="2145450" y="1667387"/>
              <a:ext cx="1018" cy="109"/>
            </a:xfrm>
            <a:custGeom>
              <a:avLst/>
              <a:gdLst/>
              <a:ahLst/>
              <a:cxnLst/>
              <a:rect l="l" t="t" r="r" b="b"/>
              <a:pathLst>
                <a:path w="75" h="8" extrusionOk="0">
                  <a:moveTo>
                    <a:pt x="1" y="1"/>
                  </a:moveTo>
                  <a:lnTo>
                    <a:pt x="74" y="8"/>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5926;p59">
              <a:extLst>
                <a:ext uri="{FF2B5EF4-FFF2-40B4-BE49-F238E27FC236}">
                  <a16:creationId xmlns:a16="http://schemas.microsoft.com/office/drawing/2014/main" id="{87E19B89-8B3D-384F-AA22-168FA8B475CB}"/>
                </a:ext>
              </a:extLst>
            </p:cNvPr>
            <p:cNvSpPr/>
            <p:nvPr/>
          </p:nvSpPr>
          <p:spPr>
            <a:xfrm>
              <a:off x="2166888" y="1665201"/>
              <a:ext cx="299" cy="149"/>
            </a:xfrm>
            <a:custGeom>
              <a:avLst/>
              <a:gdLst/>
              <a:ahLst/>
              <a:cxnLst/>
              <a:rect l="l" t="t" r="r" b="b"/>
              <a:pathLst>
                <a:path w="22" h="11" extrusionOk="0">
                  <a:moveTo>
                    <a:pt x="0" y="11"/>
                  </a:moveTo>
                  <a:lnTo>
                    <a:pt x="18" y="0"/>
                  </a:lnTo>
                  <a:lnTo>
                    <a:pt x="21" y="7"/>
                  </a:ln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5927;p59">
              <a:extLst>
                <a:ext uri="{FF2B5EF4-FFF2-40B4-BE49-F238E27FC236}">
                  <a16:creationId xmlns:a16="http://schemas.microsoft.com/office/drawing/2014/main" id="{CFB8DA17-0C15-F31C-EB0B-46F5A509A948}"/>
                </a:ext>
              </a:extLst>
            </p:cNvPr>
            <p:cNvSpPr/>
            <p:nvPr/>
          </p:nvSpPr>
          <p:spPr>
            <a:xfrm>
              <a:off x="2146590" y="1667482"/>
              <a:ext cx="964" cy="68"/>
            </a:xfrm>
            <a:custGeom>
              <a:avLst/>
              <a:gdLst/>
              <a:ahLst/>
              <a:cxnLst/>
              <a:rect l="l" t="t" r="r" b="b"/>
              <a:pathLst>
                <a:path w="71" h="5" extrusionOk="0">
                  <a:moveTo>
                    <a:pt x="7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5928;p59">
              <a:extLst>
                <a:ext uri="{FF2B5EF4-FFF2-40B4-BE49-F238E27FC236}">
                  <a16:creationId xmlns:a16="http://schemas.microsoft.com/office/drawing/2014/main" id="{C23787AA-D1C6-556E-D15A-DB3A689B328C}"/>
                </a:ext>
              </a:extLst>
            </p:cNvPr>
            <p:cNvSpPr/>
            <p:nvPr/>
          </p:nvSpPr>
          <p:spPr>
            <a:xfrm>
              <a:off x="2167174" y="1665296"/>
              <a:ext cx="720" cy="1154"/>
            </a:xfrm>
            <a:custGeom>
              <a:avLst/>
              <a:gdLst/>
              <a:ahLst/>
              <a:cxnLst/>
              <a:rect l="l" t="t" r="r" b="b"/>
              <a:pathLst>
                <a:path w="53" h="85" extrusionOk="0">
                  <a:moveTo>
                    <a:pt x="0" y="0"/>
                  </a:moveTo>
                  <a:cubicBezTo>
                    <a:pt x="14" y="21"/>
                    <a:pt x="35" y="53"/>
                    <a:pt x="53" y="85"/>
                  </a:cubicBezTo>
                  <a:cubicBezTo>
                    <a:pt x="35" y="53"/>
                    <a:pt x="18" y="21"/>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5929;p59">
              <a:extLst>
                <a:ext uri="{FF2B5EF4-FFF2-40B4-BE49-F238E27FC236}">
                  <a16:creationId xmlns:a16="http://schemas.microsoft.com/office/drawing/2014/main" id="{782FD056-1719-7E9B-0ADE-CE0B2F848D96}"/>
                </a:ext>
              </a:extLst>
            </p:cNvPr>
            <p:cNvSpPr/>
            <p:nvPr/>
          </p:nvSpPr>
          <p:spPr>
            <a:xfrm>
              <a:off x="2167934" y="1666532"/>
              <a:ext cx="149" cy="258"/>
            </a:xfrm>
            <a:custGeom>
              <a:avLst/>
              <a:gdLst/>
              <a:ahLst/>
              <a:cxnLst/>
              <a:rect l="l" t="t" r="r" b="b"/>
              <a:pathLst>
                <a:path w="11" h="19" extrusionOk="0">
                  <a:moveTo>
                    <a:pt x="11" y="18"/>
                  </a:moveTo>
                  <a:lnTo>
                    <a:pt x="11" y="18"/>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5930;p59">
              <a:extLst>
                <a:ext uri="{FF2B5EF4-FFF2-40B4-BE49-F238E27FC236}">
                  <a16:creationId xmlns:a16="http://schemas.microsoft.com/office/drawing/2014/main" id="{CAC51068-A2BF-E2D0-1739-00BBA3E124D1}"/>
                </a:ext>
              </a:extLst>
            </p:cNvPr>
            <p:cNvSpPr/>
            <p:nvPr/>
          </p:nvSpPr>
          <p:spPr>
            <a:xfrm>
              <a:off x="2167119" y="1665201"/>
              <a:ext cx="109" cy="109"/>
            </a:xfrm>
            <a:custGeom>
              <a:avLst/>
              <a:gdLst/>
              <a:ahLst/>
              <a:cxnLst/>
              <a:rect l="l" t="t" r="r" b="b"/>
              <a:pathLst>
                <a:path w="8" h="8" extrusionOk="0">
                  <a:moveTo>
                    <a:pt x="1" y="0"/>
                  </a:moveTo>
                  <a:lnTo>
                    <a:pt x="1" y="0"/>
                  </a:lnTo>
                  <a:lnTo>
                    <a:pt x="8" y="7"/>
                  </a:lnTo>
                  <a:lnTo>
                    <a:pt x="8"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5931;p59">
              <a:extLst>
                <a:ext uri="{FF2B5EF4-FFF2-40B4-BE49-F238E27FC236}">
                  <a16:creationId xmlns:a16="http://schemas.microsoft.com/office/drawing/2014/main" id="{E202E831-DD26-7352-ABDA-B554431A652F}"/>
                </a:ext>
              </a:extLst>
            </p:cNvPr>
            <p:cNvSpPr/>
            <p:nvPr/>
          </p:nvSpPr>
          <p:spPr>
            <a:xfrm>
              <a:off x="2196637" y="1711826"/>
              <a:ext cx="45172" cy="43706"/>
            </a:xfrm>
            <a:custGeom>
              <a:avLst/>
              <a:gdLst/>
              <a:ahLst/>
              <a:cxnLst/>
              <a:rect l="l" t="t" r="r" b="b"/>
              <a:pathLst>
                <a:path w="3327" h="3219" extrusionOk="0">
                  <a:moveTo>
                    <a:pt x="3299" y="1"/>
                  </a:moveTo>
                  <a:lnTo>
                    <a:pt x="3285" y="25"/>
                  </a:lnTo>
                  <a:lnTo>
                    <a:pt x="3274" y="29"/>
                  </a:lnTo>
                  <a:lnTo>
                    <a:pt x="3257" y="32"/>
                  </a:lnTo>
                  <a:lnTo>
                    <a:pt x="3246" y="32"/>
                  </a:lnTo>
                  <a:lnTo>
                    <a:pt x="3222" y="39"/>
                  </a:lnTo>
                  <a:lnTo>
                    <a:pt x="3215" y="39"/>
                  </a:lnTo>
                  <a:lnTo>
                    <a:pt x="3197" y="43"/>
                  </a:lnTo>
                  <a:lnTo>
                    <a:pt x="3190" y="46"/>
                  </a:lnTo>
                  <a:lnTo>
                    <a:pt x="3180" y="53"/>
                  </a:lnTo>
                  <a:lnTo>
                    <a:pt x="3173" y="53"/>
                  </a:lnTo>
                  <a:lnTo>
                    <a:pt x="3162" y="60"/>
                  </a:lnTo>
                  <a:lnTo>
                    <a:pt x="3159" y="60"/>
                  </a:lnTo>
                  <a:lnTo>
                    <a:pt x="3145" y="67"/>
                  </a:lnTo>
                  <a:cubicBezTo>
                    <a:pt x="3148" y="74"/>
                    <a:pt x="3148" y="85"/>
                    <a:pt x="3152" y="92"/>
                  </a:cubicBezTo>
                  <a:cubicBezTo>
                    <a:pt x="3152" y="120"/>
                    <a:pt x="3145" y="148"/>
                    <a:pt x="3127" y="172"/>
                  </a:cubicBezTo>
                  <a:cubicBezTo>
                    <a:pt x="3092" y="225"/>
                    <a:pt x="3015" y="260"/>
                    <a:pt x="2914" y="267"/>
                  </a:cubicBezTo>
                  <a:lnTo>
                    <a:pt x="2865" y="267"/>
                  </a:lnTo>
                  <a:cubicBezTo>
                    <a:pt x="2816" y="263"/>
                    <a:pt x="2396" y="232"/>
                    <a:pt x="2255" y="162"/>
                  </a:cubicBezTo>
                  <a:lnTo>
                    <a:pt x="2245" y="158"/>
                  </a:lnTo>
                  <a:lnTo>
                    <a:pt x="2231" y="155"/>
                  </a:lnTo>
                  <a:lnTo>
                    <a:pt x="2227" y="155"/>
                  </a:lnTo>
                  <a:lnTo>
                    <a:pt x="2210" y="151"/>
                  </a:lnTo>
                  <a:lnTo>
                    <a:pt x="1692" y="151"/>
                  </a:lnTo>
                  <a:lnTo>
                    <a:pt x="1643" y="155"/>
                  </a:lnTo>
                  <a:lnTo>
                    <a:pt x="1594" y="155"/>
                  </a:lnTo>
                  <a:cubicBezTo>
                    <a:pt x="1546" y="228"/>
                    <a:pt x="1209" y="416"/>
                    <a:pt x="1052" y="416"/>
                  </a:cubicBezTo>
                  <a:cubicBezTo>
                    <a:pt x="1037" y="416"/>
                    <a:pt x="1024" y="414"/>
                    <a:pt x="1013" y="410"/>
                  </a:cubicBezTo>
                  <a:cubicBezTo>
                    <a:pt x="1002" y="421"/>
                    <a:pt x="992" y="431"/>
                    <a:pt x="981" y="445"/>
                  </a:cubicBezTo>
                  <a:cubicBezTo>
                    <a:pt x="936" y="505"/>
                    <a:pt x="869" y="547"/>
                    <a:pt x="796" y="571"/>
                  </a:cubicBezTo>
                  <a:cubicBezTo>
                    <a:pt x="778" y="575"/>
                    <a:pt x="761" y="578"/>
                    <a:pt x="740" y="582"/>
                  </a:cubicBezTo>
                  <a:lnTo>
                    <a:pt x="460" y="582"/>
                  </a:lnTo>
                  <a:cubicBezTo>
                    <a:pt x="460" y="585"/>
                    <a:pt x="456" y="589"/>
                    <a:pt x="456" y="592"/>
                  </a:cubicBezTo>
                  <a:cubicBezTo>
                    <a:pt x="453" y="596"/>
                    <a:pt x="449" y="606"/>
                    <a:pt x="446" y="613"/>
                  </a:cubicBezTo>
                  <a:lnTo>
                    <a:pt x="442" y="627"/>
                  </a:lnTo>
                  <a:cubicBezTo>
                    <a:pt x="439" y="634"/>
                    <a:pt x="432" y="645"/>
                    <a:pt x="428" y="652"/>
                  </a:cubicBezTo>
                  <a:lnTo>
                    <a:pt x="421" y="666"/>
                  </a:lnTo>
                  <a:cubicBezTo>
                    <a:pt x="418" y="676"/>
                    <a:pt x="411" y="687"/>
                    <a:pt x="404" y="697"/>
                  </a:cubicBezTo>
                  <a:lnTo>
                    <a:pt x="397" y="711"/>
                  </a:lnTo>
                  <a:cubicBezTo>
                    <a:pt x="390" y="722"/>
                    <a:pt x="386" y="732"/>
                    <a:pt x="379" y="743"/>
                  </a:cubicBezTo>
                  <a:lnTo>
                    <a:pt x="365" y="764"/>
                  </a:lnTo>
                  <a:lnTo>
                    <a:pt x="348" y="789"/>
                  </a:lnTo>
                  <a:lnTo>
                    <a:pt x="330" y="813"/>
                  </a:lnTo>
                  <a:lnTo>
                    <a:pt x="316" y="831"/>
                  </a:lnTo>
                  <a:cubicBezTo>
                    <a:pt x="309" y="841"/>
                    <a:pt x="302" y="852"/>
                    <a:pt x="295" y="862"/>
                  </a:cubicBezTo>
                  <a:lnTo>
                    <a:pt x="284" y="873"/>
                  </a:lnTo>
                  <a:cubicBezTo>
                    <a:pt x="274" y="883"/>
                    <a:pt x="263" y="897"/>
                    <a:pt x="253" y="908"/>
                  </a:cubicBezTo>
                  <a:cubicBezTo>
                    <a:pt x="235" y="929"/>
                    <a:pt x="225" y="953"/>
                    <a:pt x="221" y="981"/>
                  </a:cubicBezTo>
                  <a:cubicBezTo>
                    <a:pt x="221" y="992"/>
                    <a:pt x="218" y="1002"/>
                    <a:pt x="214" y="1016"/>
                  </a:cubicBezTo>
                  <a:lnTo>
                    <a:pt x="214" y="1023"/>
                  </a:lnTo>
                  <a:cubicBezTo>
                    <a:pt x="214" y="1027"/>
                    <a:pt x="211" y="1030"/>
                    <a:pt x="211" y="1034"/>
                  </a:cubicBezTo>
                  <a:cubicBezTo>
                    <a:pt x="207" y="1037"/>
                    <a:pt x="211" y="1041"/>
                    <a:pt x="207" y="1044"/>
                  </a:cubicBezTo>
                  <a:cubicBezTo>
                    <a:pt x="204" y="1048"/>
                    <a:pt x="204" y="1051"/>
                    <a:pt x="200" y="1058"/>
                  </a:cubicBezTo>
                  <a:cubicBezTo>
                    <a:pt x="200" y="1062"/>
                    <a:pt x="197" y="1062"/>
                    <a:pt x="193" y="1065"/>
                  </a:cubicBezTo>
                  <a:cubicBezTo>
                    <a:pt x="193" y="1069"/>
                    <a:pt x="186" y="1076"/>
                    <a:pt x="183" y="1079"/>
                  </a:cubicBezTo>
                  <a:cubicBezTo>
                    <a:pt x="183" y="1079"/>
                    <a:pt x="179" y="1083"/>
                    <a:pt x="179" y="1086"/>
                  </a:cubicBezTo>
                  <a:cubicBezTo>
                    <a:pt x="172" y="1090"/>
                    <a:pt x="169" y="1093"/>
                    <a:pt x="162" y="1097"/>
                  </a:cubicBezTo>
                  <a:cubicBezTo>
                    <a:pt x="162" y="1097"/>
                    <a:pt x="158" y="1104"/>
                    <a:pt x="155" y="1104"/>
                  </a:cubicBezTo>
                  <a:cubicBezTo>
                    <a:pt x="148" y="1107"/>
                    <a:pt x="141" y="1111"/>
                    <a:pt x="134" y="1114"/>
                  </a:cubicBezTo>
                  <a:lnTo>
                    <a:pt x="127" y="1118"/>
                  </a:lnTo>
                  <a:cubicBezTo>
                    <a:pt x="116" y="1121"/>
                    <a:pt x="109" y="1125"/>
                    <a:pt x="102" y="1125"/>
                  </a:cubicBezTo>
                  <a:lnTo>
                    <a:pt x="88" y="1132"/>
                  </a:lnTo>
                  <a:cubicBezTo>
                    <a:pt x="57" y="1135"/>
                    <a:pt x="22" y="1254"/>
                    <a:pt x="1" y="1317"/>
                  </a:cubicBezTo>
                  <a:lnTo>
                    <a:pt x="1" y="1324"/>
                  </a:lnTo>
                  <a:cubicBezTo>
                    <a:pt x="200" y="1419"/>
                    <a:pt x="323" y="1629"/>
                    <a:pt x="299" y="1849"/>
                  </a:cubicBezTo>
                  <a:cubicBezTo>
                    <a:pt x="291" y="1898"/>
                    <a:pt x="323" y="1947"/>
                    <a:pt x="369" y="1965"/>
                  </a:cubicBezTo>
                  <a:cubicBezTo>
                    <a:pt x="393" y="1976"/>
                    <a:pt x="419" y="1981"/>
                    <a:pt x="445" y="1981"/>
                  </a:cubicBezTo>
                  <a:cubicBezTo>
                    <a:pt x="494" y="1981"/>
                    <a:pt x="541" y="1963"/>
                    <a:pt x="575" y="1926"/>
                  </a:cubicBezTo>
                  <a:cubicBezTo>
                    <a:pt x="614" y="1881"/>
                    <a:pt x="671" y="1857"/>
                    <a:pt x="740" y="1857"/>
                  </a:cubicBezTo>
                  <a:cubicBezTo>
                    <a:pt x="788" y="1857"/>
                    <a:pt x="842" y="1868"/>
                    <a:pt x="901" y="1891"/>
                  </a:cubicBezTo>
                  <a:cubicBezTo>
                    <a:pt x="1016" y="1933"/>
                    <a:pt x="1181" y="2045"/>
                    <a:pt x="1181" y="2150"/>
                  </a:cubicBezTo>
                  <a:cubicBezTo>
                    <a:pt x="1184" y="2175"/>
                    <a:pt x="1170" y="2199"/>
                    <a:pt x="1149" y="2217"/>
                  </a:cubicBezTo>
                  <a:cubicBezTo>
                    <a:pt x="1128" y="2236"/>
                    <a:pt x="1102" y="2243"/>
                    <a:pt x="1069" y="2243"/>
                  </a:cubicBezTo>
                  <a:cubicBezTo>
                    <a:pt x="1036" y="2243"/>
                    <a:pt x="997" y="2236"/>
                    <a:pt x="950" y="2227"/>
                  </a:cubicBezTo>
                  <a:cubicBezTo>
                    <a:pt x="891" y="2217"/>
                    <a:pt x="820" y="2204"/>
                    <a:pt x="752" y="2204"/>
                  </a:cubicBezTo>
                  <a:cubicBezTo>
                    <a:pt x="686" y="2204"/>
                    <a:pt x="621" y="2216"/>
                    <a:pt x="572" y="2252"/>
                  </a:cubicBezTo>
                  <a:cubicBezTo>
                    <a:pt x="558" y="2259"/>
                    <a:pt x="537" y="2280"/>
                    <a:pt x="533" y="2294"/>
                  </a:cubicBezTo>
                  <a:cubicBezTo>
                    <a:pt x="530" y="2322"/>
                    <a:pt x="575" y="2374"/>
                    <a:pt x="610" y="2416"/>
                  </a:cubicBezTo>
                  <a:cubicBezTo>
                    <a:pt x="666" y="2486"/>
                    <a:pt x="740" y="2574"/>
                    <a:pt x="712" y="2675"/>
                  </a:cubicBezTo>
                  <a:cubicBezTo>
                    <a:pt x="694" y="2749"/>
                    <a:pt x="715" y="2826"/>
                    <a:pt x="761" y="2882"/>
                  </a:cubicBezTo>
                  <a:cubicBezTo>
                    <a:pt x="799" y="2935"/>
                    <a:pt x="862" y="2970"/>
                    <a:pt x="929" y="2970"/>
                  </a:cubicBezTo>
                  <a:lnTo>
                    <a:pt x="939" y="2970"/>
                  </a:lnTo>
                  <a:cubicBezTo>
                    <a:pt x="1051" y="2970"/>
                    <a:pt x="1160" y="3054"/>
                    <a:pt x="1254" y="3124"/>
                  </a:cubicBezTo>
                  <a:cubicBezTo>
                    <a:pt x="1300" y="3159"/>
                    <a:pt x="1373" y="3215"/>
                    <a:pt x="1405" y="3218"/>
                  </a:cubicBezTo>
                  <a:cubicBezTo>
                    <a:pt x="1408" y="3173"/>
                    <a:pt x="1359" y="3033"/>
                    <a:pt x="1331" y="2963"/>
                  </a:cubicBezTo>
                  <a:cubicBezTo>
                    <a:pt x="1279" y="2815"/>
                    <a:pt x="1254" y="2742"/>
                    <a:pt x="1289" y="2693"/>
                  </a:cubicBezTo>
                  <a:cubicBezTo>
                    <a:pt x="1310" y="2659"/>
                    <a:pt x="1340" y="2648"/>
                    <a:pt x="1373" y="2648"/>
                  </a:cubicBezTo>
                  <a:cubicBezTo>
                    <a:pt x="1408" y="2648"/>
                    <a:pt x="1448" y="2660"/>
                    <a:pt x="1485" y="2668"/>
                  </a:cubicBezTo>
                  <a:cubicBezTo>
                    <a:pt x="1533" y="2684"/>
                    <a:pt x="1575" y="2695"/>
                    <a:pt x="1609" y="2695"/>
                  </a:cubicBezTo>
                  <a:cubicBezTo>
                    <a:pt x="1636" y="2695"/>
                    <a:pt x="1659" y="2687"/>
                    <a:pt x="1674" y="2668"/>
                  </a:cubicBezTo>
                  <a:cubicBezTo>
                    <a:pt x="1695" y="2644"/>
                    <a:pt x="1692" y="2633"/>
                    <a:pt x="1692" y="2630"/>
                  </a:cubicBezTo>
                  <a:cubicBezTo>
                    <a:pt x="1675" y="2600"/>
                    <a:pt x="1590" y="2560"/>
                    <a:pt x="1488" y="2560"/>
                  </a:cubicBezTo>
                  <a:cubicBezTo>
                    <a:pt x="1483" y="2560"/>
                    <a:pt x="1479" y="2560"/>
                    <a:pt x="1475" y="2560"/>
                  </a:cubicBezTo>
                  <a:cubicBezTo>
                    <a:pt x="1472" y="2560"/>
                    <a:pt x="1469" y="2560"/>
                    <a:pt x="1466" y="2560"/>
                  </a:cubicBezTo>
                  <a:cubicBezTo>
                    <a:pt x="1382" y="2560"/>
                    <a:pt x="1352" y="2514"/>
                    <a:pt x="1345" y="2490"/>
                  </a:cubicBezTo>
                  <a:cubicBezTo>
                    <a:pt x="1328" y="2437"/>
                    <a:pt x="1349" y="2378"/>
                    <a:pt x="1398" y="2343"/>
                  </a:cubicBezTo>
                  <a:cubicBezTo>
                    <a:pt x="1444" y="2306"/>
                    <a:pt x="1500" y="2288"/>
                    <a:pt x="1556" y="2288"/>
                  </a:cubicBezTo>
                  <a:cubicBezTo>
                    <a:pt x="1607" y="2288"/>
                    <a:pt x="1658" y="2303"/>
                    <a:pt x="1702" y="2332"/>
                  </a:cubicBezTo>
                  <a:cubicBezTo>
                    <a:pt x="1748" y="2359"/>
                    <a:pt x="1784" y="2370"/>
                    <a:pt x="1816" y="2370"/>
                  </a:cubicBezTo>
                  <a:cubicBezTo>
                    <a:pt x="1864" y="2370"/>
                    <a:pt x="1902" y="2347"/>
                    <a:pt x="1944" y="2322"/>
                  </a:cubicBezTo>
                  <a:cubicBezTo>
                    <a:pt x="1975" y="2301"/>
                    <a:pt x="2010" y="2287"/>
                    <a:pt x="2049" y="2280"/>
                  </a:cubicBezTo>
                  <a:cubicBezTo>
                    <a:pt x="2066" y="2238"/>
                    <a:pt x="2070" y="2192"/>
                    <a:pt x="2056" y="2147"/>
                  </a:cubicBezTo>
                  <a:cubicBezTo>
                    <a:pt x="2035" y="2056"/>
                    <a:pt x="1961" y="1982"/>
                    <a:pt x="1870" y="1961"/>
                  </a:cubicBezTo>
                  <a:cubicBezTo>
                    <a:pt x="1839" y="1953"/>
                    <a:pt x="1812" y="1949"/>
                    <a:pt x="1790" y="1949"/>
                  </a:cubicBezTo>
                  <a:cubicBezTo>
                    <a:pt x="1732" y="1949"/>
                    <a:pt x="1700" y="1974"/>
                    <a:pt x="1667" y="2000"/>
                  </a:cubicBezTo>
                  <a:cubicBezTo>
                    <a:pt x="1631" y="2028"/>
                    <a:pt x="1593" y="2051"/>
                    <a:pt x="1548" y="2051"/>
                  </a:cubicBezTo>
                  <a:cubicBezTo>
                    <a:pt x="1504" y="2051"/>
                    <a:pt x="1452" y="2028"/>
                    <a:pt x="1387" y="1961"/>
                  </a:cubicBezTo>
                  <a:cubicBezTo>
                    <a:pt x="1345" y="1916"/>
                    <a:pt x="1300" y="1860"/>
                    <a:pt x="1314" y="1797"/>
                  </a:cubicBezTo>
                  <a:cubicBezTo>
                    <a:pt x="1331" y="1734"/>
                    <a:pt x="1394" y="1709"/>
                    <a:pt x="1454" y="1685"/>
                  </a:cubicBezTo>
                  <a:cubicBezTo>
                    <a:pt x="1520" y="1664"/>
                    <a:pt x="1545" y="1650"/>
                    <a:pt x="1545" y="1625"/>
                  </a:cubicBezTo>
                  <a:cubicBezTo>
                    <a:pt x="1545" y="1538"/>
                    <a:pt x="1415" y="1391"/>
                    <a:pt x="1300" y="1265"/>
                  </a:cubicBezTo>
                  <a:cubicBezTo>
                    <a:pt x="1233" y="1195"/>
                    <a:pt x="1170" y="1121"/>
                    <a:pt x="1114" y="1048"/>
                  </a:cubicBezTo>
                  <a:cubicBezTo>
                    <a:pt x="1065" y="988"/>
                    <a:pt x="1051" y="908"/>
                    <a:pt x="1083" y="841"/>
                  </a:cubicBezTo>
                  <a:cubicBezTo>
                    <a:pt x="1128" y="764"/>
                    <a:pt x="1212" y="718"/>
                    <a:pt x="1303" y="718"/>
                  </a:cubicBezTo>
                  <a:lnTo>
                    <a:pt x="1310" y="718"/>
                  </a:lnTo>
                  <a:cubicBezTo>
                    <a:pt x="1314" y="718"/>
                    <a:pt x="1317" y="718"/>
                    <a:pt x="1320" y="718"/>
                  </a:cubicBezTo>
                  <a:cubicBezTo>
                    <a:pt x="1397" y="718"/>
                    <a:pt x="1466" y="756"/>
                    <a:pt x="1506" y="824"/>
                  </a:cubicBezTo>
                  <a:cubicBezTo>
                    <a:pt x="1539" y="879"/>
                    <a:pt x="1602" y="899"/>
                    <a:pt x="1671" y="899"/>
                  </a:cubicBezTo>
                  <a:cubicBezTo>
                    <a:pt x="1736" y="899"/>
                    <a:pt x="1807" y="881"/>
                    <a:pt x="1860" y="859"/>
                  </a:cubicBezTo>
                  <a:cubicBezTo>
                    <a:pt x="1856" y="834"/>
                    <a:pt x="1853" y="806"/>
                    <a:pt x="1842" y="785"/>
                  </a:cubicBezTo>
                  <a:cubicBezTo>
                    <a:pt x="1818" y="694"/>
                    <a:pt x="1769" y="522"/>
                    <a:pt x="1968" y="445"/>
                  </a:cubicBezTo>
                  <a:cubicBezTo>
                    <a:pt x="2028" y="422"/>
                    <a:pt x="2078" y="413"/>
                    <a:pt x="2120" y="413"/>
                  </a:cubicBezTo>
                  <a:cubicBezTo>
                    <a:pt x="2218" y="413"/>
                    <a:pt x="2274" y="465"/>
                    <a:pt x="2318" y="519"/>
                  </a:cubicBezTo>
                  <a:cubicBezTo>
                    <a:pt x="2325" y="529"/>
                    <a:pt x="2332" y="536"/>
                    <a:pt x="2343" y="547"/>
                  </a:cubicBezTo>
                  <a:cubicBezTo>
                    <a:pt x="2357" y="533"/>
                    <a:pt x="2371" y="522"/>
                    <a:pt x="2385" y="508"/>
                  </a:cubicBezTo>
                  <a:cubicBezTo>
                    <a:pt x="2452" y="442"/>
                    <a:pt x="2557" y="344"/>
                    <a:pt x="2739" y="344"/>
                  </a:cubicBezTo>
                  <a:cubicBezTo>
                    <a:pt x="2875" y="344"/>
                    <a:pt x="2994" y="421"/>
                    <a:pt x="3099" y="498"/>
                  </a:cubicBezTo>
                  <a:lnTo>
                    <a:pt x="3106" y="491"/>
                  </a:lnTo>
                  <a:lnTo>
                    <a:pt x="3127" y="466"/>
                  </a:lnTo>
                  <a:lnTo>
                    <a:pt x="3138" y="456"/>
                  </a:lnTo>
                  <a:cubicBezTo>
                    <a:pt x="3141" y="449"/>
                    <a:pt x="3148" y="445"/>
                    <a:pt x="3152" y="438"/>
                  </a:cubicBezTo>
                  <a:cubicBezTo>
                    <a:pt x="3152" y="435"/>
                    <a:pt x="3155" y="431"/>
                    <a:pt x="3159" y="428"/>
                  </a:cubicBezTo>
                  <a:cubicBezTo>
                    <a:pt x="3159" y="424"/>
                    <a:pt x="3162" y="421"/>
                    <a:pt x="3166" y="417"/>
                  </a:cubicBezTo>
                  <a:cubicBezTo>
                    <a:pt x="3166" y="410"/>
                    <a:pt x="3169" y="403"/>
                    <a:pt x="3169" y="396"/>
                  </a:cubicBezTo>
                  <a:cubicBezTo>
                    <a:pt x="3169" y="330"/>
                    <a:pt x="3215" y="288"/>
                    <a:pt x="3257" y="253"/>
                  </a:cubicBezTo>
                  <a:cubicBezTo>
                    <a:pt x="3299" y="214"/>
                    <a:pt x="3327" y="186"/>
                    <a:pt x="3327" y="144"/>
                  </a:cubicBezTo>
                  <a:cubicBezTo>
                    <a:pt x="3327" y="130"/>
                    <a:pt x="3327" y="120"/>
                    <a:pt x="3323" y="106"/>
                  </a:cubicBezTo>
                  <a:cubicBezTo>
                    <a:pt x="3323" y="102"/>
                    <a:pt x="3323" y="99"/>
                    <a:pt x="3323" y="92"/>
                  </a:cubicBezTo>
                  <a:cubicBezTo>
                    <a:pt x="3320" y="88"/>
                    <a:pt x="3320" y="74"/>
                    <a:pt x="3316" y="67"/>
                  </a:cubicBezTo>
                  <a:lnTo>
                    <a:pt x="3313" y="50"/>
                  </a:lnTo>
                  <a:cubicBezTo>
                    <a:pt x="3309" y="39"/>
                    <a:pt x="3309" y="32"/>
                    <a:pt x="3306" y="22"/>
                  </a:cubicBezTo>
                  <a:lnTo>
                    <a:pt x="3302" y="11"/>
                  </a:lnTo>
                  <a:lnTo>
                    <a:pt x="329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5932;p59">
              <a:extLst>
                <a:ext uri="{FF2B5EF4-FFF2-40B4-BE49-F238E27FC236}">
                  <a16:creationId xmlns:a16="http://schemas.microsoft.com/office/drawing/2014/main" id="{EBE2EEE2-855D-6DC0-5131-2738F84E8F8E}"/>
                </a:ext>
              </a:extLst>
            </p:cNvPr>
            <p:cNvSpPr/>
            <p:nvPr/>
          </p:nvSpPr>
          <p:spPr>
            <a:xfrm>
              <a:off x="2220411" y="1765512"/>
              <a:ext cx="17176" cy="3557"/>
            </a:xfrm>
            <a:custGeom>
              <a:avLst/>
              <a:gdLst/>
              <a:ahLst/>
              <a:cxnLst/>
              <a:rect l="l" t="t" r="r" b="b"/>
              <a:pathLst>
                <a:path w="1265" h="262" extrusionOk="0">
                  <a:moveTo>
                    <a:pt x="149" y="0"/>
                  </a:moveTo>
                  <a:cubicBezTo>
                    <a:pt x="138" y="0"/>
                    <a:pt x="127" y="2"/>
                    <a:pt x="116" y="6"/>
                  </a:cubicBezTo>
                  <a:cubicBezTo>
                    <a:pt x="74" y="17"/>
                    <a:pt x="32" y="34"/>
                    <a:pt x="0" y="62"/>
                  </a:cubicBezTo>
                  <a:cubicBezTo>
                    <a:pt x="70" y="83"/>
                    <a:pt x="144" y="108"/>
                    <a:pt x="214" y="132"/>
                  </a:cubicBezTo>
                  <a:cubicBezTo>
                    <a:pt x="375" y="192"/>
                    <a:pt x="553" y="258"/>
                    <a:pt x="739" y="262"/>
                  </a:cubicBezTo>
                  <a:cubicBezTo>
                    <a:pt x="921" y="262"/>
                    <a:pt x="1096" y="227"/>
                    <a:pt x="1264" y="164"/>
                  </a:cubicBezTo>
                  <a:lnTo>
                    <a:pt x="1264" y="164"/>
                  </a:lnTo>
                  <a:cubicBezTo>
                    <a:pt x="1253" y="165"/>
                    <a:pt x="1241" y="166"/>
                    <a:pt x="1230" y="166"/>
                  </a:cubicBezTo>
                  <a:cubicBezTo>
                    <a:pt x="1186" y="166"/>
                    <a:pt x="1142" y="155"/>
                    <a:pt x="1103" y="136"/>
                  </a:cubicBezTo>
                  <a:cubicBezTo>
                    <a:pt x="1079" y="120"/>
                    <a:pt x="1012" y="117"/>
                    <a:pt x="935" y="117"/>
                  </a:cubicBezTo>
                  <a:cubicBezTo>
                    <a:pt x="892" y="117"/>
                    <a:pt x="845" y="118"/>
                    <a:pt x="802" y="118"/>
                  </a:cubicBezTo>
                  <a:cubicBezTo>
                    <a:pt x="744" y="120"/>
                    <a:pt x="686" y="122"/>
                    <a:pt x="630" y="122"/>
                  </a:cubicBezTo>
                  <a:cubicBezTo>
                    <a:pt x="460" y="122"/>
                    <a:pt x="306" y="106"/>
                    <a:pt x="224" y="27"/>
                  </a:cubicBezTo>
                  <a:cubicBezTo>
                    <a:pt x="203" y="10"/>
                    <a:pt x="176" y="0"/>
                    <a:pt x="14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5933;p59">
              <a:extLst>
                <a:ext uri="{FF2B5EF4-FFF2-40B4-BE49-F238E27FC236}">
                  <a16:creationId xmlns:a16="http://schemas.microsoft.com/office/drawing/2014/main" id="{464BEAE4-50BD-7552-65B2-74C36305F02E}"/>
                </a:ext>
              </a:extLst>
            </p:cNvPr>
            <p:cNvSpPr/>
            <p:nvPr/>
          </p:nvSpPr>
          <p:spPr>
            <a:xfrm>
              <a:off x="2239039" y="1718289"/>
              <a:ext cx="109" cy="163"/>
            </a:xfrm>
            <a:custGeom>
              <a:avLst/>
              <a:gdLst/>
              <a:ahLst/>
              <a:cxnLst/>
              <a:rect l="l" t="t" r="r" b="b"/>
              <a:pathLst>
                <a:path w="8" h="12" extrusionOk="0">
                  <a:moveTo>
                    <a:pt x="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5934;p59">
              <a:extLst>
                <a:ext uri="{FF2B5EF4-FFF2-40B4-BE49-F238E27FC236}">
                  <a16:creationId xmlns:a16="http://schemas.microsoft.com/office/drawing/2014/main" id="{12991834-A03D-9F23-84A1-B644F28BFD96}"/>
                </a:ext>
              </a:extLst>
            </p:cNvPr>
            <p:cNvSpPr/>
            <p:nvPr/>
          </p:nvSpPr>
          <p:spPr>
            <a:xfrm>
              <a:off x="2241701" y="1713591"/>
              <a:ext cx="68" cy="489"/>
            </a:xfrm>
            <a:custGeom>
              <a:avLst/>
              <a:gdLst/>
              <a:ahLst/>
              <a:cxnLst/>
              <a:rect l="l" t="t" r="r" b="b"/>
              <a:pathLst>
                <a:path w="5" h="36" extrusionOk="0">
                  <a:moveTo>
                    <a:pt x="1" y="0"/>
                  </a:moveTo>
                  <a:cubicBezTo>
                    <a:pt x="1" y="11"/>
                    <a:pt x="1" y="25"/>
                    <a:pt x="4" y="35"/>
                  </a:cubicBezTo>
                  <a:cubicBezTo>
                    <a:pt x="1" y="25"/>
                    <a:pt x="1"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5935;p59">
              <a:extLst>
                <a:ext uri="{FF2B5EF4-FFF2-40B4-BE49-F238E27FC236}">
                  <a16:creationId xmlns:a16="http://schemas.microsoft.com/office/drawing/2014/main" id="{0171E587-BB04-782C-1992-EE420DF7CEC8}"/>
                </a:ext>
              </a:extLst>
            </p:cNvPr>
            <p:cNvSpPr/>
            <p:nvPr/>
          </p:nvSpPr>
          <p:spPr>
            <a:xfrm>
              <a:off x="2239515" y="1717529"/>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5936;p59">
              <a:extLst>
                <a:ext uri="{FF2B5EF4-FFF2-40B4-BE49-F238E27FC236}">
                  <a16:creationId xmlns:a16="http://schemas.microsoft.com/office/drawing/2014/main" id="{3C473927-CC79-F5B7-35C3-D7BD6556F848}"/>
                </a:ext>
              </a:extLst>
            </p:cNvPr>
            <p:cNvSpPr/>
            <p:nvPr/>
          </p:nvSpPr>
          <p:spPr>
            <a:xfrm>
              <a:off x="2241415" y="1712397"/>
              <a:ext cx="109" cy="394"/>
            </a:xfrm>
            <a:custGeom>
              <a:avLst/>
              <a:gdLst/>
              <a:ahLst/>
              <a:cxnLst/>
              <a:rect l="l" t="t" r="r" b="b"/>
              <a:pathLst>
                <a:path w="8" h="29" extrusionOk="0">
                  <a:moveTo>
                    <a:pt x="1" y="1"/>
                  </a:moveTo>
                  <a:cubicBezTo>
                    <a:pt x="4" y="11"/>
                    <a:pt x="8" y="22"/>
                    <a:pt x="8" y="29"/>
                  </a:cubicBezTo>
                  <a:cubicBezTo>
                    <a:pt x="8" y="22"/>
                    <a:pt x="4"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5937;p59">
              <a:extLst>
                <a:ext uri="{FF2B5EF4-FFF2-40B4-BE49-F238E27FC236}">
                  <a16:creationId xmlns:a16="http://schemas.microsoft.com/office/drawing/2014/main" id="{EA262816-2856-F4E2-BE97-3CA35FAEA7FA}"/>
                </a:ext>
              </a:extLst>
            </p:cNvPr>
            <p:cNvSpPr/>
            <p:nvPr/>
          </p:nvSpPr>
          <p:spPr>
            <a:xfrm>
              <a:off x="2241415" y="1712166"/>
              <a:ext cx="14" cy="109"/>
            </a:xfrm>
            <a:custGeom>
              <a:avLst/>
              <a:gdLst/>
              <a:ahLst/>
              <a:cxnLst/>
              <a:rect l="l" t="t" r="r" b="b"/>
              <a:pathLst>
                <a:path w="1" h="8" extrusionOk="0">
                  <a:moveTo>
                    <a:pt x="1" y="7"/>
                  </a:moveTo>
                  <a:lnTo>
                    <a:pt x="1" y="0"/>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5938;p59">
              <a:extLst>
                <a:ext uri="{FF2B5EF4-FFF2-40B4-BE49-F238E27FC236}">
                  <a16:creationId xmlns:a16="http://schemas.microsoft.com/office/drawing/2014/main" id="{DDA420A9-7F08-44C3-8A6C-D3DFB806A743}"/>
                </a:ext>
              </a:extLst>
            </p:cNvPr>
            <p:cNvSpPr/>
            <p:nvPr/>
          </p:nvSpPr>
          <p:spPr>
            <a:xfrm>
              <a:off x="2239324" y="1717963"/>
              <a:ext cx="109" cy="149"/>
            </a:xfrm>
            <a:custGeom>
              <a:avLst/>
              <a:gdLst/>
              <a:ahLst/>
              <a:cxnLst/>
              <a:rect l="l" t="t" r="r" b="b"/>
              <a:pathLst>
                <a:path w="8" h="11" extrusionOk="0">
                  <a:moveTo>
                    <a:pt x="8" y="0"/>
                  </a:moveTo>
                  <a:lnTo>
                    <a:pt x="8" y="0"/>
                  </a:lnTo>
                  <a:cubicBezTo>
                    <a:pt x="4" y="4"/>
                    <a:pt x="4" y="7"/>
                    <a:pt x="1" y="11"/>
                  </a:cubicBezTo>
                  <a:cubicBezTo>
                    <a:pt x="4" y="7"/>
                    <a:pt x="8" y="4"/>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5939;p59">
              <a:extLst>
                <a:ext uri="{FF2B5EF4-FFF2-40B4-BE49-F238E27FC236}">
                  <a16:creationId xmlns:a16="http://schemas.microsoft.com/office/drawing/2014/main" id="{0B2B966C-DE1F-DDCB-F166-A3E2E5AB2E10}"/>
                </a:ext>
              </a:extLst>
            </p:cNvPr>
            <p:cNvSpPr/>
            <p:nvPr/>
          </p:nvSpPr>
          <p:spPr>
            <a:xfrm>
              <a:off x="2238618" y="1718764"/>
              <a:ext cx="149" cy="163"/>
            </a:xfrm>
            <a:custGeom>
              <a:avLst/>
              <a:gdLst/>
              <a:ahLst/>
              <a:cxnLst/>
              <a:rect l="l" t="t" r="r" b="b"/>
              <a:pathLst>
                <a:path w="11" h="12" extrusionOk="0">
                  <a:moveTo>
                    <a:pt x="0" y="1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5940;p59">
              <a:extLst>
                <a:ext uri="{FF2B5EF4-FFF2-40B4-BE49-F238E27FC236}">
                  <a16:creationId xmlns:a16="http://schemas.microsoft.com/office/drawing/2014/main" id="{A7A47764-9917-E85F-8DFA-6F39B354AECF}"/>
                </a:ext>
              </a:extLst>
            </p:cNvPr>
            <p:cNvSpPr/>
            <p:nvPr/>
          </p:nvSpPr>
          <p:spPr>
            <a:xfrm>
              <a:off x="2241605" y="1713062"/>
              <a:ext cx="68" cy="353"/>
            </a:xfrm>
            <a:custGeom>
              <a:avLst/>
              <a:gdLst/>
              <a:ahLst/>
              <a:cxnLst/>
              <a:rect l="l" t="t" r="r" b="b"/>
              <a:pathLst>
                <a:path w="5" h="26" extrusionOk="0">
                  <a:moveTo>
                    <a:pt x="1" y="1"/>
                  </a:moveTo>
                  <a:cubicBezTo>
                    <a:pt x="1" y="8"/>
                    <a:pt x="4" y="15"/>
                    <a:pt x="4" y="25"/>
                  </a:cubicBezTo>
                  <a:cubicBezTo>
                    <a:pt x="4" y="15"/>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5941;p59">
              <a:extLst>
                <a:ext uri="{FF2B5EF4-FFF2-40B4-BE49-F238E27FC236}">
                  <a16:creationId xmlns:a16="http://schemas.microsoft.com/office/drawing/2014/main" id="{C4239075-FE51-AB24-A3A7-8D174CB1D1FC}"/>
                </a:ext>
              </a:extLst>
            </p:cNvPr>
            <p:cNvSpPr/>
            <p:nvPr/>
          </p:nvSpPr>
          <p:spPr>
            <a:xfrm>
              <a:off x="2196637" y="1727427"/>
              <a:ext cx="1398" cy="2620"/>
            </a:xfrm>
            <a:custGeom>
              <a:avLst/>
              <a:gdLst/>
              <a:ahLst/>
              <a:cxnLst/>
              <a:rect l="l" t="t" r="r" b="b"/>
              <a:pathLst>
                <a:path w="103" h="193" extrusionOk="0">
                  <a:moveTo>
                    <a:pt x="102" y="0"/>
                  </a:moveTo>
                  <a:cubicBezTo>
                    <a:pt x="101" y="0"/>
                    <a:pt x="100" y="0"/>
                    <a:pt x="99" y="1"/>
                  </a:cubicBezTo>
                  <a:lnTo>
                    <a:pt x="99" y="1"/>
                  </a:lnTo>
                  <a:lnTo>
                    <a:pt x="102" y="0"/>
                  </a:lnTo>
                  <a:close/>
                  <a:moveTo>
                    <a:pt x="99" y="1"/>
                  </a:moveTo>
                  <a:lnTo>
                    <a:pt x="88" y="4"/>
                  </a:lnTo>
                  <a:cubicBezTo>
                    <a:pt x="93" y="4"/>
                    <a:pt x="96" y="2"/>
                    <a:pt x="99" y="1"/>
                  </a:cubicBezTo>
                  <a:close/>
                  <a:moveTo>
                    <a:pt x="88" y="4"/>
                  </a:moveTo>
                  <a:cubicBezTo>
                    <a:pt x="60" y="11"/>
                    <a:pt x="22" y="126"/>
                    <a:pt x="1" y="193"/>
                  </a:cubicBezTo>
                  <a:cubicBezTo>
                    <a:pt x="22" y="130"/>
                    <a:pt x="60" y="11"/>
                    <a:pt x="88"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5942;p59">
              <a:extLst>
                <a:ext uri="{FF2B5EF4-FFF2-40B4-BE49-F238E27FC236}">
                  <a16:creationId xmlns:a16="http://schemas.microsoft.com/office/drawing/2014/main" id="{A7343DDD-62B3-53A7-9E09-F9D2A727EB1E}"/>
                </a:ext>
              </a:extLst>
            </p:cNvPr>
            <p:cNvSpPr/>
            <p:nvPr/>
          </p:nvSpPr>
          <p:spPr>
            <a:xfrm>
              <a:off x="2199054" y="1726762"/>
              <a:ext cx="68" cy="122"/>
            </a:xfrm>
            <a:custGeom>
              <a:avLst/>
              <a:gdLst/>
              <a:ahLst/>
              <a:cxnLst/>
              <a:rect l="l" t="t" r="r" b="b"/>
              <a:pathLst>
                <a:path w="5" h="9" extrusionOk="0">
                  <a:moveTo>
                    <a:pt x="5" y="0"/>
                  </a:moveTo>
                  <a:lnTo>
                    <a:pt x="5" y="0"/>
                  </a:lnTo>
                  <a:cubicBezTo>
                    <a:pt x="5" y="0"/>
                    <a:pt x="3" y="4"/>
                    <a:pt x="2" y="6"/>
                  </a:cubicBezTo>
                  <a:lnTo>
                    <a:pt x="2" y="6"/>
                  </a:lnTo>
                  <a:cubicBezTo>
                    <a:pt x="3" y="4"/>
                    <a:pt x="5" y="2"/>
                    <a:pt x="5" y="0"/>
                  </a:cubicBezTo>
                  <a:close/>
                  <a:moveTo>
                    <a:pt x="2" y="6"/>
                  </a:moveTo>
                  <a:cubicBezTo>
                    <a:pt x="1" y="7"/>
                    <a:pt x="0" y="8"/>
                    <a:pt x="0" y="8"/>
                  </a:cubicBezTo>
                  <a:cubicBezTo>
                    <a:pt x="1" y="8"/>
                    <a:pt x="1" y="8"/>
                    <a:pt x="1" y="7"/>
                  </a:cubicBezTo>
                  <a:cubicBezTo>
                    <a:pt x="1" y="7"/>
                    <a:pt x="2" y="7"/>
                    <a:pt x="2" y="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5943;p59">
              <a:extLst>
                <a:ext uri="{FF2B5EF4-FFF2-40B4-BE49-F238E27FC236}">
                  <a16:creationId xmlns:a16="http://schemas.microsoft.com/office/drawing/2014/main" id="{8AA29F65-F502-AC8F-65CC-D0F90230F457}"/>
                </a:ext>
              </a:extLst>
            </p:cNvPr>
            <p:cNvSpPr/>
            <p:nvPr/>
          </p:nvSpPr>
          <p:spPr>
            <a:xfrm>
              <a:off x="2199447" y="1726178"/>
              <a:ext cx="81" cy="122"/>
            </a:xfrm>
            <a:custGeom>
              <a:avLst/>
              <a:gdLst/>
              <a:ahLst/>
              <a:cxnLst/>
              <a:rect l="l" t="t" r="r" b="b"/>
              <a:pathLst>
                <a:path w="6" h="9" extrusionOk="0">
                  <a:moveTo>
                    <a:pt x="5" y="0"/>
                  </a:moveTo>
                  <a:cubicBezTo>
                    <a:pt x="5" y="0"/>
                    <a:pt x="5" y="0"/>
                    <a:pt x="4" y="1"/>
                  </a:cubicBezTo>
                  <a:cubicBezTo>
                    <a:pt x="0" y="5"/>
                    <a:pt x="0" y="5"/>
                    <a:pt x="0" y="8"/>
                  </a:cubicBezTo>
                  <a:cubicBezTo>
                    <a:pt x="0" y="5"/>
                    <a:pt x="5" y="0"/>
                    <a:pt x="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5944;p59">
              <a:extLst>
                <a:ext uri="{FF2B5EF4-FFF2-40B4-BE49-F238E27FC236}">
                  <a16:creationId xmlns:a16="http://schemas.microsoft.com/office/drawing/2014/main" id="{3E471943-9008-17D3-2E89-8AC9116652E0}"/>
                </a:ext>
              </a:extLst>
            </p:cNvPr>
            <p:cNvSpPr/>
            <p:nvPr/>
          </p:nvSpPr>
          <p:spPr>
            <a:xfrm>
              <a:off x="2199542" y="1725947"/>
              <a:ext cx="14" cy="109"/>
            </a:xfrm>
            <a:custGeom>
              <a:avLst/>
              <a:gdLst/>
              <a:ahLst/>
              <a:cxnLst/>
              <a:rect l="l" t="t" r="r" b="b"/>
              <a:pathLst>
                <a:path w="1" h="8" extrusionOk="0">
                  <a:moveTo>
                    <a:pt x="0"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5945;p59">
              <a:extLst>
                <a:ext uri="{FF2B5EF4-FFF2-40B4-BE49-F238E27FC236}">
                  <a16:creationId xmlns:a16="http://schemas.microsoft.com/office/drawing/2014/main" id="{8792D52E-00EA-16E7-B9B6-2E38E937C986}"/>
                </a:ext>
              </a:extLst>
            </p:cNvPr>
            <p:cNvSpPr/>
            <p:nvPr/>
          </p:nvSpPr>
          <p:spPr>
            <a:xfrm>
              <a:off x="2199257" y="1726463"/>
              <a:ext cx="109" cy="122"/>
            </a:xfrm>
            <a:custGeom>
              <a:avLst/>
              <a:gdLst/>
              <a:ahLst/>
              <a:cxnLst/>
              <a:rect l="l" t="t" r="r" b="b"/>
              <a:pathLst>
                <a:path w="8" h="9" extrusionOk="0">
                  <a:moveTo>
                    <a:pt x="7" y="0"/>
                  </a:moveTo>
                  <a:cubicBezTo>
                    <a:pt x="7" y="0"/>
                    <a:pt x="6" y="2"/>
                    <a:pt x="5" y="3"/>
                  </a:cubicBezTo>
                  <a:lnTo>
                    <a:pt x="5" y="3"/>
                  </a:lnTo>
                  <a:cubicBezTo>
                    <a:pt x="6" y="3"/>
                    <a:pt x="7" y="2"/>
                    <a:pt x="7" y="1"/>
                  </a:cubicBezTo>
                  <a:cubicBezTo>
                    <a:pt x="7" y="1"/>
                    <a:pt x="7" y="0"/>
                    <a:pt x="7" y="0"/>
                  </a:cubicBezTo>
                  <a:close/>
                  <a:moveTo>
                    <a:pt x="5" y="3"/>
                  </a:moveTo>
                  <a:cubicBezTo>
                    <a:pt x="3" y="6"/>
                    <a:pt x="0" y="8"/>
                    <a:pt x="0" y="8"/>
                  </a:cubicBezTo>
                  <a:cubicBezTo>
                    <a:pt x="2" y="8"/>
                    <a:pt x="4" y="5"/>
                    <a:pt x="5" y="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5946;p59">
              <a:extLst>
                <a:ext uri="{FF2B5EF4-FFF2-40B4-BE49-F238E27FC236}">
                  <a16:creationId xmlns:a16="http://schemas.microsoft.com/office/drawing/2014/main" id="{4A5FEEBF-8532-5200-3D48-E8037B8A2E49}"/>
                </a:ext>
              </a:extLst>
            </p:cNvPr>
            <p:cNvSpPr/>
            <p:nvPr/>
          </p:nvSpPr>
          <p:spPr>
            <a:xfrm>
              <a:off x="2200534" y="1723815"/>
              <a:ext cx="109" cy="149"/>
            </a:xfrm>
            <a:custGeom>
              <a:avLst/>
              <a:gdLst/>
              <a:ahLst/>
              <a:cxnLst/>
              <a:rect l="l" t="t" r="r" b="b"/>
              <a:pathLst>
                <a:path w="8" h="11" extrusionOk="0">
                  <a:moveTo>
                    <a:pt x="1" y="11"/>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5947;p59">
              <a:extLst>
                <a:ext uri="{FF2B5EF4-FFF2-40B4-BE49-F238E27FC236}">
                  <a16:creationId xmlns:a16="http://schemas.microsoft.com/office/drawing/2014/main" id="{259CEF82-0CC7-E0F1-0A43-3807974712F6}"/>
                </a:ext>
              </a:extLst>
            </p:cNvPr>
            <p:cNvSpPr/>
            <p:nvPr/>
          </p:nvSpPr>
          <p:spPr>
            <a:xfrm>
              <a:off x="2198728" y="1727033"/>
              <a:ext cx="163" cy="68"/>
            </a:xfrm>
            <a:custGeom>
              <a:avLst/>
              <a:gdLst/>
              <a:ahLst/>
              <a:cxnLst/>
              <a:rect l="l" t="t" r="r" b="b"/>
              <a:pathLst>
                <a:path w="12" h="5" extrusionOk="0">
                  <a:moveTo>
                    <a:pt x="11" y="0"/>
                  </a:moveTo>
                  <a:cubicBezTo>
                    <a:pt x="9" y="0"/>
                    <a:pt x="4" y="5"/>
                    <a:pt x="1" y="5"/>
                  </a:cubicBezTo>
                  <a:cubicBezTo>
                    <a:pt x="4" y="5"/>
                    <a:pt x="8" y="1"/>
                    <a:pt x="11" y="1"/>
                  </a:cubicBezTo>
                  <a:cubicBezTo>
                    <a:pt x="11" y="0"/>
                    <a:pt x="11" y="0"/>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5948;p59">
              <a:extLst>
                <a:ext uri="{FF2B5EF4-FFF2-40B4-BE49-F238E27FC236}">
                  <a16:creationId xmlns:a16="http://schemas.microsoft.com/office/drawing/2014/main" id="{5840CAC9-84CC-F7E6-1C74-3C501832AF4C}"/>
                </a:ext>
              </a:extLst>
            </p:cNvPr>
            <p:cNvSpPr/>
            <p:nvPr/>
          </p:nvSpPr>
          <p:spPr>
            <a:xfrm>
              <a:off x="2198348" y="1727277"/>
              <a:ext cx="109" cy="68"/>
            </a:xfrm>
            <a:custGeom>
              <a:avLst/>
              <a:gdLst/>
              <a:ahLst/>
              <a:cxnLst/>
              <a:rect l="l" t="t" r="r" b="b"/>
              <a:pathLst>
                <a:path w="8" h="5" extrusionOk="0">
                  <a:moveTo>
                    <a:pt x="1" y="4"/>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5949;p59">
              <a:extLst>
                <a:ext uri="{FF2B5EF4-FFF2-40B4-BE49-F238E27FC236}">
                  <a16:creationId xmlns:a16="http://schemas.microsoft.com/office/drawing/2014/main" id="{3B3C35F6-4A8C-D4AC-818F-7E9E482B8766}"/>
                </a:ext>
              </a:extLst>
            </p:cNvPr>
            <p:cNvSpPr/>
            <p:nvPr/>
          </p:nvSpPr>
          <p:spPr>
            <a:xfrm>
              <a:off x="2202733" y="1720149"/>
              <a:ext cx="109" cy="299"/>
            </a:xfrm>
            <a:custGeom>
              <a:avLst/>
              <a:gdLst/>
              <a:ahLst/>
              <a:cxnLst/>
              <a:rect l="l" t="t" r="r" b="b"/>
              <a:pathLst>
                <a:path w="8" h="22" extrusionOk="0">
                  <a:moveTo>
                    <a:pt x="7" y="0"/>
                  </a:moveTo>
                  <a:cubicBezTo>
                    <a:pt x="4" y="7"/>
                    <a:pt x="4" y="14"/>
                    <a:pt x="0" y="21"/>
                  </a:cubicBezTo>
                  <a:cubicBezTo>
                    <a:pt x="4" y="14"/>
                    <a:pt x="7" y="7"/>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5950;p59">
              <a:extLst>
                <a:ext uri="{FF2B5EF4-FFF2-40B4-BE49-F238E27FC236}">
                  <a16:creationId xmlns:a16="http://schemas.microsoft.com/office/drawing/2014/main" id="{3CF366EC-93ED-0CCC-06C9-F41F7ADAED23}"/>
                </a:ext>
              </a:extLst>
            </p:cNvPr>
            <p:cNvSpPr/>
            <p:nvPr/>
          </p:nvSpPr>
          <p:spPr>
            <a:xfrm>
              <a:off x="2202489" y="1720624"/>
              <a:ext cx="163" cy="394"/>
            </a:xfrm>
            <a:custGeom>
              <a:avLst/>
              <a:gdLst/>
              <a:ahLst/>
              <a:cxnLst/>
              <a:rect l="l" t="t" r="r" b="b"/>
              <a:pathLst>
                <a:path w="12" h="29" extrusionOk="0">
                  <a:moveTo>
                    <a:pt x="1" y="28"/>
                  </a:moveTo>
                  <a:cubicBezTo>
                    <a:pt x="4" y="18"/>
                    <a:pt x="8" y="11"/>
                    <a:pt x="11" y="0"/>
                  </a:cubicBezTo>
                  <a:cubicBezTo>
                    <a:pt x="8" y="11"/>
                    <a:pt x="4" y="18"/>
                    <a:pt x="1"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5951;p59">
              <a:extLst>
                <a:ext uri="{FF2B5EF4-FFF2-40B4-BE49-F238E27FC236}">
                  <a16:creationId xmlns:a16="http://schemas.microsoft.com/office/drawing/2014/main" id="{FE31B0AC-EB24-2E7E-60B5-4B2F6167D5A2}"/>
                </a:ext>
              </a:extLst>
            </p:cNvPr>
            <p:cNvSpPr/>
            <p:nvPr/>
          </p:nvSpPr>
          <p:spPr>
            <a:xfrm>
              <a:off x="2202163" y="1721154"/>
              <a:ext cx="204" cy="434"/>
            </a:xfrm>
            <a:custGeom>
              <a:avLst/>
              <a:gdLst/>
              <a:ahLst/>
              <a:cxnLst/>
              <a:rect l="l" t="t" r="r" b="b"/>
              <a:pathLst>
                <a:path w="15" h="32" extrusionOk="0">
                  <a:moveTo>
                    <a:pt x="14" y="0"/>
                  </a:moveTo>
                  <a:cubicBezTo>
                    <a:pt x="11" y="11"/>
                    <a:pt x="4" y="21"/>
                    <a:pt x="0" y="31"/>
                  </a:cubicBezTo>
                  <a:cubicBezTo>
                    <a:pt x="7" y="21"/>
                    <a:pt x="11" y="11"/>
                    <a:pt x="1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5952;p59">
              <a:extLst>
                <a:ext uri="{FF2B5EF4-FFF2-40B4-BE49-F238E27FC236}">
                  <a16:creationId xmlns:a16="http://schemas.microsoft.com/office/drawing/2014/main" id="{CBAEBD9C-C165-2361-9579-5BE343DFF866}"/>
                </a:ext>
              </a:extLst>
            </p:cNvPr>
            <p:cNvSpPr/>
            <p:nvPr/>
          </p:nvSpPr>
          <p:spPr>
            <a:xfrm>
              <a:off x="2201402" y="1722485"/>
              <a:ext cx="244" cy="339"/>
            </a:xfrm>
            <a:custGeom>
              <a:avLst/>
              <a:gdLst/>
              <a:ahLst/>
              <a:cxnLst/>
              <a:rect l="l" t="t" r="r" b="b"/>
              <a:pathLst>
                <a:path w="18" h="25" extrusionOk="0">
                  <a:moveTo>
                    <a:pt x="0" y="25"/>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5953;p59">
              <a:extLst>
                <a:ext uri="{FF2B5EF4-FFF2-40B4-BE49-F238E27FC236}">
                  <a16:creationId xmlns:a16="http://schemas.microsoft.com/office/drawing/2014/main" id="{B1949D55-4186-EA93-A0DD-AE52AF485E31}"/>
                </a:ext>
              </a:extLst>
            </p:cNvPr>
            <p:cNvSpPr/>
            <p:nvPr/>
          </p:nvSpPr>
          <p:spPr>
            <a:xfrm>
              <a:off x="2201783" y="1721806"/>
              <a:ext cx="244" cy="394"/>
            </a:xfrm>
            <a:custGeom>
              <a:avLst/>
              <a:gdLst/>
              <a:ahLst/>
              <a:cxnLst/>
              <a:rect l="l" t="t" r="r" b="b"/>
              <a:pathLst>
                <a:path w="18" h="29" extrusionOk="0">
                  <a:moveTo>
                    <a:pt x="18" y="1"/>
                  </a:moveTo>
                  <a:cubicBezTo>
                    <a:pt x="14" y="8"/>
                    <a:pt x="7" y="19"/>
                    <a:pt x="0" y="29"/>
                  </a:cubicBezTo>
                  <a:cubicBezTo>
                    <a:pt x="7" y="19"/>
                    <a:pt x="14" y="11"/>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5954;p59">
              <a:extLst>
                <a:ext uri="{FF2B5EF4-FFF2-40B4-BE49-F238E27FC236}">
                  <a16:creationId xmlns:a16="http://schemas.microsoft.com/office/drawing/2014/main" id="{B68B17BF-933F-D97E-66CC-156B536EBF00}"/>
                </a:ext>
              </a:extLst>
            </p:cNvPr>
            <p:cNvSpPr/>
            <p:nvPr/>
          </p:nvSpPr>
          <p:spPr>
            <a:xfrm>
              <a:off x="2200968" y="1723150"/>
              <a:ext cx="149" cy="299"/>
            </a:xfrm>
            <a:custGeom>
              <a:avLst/>
              <a:gdLst/>
              <a:ahLst/>
              <a:cxnLst/>
              <a:rect l="l" t="t" r="r" b="b"/>
              <a:pathLst>
                <a:path w="11" h="22" extrusionOk="0">
                  <a:moveTo>
                    <a:pt x="1" y="21"/>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5955;p59">
              <a:extLst>
                <a:ext uri="{FF2B5EF4-FFF2-40B4-BE49-F238E27FC236}">
                  <a16:creationId xmlns:a16="http://schemas.microsoft.com/office/drawing/2014/main" id="{55F3160C-F139-17DD-959A-504E18D74ECF}"/>
                </a:ext>
              </a:extLst>
            </p:cNvPr>
            <p:cNvSpPr/>
            <p:nvPr/>
          </p:nvSpPr>
          <p:spPr>
            <a:xfrm>
              <a:off x="2226344" y="1713917"/>
              <a:ext cx="258" cy="14"/>
            </a:xfrm>
            <a:custGeom>
              <a:avLst/>
              <a:gdLst/>
              <a:ahLst/>
              <a:cxnLst/>
              <a:rect l="l" t="t" r="r" b="b"/>
              <a:pathLst>
                <a:path w="19" h="1" extrusionOk="0">
                  <a:moveTo>
                    <a:pt x="1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5956;p59">
              <a:extLst>
                <a:ext uri="{FF2B5EF4-FFF2-40B4-BE49-F238E27FC236}">
                  <a16:creationId xmlns:a16="http://schemas.microsoft.com/office/drawing/2014/main" id="{07CDB672-921C-790C-39AA-CA50ED9DDB5B}"/>
                </a:ext>
              </a:extLst>
            </p:cNvPr>
            <p:cNvSpPr/>
            <p:nvPr/>
          </p:nvSpPr>
          <p:spPr>
            <a:xfrm>
              <a:off x="2225964" y="1713917"/>
              <a:ext cx="299" cy="14"/>
            </a:xfrm>
            <a:custGeom>
              <a:avLst/>
              <a:gdLst/>
              <a:ahLst/>
              <a:cxnLst/>
              <a:rect l="l" t="t" r="r" b="b"/>
              <a:pathLst>
                <a:path w="22" h="1" extrusionOk="0">
                  <a:moveTo>
                    <a:pt x="22"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5957;p59">
              <a:extLst>
                <a:ext uri="{FF2B5EF4-FFF2-40B4-BE49-F238E27FC236}">
                  <a16:creationId xmlns:a16="http://schemas.microsoft.com/office/drawing/2014/main" id="{FA224C10-1C2D-E16F-9649-504018C7ED5D}"/>
                </a:ext>
              </a:extLst>
            </p:cNvPr>
            <p:cNvSpPr/>
            <p:nvPr/>
          </p:nvSpPr>
          <p:spPr>
            <a:xfrm>
              <a:off x="2225543" y="1713876"/>
              <a:ext cx="299" cy="14"/>
            </a:xfrm>
            <a:custGeom>
              <a:avLst/>
              <a:gdLst/>
              <a:ahLst/>
              <a:cxnLst/>
              <a:rect l="l" t="t" r="r" b="b"/>
              <a:pathLst>
                <a:path w="22" h="1" extrusionOk="0">
                  <a:moveTo>
                    <a:pt x="21"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5958;p59">
              <a:extLst>
                <a:ext uri="{FF2B5EF4-FFF2-40B4-BE49-F238E27FC236}">
                  <a16:creationId xmlns:a16="http://schemas.microsoft.com/office/drawing/2014/main" id="{1FC701AD-E17E-822E-88F2-481F7F0D9DF3}"/>
                </a:ext>
              </a:extLst>
            </p:cNvPr>
            <p:cNvSpPr/>
            <p:nvPr/>
          </p:nvSpPr>
          <p:spPr>
            <a:xfrm>
              <a:off x="2222882" y="171382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5959;p59">
              <a:extLst>
                <a:ext uri="{FF2B5EF4-FFF2-40B4-BE49-F238E27FC236}">
                  <a16:creationId xmlns:a16="http://schemas.microsoft.com/office/drawing/2014/main" id="{DBB071B8-9EFC-0C26-4592-400231142234}"/>
                </a:ext>
              </a:extLst>
            </p:cNvPr>
            <p:cNvSpPr/>
            <p:nvPr/>
          </p:nvSpPr>
          <p:spPr>
            <a:xfrm>
              <a:off x="2226915" y="1714012"/>
              <a:ext cx="204" cy="68"/>
            </a:xfrm>
            <a:custGeom>
              <a:avLst/>
              <a:gdLst/>
              <a:ahLst/>
              <a:cxnLst/>
              <a:rect l="l" t="t" r="r" b="b"/>
              <a:pathLst>
                <a:path w="15" h="5" extrusionOk="0">
                  <a:moveTo>
                    <a:pt x="15"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5960;p59">
              <a:extLst>
                <a:ext uri="{FF2B5EF4-FFF2-40B4-BE49-F238E27FC236}">
                  <a16:creationId xmlns:a16="http://schemas.microsoft.com/office/drawing/2014/main" id="{C7A3DFD9-E1AF-91B9-E69C-15336861C68F}"/>
                </a:ext>
              </a:extLst>
            </p:cNvPr>
            <p:cNvSpPr/>
            <p:nvPr/>
          </p:nvSpPr>
          <p:spPr>
            <a:xfrm>
              <a:off x="2223588" y="171382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5961;p59">
              <a:extLst>
                <a:ext uri="{FF2B5EF4-FFF2-40B4-BE49-F238E27FC236}">
                  <a16:creationId xmlns:a16="http://schemas.microsoft.com/office/drawing/2014/main" id="{135A7CE4-2AA8-3D83-8B47-2BFE02521D47}"/>
                </a:ext>
              </a:extLst>
            </p:cNvPr>
            <p:cNvSpPr/>
            <p:nvPr/>
          </p:nvSpPr>
          <p:spPr>
            <a:xfrm>
              <a:off x="2225014" y="1713822"/>
              <a:ext cx="353" cy="14"/>
            </a:xfrm>
            <a:custGeom>
              <a:avLst/>
              <a:gdLst/>
              <a:ahLst/>
              <a:cxnLst/>
              <a:rect l="l" t="t" r="r" b="b"/>
              <a:pathLst>
                <a:path w="26" h="1" extrusionOk="0">
                  <a:moveTo>
                    <a:pt x="25"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5962;p59">
              <a:extLst>
                <a:ext uri="{FF2B5EF4-FFF2-40B4-BE49-F238E27FC236}">
                  <a16:creationId xmlns:a16="http://schemas.microsoft.com/office/drawing/2014/main" id="{4DA9512B-355F-1B25-9715-34573BFF2708}"/>
                </a:ext>
              </a:extLst>
            </p:cNvPr>
            <p:cNvSpPr/>
            <p:nvPr/>
          </p:nvSpPr>
          <p:spPr>
            <a:xfrm>
              <a:off x="2224824" y="171382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5963;p59">
              <a:extLst>
                <a:ext uri="{FF2B5EF4-FFF2-40B4-BE49-F238E27FC236}">
                  <a16:creationId xmlns:a16="http://schemas.microsoft.com/office/drawing/2014/main" id="{C5B0717D-D911-C9CA-6E46-DB117A72E206}"/>
                </a:ext>
              </a:extLst>
            </p:cNvPr>
            <p:cNvSpPr/>
            <p:nvPr/>
          </p:nvSpPr>
          <p:spPr>
            <a:xfrm>
              <a:off x="2226684" y="1713972"/>
              <a:ext cx="204" cy="14"/>
            </a:xfrm>
            <a:custGeom>
              <a:avLst/>
              <a:gdLst/>
              <a:ahLst/>
              <a:cxnLst/>
              <a:rect l="l" t="t" r="r" b="b"/>
              <a:pathLst>
                <a:path w="15" h="1" extrusionOk="0">
                  <a:moveTo>
                    <a:pt x="1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5964;p59">
              <a:extLst>
                <a:ext uri="{FF2B5EF4-FFF2-40B4-BE49-F238E27FC236}">
                  <a16:creationId xmlns:a16="http://schemas.microsoft.com/office/drawing/2014/main" id="{513D4FE4-3881-31A6-BE7C-19F07217D0F5}"/>
                </a:ext>
              </a:extLst>
            </p:cNvPr>
            <p:cNvSpPr/>
            <p:nvPr/>
          </p:nvSpPr>
          <p:spPr>
            <a:xfrm>
              <a:off x="2240845" y="1712206"/>
              <a:ext cx="258" cy="68"/>
            </a:xfrm>
            <a:custGeom>
              <a:avLst/>
              <a:gdLst/>
              <a:ahLst/>
              <a:cxnLst/>
              <a:rect l="l" t="t" r="r" b="b"/>
              <a:pathLst>
                <a:path w="19" h="5" extrusionOk="0">
                  <a:moveTo>
                    <a:pt x="1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5965;p59">
              <a:extLst>
                <a:ext uri="{FF2B5EF4-FFF2-40B4-BE49-F238E27FC236}">
                  <a16:creationId xmlns:a16="http://schemas.microsoft.com/office/drawing/2014/main" id="{CB17DE30-2301-F035-0C66-04FC470A4948}"/>
                </a:ext>
              </a:extLst>
            </p:cNvPr>
            <p:cNvSpPr/>
            <p:nvPr/>
          </p:nvSpPr>
          <p:spPr>
            <a:xfrm>
              <a:off x="2240370" y="1712301"/>
              <a:ext cx="353" cy="68"/>
            </a:xfrm>
            <a:custGeom>
              <a:avLst/>
              <a:gdLst/>
              <a:ahLst/>
              <a:cxnLst/>
              <a:rect l="l" t="t" r="r" b="b"/>
              <a:pathLst>
                <a:path w="26" h="5" extrusionOk="0">
                  <a:moveTo>
                    <a:pt x="25"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5966;p59">
              <a:extLst>
                <a:ext uri="{FF2B5EF4-FFF2-40B4-BE49-F238E27FC236}">
                  <a16:creationId xmlns:a16="http://schemas.microsoft.com/office/drawing/2014/main" id="{EB1CC03B-0DF5-47B0-D583-C933BE6628AE}"/>
                </a:ext>
              </a:extLst>
            </p:cNvPr>
            <p:cNvSpPr/>
            <p:nvPr/>
          </p:nvSpPr>
          <p:spPr>
            <a:xfrm>
              <a:off x="2241225" y="1712166"/>
              <a:ext cx="163" cy="14"/>
            </a:xfrm>
            <a:custGeom>
              <a:avLst/>
              <a:gdLst/>
              <a:ahLst/>
              <a:cxnLst/>
              <a:rect l="l" t="t" r="r" b="b"/>
              <a:pathLst>
                <a:path w="12" h="1" extrusionOk="0">
                  <a:moveTo>
                    <a:pt x="11" y="0"/>
                  </a:moveTo>
                  <a:lnTo>
                    <a:pt x="11" y="0"/>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5967;p59">
              <a:extLst>
                <a:ext uri="{FF2B5EF4-FFF2-40B4-BE49-F238E27FC236}">
                  <a16:creationId xmlns:a16="http://schemas.microsoft.com/office/drawing/2014/main" id="{CCE5AF15-235B-7782-CAE5-DBA81E4659E5}"/>
                </a:ext>
              </a:extLst>
            </p:cNvPr>
            <p:cNvSpPr/>
            <p:nvPr/>
          </p:nvSpPr>
          <p:spPr>
            <a:xfrm>
              <a:off x="2239379" y="1712682"/>
              <a:ext cx="149" cy="109"/>
            </a:xfrm>
            <a:custGeom>
              <a:avLst/>
              <a:gdLst/>
              <a:ahLst/>
              <a:cxnLst/>
              <a:rect l="l" t="t" r="r" b="b"/>
              <a:pathLst>
                <a:path w="11" h="8" extrusionOk="0">
                  <a:moveTo>
                    <a:pt x="11"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5968;p59">
              <a:extLst>
                <a:ext uri="{FF2B5EF4-FFF2-40B4-BE49-F238E27FC236}">
                  <a16:creationId xmlns:a16="http://schemas.microsoft.com/office/drawing/2014/main" id="{31D01998-308D-92A1-E3D7-23B7F816F80D}"/>
                </a:ext>
              </a:extLst>
            </p:cNvPr>
            <p:cNvSpPr/>
            <p:nvPr/>
          </p:nvSpPr>
          <p:spPr>
            <a:xfrm>
              <a:off x="2240044" y="1712397"/>
              <a:ext cx="244" cy="68"/>
            </a:xfrm>
            <a:custGeom>
              <a:avLst/>
              <a:gdLst/>
              <a:ahLst/>
              <a:cxnLst/>
              <a:rect l="l" t="t" r="r" b="b"/>
              <a:pathLst>
                <a:path w="18" h="5" extrusionOk="0">
                  <a:moveTo>
                    <a:pt x="18"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5969;p59">
              <a:extLst>
                <a:ext uri="{FF2B5EF4-FFF2-40B4-BE49-F238E27FC236}">
                  <a16:creationId xmlns:a16="http://schemas.microsoft.com/office/drawing/2014/main" id="{84BEB2A2-7595-E98D-AB25-210D994CDBD8}"/>
                </a:ext>
              </a:extLst>
            </p:cNvPr>
            <p:cNvSpPr/>
            <p:nvPr/>
          </p:nvSpPr>
          <p:spPr>
            <a:xfrm>
              <a:off x="2227159" y="1714067"/>
              <a:ext cx="149" cy="54"/>
            </a:xfrm>
            <a:custGeom>
              <a:avLst/>
              <a:gdLst/>
              <a:ahLst/>
              <a:cxnLst/>
              <a:rect l="l" t="t" r="r" b="b"/>
              <a:pathLst>
                <a:path w="11" h="4" extrusionOk="0">
                  <a:moveTo>
                    <a:pt x="1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5970;p59">
              <a:extLst>
                <a:ext uri="{FF2B5EF4-FFF2-40B4-BE49-F238E27FC236}">
                  <a16:creationId xmlns:a16="http://schemas.microsoft.com/office/drawing/2014/main" id="{089B0444-2B10-7376-4FA9-40F1E4E21648}"/>
                </a:ext>
              </a:extLst>
            </p:cNvPr>
            <p:cNvSpPr/>
            <p:nvPr/>
          </p:nvSpPr>
          <p:spPr>
            <a:xfrm>
              <a:off x="2239800" y="1712492"/>
              <a:ext cx="163" cy="68"/>
            </a:xfrm>
            <a:custGeom>
              <a:avLst/>
              <a:gdLst/>
              <a:ahLst/>
              <a:cxnLst/>
              <a:rect l="l" t="t" r="r" b="b"/>
              <a:pathLst>
                <a:path w="12" h="5" extrusionOk="0">
                  <a:moveTo>
                    <a:pt x="11"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5971;p59">
              <a:extLst>
                <a:ext uri="{FF2B5EF4-FFF2-40B4-BE49-F238E27FC236}">
                  <a16:creationId xmlns:a16="http://schemas.microsoft.com/office/drawing/2014/main" id="{836914A1-185A-185C-3DA6-1304EACF5CA9}"/>
                </a:ext>
              </a:extLst>
            </p:cNvPr>
            <p:cNvSpPr/>
            <p:nvPr/>
          </p:nvSpPr>
          <p:spPr>
            <a:xfrm>
              <a:off x="2239569" y="1712587"/>
              <a:ext cx="149" cy="68"/>
            </a:xfrm>
            <a:custGeom>
              <a:avLst/>
              <a:gdLst/>
              <a:ahLst/>
              <a:cxnLst/>
              <a:rect l="l" t="t" r="r" b="b"/>
              <a:pathLst>
                <a:path w="11" h="5" extrusionOk="0">
                  <a:moveTo>
                    <a:pt x="11"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5972;p59">
              <a:extLst>
                <a:ext uri="{FF2B5EF4-FFF2-40B4-BE49-F238E27FC236}">
                  <a16:creationId xmlns:a16="http://schemas.microsoft.com/office/drawing/2014/main" id="{4FE243C1-A1C5-2332-AE5E-7BC335A6DE51}"/>
                </a:ext>
              </a:extLst>
            </p:cNvPr>
            <p:cNvSpPr/>
            <p:nvPr/>
          </p:nvSpPr>
          <p:spPr>
            <a:xfrm>
              <a:off x="2223873" y="171382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5973;p59">
              <a:extLst>
                <a:ext uri="{FF2B5EF4-FFF2-40B4-BE49-F238E27FC236}">
                  <a16:creationId xmlns:a16="http://schemas.microsoft.com/office/drawing/2014/main" id="{16C7D3EE-483D-EAD4-CB99-0C6C27958BC0}"/>
                </a:ext>
              </a:extLst>
            </p:cNvPr>
            <p:cNvSpPr/>
            <p:nvPr/>
          </p:nvSpPr>
          <p:spPr>
            <a:xfrm>
              <a:off x="2218320" y="1714067"/>
              <a:ext cx="394" cy="14"/>
            </a:xfrm>
            <a:custGeom>
              <a:avLst/>
              <a:gdLst/>
              <a:ahLst/>
              <a:cxnLst/>
              <a:rect l="l" t="t" r="r" b="b"/>
              <a:pathLst>
                <a:path w="29" h="1" extrusionOk="0">
                  <a:moveTo>
                    <a:pt x="0" y="0"/>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5974;p59">
              <a:extLst>
                <a:ext uri="{FF2B5EF4-FFF2-40B4-BE49-F238E27FC236}">
                  <a16:creationId xmlns:a16="http://schemas.microsoft.com/office/drawing/2014/main" id="{4228AD14-CB38-0B0D-322E-796CB5B80384}"/>
                </a:ext>
              </a:extLst>
            </p:cNvPr>
            <p:cNvSpPr/>
            <p:nvPr/>
          </p:nvSpPr>
          <p:spPr>
            <a:xfrm>
              <a:off x="2221742" y="1713822"/>
              <a:ext cx="394" cy="14"/>
            </a:xfrm>
            <a:custGeom>
              <a:avLst/>
              <a:gdLst/>
              <a:ahLst/>
              <a:cxnLst/>
              <a:rect l="l" t="t" r="r" b="b"/>
              <a:pathLst>
                <a:path w="29" h="1" extrusionOk="0">
                  <a:moveTo>
                    <a:pt x="2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5975;p59">
              <a:extLst>
                <a:ext uri="{FF2B5EF4-FFF2-40B4-BE49-F238E27FC236}">
                  <a16:creationId xmlns:a16="http://schemas.microsoft.com/office/drawing/2014/main" id="{56998D76-8EBD-F7D3-72A7-61907C620214}"/>
                </a:ext>
              </a:extLst>
            </p:cNvPr>
            <p:cNvSpPr/>
            <p:nvPr/>
          </p:nvSpPr>
          <p:spPr>
            <a:xfrm>
              <a:off x="2236188" y="1713157"/>
              <a:ext cx="3245" cy="2349"/>
            </a:xfrm>
            <a:custGeom>
              <a:avLst/>
              <a:gdLst/>
              <a:ahLst/>
              <a:cxnLst/>
              <a:rect l="l" t="t" r="r" b="b"/>
              <a:pathLst>
                <a:path w="239" h="173" extrusionOk="0">
                  <a:moveTo>
                    <a:pt x="1" y="172"/>
                  </a:moveTo>
                  <a:cubicBezTo>
                    <a:pt x="102" y="165"/>
                    <a:pt x="179" y="130"/>
                    <a:pt x="214" y="78"/>
                  </a:cubicBezTo>
                  <a:cubicBezTo>
                    <a:pt x="232" y="53"/>
                    <a:pt x="239" y="29"/>
                    <a:pt x="239" y="1"/>
                  </a:cubicBezTo>
                  <a:cubicBezTo>
                    <a:pt x="239" y="29"/>
                    <a:pt x="232" y="53"/>
                    <a:pt x="214" y="78"/>
                  </a:cubicBezTo>
                  <a:cubicBezTo>
                    <a:pt x="179" y="130"/>
                    <a:pt x="102" y="165"/>
                    <a:pt x="1" y="17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5976;p59">
              <a:extLst>
                <a:ext uri="{FF2B5EF4-FFF2-40B4-BE49-F238E27FC236}">
                  <a16:creationId xmlns:a16="http://schemas.microsoft.com/office/drawing/2014/main" id="{159B5FAF-5961-F0E1-E546-A5339B49BB59}"/>
                </a:ext>
              </a:extLst>
            </p:cNvPr>
            <p:cNvSpPr/>
            <p:nvPr/>
          </p:nvSpPr>
          <p:spPr>
            <a:xfrm>
              <a:off x="2218985" y="1713972"/>
              <a:ext cx="625" cy="54"/>
            </a:xfrm>
            <a:custGeom>
              <a:avLst/>
              <a:gdLst/>
              <a:ahLst/>
              <a:cxnLst/>
              <a:rect l="l" t="t" r="r" b="b"/>
              <a:pathLst>
                <a:path w="46" h="4" extrusionOk="0">
                  <a:moveTo>
                    <a:pt x="46"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5977;p59">
              <a:extLst>
                <a:ext uri="{FF2B5EF4-FFF2-40B4-BE49-F238E27FC236}">
                  <a16:creationId xmlns:a16="http://schemas.microsoft.com/office/drawing/2014/main" id="{56944EF2-F2C4-FD5C-63F7-F6CE1B27B8F6}"/>
                </a:ext>
              </a:extLst>
            </p:cNvPr>
            <p:cNvSpPr/>
            <p:nvPr/>
          </p:nvSpPr>
          <p:spPr>
            <a:xfrm>
              <a:off x="2219977" y="1713917"/>
              <a:ext cx="543" cy="14"/>
            </a:xfrm>
            <a:custGeom>
              <a:avLst/>
              <a:gdLst/>
              <a:ahLst/>
              <a:cxnLst/>
              <a:rect l="l" t="t" r="r" b="b"/>
              <a:pathLst>
                <a:path w="40" h="1" extrusionOk="0">
                  <a:moveTo>
                    <a:pt x="39"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5978;p59">
              <a:extLst>
                <a:ext uri="{FF2B5EF4-FFF2-40B4-BE49-F238E27FC236}">
                  <a16:creationId xmlns:a16="http://schemas.microsoft.com/office/drawing/2014/main" id="{7ADE5770-80F8-E615-74F3-0385C74B7C25}"/>
                </a:ext>
              </a:extLst>
            </p:cNvPr>
            <p:cNvSpPr/>
            <p:nvPr/>
          </p:nvSpPr>
          <p:spPr>
            <a:xfrm>
              <a:off x="2220886" y="1713876"/>
              <a:ext cx="489" cy="14"/>
            </a:xfrm>
            <a:custGeom>
              <a:avLst/>
              <a:gdLst/>
              <a:ahLst/>
              <a:cxnLst/>
              <a:rect l="l" t="t" r="r" b="b"/>
              <a:pathLst>
                <a:path w="36" h="1" extrusionOk="0">
                  <a:moveTo>
                    <a:pt x="35"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5979;p59">
              <a:extLst>
                <a:ext uri="{FF2B5EF4-FFF2-40B4-BE49-F238E27FC236}">
                  <a16:creationId xmlns:a16="http://schemas.microsoft.com/office/drawing/2014/main" id="{C5E9963F-CC98-6E0B-88C3-DA2F41463459}"/>
                </a:ext>
              </a:extLst>
            </p:cNvPr>
            <p:cNvSpPr/>
            <p:nvPr/>
          </p:nvSpPr>
          <p:spPr>
            <a:xfrm>
              <a:off x="2206005" y="1719905"/>
              <a:ext cx="679" cy="68"/>
            </a:xfrm>
            <a:custGeom>
              <a:avLst/>
              <a:gdLst/>
              <a:ahLst/>
              <a:cxnLst/>
              <a:rect l="l" t="t" r="r" b="b"/>
              <a:pathLst>
                <a:path w="50" h="5" extrusionOk="0">
                  <a:moveTo>
                    <a:pt x="15" y="1"/>
                  </a:moveTo>
                  <a:lnTo>
                    <a:pt x="1" y="4"/>
                  </a:lnTo>
                  <a:cubicBezTo>
                    <a:pt x="18" y="4"/>
                    <a:pt x="32" y="1"/>
                    <a:pt x="5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5980;p59">
              <a:extLst>
                <a:ext uri="{FF2B5EF4-FFF2-40B4-BE49-F238E27FC236}">
                  <a16:creationId xmlns:a16="http://schemas.microsoft.com/office/drawing/2014/main" id="{8CB9329B-247E-6DE2-801E-DABD3F7F4092}"/>
                </a:ext>
              </a:extLst>
            </p:cNvPr>
            <p:cNvSpPr/>
            <p:nvPr/>
          </p:nvSpPr>
          <p:spPr>
            <a:xfrm>
              <a:off x="2202923" y="1719973"/>
              <a:ext cx="1480" cy="41"/>
            </a:xfrm>
            <a:custGeom>
              <a:avLst/>
              <a:gdLst/>
              <a:ahLst/>
              <a:cxnLst/>
              <a:rect l="l" t="t" r="r" b="b"/>
              <a:pathLst>
                <a:path w="109" h="3" extrusionOk="0">
                  <a:moveTo>
                    <a:pt x="54" y="0"/>
                  </a:moveTo>
                  <a:cubicBezTo>
                    <a:pt x="36" y="0"/>
                    <a:pt x="18" y="1"/>
                    <a:pt x="0" y="3"/>
                  </a:cubicBezTo>
                  <a:lnTo>
                    <a:pt x="109" y="3"/>
                  </a:lnTo>
                  <a:cubicBezTo>
                    <a:pt x="91" y="1"/>
                    <a:pt x="73" y="0"/>
                    <a:pt x="5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5981;p59">
              <a:extLst>
                <a:ext uri="{FF2B5EF4-FFF2-40B4-BE49-F238E27FC236}">
                  <a16:creationId xmlns:a16="http://schemas.microsoft.com/office/drawing/2014/main" id="{0E11833C-8E11-38D7-1B3B-BA72EFCEDE65}"/>
                </a:ext>
              </a:extLst>
            </p:cNvPr>
            <p:cNvSpPr/>
            <p:nvPr/>
          </p:nvSpPr>
          <p:spPr>
            <a:xfrm>
              <a:off x="2205204" y="1719959"/>
              <a:ext cx="625" cy="14"/>
            </a:xfrm>
            <a:custGeom>
              <a:avLst/>
              <a:gdLst/>
              <a:ahLst/>
              <a:cxnLst/>
              <a:rect l="l" t="t" r="r" b="b"/>
              <a:pathLst>
                <a:path w="46" h="1" extrusionOk="0">
                  <a:moveTo>
                    <a:pt x="25" y="0"/>
                  </a:moveTo>
                  <a:lnTo>
                    <a:pt x="46" y="0"/>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5982;p59">
              <a:extLst>
                <a:ext uri="{FF2B5EF4-FFF2-40B4-BE49-F238E27FC236}">
                  <a16:creationId xmlns:a16="http://schemas.microsoft.com/office/drawing/2014/main" id="{EC7682D9-DF93-618A-3E90-D8AC0B2A5F4E}"/>
                </a:ext>
              </a:extLst>
            </p:cNvPr>
            <p:cNvSpPr/>
            <p:nvPr/>
          </p:nvSpPr>
          <p:spPr>
            <a:xfrm>
              <a:off x="2206725" y="1719715"/>
              <a:ext cx="720" cy="163"/>
            </a:xfrm>
            <a:custGeom>
              <a:avLst/>
              <a:gdLst/>
              <a:ahLst/>
              <a:cxnLst/>
              <a:rect l="l" t="t" r="r" b="b"/>
              <a:pathLst>
                <a:path w="53" h="12" extrusionOk="0">
                  <a:moveTo>
                    <a:pt x="53" y="1"/>
                  </a:moveTo>
                  <a:cubicBezTo>
                    <a:pt x="35" y="4"/>
                    <a:pt x="18" y="8"/>
                    <a:pt x="0" y="11"/>
                  </a:cubicBezTo>
                  <a:cubicBezTo>
                    <a:pt x="18" y="8"/>
                    <a:pt x="35" y="4"/>
                    <a:pt x="5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5983;p59">
              <a:extLst>
                <a:ext uri="{FF2B5EF4-FFF2-40B4-BE49-F238E27FC236}">
                  <a16:creationId xmlns:a16="http://schemas.microsoft.com/office/drawing/2014/main" id="{263E85D5-C86F-898C-F639-9AE1F12007A1}"/>
                </a:ext>
              </a:extLst>
            </p:cNvPr>
            <p:cNvSpPr/>
            <p:nvPr/>
          </p:nvSpPr>
          <p:spPr>
            <a:xfrm>
              <a:off x="2285094" y="1766163"/>
              <a:ext cx="11622" cy="5675"/>
            </a:xfrm>
            <a:custGeom>
              <a:avLst/>
              <a:gdLst/>
              <a:ahLst/>
              <a:cxnLst/>
              <a:rect l="l" t="t" r="r" b="b"/>
              <a:pathLst>
                <a:path w="856" h="418" extrusionOk="0">
                  <a:moveTo>
                    <a:pt x="855" y="0"/>
                  </a:moveTo>
                  <a:cubicBezTo>
                    <a:pt x="680" y="60"/>
                    <a:pt x="502" y="95"/>
                    <a:pt x="320" y="102"/>
                  </a:cubicBezTo>
                  <a:cubicBezTo>
                    <a:pt x="134" y="112"/>
                    <a:pt x="33" y="182"/>
                    <a:pt x="19" y="245"/>
                  </a:cubicBezTo>
                  <a:cubicBezTo>
                    <a:pt x="1" y="305"/>
                    <a:pt x="68" y="350"/>
                    <a:pt x="99" y="368"/>
                  </a:cubicBezTo>
                  <a:cubicBezTo>
                    <a:pt x="162" y="405"/>
                    <a:pt x="233" y="418"/>
                    <a:pt x="301" y="418"/>
                  </a:cubicBezTo>
                  <a:cubicBezTo>
                    <a:pt x="379" y="418"/>
                    <a:pt x="453" y="400"/>
                    <a:pt x="502" y="385"/>
                  </a:cubicBezTo>
                  <a:cubicBezTo>
                    <a:pt x="593" y="361"/>
                    <a:pt x="677" y="315"/>
                    <a:pt x="743" y="252"/>
                  </a:cubicBezTo>
                  <a:cubicBezTo>
                    <a:pt x="736" y="182"/>
                    <a:pt x="778" y="84"/>
                    <a:pt x="85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5984;p59">
              <a:extLst>
                <a:ext uri="{FF2B5EF4-FFF2-40B4-BE49-F238E27FC236}">
                  <a16:creationId xmlns:a16="http://schemas.microsoft.com/office/drawing/2014/main" id="{ABF3FD09-335E-306E-B00B-D774868B8370}"/>
                </a:ext>
              </a:extLst>
            </p:cNvPr>
            <p:cNvSpPr/>
            <p:nvPr/>
          </p:nvSpPr>
          <p:spPr>
            <a:xfrm>
              <a:off x="1868957" y="1453664"/>
              <a:ext cx="77052" cy="36456"/>
            </a:xfrm>
            <a:custGeom>
              <a:avLst/>
              <a:gdLst/>
              <a:ahLst/>
              <a:cxnLst/>
              <a:rect l="l" t="t" r="r" b="b"/>
              <a:pathLst>
                <a:path w="5675" h="2685" extrusionOk="0">
                  <a:moveTo>
                    <a:pt x="4170" y="0"/>
                  </a:moveTo>
                  <a:cubicBezTo>
                    <a:pt x="4167" y="0"/>
                    <a:pt x="4165" y="1"/>
                    <a:pt x="4163" y="2"/>
                  </a:cubicBezTo>
                  <a:cubicBezTo>
                    <a:pt x="4135" y="12"/>
                    <a:pt x="4128" y="51"/>
                    <a:pt x="4135" y="142"/>
                  </a:cubicBezTo>
                  <a:cubicBezTo>
                    <a:pt x="4142" y="194"/>
                    <a:pt x="4142" y="247"/>
                    <a:pt x="4128" y="296"/>
                  </a:cubicBezTo>
                  <a:cubicBezTo>
                    <a:pt x="4109" y="351"/>
                    <a:pt x="4065" y="368"/>
                    <a:pt x="4015" y="368"/>
                  </a:cubicBezTo>
                  <a:cubicBezTo>
                    <a:pt x="3970" y="368"/>
                    <a:pt x="3920" y="355"/>
                    <a:pt x="3879" y="345"/>
                  </a:cubicBezTo>
                  <a:cubicBezTo>
                    <a:pt x="3858" y="338"/>
                    <a:pt x="3830" y="331"/>
                    <a:pt x="3806" y="327"/>
                  </a:cubicBezTo>
                  <a:cubicBezTo>
                    <a:pt x="3802" y="383"/>
                    <a:pt x="3767" y="429"/>
                    <a:pt x="3715" y="450"/>
                  </a:cubicBezTo>
                  <a:cubicBezTo>
                    <a:pt x="3699" y="455"/>
                    <a:pt x="3683" y="457"/>
                    <a:pt x="3667" y="457"/>
                  </a:cubicBezTo>
                  <a:cubicBezTo>
                    <a:pt x="3602" y="457"/>
                    <a:pt x="3532" y="418"/>
                    <a:pt x="3473" y="348"/>
                  </a:cubicBezTo>
                  <a:cubicBezTo>
                    <a:pt x="3450" y="322"/>
                    <a:pt x="3417" y="308"/>
                    <a:pt x="3381" y="308"/>
                  </a:cubicBezTo>
                  <a:cubicBezTo>
                    <a:pt x="3369" y="308"/>
                    <a:pt x="3356" y="310"/>
                    <a:pt x="3343" y="313"/>
                  </a:cubicBezTo>
                  <a:cubicBezTo>
                    <a:pt x="3319" y="317"/>
                    <a:pt x="3291" y="331"/>
                    <a:pt x="3273" y="352"/>
                  </a:cubicBezTo>
                  <a:cubicBezTo>
                    <a:pt x="3280" y="390"/>
                    <a:pt x="3263" y="429"/>
                    <a:pt x="3231" y="450"/>
                  </a:cubicBezTo>
                  <a:cubicBezTo>
                    <a:pt x="3216" y="460"/>
                    <a:pt x="3200" y="464"/>
                    <a:pt x="3183" y="464"/>
                  </a:cubicBezTo>
                  <a:cubicBezTo>
                    <a:pt x="3131" y="464"/>
                    <a:pt x="3065" y="424"/>
                    <a:pt x="2965" y="359"/>
                  </a:cubicBezTo>
                  <a:lnTo>
                    <a:pt x="2892" y="317"/>
                  </a:lnTo>
                  <a:cubicBezTo>
                    <a:pt x="2869" y="304"/>
                    <a:pt x="2845" y="298"/>
                    <a:pt x="2821" y="298"/>
                  </a:cubicBezTo>
                  <a:cubicBezTo>
                    <a:pt x="2791" y="298"/>
                    <a:pt x="2763" y="307"/>
                    <a:pt x="2738" y="324"/>
                  </a:cubicBezTo>
                  <a:cubicBezTo>
                    <a:pt x="2664" y="376"/>
                    <a:pt x="2622" y="464"/>
                    <a:pt x="2626" y="499"/>
                  </a:cubicBezTo>
                  <a:cubicBezTo>
                    <a:pt x="2643" y="618"/>
                    <a:pt x="2584" y="649"/>
                    <a:pt x="2559" y="660"/>
                  </a:cubicBezTo>
                  <a:cubicBezTo>
                    <a:pt x="2548" y="664"/>
                    <a:pt x="2537" y="666"/>
                    <a:pt x="2526" y="666"/>
                  </a:cubicBezTo>
                  <a:cubicBezTo>
                    <a:pt x="2454" y="666"/>
                    <a:pt x="2377" y="589"/>
                    <a:pt x="2286" y="429"/>
                  </a:cubicBezTo>
                  <a:cubicBezTo>
                    <a:pt x="2271" y="405"/>
                    <a:pt x="2240" y="355"/>
                    <a:pt x="2210" y="355"/>
                  </a:cubicBezTo>
                  <a:cubicBezTo>
                    <a:pt x="2205" y="355"/>
                    <a:pt x="2200" y="356"/>
                    <a:pt x="2195" y="359"/>
                  </a:cubicBezTo>
                  <a:cubicBezTo>
                    <a:pt x="2143" y="401"/>
                    <a:pt x="2125" y="471"/>
                    <a:pt x="2150" y="534"/>
                  </a:cubicBezTo>
                  <a:cubicBezTo>
                    <a:pt x="2220" y="656"/>
                    <a:pt x="2220" y="800"/>
                    <a:pt x="2153" y="863"/>
                  </a:cubicBezTo>
                  <a:cubicBezTo>
                    <a:pt x="2129" y="885"/>
                    <a:pt x="2098" y="897"/>
                    <a:pt x="2066" y="897"/>
                  </a:cubicBezTo>
                  <a:cubicBezTo>
                    <a:pt x="2038" y="897"/>
                    <a:pt x="2010" y="888"/>
                    <a:pt x="1985" y="870"/>
                  </a:cubicBezTo>
                  <a:cubicBezTo>
                    <a:pt x="1972" y="862"/>
                    <a:pt x="1957" y="858"/>
                    <a:pt x="1941" y="858"/>
                  </a:cubicBezTo>
                  <a:cubicBezTo>
                    <a:pt x="1865" y="858"/>
                    <a:pt x="1768" y="938"/>
                    <a:pt x="1719" y="1013"/>
                  </a:cubicBezTo>
                  <a:cubicBezTo>
                    <a:pt x="1701" y="1043"/>
                    <a:pt x="1665" y="1061"/>
                    <a:pt x="1629" y="1061"/>
                  </a:cubicBezTo>
                  <a:cubicBezTo>
                    <a:pt x="1623" y="1061"/>
                    <a:pt x="1617" y="1060"/>
                    <a:pt x="1611" y="1059"/>
                  </a:cubicBezTo>
                  <a:cubicBezTo>
                    <a:pt x="1512" y="1038"/>
                    <a:pt x="1414" y="866"/>
                    <a:pt x="1393" y="726"/>
                  </a:cubicBezTo>
                  <a:cubicBezTo>
                    <a:pt x="1376" y="618"/>
                    <a:pt x="1407" y="534"/>
                    <a:pt x="1481" y="488"/>
                  </a:cubicBezTo>
                  <a:cubicBezTo>
                    <a:pt x="1432" y="373"/>
                    <a:pt x="889" y="54"/>
                    <a:pt x="690" y="54"/>
                  </a:cubicBezTo>
                  <a:cubicBezTo>
                    <a:pt x="669" y="54"/>
                    <a:pt x="651" y="58"/>
                    <a:pt x="634" y="61"/>
                  </a:cubicBezTo>
                  <a:cubicBezTo>
                    <a:pt x="644" y="86"/>
                    <a:pt x="690" y="149"/>
                    <a:pt x="809" y="247"/>
                  </a:cubicBezTo>
                  <a:cubicBezTo>
                    <a:pt x="833" y="264"/>
                    <a:pt x="896" y="317"/>
                    <a:pt x="882" y="376"/>
                  </a:cubicBezTo>
                  <a:cubicBezTo>
                    <a:pt x="872" y="411"/>
                    <a:pt x="844" y="436"/>
                    <a:pt x="812" y="443"/>
                  </a:cubicBezTo>
                  <a:cubicBezTo>
                    <a:pt x="802" y="445"/>
                    <a:pt x="790" y="446"/>
                    <a:pt x="778" y="446"/>
                  </a:cubicBezTo>
                  <a:cubicBezTo>
                    <a:pt x="694" y="446"/>
                    <a:pt x="573" y="397"/>
                    <a:pt x="515" y="320"/>
                  </a:cubicBezTo>
                  <a:cubicBezTo>
                    <a:pt x="503" y="305"/>
                    <a:pt x="485" y="295"/>
                    <a:pt x="467" y="295"/>
                  </a:cubicBezTo>
                  <a:cubicBezTo>
                    <a:pt x="464" y="295"/>
                    <a:pt x="461" y="295"/>
                    <a:pt x="459" y="296"/>
                  </a:cubicBezTo>
                  <a:cubicBezTo>
                    <a:pt x="399" y="299"/>
                    <a:pt x="319" y="362"/>
                    <a:pt x="266" y="450"/>
                  </a:cubicBezTo>
                  <a:cubicBezTo>
                    <a:pt x="221" y="520"/>
                    <a:pt x="168" y="586"/>
                    <a:pt x="109" y="642"/>
                  </a:cubicBezTo>
                  <a:cubicBezTo>
                    <a:pt x="53" y="698"/>
                    <a:pt x="7" y="747"/>
                    <a:pt x="0" y="789"/>
                  </a:cubicBezTo>
                  <a:cubicBezTo>
                    <a:pt x="0" y="793"/>
                    <a:pt x="7" y="810"/>
                    <a:pt x="39" y="831"/>
                  </a:cubicBezTo>
                  <a:cubicBezTo>
                    <a:pt x="106" y="866"/>
                    <a:pt x="181" y="884"/>
                    <a:pt x="255" y="884"/>
                  </a:cubicBezTo>
                  <a:cubicBezTo>
                    <a:pt x="316" y="884"/>
                    <a:pt x="376" y="872"/>
                    <a:pt x="434" y="849"/>
                  </a:cubicBezTo>
                  <a:cubicBezTo>
                    <a:pt x="564" y="796"/>
                    <a:pt x="714" y="760"/>
                    <a:pt x="850" y="760"/>
                  </a:cubicBezTo>
                  <a:cubicBezTo>
                    <a:pt x="974" y="760"/>
                    <a:pt x="1088" y="790"/>
                    <a:pt x="1166" y="863"/>
                  </a:cubicBezTo>
                  <a:cubicBezTo>
                    <a:pt x="1201" y="887"/>
                    <a:pt x="1218" y="929"/>
                    <a:pt x="1215" y="971"/>
                  </a:cubicBezTo>
                  <a:cubicBezTo>
                    <a:pt x="1211" y="1038"/>
                    <a:pt x="1148" y="1076"/>
                    <a:pt x="1099" y="1112"/>
                  </a:cubicBezTo>
                  <a:cubicBezTo>
                    <a:pt x="1092" y="1119"/>
                    <a:pt x="1078" y="1126"/>
                    <a:pt x="1068" y="1133"/>
                  </a:cubicBezTo>
                  <a:cubicBezTo>
                    <a:pt x="1148" y="1199"/>
                    <a:pt x="1141" y="1259"/>
                    <a:pt x="1131" y="1290"/>
                  </a:cubicBezTo>
                  <a:cubicBezTo>
                    <a:pt x="1102" y="1362"/>
                    <a:pt x="1007" y="1401"/>
                    <a:pt x="845" y="1401"/>
                  </a:cubicBezTo>
                  <a:cubicBezTo>
                    <a:pt x="809" y="1401"/>
                    <a:pt x="770" y="1399"/>
                    <a:pt x="728" y="1395"/>
                  </a:cubicBezTo>
                  <a:cubicBezTo>
                    <a:pt x="693" y="1392"/>
                    <a:pt x="659" y="1391"/>
                    <a:pt x="625" y="1391"/>
                  </a:cubicBezTo>
                  <a:cubicBezTo>
                    <a:pt x="435" y="1391"/>
                    <a:pt x="268" y="1429"/>
                    <a:pt x="200" y="1465"/>
                  </a:cubicBezTo>
                  <a:cubicBezTo>
                    <a:pt x="308" y="1465"/>
                    <a:pt x="417" y="1458"/>
                    <a:pt x="525" y="1444"/>
                  </a:cubicBezTo>
                  <a:cubicBezTo>
                    <a:pt x="650" y="1428"/>
                    <a:pt x="739" y="1419"/>
                    <a:pt x="804" y="1419"/>
                  </a:cubicBezTo>
                  <a:cubicBezTo>
                    <a:pt x="869" y="1419"/>
                    <a:pt x="910" y="1428"/>
                    <a:pt x="938" y="1451"/>
                  </a:cubicBezTo>
                  <a:cubicBezTo>
                    <a:pt x="956" y="1465"/>
                    <a:pt x="966" y="1486"/>
                    <a:pt x="970" y="1511"/>
                  </a:cubicBezTo>
                  <a:lnTo>
                    <a:pt x="970" y="1542"/>
                  </a:lnTo>
                  <a:cubicBezTo>
                    <a:pt x="970" y="1581"/>
                    <a:pt x="977" y="1658"/>
                    <a:pt x="998" y="1672"/>
                  </a:cubicBezTo>
                  <a:cubicBezTo>
                    <a:pt x="1001" y="1674"/>
                    <a:pt x="1006" y="1676"/>
                    <a:pt x="1014" y="1676"/>
                  </a:cubicBezTo>
                  <a:cubicBezTo>
                    <a:pt x="1026" y="1676"/>
                    <a:pt x="1046" y="1672"/>
                    <a:pt x="1071" y="1661"/>
                  </a:cubicBezTo>
                  <a:cubicBezTo>
                    <a:pt x="1098" y="1650"/>
                    <a:pt x="1132" y="1638"/>
                    <a:pt x="1166" y="1638"/>
                  </a:cubicBezTo>
                  <a:cubicBezTo>
                    <a:pt x="1187" y="1638"/>
                    <a:pt x="1207" y="1642"/>
                    <a:pt x="1225" y="1654"/>
                  </a:cubicBezTo>
                  <a:cubicBezTo>
                    <a:pt x="1274" y="1686"/>
                    <a:pt x="1278" y="1749"/>
                    <a:pt x="1281" y="1794"/>
                  </a:cubicBezTo>
                  <a:cubicBezTo>
                    <a:pt x="1278" y="1812"/>
                    <a:pt x="1281" y="1829"/>
                    <a:pt x="1285" y="1847"/>
                  </a:cubicBezTo>
                  <a:cubicBezTo>
                    <a:pt x="1351" y="1875"/>
                    <a:pt x="1386" y="1948"/>
                    <a:pt x="1372" y="2018"/>
                  </a:cubicBezTo>
                  <a:cubicBezTo>
                    <a:pt x="1358" y="2106"/>
                    <a:pt x="1271" y="2211"/>
                    <a:pt x="1075" y="2221"/>
                  </a:cubicBezTo>
                  <a:cubicBezTo>
                    <a:pt x="900" y="2232"/>
                    <a:pt x="844" y="2256"/>
                    <a:pt x="826" y="2267"/>
                  </a:cubicBezTo>
                  <a:cubicBezTo>
                    <a:pt x="830" y="2274"/>
                    <a:pt x="837" y="2281"/>
                    <a:pt x="844" y="2288"/>
                  </a:cubicBezTo>
                  <a:cubicBezTo>
                    <a:pt x="880" y="2325"/>
                    <a:pt x="935" y="2339"/>
                    <a:pt x="1003" y="2339"/>
                  </a:cubicBezTo>
                  <a:cubicBezTo>
                    <a:pt x="1107" y="2339"/>
                    <a:pt x="1239" y="2306"/>
                    <a:pt x="1369" y="2274"/>
                  </a:cubicBezTo>
                  <a:lnTo>
                    <a:pt x="1477" y="2246"/>
                  </a:lnTo>
                  <a:cubicBezTo>
                    <a:pt x="1505" y="2239"/>
                    <a:pt x="1537" y="2235"/>
                    <a:pt x="1565" y="2235"/>
                  </a:cubicBezTo>
                  <a:cubicBezTo>
                    <a:pt x="1754" y="2235"/>
                    <a:pt x="1971" y="2358"/>
                    <a:pt x="2181" y="2477"/>
                  </a:cubicBezTo>
                  <a:cubicBezTo>
                    <a:pt x="2286" y="2540"/>
                    <a:pt x="2398" y="2596"/>
                    <a:pt x="2510" y="2645"/>
                  </a:cubicBezTo>
                  <a:cubicBezTo>
                    <a:pt x="2579" y="2672"/>
                    <a:pt x="2662" y="2684"/>
                    <a:pt x="2748" y="2684"/>
                  </a:cubicBezTo>
                  <a:cubicBezTo>
                    <a:pt x="2903" y="2684"/>
                    <a:pt x="3071" y="2646"/>
                    <a:pt x="3196" y="2592"/>
                  </a:cubicBezTo>
                  <a:cubicBezTo>
                    <a:pt x="3308" y="2543"/>
                    <a:pt x="3361" y="2494"/>
                    <a:pt x="3371" y="2463"/>
                  </a:cubicBezTo>
                  <a:cubicBezTo>
                    <a:pt x="3420" y="2333"/>
                    <a:pt x="3599" y="2309"/>
                    <a:pt x="3774" y="2284"/>
                  </a:cubicBezTo>
                  <a:cubicBezTo>
                    <a:pt x="3890" y="2267"/>
                    <a:pt x="4009" y="2253"/>
                    <a:pt x="4075" y="2207"/>
                  </a:cubicBezTo>
                  <a:cubicBezTo>
                    <a:pt x="4275" y="2071"/>
                    <a:pt x="4520" y="1931"/>
                    <a:pt x="4842" y="1913"/>
                  </a:cubicBezTo>
                  <a:lnTo>
                    <a:pt x="4849" y="1917"/>
                  </a:lnTo>
                  <a:cubicBezTo>
                    <a:pt x="4999" y="1910"/>
                    <a:pt x="5055" y="1808"/>
                    <a:pt x="5111" y="1714"/>
                  </a:cubicBezTo>
                  <a:cubicBezTo>
                    <a:pt x="5150" y="1646"/>
                    <a:pt x="5192" y="1569"/>
                    <a:pt x="5273" y="1569"/>
                  </a:cubicBezTo>
                  <a:cubicBezTo>
                    <a:pt x="5280" y="1569"/>
                    <a:pt x="5286" y="1569"/>
                    <a:pt x="5293" y="1570"/>
                  </a:cubicBezTo>
                  <a:cubicBezTo>
                    <a:pt x="5295" y="1570"/>
                    <a:pt x="5296" y="1570"/>
                    <a:pt x="5297" y="1570"/>
                  </a:cubicBezTo>
                  <a:cubicBezTo>
                    <a:pt x="5373" y="1570"/>
                    <a:pt x="5558" y="1378"/>
                    <a:pt x="5647" y="1199"/>
                  </a:cubicBezTo>
                  <a:cubicBezTo>
                    <a:pt x="5675" y="1147"/>
                    <a:pt x="5661" y="1055"/>
                    <a:pt x="5612" y="975"/>
                  </a:cubicBezTo>
                  <a:cubicBezTo>
                    <a:pt x="5563" y="894"/>
                    <a:pt x="5489" y="845"/>
                    <a:pt x="5423" y="845"/>
                  </a:cubicBezTo>
                  <a:cubicBezTo>
                    <a:pt x="5297" y="845"/>
                    <a:pt x="5174" y="786"/>
                    <a:pt x="5097" y="684"/>
                  </a:cubicBezTo>
                  <a:cubicBezTo>
                    <a:pt x="5055" y="628"/>
                    <a:pt x="5041" y="555"/>
                    <a:pt x="5062" y="488"/>
                  </a:cubicBezTo>
                  <a:cubicBezTo>
                    <a:pt x="5076" y="450"/>
                    <a:pt x="5045" y="387"/>
                    <a:pt x="5013" y="331"/>
                  </a:cubicBezTo>
                  <a:cubicBezTo>
                    <a:pt x="4989" y="289"/>
                    <a:pt x="4971" y="243"/>
                    <a:pt x="4964" y="198"/>
                  </a:cubicBezTo>
                  <a:cubicBezTo>
                    <a:pt x="4877" y="208"/>
                    <a:pt x="4789" y="226"/>
                    <a:pt x="4709" y="250"/>
                  </a:cubicBezTo>
                  <a:lnTo>
                    <a:pt x="4670" y="257"/>
                  </a:lnTo>
                  <a:cubicBezTo>
                    <a:pt x="4659" y="260"/>
                    <a:pt x="4647" y="262"/>
                    <a:pt x="4636" y="262"/>
                  </a:cubicBezTo>
                  <a:cubicBezTo>
                    <a:pt x="4553" y="262"/>
                    <a:pt x="4461" y="191"/>
                    <a:pt x="4366" y="121"/>
                  </a:cubicBezTo>
                  <a:cubicBezTo>
                    <a:pt x="4314" y="79"/>
                    <a:pt x="4208" y="0"/>
                    <a:pt x="417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5985;p59">
              <a:extLst>
                <a:ext uri="{FF2B5EF4-FFF2-40B4-BE49-F238E27FC236}">
                  <a16:creationId xmlns:a16="http://schemas.microsoft.com/office/drawing/2014/main" id="{6FA00966-A15F-D2B7-D07B-E0060AA604A9}"/>
                </a:ext>
              </a:extLst>
            </p:cNvPr>
            <p:cNvSpPr/>
            <p:nvPr/>
          </p:nvSpPr>
          <p:spPr>
            <a:xfrm>
              <a:off x="1971712" y="1589955"/>
              <a:ext cx="30821" cy="28486"/>
            </a:xfrm>
            <a:custGeom>
              <a:avLst/>
              <a:gdLst/>
              <a:ahLst/>
              <a:cxnLst/>
              <a:rect l="l" t="t" r="r" b="b"/>
              <a:pathLst>
                <a:path w="2270" h="2098" extrusionOk="0">
                  <a:moveTo>
                    <a:pt x="1160" y="1"/>
                  </a:moveTo>
                  <a:cubicBezTo>
                    <a:pt x="1111" y="29"/>
                    <a:pt x="1058" y="50"/>
                    <a:pt x="1002" y="60"/>
                  </a:cubicBezTo>
                  <a:cubicBezTo>
                    <a:pt x="918" y="78"/>
                    <a:pt x="838" y="109"/>
                    <a:pt x="764" y="155"/>
                  </a:cubicBezTo>
                  <a:cubicBezTo>
                    <a:pt x="706" y="197"/>
                    <a:pt x="646" y="210"/>
                    <a:pt x="588" y="210"/>
                  </a:cubicBezTo>
                  <a:cubicBezTo>
                    <a:pt x="525" y="210"/>
                    <a:pt x="464" y="194"/>
                    <a:pt x="407" y="179"/>
                  </a:cubicBezTo>
                  <a:cubicBezTo>
                    <a:pt x="353" y="164"/>
                    <a:pt x="303" y="150"/>
                    <a:pt x="256" y="150"/>
                  </a:cubicBezTo>
                  <a:cubicBezTo>
                    <a:pt x="227" y="150"/>
                    <a:pt x="199" y="155"/>
                    <a:pt x="172" y="169"/>
                  </a:cubicBezTo>
                  <a:lnTo>
                    <a:pt x="158" y="176"/>
                  </a:lnTo>
                  <a:cubicBezTo>
                    <a:pt x="172" y="193"/>
                    <a:pt x="186" y="211"/>
                    <a:pt x="200" y="225"/>
                  </a:cubicBezTo>
                  <a:cubicBezTo>
                    <a:pt x="260" y="291"/>
                    <a:pt x="369" y="414"/>
                    <a:pt x="260" y="561"/>
                  </a:cubicBezTo>
                  <a:cubicBezTo>
                    <a:pt x="218" y="624"/>
                    <a:pt x="218" y="645"/>
                    <a:pt x="218" y="652"/>
                  </a:cubicBezTo>
                  <a:cubicBezTo>
                    <a:pt x="221" y="669"/>
                    <a:pt x="274" y="704"/>
                    <a:pt x="323" y="736"/>
                  </a:cubicBezTo>
                  <a:cubicBezTo>
                    <a:pt x="383" y="774"/>
                    <a:pt x="442" y="816"/>
                    <a:pt x="498" y="858"/>
                  </a:cubicBezTo>
                  <a:cubicBezTo>
                    <a:pt x="568" y="914"/>
                    <a:pt x="603" y="967"/>
                    <a:pt x="603" y="1026"/>
                  </a:cubicBezTo>
                  <a:cubicBezTo>
                    <a:pt x="607" y="1107"/>
                    <a:pt x="544" y="1159"/>
                    <a:pt x="488" y="1212"/>
                  </a:cubicBezTo>
                  <a:cubicBezTo>
                    <a:pt x="428" y="1264"/>
                    <a:pt x="379" y="1310"/>
                    <a:pt x="379" y="1373"/>
                  </a:cubicBezTo>
                  <a:cubicBezTo>
                    <a:pt x="379" y="1541"/>
                    <a:pt x="242" y="1608"/>
                    <a:pt x="144" y="1657"/>
                  </a:cubicBezTo>
                  <a:cubicBezTo>
                    <a:pt x="81" y="1688"/>
                    <a:pt x="25" y="1716"/>
                    <a:pt x="8" y="1755"/>
                  </a:cubicBezTo>
                  <a:cubicBezTo>
                    <a:pt x="1" y="1769"/>
                    <a:pt x="4" y="1800"/>
                    <a:pt x="36" y="1846"/>
                  </a:cubicBezTo>
                  <a:cubicBezTo>
                    <a:pt x="116" y="1968"/>
                    <a:pt x="316" y="2098"/>
                    <a:pt x="491" y="2098"/>
                  </a:cubicBezTo>
                  <a:cubicBezTo>
                    <a:pt x="673" y="2098"/>
                    <a:pt x="1128" y="1975"/>
                    <a:pt x="1391" y="1727"/>
                  </a:cubicBezTo>
                  <a:cubicBezTo>
                    <a:pt x="1512" y="1615"/>
                    <a:pt x="1615" y="1587"/>
                    <a:pt x="1706" y="1587"/>
                  </a:cubicBezTo>
                  <a:cubicBezTo>
                    <a:pt x="1752" y="1587"/>
                    <a:pt x="1795" y="1594"/>
                    <a:pt x="1835" y="1601"/>
                  </a:cubicBezTo>
                  <a:cubicBezTo>
                    <a:pt x="1874" y="1607"/>
                    <a:pt x="1909" y="1613"/>
                    <a:pt x="1944" y="1613"/>
                  </a:cubicBezTo>
                  <a:cubicBezTo>
                    <a:pt x="1987" y="1613"/>
                    <a:pt x="2029" y="1604"/>
                    <a:pt x="2077" y="1580"/>
                  </a:cubicBezTo>
                  <a:cubicBezTo>
                    <a:pt x="2269" y="1482"/>
                    <a:pt x="2147" y="596"/>
                    <a:pt x="2049" y="400"/>
                  </a:cubicBezTo>
                  <a:cubicBezTo>
                    <a:pt x="2035" y="372"/>
                    <a:pt x="2028" y="344"/>
                    <a:pt x="2028" y="312"/>
                  </a:cubicBezTo>
                  <a:lnTo>
                    <a:pt x="2014" y="302"/>
                  </a:lnTo>
                  <a:lnTo>
                    <a:pt x="1993" y="284"/>
                  </a:lnTo>
                  <a:lnTo>
                    <a:pt x="1961" y="260"/>
                  </a:lnTo>
                  <a:lnTo>
                    <a:pt x="1944" y="242"/>
                  </a:lnTo>
                  <a:lnTo>
                    <a:pt x="1916" y="218"/>
                  </a:lnTo>
                  <a:lnTo>
                    <a:pt x="1902" y="204"/>
                  </a:lnTo>
                  <a:cubicBezTo>
                    <a:pt x="1891" y="190"/>
                    <a:pt x="1877" y="176"/>
                    <a:pt x="1867" y="162"/>
                  </a:cubicBezTo>
                  <a:cubicBezTo>
                    <a:pt x="1805" y="93"/>
                    <a:pt x="1761" y="70"/>
                    <a:pt x="1739" y="70"/>
                  </a:cubicBezTo>
                  <a:cubicBezTo>
                    <a:pt x="1737" y="70"/>
                    <a:pt x="1735" y="70"/>
                    <a:pt x="1734" y="71"/>
                  </a:cubicBezTo>
                  <a:cubicBezTo>
                    <a:pt x="1713" y="78"/>
                    <a:pt x="1678" y="134"/>
                    <a:pt x="1664" y="228"/>
                  </a:cubicBezTo>
                  <a:cubicBezTo>
                    <a:pt x="1657" y="270"/>
                    <a:pt x="1632" y="309"/>
                    <a:pt x="1597" y="326"/>
                  </a:cubicBezTo>
                  <a:cubicBezTo>
                    <a:pt x="1580" y="334"/>
                    <a:pt x="1563" y="337"/>
                    <a:pt x="1546" y="337"/>
                  </a:cubicBezTo>
                  <a:cubicBezTo>
                    <a:pt x="1490" y="337"/>
                    <a:pt x="1430" y="304"/>
                    <a:pt x="1366" y="267"/>
                  </a:cubicBezTo>
                  <a:cubicBezTo>
                    <a:pt x="1328" y="242"/>
                    <a:pt x="1286" y="225"/>
                    <a:pt x="1244" y="211"/>
                  </a:cubicBezTo>
                  <a:cubicBezTo>
                    <a:pt x="1195" y="204"/>
                    <a:pt x="1156" y="165"/>
                    <a:pt x="1149" y="120"/>
                  </a:cubicBezTo>
                  <a:cubicBezTo>
                    <a:pt x="1146" y="113"/>
                    <a:pt x="1146" y="102"/>
                    <a:pt x="1146" y="95"/>
                  </a:cubicBezTo>
                  <a:lnTo>
                    <a:pt x="1146" y="85"/>
                  </a:lnTo>
                  <a:cubicBezTo>
                    <a:pt x="1146" y="81"/>
                    <a:pt x="1146" y="74"/>
                    <a:pt x="1146" y="67"/>
                  </a:cubicBezTo>
                  <a:lnTo>
                    <a:pt x="1146" y="57"/>
                  </a:lnTo>
                  <a:cubicBezTo>
                    <a:pt x="1146" y="53"/>
                    <a:pt x="1149" y="43"/>
                    <a:pt x="1149" y="36"/>
                  </a:cubicBezTo>
                  <a:lnTo>
                    <a:pt x="1153" y="29"/>
                  </a:lnTo>
                  <a:cubicBezTo>
                    <a:pt x="1156" y="18"/>
                    <a:pt x="1156" y="11"/>
                    <a:pt x="1160" y="4"/>
                  </a:cubicBezTo>
                  <a:lnTo>
                    <a:pt x="116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5986;p59">
              <a:extLst>
                <a:ext uri="{FF2B5EF4-FFF2-40B4-BE49-F238E27FC236}">
                  <a16:creationId xmlns:a16="http://schemas.microsoft.com/office/drawing/2014/main" id="{5B183D52-918D-FF47-426C-91FBE3F49A13}"/>
                </a:ext>
              </a:extLst>
            </p:cNvPr>
            <p:cNvSpPr/>
            <p:nvPr/>
          </p:nvSpPr>
          <p:spPr>
            <a:xfrm>
              <a:off x="1984936" y="1583342"/>
              <a:ext cx="6422" cy="5010"/>
            </a:xfrm>
            <a:custGeom>
              <a:avLst/>
              <a:gdLst/>
              <a:ahLst/>
              <a:cxnLst/>
              <a:rect l="l" t="t" r="r" b="b"/>
              <a:pathLst>
                <a:path w="473" h="369" extrusionOk="0">
                  <a:moveTo>
                    <a:pt x="180" y="0"/>
                  </a:moveTo>
                  <a:cubicBezTo>
                    <a:pt x="134" y="0"/>
                    <a:pt x="86" y="11"/>
                    <a:pt x="46" y="36"/>
                  </a:cubicBezTo>
                  <a:cubicBezTo>
                    <a:pt x="18" y="50"/>
                    <a:pt x="4" y="78"/>
                    <a:pt x="4" y="106"/>
                  </a:cubicBezTo>
                  <a:cubicBezTo>
                    <a:pt x="0" y="166"/>
                    <a:pt x="28" y="180"/>
                    <a:pt x="105" y="208"/>
                  </a:cubicBezTo>
                  <a:cubicBezTo>
                    <a:pt x="165" y="229"/>
                    <a:pt x="256" y="260"/>
                    <a:pt x="263" y="358"/>
                  </a:cubicBezTo>
                  <a:lnTo>
                    <a:pt x="263" y="369"/>
                  </a:lnTo>
                  <a:cubicBezTo>
                    <a:pt x="273" y="358"/>
                    <a:pt x="280" y="348"/>
                    <a:pt x="291" y="337"/>
                  </a:cubicBezTo>
                  <a:cubicBezTo>
                    <a:pt x="298" y="327"/>
                    <a:pt x="305" y="316"/>
                    <a:pt x="315" y="309"/>
                  </a:cubicBezTo>
                  <a:lnTo>
                    <a:pt x="319" y="306"/>
                  </a:lnTo>
                  <a:cubicBezTo>
                    <a:pt x="326" y="295"/>
                    <a:pt x="333" y="288"/>
                    <a:pt x="340" y="281"/>
                  </a:cubicBezTo>
                  <a:lnTo>
                    <a:pt x="347" y="278"/>
                  </a:lnTo>
                  <a:cubicBezTo>
                    <a:pt x="354" y="271"/>
                    <a:pt x="361" y="267"/>
                    <a:pt x="364" y="260"/>
                  </a:cubicBezTo>
                  <a:cubicBezTo>
                    <a:pt x="371" y="257"/>
                    <a:pt x="375" y="253"/>
                    <a:pt x="378" y="250"/>
                  </a:cubicBezTo>
                  <a:lnTo>
                    <a:pt x="385" y="243"/>
                  </a:lnTo>
                  <a:lnTo>
                    <a:pt x="392" y="232"/>
                  </a:lnTo>
                  <a:lnTo>
                    <a:pt x="399" y="225"/>
                  </a:lnTo>
                  <a:lnTo>
                    <a:pt x="410" y="208"/>
                  </a:lnTo>
                  <a:lnTo>
                    <a:pt x="413" y="201"/>
                  </a:lnTo>
                  <a:lnTo>
                    <a:pt x="424" y="180"/>
                  </a:lnTo>
                  <a:lnTo>
                    <a:pt x="431" y="169"/>
                  </a:lnTo>
                  <a:cubicBezTo>
                    <a:pt x="434" y="159"/>
                    <a:pt x="438" y="152"/>
                    <a:pt x="441" y="141"/>
                  </a:cubicBezTo>
                  <a:lnTo>
                    <a:pt x="445" y="134"/>
                  </a:lnTo>
                  <a:cubicBezTo>
                    <a:pt x="452" y="124"/>
                    <a:pt x="455" y="110"/>
                    <a:pt x="459" y="96"/>
                  </a:cubicBezTo>
                  <a:lnTo>
                    <a:pt x="462" y="85"/>
                  </a:lnTo>
                  <a:cubicBezTo>
                    <a:pt x="466" y="75"/>
                    <a:pt x="469" y="68"/>
                    <a:pt x="473" y="57"/>
                  </a:cubicBezTo>
                  <a:lnTo>
                    <a:pt x="462" y="54"/>
                  </a:lnTo>
                  <a:cubicBezTo>
                    <a:pt x="378" y="19"/>
                    <a:pt x="291" y="1"/>
                    <a:pt x="200" y="1"/>
                  </a:cubicBezTo>
                  <a:cubicBezTo>
                    <a:pt x="193" y="1"/>
                    <a:pt x="187" y="0"/>
                    <a:pt x="18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5987;p59">
              <a:extLst>
                <a:ext uri="{FF2B5EF4-FFF2-40B4-BE49-F238E27FC236}">
                  <a16:creationId xmlns:a16="http://schemas.microsoft.com/office/drawing/2014/main" id="{47741A45-8785-FA85-7106-F8E5CAC41C15}"/>
                </a:ext>
              </a:extLst>
            </p:cNvPr>
            <p:cNvSpPr/>
            <p:nvPr/>
          </p:nvSpPr>
          <p:spPr>
            <a:xfrm>
              <a:off x="1999193" y="1543044"/>
              <a:ext cx="61805" cy="90508"/>
            </a:xfrm>
            <a:custGeom>
              <a:avLst/>
              <a:gdLst/>
              <a:ahLst/>
              <a:cxnLst/>
              <a:rect l="l" t="t" r="r" b="b"/>
              <a:pathLst>
                <a:path w="4552" h="6666" extrusionOk="0">
                  <a:moveTo>
                    <a:pt x="1810" y="0"/>
                  </a:moveTo>
                  <a:cubicBezTo>
                    <a:pt x="1796" y="21"/>
                    <a:pt x="1782" y="46"/>
                    <a:pt x="1772" y="70"/>
                  </a:cubicBezTo>
                  <a:cubicBezTo>
                    <a:pt x="1744" y="130"/>
                    <a:pt x="1709" y="182"/>
                    <a:pt x="1660" y="228"/>
                  </a:cubicBezTo>
                  <a:cubicBezTo>
                    <a:pt x="1602" y="272"/>
                    <a:pt x="1519" y="294"/>
                    <a:pt x="1398" y="294"/>
                  </a:cubicBezTo>
                  <a:cubicBezTo>
                    <a:pt x="1298" y="294"/>
                    <a:pt x="1172" y="279"/>
                    <a:pt x="1016" y="249"/>
                  </a:cubicBezTo>
                  <a:cubicBezTo>
                    <a:pt x="1005" y="246"/>
                    <a:pt x="993" y="245"/>
                    <a:pt x="982" y="245"/>
                  </a:cubicBezTo>
                  <a:cubicBezTo>
                    <a:pt x="947" y="245"/>
                    <a:pt x="913" y="257"/>
                    <a:pt x="886" y="284"/>
                  </a:cubicBezTo>
                  <a:cubicBezTo>
                    <a:pt x="795" y="361"/>
                    <a:pt x="750" y="546"/>
                    <a:pt x="753" y="641"/>
                  </a:cubicBezTo>
                  <a:cubicBezTo>
                    <a:pt x="760" y="750"/>
                    <a:pt x="669" y="823"/>
                    <a:pt x="599" y="886"/>
                  </a:cubicBezTo>
                  <a:cubicBezTo>
                    <a:pt x="554" y="921"/>
                    <a:pt x="501" y="970"/>
                    <a:pt x="508" y="991"/>
                  </a:cubicBezTo>
                  <a:cubicBezTo>
                    <a:pt x="547" y="1079"/>
                    <a:pt x="522" y="1177"/>
                    <a:pt x="449" y="1236"/>
                  </a:cubicBezTo>
                  <a:cubicBezTo>
                    <a:pt x="424" y="1253"/>
                    <a:pt x="396" y="1261"/>
                    <a:pt x="368" y="1261"/>
                  </a:cubicBezTo>
                  <a:cubicBezTo>
                    <a:pt x="331" y="1261"/>
                    <a:pt x="294" y="1247"/>
                    <a:pt x="266" y="1219"/>
                  </a:cubicBezTo>
                  <a:cubicBezTo>
                    <a:pt x="245" y="1198"/>
                    <a:pt x="228" y="1180"/>
                    <a:pt x="210" y="1159"/>
                  </a:cubicBezTo>
                  <a:cubicBezTo>
                    <a:pt x="156" y="1098"/>
                    <a:pt x="122" y="1068"/>
                    <a:pt x="86" y="1068"/>
                  </a:cubicBezTo>
                  <a:cubicBezTo>
                    <a:pt x="65" y="1068"/>
                    <a:pt x="44" y="1079"/>
                    <a:pt x="18" y="1100"/>
                  </a:cubicBezTo>
                  <a:cubicBezTo>
                    <a:pt x="0" y="1117"/>
                    <a:pt x="4" y="1124"/>
                    <a:pt x="4" y="1128"/>
                  </a:cubicBezTo>
                  <a:cubicBezTo>
                    <a:pt x="21" y="1187"/>
                    <a:pt x="214" y="1289"/>
                    <a:pt x="382" y="1310"/>
                  </a:cubicBezTo>
                  <a:cubicBezTo>
                    <a:pt x="410" y="1313"/>
                    <a:pt x="480" y="1320"/>
                    <a:pt x="501" y="1380"/>
                  </a:cubicBezTo>
                  <a:cubicBezTo>
                    <a:pt x="522" y="1439"/>
                    <a:pt x="470" y="1495"/>
                    <a:pt x="403" y="1558"/>
                  </a:cubicBezTo>
                  <a:cubicBezTo>
                    <a:pt x="337" y="1621"/>
                    <a:pt x="252" y="1702"/>
                    <a:pt x="238" y="1789"/>
                  </a:cubicBezTo>
                  <a:cubicBezTo>
                    <a:pt x="228" y="1849"/>
                    <a:pt x="238" y="1863"/>
                    <a:pt x="340" y="1894"/>
                  </a:cubicBezTo>
                  <a:cubicBezTo>
                    <a:pt x="417" y="1915"/>
                    <a:pt x="515" y="1947"/>
                    <a:pt x="529" y="2062"/>
                  </a:cubicBezTo>
                  <a:cubicBezTo>
                    <a:pt x="533" y="2122"/>
                    <a:pt x="505" y="2178"/>
                    <a:pt x="459" y="2209"/>
                  </a:cubicBezTo>
                  <a:lnTo>
                    <a:pt x="463" y="2213"/>
                  </a:lnTo>
                  <a:cubicBezTo>
                    <a:pt x="512" y="2241"/>
                    <a:pt x="512" y="2300"/>
                    <a:pt x="512" y="2370"/>
                  </a:cubicBezTo>
                  <a:cubicBezTo>
                    <a:pt x="512" y="2423"/>
                    <a:pt x="512" y="2507"/>
                    <a:pt x="543" y="2531"/>
                  </a:cubicBezTo>
                  <a:cubicBezTo>
                    <a:pt x="557" y="2538"/>
                    <a:pt x="573" y="2542"/>
                    <a:pt x="590" y="2542"/>
                  </a:cubicBezTo>
                  <a:cubicBezTo>
                    <a:pt x="599" y="2542"/>
                    <a:pt x="608" y="2541"/>
                    <a:pt x="617" y="2538"/>
                  </a:cubicBezTo>
                  <a:cubicBezTo>
                    <a:pt x="743" y="2517"/>
                    <a:pt x="774" y="2412"/>
                    <a:pt x="806" y="2279"/>
                  </a:cubicBezTo>
                  <a:cubicBezTo>
                    <a:pt x="825" y="2208"/>
                    <a:pt x="848" y="2109"/>
                    <a:pt x="932" y="2109"/>
                  </a:cubicBezTo>
                  <a:cubicBezTo>
                    <a:pt x="938" y="2109"/>
                    <a:pt x="945" y="2110"/>
                    <a:pt x="953" y="2111"/>
                  </a:cubicBezTo>
                  <a:cubicBezTo>
                    <a:pt x="981" y="2115"/>
                    <a:pt x="1009" y="2129"/>
                    <a:pt x="1026" y="2153"/>
                  </a:cubicBezTo>
                  <a:cubicBezTo>
                    <a:pt x="1058" y="2199"/>
                    <a:pt x="1044" y="2255"/>
                    <a:pt x="1033" y="2314"/>
                  </a:cubicBezTo>
                  <a:cubicBezTo>
                    <a:pt x="1019" y="2381"/>
                    <a:pt x="1005" y="2458"/>
                    <a:pt x="1040" y="2524"/>
                  </a:cubicBezTo>
                  <a:cubicBezTo>
                    <a:pt x="1110" y="2657"/>
                    <a:pt x="1012" y="2815"/>
                    <a:pt x="932" y="2938"/>
                  </a:cubicBezTo>
                  <a:cubicBezTo>
                    <a:pt x="900" y="2983"/>
                    <a:pt x="872" y="3036"/>
                    <a:pt x="851" y="3088"/>
                  </a:cubicBezTo>
                  <a:cubicBezTo>
                    <a:pt x="906" y="3113"/>
                    <a:pt x="964" y="3124"/>
                    <a:pt x="1025" y="3124"/>
                  </a:cubicBezTo>
                  <a:cubicBezTo>
                    <a:pt x="1033" y="3124"/>
                    <a:pt x="1042" y="3124"/>
                    <a:pt x="1051" y="3123"/>
                  </a:cubicBezTo>
                  <a:cubicBezTo>
                    <a:pt x="1215" y="3123"/>
                    <a:pt x="1432" y="3081"/>
                    <a:pt x="1523" y="2987"/>
                  </a:cubicBezTo>
                  <a:cubicBezTo>
                    <a:pt x="1592" y="2915"/>
                    <a:pt x="1655" y="2889"/>
                    <a:pt x="1707" y="2889"/>
                  </a:cubicBezTo>
                  <a:cubicBezTo>
                    <a:pt x="1744" y="2889"/>
                    <a:pt x="1774" y="2903"/>
                    <a:pt x="1796" y="2924"/>
                  </a:cubicBezTo>
                  <a:cubicBezTo>
                    <a:pt x="1870" y="2994"/>
                    <a:pt x="1856" y="3137"/>
                    <a:pt x="1768" y="3239"/>
                  </a:cubicBezTo>
                  <a:cubicBezTo>
                    <a:pt x="1737" y="3274"/>
                    <a:pt x="1702" y="3326"/>
                    <a:pt x="1716" y="3375"/>
                  </a:cubicBezTo>
                  <a:cubicBezTo>
                    <a:pt x="1733" y="3424"/>
                    <a:pt x="1775" y="3459"/>
                    <a:pt x="1828" y="3473"/>
                  </a:cubicBezTo>
                  <a:lnTo>
                    <a:pt x="1838" y="3477"/>
                  </a:lnTo>
                  <a:cubicBezTo>
                    <a:pt x="1947" y="3512"/>
                    <a:pt x="2013" y="3536"/>
                    <a:pt x="2041" y="3603"/>
                  </a:cubicBezTo>
                  <a:cubicBezTo>
                    <a:pt x="2055" y="3659"/>
                    <a:pt x="2045" y="3722"/>
                    <a:pt x="2010" y="3767"/>
                  </a:cubicBezTo>
                  <a:cubicBezTo>
                    <a:pt x="1978" y="3827"/>
                    <a:pt x="1978" y="3928"/>
                    <a:pt x="1982" y="4023"/>
                  </a:cubicBezTo>
                  <a:cubicBezTo>
                    <a:pt x="1989" y="4096"/>
                    <a:pt x="1985" y="4173"/>
                    <a:pt x="1968" y="4250"/>
                  </a:cubicBezTo>
                  <a:cubicBezTo>
                    <a:pt x="1930" y="4366"/>
                    <a:pt x="1726" y="4382"/>
                    <a:pt x="1611" y="4382"/>
                  </a:cubicBezTo>
                  <a:cubicBezTo>
                    <a:pt x="1579" y="4382"/>
                    <a:pt x="1554" y="4381"/>
                    <a:pt x="1541" y="4380"/>
                  </a:cubicBezTo>
                  <a:cubicBezTo>
                    <a:pt x="1338" y="4366"/>
                    <a:pt x="1296" y="4313"/>
                    <a:pt x="1285" y="4282"/>
                  </a:cubicBezTo>
                  <a:cubicBezTo>
                    <a:pt x="1282" y="4281"/>
                    <a:pt x="1279" y="4281"/>
                    <a:pt x="1276" y="4281"/>
                  </a:cubicBezTo>
                  <a:cubicBezTo>
                    <a:pt x="1261" y="4281"/>
                    <a:pt x="1245" y="4288"/>
                    <a:pt x="1236" y="4299"/>
                  </a:cubicBezTo>
                  <a:cubicBezTo>
                    <a:pt x="1233" y="4303"/>
                    <a:pt x="1233" y="4303"/>
                    <a:pt x="1236" y="4313"/>
                  </a:cubicBezTo>
                  <a:cubicBezTo>
                    <a:pt x="1285" y="4415"/>
                    <a:pt x="1205" y="4506"/>
                    <a:pt x="1149" y="4576"/>
                  </a:cubicBezTo>
                  <a:cubicBezTo>
                    <a:pt x="1124" y="4604"/>
                    <a:pt x="1079" y="4656"/>
                    <a:pt x="1082" y="4674"/>
                  </a:cubicBezTo>
                  <a:cubicBezTo>
                    <a:pt x="1114" y="4691"/>
                    <a:pt x="1149" y="4702"/>
                    <a:pt x="1184" y="4712"/>
                  </a:cubicBezTo>
                  <a:cubicBezTo>
                    <a:pt x="1271" y="4740"/>
                    <a:pt x="1397" y="4775"/>
                    <a:pt x="1404" y="4891"/>
                  </a:cubicBezTo>
                  <a:cubicBezTo>
                    <a:pt x="1415" y="5087"/>
                    <a:pt x="1103" y="5248"/>
                    <a:pt x="830" y="5329"/>
                  </a:cubicBezTo>
                  <a:cubicBezTo>
                    <a:pt x="781" y="5343"/>
                    <a:pt x="764" y="5360"/>
                    <a:pt x="760" y="5364"/>
                  </a:cubicBezTo>
                  <a:cubicBezTo>
                    <a:pt x="757" y="5367"/>
                    <a:pt x="781" y="5402"/>
                    <a:pt x="834" y="5427"/>
                  </a:cubicBezTo>
                  <a:cubicBezTo>
                    <a:pt x="866" y="5443"/>
                    <a:pt x="901" y="5451"/>
                    <a:pt x="931" y="5451"/>
                  </a:cubicBezTo>
                  <a:cubicBezTo>
                    <a:pt x="953" y="5451"/>
                    <a:pt x="972" y="5446"/>
                    <a:pt x="984" y="5437"/>
                  </a:cubicBezTo>
                  <a:cubicBezTo>
                    <a:pt x="1031" y="5403"/>
                    <a:pt x="1069" y="5391"/>
                    <a:pt x="1100" y="5391"/>
                  </a:cubicBezTo>
                  <a:cubicBezTo>
                    <a:pt x="1145" y="5391"/>
                    <a:pt x="1178" y="5416"/>
                    <a:pt x="1208" y="5444"/>
                  </a:cubicBezTo>
                  <a:cubicBezTo>
                    <a:pt x="1244" y="5477"/>
                    <a:pt x="1289" y="5497"/>
                    <a:pt x="1334" y="5497"/>
                  </a:cubicBezTo>
                  <a:cubicBezTo>
                    <a:pt x="1338" y="5497"/>
                    <a:pt x="1341" y="5497"/>
                    <a:pt x="1345" y="5497"/>
                  </a:cubicBezTo>
                  <a:cubicBezTo>
                    <a:pt x="1432" y="5500"/>
                    <a:pt x="1516" y="5521"/>
                    <a:pt x="1597" y="5556"/>
                  </a:cubicBezTo>
                  <a:cubicBezTo>
                    <a:pt x="1660" y="5581"/>
                    <a:pt x="1718" y="5603"/>
                    <a:pt x="1783" y="5603"/>
                  </a:cubicBezTo>
                  <a:cubicBezTo>
                    <a:pt x="1818" y="5603"/>
                    <a:pt x="1856" y="5597"/>
                    <a:pt x="1898" y="5581"/>
                  </a:cubicBezTo>
                  <a:cubicBezTo>
                    <a:pt x="1953" y="5560"/>
                    <a:pt x="2012" y="5542"/>
                    <a:pt x="2060" y="5542"/>
                  </a:cubicBezTo>
                  <a:cubicBezTo>
                    <a:pt x="2101" y="5542"/>
                    <a:pt x="2134" y="5554"/>
                    <a:pt x="2153" y="5588"/>
                  </a:cubicBezTo>
                  <a:cubicBezTo>
                    <a:pt x="2188" y="5651"/>
                    <a:pt x="2143" y="5728"/>
                    <a:pt x="2010" y="5833"/>
                  </a:cubicBezTo>
                  <a:cubicBezTo>
                    <a:pt x="1929" y="5894"/>
                    <a:pt x="1837" y="5910"/>
                    <a:pt x="1747" y="5910"/>
                  </a:cubicBezTo>
                  <a:cubicBezTo>
                    <a:pt x="1704" y="5910"/>
                    <a:pt x="1662" y="5906"/>
                    <a:pt x="1621" y="5903"/>
                  </a:cubicBezTo>
                  <a:cubicBezTo>
                    <a:pt x="1583" y="5899"/>
                    <a:pt x="1548" y="5896"/>
                    <a:pt x="1513" y="5896"/>
                  </a:cubicBezTo>
                  <a:cubicBezTo>
                    <a:pt x="1507" y="5895"/>
                    <a:pt x="1502" y="5895"/>
                    <a:pt x="1497" y="5895"/>
                  </a:cubicBezTo>
                  <a:cubicBezTo>
                    <a:pt x="1461" y="5895"/>
                    <a:pt x="1427" y="5905"/>
                    <a:pt x="1394" y="5920"/>
                  </a:cubicBezTo>
                  <a:cubicBezTo>
                    <a:pt x="1212" y="6018"/>
                    <a:pt x="704" y="6543"/>
                    <a:pt x="715" y="6666"/>
                  </a:cubicBezTo>
                  <a:cubicBezTo>
                    <a:pt x="739" y="6648"/>
                    <a:pt x="760" y="6631"/>
                    <a:pt x="781" y="6613"/>
                  </a:cubicBezTo>
                  <a:cubicBezTo>
                    <a:pt x="858" y="6536"/>
                    <a:pt x="946" y="6477"/>
                    <a:pt x="1047" y="6431"/>
                  </a:cubicBezTo>
                  <a:cubicBezTo>
                    <a:pt x="1109" y="6406"/>
                    <a:pt x="1160" y="6396"/>
                    <a:pt x="1204" y="6396"/>
                  </a:cubicBezTo>
                  <a:cubicBezTo>
                    <a:pt x="1293" y="6396"/>
                    <a:pt x="1350" y="6436"/>
                    <a:pt x="1397" y="6466"/>
                  </a:cubicBezTo>
                  <a:cubicBezTo>
                    <a:pt x="1422" y="6487"/>
                    <a:pt x="1450" y="6501"/>
                    <a:pt x="1485" y="6508"/>
                  </a:cubicBezTo>
                  <a:cubicBezTo>
                    <a:pt x="1485" y="6508"/>
                    <a:pt x="1486" y="6509"/>
                    <a:pt x="1486" y="6509"/>
                  </a:cubicBezTo>
                  <a:cubicBezTo>
                    <a:pt x="1504" y="6509"/>
                    <a:pt x="1531" y="6451"/>
                    <a:pt x="1551" y="6414"/>
                  </a:cubicBezTo>
                  <a:cubicBezTo>
                    <a:pt x="1580" y="6351"/>
                    <a:pt x="1622" y="6263"/>
                    <a:pt x="1703" y="6263"/>
                  </a:cubicBezTo>
                  <a:cubicBezTo>
                    <a:pt x="1713" y="6263"/>
                    <a:pt x="1723" y="6264"/>
                    <a:pt x="1733" y="6267"/>
                  </a:cubicBezTo>
                  <a:cubicBezTo>
                    <a:pt x="1768" y="6267"/>
                    <a:pt x="1807" y="6260"/>
                    <a:pt x="1838" y="6246"/>
                  </a:cubicBezTo>
                  <a:cubicBezTo>
                    <a:pt x="1906" y="6217"/>
                    <a:pt x="1978" y="6202"/>
                    <a:pt x="2051" y="6202"/>
                  </a:cubicBezTo>
                  <a:cubicBezTo>
                    <a:pt x="2076" y="6202"/>
                    <a:pt x="2101" y="6204"/>
                    <a:pt x="2125" y="6207"/>
                  </a:cubicBezTo>
                  <a:cubicBezTo>
                    <a:pt x="2152" y="6212"/>
                    <a:pt x="2178" y="6215"/>
                    <a:pt x="2205" y="6215"/>
                  </a:cubicBezTo>
                  <a:cubicBezTo>
                    <a:pt x="2312" y="6215"/>
                    <a:pt x="2419" y="6175"/>
                    <a:pt x="2500" y="6102"/>
                  </a:cubicBezTo>
                  <a:cubicBezTo>
                    <a:pt x="2527" y="6079"/>
                    <a:pt x="2559" y="6070"/>
                    <a:pt x="2593" y="6070"/>
                  </a:cubicBezTo>
                  <a:cubicBezTo>
                    <a:pt x="2663" y="6070"/>
                    <a:pt x="2742" y="6109"/>
                    <a:pt x="2815" y="6144"/>
                  </a:cubicBezTo>
                  <a:cubicBezTo>
                    <a:pt x="2857" y="6169"/>
                    <a:pt x="2899" y="6186"/>
                    <a:pt x="2945" y="6200"/>
                  </a:cubicBezTo>
                  <a:cubicBezTo>
                    <a:pt x="3042" y="6135"/>
                    <a:pt x="3364" y="6077"/>
                    <a:pt x="3553" y="6077"/>
                  </a:cubicBezTo>
                  <a:cubicBezTo>
                    <a:pt x="3568" y="6077"/>
                    <a:pt x="3583" y="6077"/>
                    <a:pt x="3596" y="6078"/>
                  </a:cubicBezTo>
                  <a:cubicBezTo>
                    <a:pt x="3598" y="6078"/>
                    <a:pt x="3601" y="6078"/>
                    <a:pt x="3604" y="6078"/>
                  </a:cubicBezTo>
                  <a:cubicBezTo>
                    <a:pt x="3762" y="6078"/>
                    <a:pt x="4193" y="5887"/>
                    <a:pt x="4310" y="5780"/>
                  </a:cubicBezTo>
                  <a:cubicBezTo>
                    <a:pt x="4278" y="5775"/>
                    <a:pt x="4248" y="5772"/>
                    <a:pt x="4218" y="5772"/>
                  </a:cubicBezTo>
                  <a:cubicBezTo>
                    <a:pt x="4187" y="5772"/>
                    <a:pt x="4158" y="5775"/>
                    <a:pt x="4128" y="5780"/>
                  </a:cubicBezTo>
                  <a:cubicBezTo>
                    <a:pt x="4115" y="5782"/>
                    <a:pt x="4102" y="5783"/>
                    <a:pt x="4091" y="5783"/>
                  </a:cubicBezTo>
                  <a:cubicBezTo>
                    <a:pt x="4006" y="5783"/>
                    <a:pt x="3972" y="5732"/>
                    <a:pt x="3960" y="5710"/>
                  </a:cubicBezTo>
                  <a:cubicBezTo>
                    <a:pt x="3918" y="5619"/>
                    <a:pt x="3977" y="5472"/>
                    <a:pt x="4114" y="5343"/>
                  </a:cubicBezTo>
                  <a:cubicBezTo>
                    <a:pt x="4163" y="5297"/>
                    <a:pt x="4215" y="5255"/>
                    <a:pt x="4268" y="5217"/>
                  </a:cubicBezTo>
                  <a:cubicBezTo>
                    <a:pt x="4404" y="5108"/>
                    <a:pt x="4534" y="5010"/>
                    <a:pt x="4545" y="4863"/>
                  </a:cubicBezTo>
                  <a:cubicBezTo>
                    <a:pt x="4552" y="4786"/>
                    <a:pt x="4461" y="4712"/>
                    <a:pt x="4376" y="4667"/>
                  </a:cubicBezTo>
                  <a:cubicBezTo>
                    <a:pt x="4283" y="4620"/>
                    <a:pt x="4194" y="4603"/>
                    <a:pt x="4141" y="4603"/>
                  </a:cubicBezTo>
                  <a:cubicBezTo>
                    <a:pt x="4119" y="4603"/>
                    <a:pt x="4104" y="4606"/>
                    <a:pt x="4096" y="4611"/>
                  </a:cubicBezTo>
                  <a:cubicBezTo>
                    <a:pt x="4072" y="4681"/>
                    <a:pt x="4012" y="4730"/>
                    <a:pt x="3939" y="4737"/>
                  </a:cubicBezTo>
                  <a:cubicBezTo>
                    <a:pt x="3936" y="4737"/>
                    <a:pt x="3934" y="4737"/>
                    <a:pt x="3931" y="4737"/>
                  </a:cubicBezTo>
                  <a:cubicBezTo>
                    <a:pt x="3853" y="4737"/>
                    <a:pt x="3776" y="4685"/>
                    <a:pt x="3715" y="4586"/>
                  </a:cubicBezTo>
                  <a:cubicBezTo>
                    <a:pt x="3648" y="4478"/>
                    <a:pt x="3687" y="4373"/>
                    <a:pt x="3711" y="4313"/>
                  </a:cubicBezTo>
                  <a:lnTo>
                    <a:pt x="3715" y="4306"/>
                  </a:lnTo>
                  <a:cubicBezTo>
                    <a:pt x="3659" y="4271"/>
                    <a:pt x="3610" y="4226"/>
                    <a:pt x="3582" y="4170"/>
                  </a:cubicBezTo>
                  <a:cubicBezTo>
                    <a:pt x="3561" y="4138"/>
                    <a:pt x="3494" y="4019"/>
                    <a:pt x="3522" y="3935"/>
                  </a:cubicBezTo>
                  <a:cubicBezTo>
                    <a:pt x="3529" y="3869"/>
                    <a:pt x="3382" y="3410"/>
                    <a:pt x="3158" y="3354"/>
                  </a:cubicBezTo>
                  <a:cubicBezTo>
                    <a:pt x="2875" y="3288"/>
                    <a:pt x="2808" y="2952"/>
                    <a:pt x="2763" y="2727"/>
                  </a:cubicBezTo>
                  <a:cubicBezTo>
                    <a:pt x="2756" y="2696"/>
                    <a:pt x="2752" y="2668"/>
                    <a:pt x="2745" y="2640"/>
                  </a:cubicBezTo>
                  <a:cubicBezTo>
                    <a:pt x="2728" y="2563"/>
                    <a:pt x="2696" y="2552"/>
                    <a:pt x="2623" y="2535"/>
                  </a:cubicBezTo>
                  <a:cubicBezTo>
                    <a:pt x="2532" y="2514"/>
                    <a:pt x="2451" y="2465"/>
                    <a:pt x="2392" y="2391"/>
                  </a:cubicBezTo>
                  <a:cubicBezTo>
                    <a:pt x="2341" y="2325"/>
                    <a:pt x="2275" y="2305"/>
                    <a:pt x="2197" y="2305"/>
                  </a:cubicBezTo>
                  <a:cubicBezTo>
                    <a:pt x="2151" y="2305"/>
                    <a:pt x="2100" y="2312"/>
                    <a:pt x="2045" y="2321"/>
                  </a:cubicBezTo>
                  <a:cubicBezTo>
                    <a:pt x="2013" y="2328"/>
                    <a:pt x="1982" y="2332"/>
                    <a:pt x="1954" y="2335"/>
                  </a:cubicBezTo>
                  <a:cubicBezTo>
                    <a:pt x="1949" y="2336"/>
                    <a:pt x="1944" y="2336"/>
                    <a:pt x="1939" y="2336"/>
                  </a:cubicBezTo>
                  <a:cubicBezTo>
                    <a:pt x="1896" y="2336"/>
                    <a:pt x="1858" y="2309"/>
                    <a:pt x="1842" y="2265"/>
                  </a:cubicBezTo>
                  <a:cubicBezTo>
                    <a:pt x="1803" y="2157"/>
                    <a:pt x="1954" y="1964"/>
                    <a:pt x="2108" y="1859"/>
                  </a:cubicBezTo>
                  <a:cubicBezTo>
                    <a:pt x="2272" y="1751"/>
                    <a:pt x="2486" y="1131"/>
                    <a:pt x="2500" y="974"/>
                  </a:cubicBezTo>
                  <a:cubicBezTo>
                    <a:pt x="2446" y="936"/>
                    <a:pt x="2246" y="917"/>
                    <a:pt x="2043" y="917"/>
                  </a:cubicBezTo>
                  <a:cubicBezTo>
                    <a:pt x="1850" y="917"/>
                    <a:pt x="1655" y="934"/>
                    <a:pt x="1583" y="970"/>
                  </a:cubicBezTo>
                  <a:cubicBezTo>
                    <a:pt x="1550" y="987"/>
                    <a:pt x="1513" y="995"/>
                    <a:pt x="1477" y="995"/>
                  </a:cubicBezTo>
                  <a:cubicBezTo>
                    <a:pt x="1429" y="995"/>
                    <a:pt x="1381" y="980"/>
                    <a:pt x="1341" y="953"/>
                  </a:cubicBezTo>
                  <a:cubicBezTo>
                    <a:pt x="1282" y="918"/>
                    <a:pt x="1250" y="855"/>
                    <a:pt x="1254" y="785"/>
                  </a:cubicBezTo>
                  <a:cubicBezTo>
                    <a:pt x="1261" y="732"/>
                    <a:pt x="1296" y="690"/>
                    <a:pt x="1345" y="672"/>
                  </a:cubicBezTo>
                  <a:cubicBezTo>
                    <a:pt x="1481" y="616"/>
                    <a:pt x="1723" y="357"/>
                    <a:pt x="1716" y="291"/>
                  </a:cubicBezTo>
                  <a:cubicBezTo>
                    <a:pt x="1705" y="217"/>
                    <a:pt x="1751" y="154"/>
                    <a:pt x="1789" y="105"/>
                  </a:cubicBezTo>
                  <a:cubicBezTo>
                    <a:pt x="1845" y="28"/>
                    <a:pt x="1838" y="21"/>
                    <a:pt x="1821" y="7"/>
                  </a:cubicBezTo>
                  <a:lnTo>
                    <a:pt x="181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5988;p59">
              <a:extLst>
                <a:ext uri="{FF2B5EF4-FFF2-40B4-BE49-F238E27FC236}">
                  <a16:creationId xmlns:a16="http://schemas.microsoft.com/office/drawing/2014/main" id="{F8B1E5D5-A50B-15B9-5B53-2A3D18203D5B}"/>
                </a:ext>
              </a:extLst>
            </p:cNvPr>
            <p:cNvSpPr/>
            <p:nvPr/>
          </p:nvSpPr>
          <p:spPr>
            <a:xfrm>
              <a:off x="1996287" y="1548177"/>
              <a:ext cx="3965" cy="4861"/>
            </a:xfrm>
            <a:custGeom>
              <a:avLst/>
              <a:gdLst/>
              <a:ahLst/>
              <a:cxnLst/>
              <a:rect l="l" t="t" r="r" b="b"/>
              <a:pathLst>
                <a:path w="292" h="358" extrusionOk="0">
                  <a:moveTo>
                    <a:pt x="288" y="0"/>
                  </a:moveTo>
                  <a:lnTo>
                    <a:pt x="288" y="0"/>
                  </a:lnTo>
                  <a:cubicBezTo>
                    <a:pt x="214" y="28"/>
                    <a:pt x="39" y="252"/>
                    <a:pt x="1" y="358"/>
                  </a:cubicBezTo>
                  <a:cubicBezTo>
                    <a:pt x="109" y="329"/>
                    <a:pt x="228" y="196"/>
                    <a:pt x="274" y="84"/>
                  </a:cubicBezTo>
                  <a:cubicBezTo>
                    <a:pt x="284" y="56"/>
                    <a:pt x="291" y="28"/>
                    <a:pt x="28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5989;p59">
              <a:extLst>
                <a:ext uri="{FF2B5EF4-FFF2-40B4-BE49-F238E27FC236}">
                  <a16:creationId xmlns:a16="http://schemas.microsoft.com/office/drawing/2014/main" id="{B9FECC87-8FBF-0BB2-9DD7-C0DBACD00D3A}"/>
                </a:ext>
              </a:extLst>
            </p:cNvPr>
            <p:cNvSpPr/>
            <p:nvPr/>
          </p:nvSpPr>
          <p:spPr>
            <a:xfrm>
              <a:off x="1989118" y="1581876"/>
              <a:ext cx="16646" cy="10848"/>
            </a:xfrm>
            <a:custGeom>
              <a:avLst/>
              <a:gdLst/>
              <a:ahLst/>
              <a:cxnLst/>
              <a:rect l="l" t="t" r="r" b="b"/>
              <a:pathLst>
                <a:path w="1226" h="799" extrusionOk="0">
                  <a:moveTo>
                    <a:pt x="773" y="1"/>
                  </a:moveTo>
                  <a:cubicBezTo>
                    <a:pt x="708" y="1"/>
                    <a:pt x="632" y="36"/>
                    <a:pt x="536" y="85"/>
                  </a:cubicBezTo>
                  <a:cubicBezTo>
                    <a:pt x="462" y="123"/>
                    <a:pt x="382" y="155"/>
                    <a:pt x="301" y="172"/>
                  </a:cubicBezTo>
                  <a:lnTo>
                    <a:pt x="301" y="176"/>
                  </a:lnTo>
                  <a:cubicBezTo>
                    <a:pt x="298" y="186"/>
                    <a:pt x="294" y="197"/>
                    <a:pt x="291" y="211"/>
                  </a:cubicBezTo>
                  <a:cubicBezTo>
                    <a:pt x="287" y="225"/>
                    <a:pt x="280" y="235"/>
                    <a:pt x="277" y="249"/>
                  </a:cubicBezTo>
                  <a:lnTo>
                    <a:pt x="277" y="256"/>
                  </a:lnTo>
                  <a:cubicBezTo>
                    <a:pt x="270" y="267"/>
                    <a:pt x="266" y="281"/>
                    <a:pt x="263" y="291"/>
                  </a:cubicBezTo>
                  <a:lnTo>
                    <a:pt x="259" y="298"/>
                  </a:lnTo>
                  <a:cubicBezTo>
                    <a:pt x="252" y="312"/>
                    <a:pt x="249" y="323"/>
                    <a:pt x="242" y="337"/>
                  </a:cubicBezTo>
                  <a:lnTo>
                    <a:pt x="242" y="340"/>
                  </a:lnTo>
                  <a:cubicBezTo>
                    <a:pt x="235" y="351"/>
                    <a:pt x="231" y="365"/>
                    <a:pt x="224" y="375"/>
                  </a:cubicBezTo>
                  <a:lnTo>
                    <a:pt x="221" y="379"/>
                  </a:lnTo>
                  <a:cubicBezTo>
                    <a:pt x="214" y="389"/>
                    <a:pt x="207" y="400"/>
                    <a:pt x="200" y="410"/>
                  </a:cubicBezTo>
                  <a:lnTo>
                    <a:pt x="196" y="417"/>
                  </a:lnTo>
                  <a:cubicBezTo>
                    <a:pt x="189" y="428"/>
                    <a:pt x="179" y="435"/>
                    <a:pt x="172" y="445"/>
                  </a:cubicBezTo>
                  <a:lnTo>
                    <a:pt x="168" y="449"/>
                  </a:lnTo>
                  <a:cubicBezTo>
                    <a:pt x="158" y="459"/>
                    <a:pt x="151" y="466"/>
                    <a:pt x="140" y="473"/>
                  </a:cubicBezTo>
                  <a:cubicBezTo>
                    <a:pt x="74" y="526"/>
                    <a:pt x="28" y="596"/>
                    <a:pt x="0" y="676"/>
                  </a:cubicBezTo>
                  <a:cubicBezTo>
                    <a:pt x="53" y="694"/>
                    <a:pt x="105" y="715"/>
                    <a:pt x="154" y="746"/>
                  </a:cubicBezTo>
                  <a:cubicBezTo>
                    <a:pt x="186" y="767"/>
                    <a:pt x="221" y="785"/>
                    <a:pt x="256" y="799"/>
                  </a:cubicBezTo>
                  <a:cubicBezTo>
                    <a:pt x="270" y="711"/>
                    <a:pt x="312" y="568"/>
                    <a:pt x="424" y="536"/>
                  </a:cubicBezTo>
                  <a:cubicBezTo>
                    <a:pt x="438" y="533"/>
                    <a:pt x="452" y="531"/>
                    <a:pt x="466" y="531"/>
                  </a:cubicBezTo>
                  <a:cubicBezTo>
                    <a:pt x="536" y="531"/>
                    <a:pt x="608" y="576"/>
                    <a:pt x="686" y="669"/>
                  </a:cubicBezTo>
                  <a:cubicBezTo>
                    <a:pt x="697" y="680"/>
                    <a:pt x="707" y="690"/>
                    <a:pt x="718" y="704"/>
                  </a:cubicBezTo>
                  <a:lnTo>
                    <a:pt x="725" y="711"/>
                  </a:lnTo>
                  <a:lnTo>
                    <a:pt x="753" y="739"/>
                  </a:lnTo>
                  <a:lnTo>
                    <a:pt x="763" y="746"/>
                  </a:lnTo>
                  <a:cubicBezTo>
                    <a:pt x="777" y="760"/>
                    <a:pt x="788" y="771"/>
                    <a:pt x="805" y="781"/>
                  </a:cubicBezTo>
                  <a:cubicBezTo>
                    <a:pt x="858" y="739"/>
                    <a:pt x="914" y="708"/>
                    <a:pt x="980" y="687"/>
                  </a:cubicBezTo>
                  <a:cubicBezTo>
                    <a:pt x="1058" y="662"/>
                    <a:pt x="1128" y="620"/>
                    <a:pt x="1191" y="571"/>
                  </a:cubicBezTo>
                  <a:cubicBezTo>
                    <a:pt x="1215" y="550"/>
                    <a:pt x="1226" y="522"/>
                    <a:pt x="1226" y="494"/>
                  </a:cubicBezTo>
                  <a:cubicBezTo>
                    <a:pt x="1226" y="375"/>
                    <a:pt x="1036" y="193"/>
                    <a:pt x="886" y="50"/>
                  </a:cubicBezTo>
                  <a:cubicBezTo>
                    <a:pt x="852" y="15"/>
                    <a:pt x="815" y="1"/>
                    <a:pt x="77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5990;p59">
              <a:extLst>
                <a:ext uri="{FF2B5EF4-FFF2-40B4-BE49-F238E27FC236}">
                  <a16:creationId xmlns:a16="http://schemas.microsoft.com/office/drawing/2014/main" id="{22A0B2AB-2CD3-FB1E-39AF-2282068C0059}"/>
                </a:ext>
              </a:extLst>
            </p:cNvPr>
            <p:cNvSpPr/>
            <p:nvPr/>
          </p:nvSpPr>
          <p:spPr>
            <a:xfrm>
              <a:off x="2038310" y="1522800"/>
              <a:ext cx="2009" cy="5621"/>
            </a:xfrm>
            <a:custGeom>
              <a:avLst/>
              <a:gdLst/>
              <a:ahLst/>
              <a:cxnLst/>
              <a:rect l="l" t="t" r="r" b="b"/>
              <a:pathLst>
                <a:path w="148" h="414" extrusionOk="0">
                  <a:moveTo>
                    <a:pt x="114" y="1"/>
                  </a:moveTo>
                  <a:cubicBezTo>
                    <a:pt x="113" y="1"/>
                    <a:pt x="111" y="2"/>
                    <a:pt x="109" y="3"/>
                  </a:cubicBezTo>
                  <a:cubicBezTo>
                    <a:pt x="81" y="10"/>
                    <a:pt x="60" y="45"/>
                    <a:pt x="50" y="73"/>
                  </a:cubicBezTo>
                  <a:cubicBezTo>
                    <a:pt x="11" y="182"/>
                    <a:pt x="1" y="298"/>
                    <a:pt x="18" y="413"/>
                  </a:cubicBezTo>
                  <a:cubicBezTo>
                    <a:pt x="95" y="270"/>
                    <a:pt x="148" y="45"/>
                    <a:pt x="120" y="3"/>
                  </a:cubicBezTo>
                  <a:cubicBezTo>
                    <a:pt x="118" y="2"/>
                    <a:pt x="116" y="1"/>
                    <a:pt x="11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5991;p59">
              <a:extLst>
                <a:ext uri="{FF2B5EF4-FFF2-40B4-BE49-F238E27FC236}">
                  <a16:creationId xmlns:a16="http://schemas.microsoft.com/office/drawing/2014/main" id="{13712B62-1D8A-D42D-CF81-59B743D590CE}"/>
                </a:ext>
              </a:extLst>
            </p:cNvPr>
            <p:cNvSpPr/>
            <p:nvPr/>
          </p:nvSpPr>
          <p:spPr>
            <a:xfrm>
              <a:off x="1993015" y="1584252"/>
              <a:ext cx="149" cy="543"/>
            </a:xfrm>
            <a:custGeom>
              <a:avLst/>
              <a:gdLst/>
              <a:ahLst/>
              <a:cxnLst/>
              <a:rect l="l" t="t" r="r" b="b"/>
              <a:pathLst>
                <a:path w="11" h="40" extrusionOk="0">
                  <a:moveTo>
                    <a:pt x="11" y="1"/>
                  </a:moveTo>
                  <a:cubicBezTo>
                    <a:pt x="7" y="11"/>
                    <a:pt x="4" y="25"/>
                    <a:pt x="0" y="39"/>
                  </a:cubicBezTo>
                  <a:cubicBezTo>
                    <a:pt x="7" y="25"/>
                    <a:pt x="11" y="11"/>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5992;p59">
              <a:extLst>
                <a:ext uri="{FF2B5EF4-FFF2-40B4-BE49-F238E27FC236}">
                  <a16:creationId xmlns:a16="http://schemas.microsoft.com/office/drawing/2014/main" id="{582D9876-E84E-1E03-7517-04631AADFAC2}"/>
                </a:ext>
              </a:extLst>
            </p:cNvPr>
            <p:cNvSpPr/>
            <p:nvPr/>
          </p:nvSpPr>
          <p:spPr>
            <a:xfrm>
              <a:off x="1992105" y="1586533"/>
              <a:ext cx="258" cy="489"/>
            </a:xfrm>
            <a:custGeom>
              <a:avLst/>
              <a:gdLst/>
              <a:ahLst/>
              <a:cxnLst/>
              <a:rect l="l" t="t" r="r" b="b"/>
              <a:pathLst>
                <a:path w="19" h="36" extrusionOk="0">
                  <a:moveTo>
                    <a:pt x="1" y="36"/>
                  </a:moveTo>
                  <a:cubicBezTo>
                    <a:pt x="8" y="22"/>
                    <a:pt x="11" y="11"/>
                    <a:pt x="18" y="1"/>
                  </a:cubicBezTo>
                  <a:cubicBezTo>
                    <a:pt x="11" y="11"/>
                    <a:pt x="8" y="22"/>
                    <a:pt x="1" y="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5993;p59">
              <a:extLst>
                <a:ext uri="{FF2B5EF4-FFF2-40B4-BE49-F238E27FC236}">
                  <a16:creationId xmlns:a16="http://schemas.microsoft.com/office/drawing/2014/main" id="{23ACCDD3-A47F-69E3-9159-91B231254782}"/>
                </a:ext>
              </a:extLst>
            </p:cNvPr>
            <p:cNvSpPr/>
            <p:nvPr/>
          </p:nvSpPr>
          <p:spPr>
            <a:xfrm>
              <a:off x="1992866" y="1584782"/>
              <a:ext cx="163" cy="489"/>
            </a:xfrm>
            <a:custGeom>
              <a:avLst/>
              <a:gdLst/>
              <a:ahLst/>
              <a:cxnLst/>
              <a:rect l="l" t="t" r="r" b="b"/>
              <a:pathLst>
                <a:path w="12" h="36" extrusionOk="0">
                  <a:moveTo>
                    <a:pt x="11" y="0"/>
                  </a:moveTo>
                  <a:cubicBezTo>
                    <a:pt x="8" y="11"/>
                    <a:pt x="4" y="25"/>
                    <a:pt x="1" y="35"/>
                  </a:cubicBezTo>
                  <a:cubicBezTo>
                    <a:pt x="4" y="25"/>
                    <a:pt x="11" y="11"/>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5994;p59">
              <a:extLst>
                <a:ext uri="{FF2B5EF4-FFF2-40B4-BE49-F238E27FC236}">
                  <a16:creationId xmlns:a16="http://schemas.microsoft.com/office/drawing/2014/main" id="{E87BCD4E-800A-7490-240E-94633B17311D}"/>
                </a:ext>
              </a:extLst>
            </p:cNvPr>
            <p:cNvSpPr/>
            <p:nvPr/>
          </p:nvSpPr>
          <p:spPr>
            <a:xfrm>
              <a:off x="1991820" y="1587063"/>
              <a:ext cx="299" cy="434"/>
            </a:xfrm>
            <a:custGeom>
              <a:avLst/>
              <a:gdLst/>
              <a:ahLst/>
              <a:cxnLst/>
              <a:rect l="l" t="t" r="r" b="b"/>
              <a:pathLst>
                <a:path w="22" h="32" extrusionOk="0">
                  <a:moveTo>
                    <a:pt x="22" y="0"/>
                  </a:moveTo>
                  <a:cubicBezTo>
                    <a:pt x="11" y="11"/>
                    <a:pt x="4" y="21"/>
                    <a:pt x="1" y="32"/>
                  </a:cubicBezTo>
                  <a:cubicBezTo>
                    <a:pt x="8" y="21"/>
                    <a:pt x="15" y="11"/>
                    <a:pt x="2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5995;p59">
              <a:extLst>
                <a:ext uri="{FF2B5EF4-FFF2-40B4-BE49-F238E27FC236}">
                  <a16:creationId xmlns:a16="http://schemas.microsoft.com/office/drawing/2014/main" id="{689E4F9B-D220-A10F-14E2-D662473CD137}"/>
                </a:ext>
              </a:extLst>
            </p:cNvPr>
            <p:cNvSpPr/>
            <p:nvPr/>
          </p:nvSpPr>
          <p:spPr>
            <a:xfrm>
              <a:off x="1992390" y="1585963"/>
              <a:ext cx="258" cy="489"/>
            </a:xfrm>
            <a:custGeom>
              <a:avLst/>
              <a:gdLst/>
              <a:ahLst/>
              <a:cxnLst/>
              <a:rect l="l" t="t" r="r" b="b"/>
              <a:pathLst>
                <a:path w="19" h="36" extrusionOk="0">
                  <a:moveTo>
                    <a:pt x="18" y="1"/>
                  </a:moveTo>
                  <a:cubicBezTo>
                    <a:pt x="11" y="11"/>
                    <a:pt x="4" y="25"/>
                    <a:pt x="1" y="36"/>
                  </a:cubicBezTo>
                  <a:cubicBezTo>
                    <a:pt x="8" y="25"/>
                    <a:pt x="11" y="11"/>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5996;p59">
              <a:extLst>
                <a:ext uri="{FF2B5EF4-FFF2-40B4-BE49-F238E27FC236}">
                  <a16:creationId xmlns:a16="http://schemas.microsoft.com/office/drawing/2014/main" id="{8A4D6EBD-8E0E-E2FD-2A03-8CB195D2A821}"/>
                </a:ext>
              </a:extLst>
            </p:cNvPr>
            <p:cNvSpPr/>
            <p:nvPr/>
          </p:nvSpPr>
          <p:spPr>
            <a:xfrm>
              <a:off x="1992635" y="1585352"/>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5997;p59">
              <a:extLst>
                <a:ext uri="{FF2B5EF4-FFF2-40B4-BE49-F238E27FC236}">
                  <a16:creationId xmlns:a16="http://schemas.microsoft.com/office/drawing/2014/main" id="{BEF80F52-4D07-6F35-5B45-20AF91D8A2D4}"/>
                </a:ext>
              </a:extLst>
            </p:cNvPr>
            <p:cNvSpPr/>
            <p:nvPr/>
          </p:nvSpPr>
          <p:spPr>
            <a:xfrm>
              <a:off x="1998432" y="1591000"/>
              <a:ext cx="434" cy="489"/>
            </a:xfrm>
            <a:custGeom>
              <a:avLst/>
              <a:gdLst/>
              <a:ahLst/>
              <a:cxnLst/>
              <a:rect l="l" t="t" r="r" b="b"/>
              <a:pathLst>
                <a:path w="32" h="36" extrusionOk="0">
                  <a:moveTo>
                    <a:pt x="0" y="1"/>
                  </a:moveTo>
                  <a:lnTo>
                    <a:pt x="0" y="1"/>
                  </a:lnTo>
                  <a:cubicBezTo>
                    <a:pt x="11" y="11"/>
                    <a:pt x="18" y="25"/>
                    <a:pt x="32" y="36"/>
                  </a:cubicBezTo>
                  <a:cubicBezTo>
                    <a:pt x="21" y="25"/>
                    <a:pt x="11" y="1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5998;p59">
              <a:extLst>
                <a:ext uri="{FF2B5EF4-FFF2-40B4-BE49-F238E27FC236}">
                  <a16:creationId xmlns:a16="http://schemas.microsoft.com/office/drawing/2014/main" id="{D951C9B5-D463-CF1A-6AEC-628E51B68A66}"/>
                </a:ext>
              </a:extLst>
            </p:cNvPr>
            <p:cNvSpPr/>
            <p:nvPr/>
          </p:nvSpPr>
          <p:spPr>
            <a:xfrm>
              <a:off x="1999478" y="1592046"/>
              <a:ext cx="530" cy="489"/>
            </a:xfrm>
            <a:custGeom>
              <a:avLst/>
              <a:gdLst/>
              <a:ahLst/>
              <a:cxnLst/>
              <a:rect l="l" t="t" r="r" b="b"/>
              <a:pathLst>
                <a:path w="39" h="36" extrusionOk="0">
                  <a:moveTo>
                    <a:pt x="39" y="36"/>
                  </a:moveTo>
                  <a:lnTo>
                    <a:pt x="39" y="36"/>
                  </a:lnTo>
                  <a:cubicBezTo>
                    <a:pt x="25" y="25"/>
                    <a:pt x="11" y="15"/>
                    <a:pt x="0" y="1"/>
                  </a:cubicBezTo>
                  <a:cubicBezTo>
                    <a:pt x="11" y="15"/>
                    <a:pt x="25" y="25"/>
                    <a:pt x="39" y="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5999;p59">
              <a:extLst>
                <a:ext uri="{FF2B5EF4-FFF2-40B4-BE49-F238E27FC236}">
                  <a16:creationId xmlns:a16="http://schemas.microsoft.com/office/drawing/2014/main" id="{C8D92A87-590C-E1B9-51F5-AF40837AEC02}"/>
                </a:ext>
              </a:extLst>
            </p:cNvPr>
            <p:cNvSpPr/>
            <p:nvPr/>
          </p:nvSpPr>
          <p:spPr>
            <a:xfrm>
              <a:off x="1990965" y="1588013"/>
              <a:ext cx="394" cy="339"/>
            </a:xfrm>
            <a:custGeom>
              <a:avLst/>
              <a:gdLst/>
              <a:ahLst/>
              <a:cxnLst/>
              <a:rect l="l" t="t" r="r" b="b"/>
              <a:pathLst>
                <a:path w="29" h="25" extrusionOk="0">
                  <a:moveTo>
                    <a:pt x="1" y="25"/>
                  </a:moveTo>
                  <a:cubicBezTo>
                    <a:pt x="11" y="18"/>
                    <a:pt x="18" y="7"/>
                    <a:pt x="29" y="0"/>
                  </a:cubicBezTo>
                  <a:cubicBezTo>
                    <a:pt x="18" y="7"/>
                    <a:pt x="11" y="18"/>
                    <a:pt x="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6000;p59">
              <a:extLst>
                <a:ext uri="{FF2B5EF4-FFF2-40B4-BE49-F238E27FC236}">
                  <a16:creationId xmlns:a16="http://schemas.microsoft.com/office/drawing/2014/main" id="{DA3E662A-E1B9-4484-0224-D7B91D34D804}"/>
                </a:ext>
              </a:extLst>
            </p:cNvPr>
            <p:cNvSpPr/>
            <p:nvPr/>
          </p:nvSpPr>
          <p:spPr>
            <a:xfrm>
              <a:off x="1998948" y="1591570"/>
              <a:ext cx="394" cy="394"/>
            </a:xfrm>
            <a:custGeom>
              <a:avLst/>
              <a:gdLst/>
              <a:ahLst/>
              <a:cxnLst/>
              <a:rect l="l" t="t" r="r" b="b"/>
              <a:pathLst>
                <a:path w="29" h="29" extrusionOk="0">
                  <a:moveTo>
                    <a:pt x="29" y="29"/>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6001;p59">
              <a:extLst>
                <a:ext uri="{FF2B5EF4-FFF2-40B4-BE49-F238E27FC236}">
                  <a16:creationId xmlns:a16="http://schemas.microsoft.com/office/drawing/2014/main" id="{AC480D0E-6235-5D4A-F305-142046D2E0DE}"/>
                </a:ext>
              </a:extLst>
            </p:cNvPr>
            <p:cNvSpPr/>
            <p:nvPr/>
          </p:nvSpPr>
          <p:spPr>
            <a:xfrm>
              <a:off x="1991399" y="1587579"/>
              <a:ext cx="339" cy="394"/>
            </a:xfrm>
            <a:custGeom>
              <a:avLst/>
              <a:gdLst/>
              <a:ahLst/>
              <a:cxnLst/>
              <a:rect l="l" t="t" r="r" b="b"/>
              <a:pathLst>
                <a:path w="25" h="29" extrusionOk="0">
                  <a:moveTo>
                    <a:pt x="25" y="1"/>
                  </a:moveTo>
                  <a:cubicBezTo>
                    <a:pt x="18" y="11"/>
                    <a:pt x="11" y="18"/>
                    <a:pt x="0" y="29"/>
                  </a:cubicBezTo>
                  <a:cubicBezTo>
                    <a:pt x="11" y="18"/>
                    <a:pt x="18" y="11"/>
                    <a:pt x="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6002;p59">
              <a:extLst>
                <a:ext uri="{FF2B5EF4-FFF2-40B4-BE49-F238E27FC236}">
                  <a16:creationId xmlns:a16="http://schemas.microsoft.com/office/drawing/2014/main" id="{91CCB62E-6F56-C706-29C6-443BF65F7477}"/>
                </a:ext>
              </a:extLst>
            </p:cNvPr>
            <p:cNvSpPr/>
            <p:nvPr/>
          </p:nvSpPr>
          <p:spPr>
            <a:xfrm>
              <a:off x="2108940" y="1555794"/>
              <a:ext cx="19932" cy="28906"/>
            </a:xfrm>
            <a:custGeom>
              <a:avLst/>
              <a:gdLst/>
              <a:ahLst/>
              <a:cxnLst/>
              <a:rect l="l" t="t" r="r" b="b"/>
              <a:pathLst>
                <a:path w="1468" h="2129" extrusionOk="0">
                  <a:moveTo>
                    <a:pt x="1190" y="0"/>
                  </a:moveTo>
                  <a:cubicBezTo>
                    <a:pt x="1168" y="0"/>
                    <a:pt x="1147" y="5"/>
                    <a:pt x="1128" y="14"/>
                  </a:cubicBezTo>
                  <a:cubicBezTo>
                    <a:pt x="1093" y="28"/>
                    <a:pt x="981" y="73"/>
                    <a:pt x="971" y="189"/>
                  </a:cubicBezTo>
                  <a:cubicBezTo>
                    <a:pt x="946" y="395"/>
                    <a:pt x="775" y="399"/>
                    <a:pt x="684" y="402"/>
                  </a:cubicBezTo>
                  <a:lnTo>
                    <a:pt x="652" y="402"/>
                  </a:lnTo>
                  <a:cubicBezTo>
                    <a:pt x="680" y="444"/>
                    <a:pt x="750" y="549"/>
                    <a:pt x="652" y="644"/>
                  </a:cubicBezTo>
                  <a:cubicBezTo>
                    <a:pt x="624" y="668"/>
                    <a:pt x="589" y="682"/>
                    <a:pt x="554" y="682"/>
                  </a:cubicBezTo>
                  <a:cubicBezTo>
                    <a:pt x="494" y="679"/>
                    <a:pt x="456" y="637"/>
                    <a:pt x="417" y="591"/>
                  </a:cubicBezTo>
                  <a:cubicBezTo>
                    <a:pt x="379" y="549"/>
                    <a:pt x="340" y="504"/>
                    <a:pt x="284" y="500"/>
                  </a:cubicBezTo>
                  <a:cubicBezTo>
                    <a:pt x="282" y="500"/>
                    <a:pt x="279" y="500"/>
                    <a:pt x="276" y="500"/>
                  </a:cubicBezTo>
                  <a:cubicBezTo>
                    <a:pt x="228" y="500"/>
                    <a:pt x="194" y="557"/>
                    <a:pt x="148" y="693"/>
                  </a:cubicBezTo>
                  <a:cubicBezTo>
                    <a:pt x="130" y="752"/>
                    <a:pt x="102" y="812"/>
                    <a:pt x="71" y="868"/>
                  </a:cubicBezTo>
                  <a:cubicBezTo>
                    <a:pt x="1" y="973"/>
                    <a:pt x="46" y="1235"/>
                    <a:pt x="74" y="1407"/>
                  </a:cubicBezTo>
                  <a:lnTo>
                    <a:pt x="81" y="1442"/>
                  </a:lnTo>
                  <a:cubicBezTo>
                    <a:pt x="102" y="1515"/>
                    <a:pt x="137" y="1582"/>
                    <a:pt x="190" y="1638"/>
                  </a:cubicBezTo>
                  <a:cubicBezTo>
                    <a:pt x="256" y="1725"/>
                    <a:pt x="333" y="1830"/>
                    <a:pt x="288" y="1953"/>
                  </a:cubicBezTo>
                  <a:cubicBezTo>
                    <a:pt x="277" y="1992"/>
                    <a:pt x="305" y="2048"/>
                    <a:pt x="347" y="2107"/>
                  </a:cubicBezTo>
                  <a:lnTo>
                    <a:pt x="694" y="2107"/>
                  </a:lnTo>
                  <a:lnTo>
                    <a:pt x="712" y="2111"/>
                  </a:lnTo>
                  <a:lnTo>
                    <a:pt x="726" y="2111"/>
                  </a:lnTo>
                  <a:lnTo>
                    <a:pt x="743" y="2114"/>
                  </a:lnTo>
                  <a:lnTo>
                    <a:pt x="754" y="2114"/>
                  </a:lnTo>
                  <a:lnTo>
                    <a:pt x="771" y="2118"/>
                  </a:lnTo>
                  <a:lnTo>
                    <a:pt x="782" y="2118"/>
                  </a:lnTo>
                  <a:lnTo>
                    <a:pt x="799" y="2121"/>
                  </a:lnTo>
                  <a:lnTo>
                    <a:pt x="806" y="2121"/>
                  </a:lnTo>
                  <a:lnTo>
                    <a:pt x="831" y="2128"/>
                  </a:lnTo>
                  <a:lnTo>
                    <a:pt x="880" y="2128"/>
                  </a:lnTo>
                  <a:lnTo>
                    <a:pt x="852" y="2097"/>
                  </a:lnTo>
                  <a:cubicBezTo>
                    <a:pt x="782" y="2062"/>
                    <a:pt x="715" y="1999"/>
                    <a:pt x="726" y="1915"/>
                  </a:cubicBezTo>
                  <a:cubicBezTo>
                    <a:pt x="729" y="1865"/>
                    <a:pt x="761" y="1823"/>
                    <a:pt x="803" y="1809"/>
                  </a:cubicBezTo>
                  <a:cubicBezTo>
                    <a:pt x="819" y="1803"/>
                    <a:pt x="836" y="1801"/>
                    <a:pt x="853" y="1801"/>
                  </a:cubicBezTo>
                  <a:cubicBezTo>
                    <a:pt x="957" y="1801"/>
                    <a:pt x="1079" y="1896"/>
                    <a:pt x="1118" y="1929"/>
                  </a:cubicBezTo>
                  <a:cubicBezTo>
                    <a:pt x="1170" y="1971"/>
                    <a:pt x="1235" y="1991"/>
                    <a:pt x="1301" y="1991"/>
                  </a:cubicBezTo>
                  <a:cubicBezTo>
                    <a:pt x="1323" y="1991"/>
                    <a:pt x="1345" y="1989"/>
                    <a:pt x="1366" y="1985"/>
                  </a:cubicBezTo>
                  <a:cubicBezTo>
                    <a:pt x="1394" y="1974"/>
                    <a:pt x="1398" y="1964"/>
                    <a:pt x="1398" y="1960"/>
                  </a:cubicBezTo>
                  <a:cubicBezTo>
                    <a:pt x="1405" y="1911"/>
                    <a:pt x="1373" y="1729"/>
                    <a:pt x="1321" y="1690"/>
                  </a:cubicBezTo>
                  <a:cubicBezTo>
                    <a:pt x="1319" y="1687"/>
                    <a:pt x="1316" y="1685"/>
                    <a:pt x="1313" y="1685"/>
                  </a:cubicBezTo>
                  <a:cubicBezTo>
                    <a:pt x="1309" y="1685"/>
                    <a:pt x="1305" y="1687"/>
                    <a:pt x="1300" y="1690"/>
                  </a:cubicBezTo>
                  <a:cubicBezTo>
                    <a:pt x="1228" y="1727"/>
                    <a:pt x="1174" y="1743"/>
                    <a:pt x="1129" y="1743"/>
                  </a:cubicBezTo>
                  <a:cubicBezTo>
                    <a:pt x="1057" y="1743"/>
                    <a:pt x="1011" y="1701"/>
                    <a:pt x="964" y="1634"/>
                  </a:cubicBezTo>
                  <a:cubicBezTo>
                    <a:pt x="904" y="1547"/>
                    <a:pt x="971" y="1456"/>
                    <a:pt x="1030" y="1372"/>
                  </a:cubicBezTo>
                  <a:cubicBezTo>
                    <a:pt x="1062" y="1333"/>
                    <a:pt x="1090" y="1288"/>
                    <a:pt x="1107" y="1239"/>
                  </a:cubicBezTo>
                  <a:cubicBezTo>
                    <a:pt x="1142" y="1134"/>
                    <a:pt x="1254" y="1109"/>
                    <a:pt x="1342" y="1088"/>
                  </a:cubicBezTo>
                  <a:cubicBezTo>
                    <a:pt x="1380" y="1081"/>
                    <a:pt x="1450" y="1064"/>
                    <a:pt x="1457" y="1050"/>
                  </a:cubicBezTo>
                  <a:cubicBezTo>
                    <a:pt x="1457" y="1050"/>
                    <a:pt x="1468" y="990"/>
                    <a:pt x="1230" y="875"/>
                  </a:cubicBezTo>
                  <a:cubicBezTo>
                    <a:pt x="1146" y="833"/>
                    <a:pt x="1125" y="703"/>
                    <a:pt x="1121" y="665"/>
                  </a:cubicBezTo>
                  <a:cubicBezTo>
                    <a:pt x="1118" y="623"/>
                    <a:pt x="1107" y="465"/>
                    <a:pt x="1202" y="385"/>
                  </a:cubicBezTo>
                  <a:cubicBezTo>
                    <a:pt x="1233" y="357"/>
                    <a:pt x="1272" y="259"/>
                    <a:pt x="1279" y="147"/>
                  </a:cubicBezTo>
                  <a:cubicBezTo>
                    <a:pt x="1286" y="101"/>
                    <a:pt x="1275" y="52"/>
                    <a:pt x="1254" y="14"/>
                  </a:cubicBezTo>
                  <a:cubicBezTo>
                    <a:pt x="1233" y="5"/>
                    <a:pt x="1211" y="0"/>
                    <a:pt x="119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6003;p59">
              <a:extLst>
                <a:ext uri="{FF2B5EF4-FFF2-40B4-BE49-F238E27FC236}">
                  <a16:creationId xmlns:a16="http://schemas.microsoft.com/office/drawing/2014/main" id="{BD27952C-F996-50B7-7240-C934ADD54164}"/>
                </a:ext>
              </a:extLst>
            </p:cNvPr>
            <p:cNvSpPr/>
            <p:nvPr/>
          </p:nvSpPr>
          <p:spPr>
            <a:xfrm>
              <a:off x="2132850" y="1574558"/>
              <a:ext cx="8948" cy="12288"/>
            </a:xfrm>
            <a:custGeom>
              <a:avLst/>
              <a:gdLst/>
              <a:ahLst/>
              <a:cxnLst/>
              <a:rect l="l" t="t" r="r" b="b"/>
              <a:pathLst>
                <a:path w="659" h="905" extrusionOk="0">
                  <a:moveTo>
                    <a:pt x="389" y="0"/>
                  </a:moveTo>
                  <a:cubicBezTo>
                    <a:pt x="382" y="18"/>
                    <a:pt x="368" y="32"/>
                    <a:pt x="354" y="42"/>
                  </a:cubicBezTo>
                  <a:cubicBezTo>
                    <a:pt x="329" y="55"/>
                    <a:pt x="303" y="61"/>
                    <a:pt x="276" y="61"/>
                  </a:cubicBezTo>
                  <a:cubicBezTo>
                    <a:pt x="258" y="61"/>
                    <a:pt x="240" y="58"/>
                    <a:pt x="221" y="53"/>
                  </a:cubicBezTo>
                  <a:cubicBezTo>
                    <a:pt x="200" y="48"/>
                    <a:pt x="180" y="44"/>
                    <a:pt x="160" y="44"/>
                  </a:cubicBezTo>
                  <a:cubicBezTo>
                    <a:pt x="123" y="44"/>
                    <a:pt x="88" y="60"/>
                    <a:pt x="46" y="119"/>
                  </a:cubicBezTo>
                  <a:cubicBezTo>
                    <a:pt x="15" y="158"/>
                    <a:pt x="1" y="210"/>
                    <a:pt x="11" y="263"/>
                  </a:cubicBezTo>
                  <a:cubicBezTo>
                    <a:pt x="36" y="382"/>
                    <a:pt x="179" y="487"/>
                    <a:pt x="239" y="526"/>
                  </a:cubicBezTo>
                  <a:cubicBezTo>
                    <a:pt x="302" y="557"/>
                    <a:pt x="330" y="627"/>
                    <a:pt x="305" y="694"/>
                  </a:cubicBezTo>
                  <a:cubicBezTo>
                    <a:pt x="279" y="759"/>
                    <a:pt x="194" y="799"/>
                    <a:pt x="101" y="799"/>
                  </a:cubicBezTo>
                  <a:cubicBezTo>
                    <a:pt x="84" y="799"/>
                    <a:pt x="67" y="798"/>
                    <a:pt x="50" y="795"/>
                  </a:cubicBezTo>
                  <a:lnTo>
                    <a:pt x="50" y="795"/>
                  </a:lnTo>
                  <a:cubicBezTo>
                    <a:pt x="81" y="855"/>
                    <a:pt x="141" y="893"/>
                    <a:pt x="207" y="904"/>
                  </a:cubicBezTo>
                  <a:cubicBezTo>
                    <a:pt x="212" y="904"/>
                    <a:pt x="217" y="905"/>
                    <a:pt x="222" y="905"/>
                  </a:cubicBezTo>
                  <a:cubicBezTo>
                    <a:pt x="262" y="905"/>
                    <a:pt x="312" y="880"/>
                    <a:pt x="361" y="830"/>
                  </a:cubicBezTo>
                  <a:cubicBezTo>
                    <a:pt x="473" y="722"/>
                    <a:pt x="533" y="568"/>
                    <a:pt x="529" y="533"/>
                  </a:cubicBezTo>
                  <a:cubicBezTo>
                    <a:pt x="515" y="473"/>
                    <a:pt x="543" y="382"/>
                    <a:pt x="599" y="224"/>
                  </a:cubicBezTo>
                  <a:cubicBezTo>
                    <a:pt x="617" y="172"/>
                    <a:pt x="641" y="95"/>
                    <a:pt x="659" y="39"/>
                  </a:cubicBezTo>
                  <a:lnTo>
                    <a:pt x="659" y="39"/>
                  </a:lnTo>
                  <a:cubicBezTo>
                    <a:pt x="634" y="77"/>
                    <a:pt x="592" y="105"/>
                    <a:pt x="547" y="119"/>
                  </a:cubicBezTo>
                  <a:cubicBezTo>
                    <a:pt x="539" y="121"/>
                    <a:pt x="532" y="122"/>
                    <a:pt x="525" y="122"/>
                  </a:cubicBezTo>
                  <a:cubicBezTo>
                    <a:pt x="464" y="122"/>
                    <a:pt x="424" y="60"/>
                    <a:pt x="38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6004;p59">
              <a:extLst>
                <a:ext uri="{FF2B5EF4-FFF2-40B4-BE49-F238E27FC236}">
                  <a16:creationId xmlns:a16="http://schemas.microsoft.com/office/drawing/2014/main" id="{C62E8A30-7C90-EC32-BECE-4ED024907466}"/>
                </a:ext>
              </a:extLst>
            </p:cNvPr>
            <p:cNvSpPr/>
            <p:nvPr/>
          </p:nvSpPr>
          <p:spPr>
            <a:xfrm>
              <a:off x="2116217" y="1584537"/>
              <a:ext cx="244" cy="14"/>
            </a:xfrm>
            <a:custGeom>
              <a:avLst/>
              <a:gdLst/>
              <a:ahLst/>
              <a:cxnLst/>
              <a:rect l="l" t="t" r="r" b="b"/>
              <a:pathLst>
                <a:path w="18" h="1" extrusionOk="0">
                  <a:moveTo>
                    <a:pt x="1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6005;p59">
              <a:extLst>
                <a:ext uri="{FF2B5EF4-FFF2-40B4-BE49-F238E27FC236}">
                  <a16:creationId xmlns:a16="http://schemas.microsoft.com/office/drawing/2014/main" id="{687180DA-3334-C080-25C7-7DDEAB95B0BF}"/>
                </a:ext>
              </a:extLst>
            </p:cNvPr>
            <p:cNvSpPr/>
            <p:nvPr/>
          </p:nvSpPr>
          <p:spPr>
            <a:xfrm>
              <a:off x="2117168" y="1584632"/>
              <a:ext cx="258" cy="14"/>
            </a:xfrm>
            <a:custGeom>
              <a:avLst/>
              <a:gdLst/>
              <a:ahLst/>
              <a:cxnLst/>
              <a:rect l="l" t="t" r="r" b="b"/>
              <a:pathLst>
                <a:path w="19" h="1" extrusionOk="0">
                  <a:moveTo>
                    <a:pt x="1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6006;p59">
              <a:extLst>
                <a:ext uri="{FF2B5EF4-FFF2-40B4-BE49-F238E27FC236}">
                  <a16:creationId xmlns:a16="http://schemas.microsoft.com/office/drawing/2014/main" id="{AFECA357-EB65-4E77-A061-20B55F436834}"/>
                </a:ext>
              </a:extLst>
            </p:cNvPr>
            <p:cNvSpPr/>
            <p:nvPr/>
          </p:nvSpPr>
          <p:spPr>
            <a:xfrm>
              <a:off x="2115267" y="1584496"/>
              <a:ext cx="244" cy="14"/>
            </a:xfrm>
            <a:custGeom>
              <a:avLst/>
              <a:gdLst/>
              <a:ahLst/>
              <a:cxnLst/>
              <a:rect l="l" t="t" r="r" b="b"/>
              <a:pathLst>
                <a:path w="18" h="1" extrusionOk="0">
                  <a:moveTo>
                    <a:pt x="18"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6007;p59">
              <a:extLst>
                <a:ext uri="{FF2B5EF4-FFF2-40B4-BE49-F238E27FC236}">
                  <a16:creationId xmlns:a16="http://schemas.microsoft.com/office/drawing/2014/main" id="{0BF04B15-492C-BE2F-3909-D9A38567BDAC}"/>
                </a:ext>
              </a:extLst>
            </p:cNvPr>
            <p:cNvSpPr/>
            <p:nvPr/>
          </p:nvSpPr>
          <p:spPr>
            <a:xfrm>
              <a:off x="2115742" y="1584537"/>
              <a:ext cx="244" cy="14"/>
            </a:xfrm>
            <a:custGeom>
              <a:avLst/>
              <a:gdLst/>
              <a:ahLst/>
              <a:cxnLst/>
              <a:rect l="l" t="t" r="r" b="b"/>
              <a:pathLst>
                <a:path w="18" h="1" extrusionOk="0">
                  <a:moveTo>
                    <a:pt x="1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6008;p59">
              <a:extLst>
                <a:ext uri="{FF2B5EF4-FFF2-40B4-BE49-F238E27FC236}">
                  <a16:creationId xmlns:a16="http://schemas.microsoft.com/office/drawing/2014/main" id="{98841373-781D-99FB-DBE6-0DBC30547857}"/>
                </a:ext>
              </a:extLst>
            </p:cNvPr>
            <p:cNvSpPr/>
            <p:nvPr/>
          </p:nvSpPr>
          <p:spPr>
            <a:xfrm>
              <a:off x="2114357" y="1584442"/>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6009;p59">
              <a:extLst>
                <a:ext uri="{FF2B5EF4-FFF2-40B4-BE49-F238E27FC236}">
                  <a16:creationId xmlns:a16="http://schemas.microsoft.com/office/drawing/2014/main" id="{1D9F4B2B-B90C-D932-D8F4-9DBC6899C136}"/>
                </a:ext>
              </a:extLst>
            </p:cNvPr>
            <p:cNvSpPr/>
            <p:nvPr/>
          </p:nvSpPr>
          <p:spPr>
            <a:xfrm>
              <a:off x="2115022" y="158449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6010;p59">
              <a:extLst>
                <a:ext uri="{FF2B5EF4-FFF2-40B4-BE49-F238E27FC236}">
                  <a16:creationId xmlns:a16="http://schemas.microsoft.com/office/drawing/2014/main" id="{2A9B8F41-1BD2-7241-CF7F-B59E23041BA8}"/>
                </a:ext>
              </a:extLst>
            </p:cNvPr>
            <p:cNvSpPr/>
            <p:nvPr/>
          </p:nvSpPr>
          <p:spPr>
            <a:xfrm>
              <a:off x="2117643" y="1584687"/>
              <a:ext cx="258" cy="14"/>
            </a:xfrm>
            <a:custGeom>
              <a:avLst/>
              <a:gdLst/>
              <a:ahLst/>
              <a:cxnLst/>
              <a:rect l="l" t="t" r="r" b="b"/>
              <a:pathLst>
                <a:path w="19" h="1" extrusionOk="0">
                  <a:moveTo>
                    <a:pt x="1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6011;p59">
              <a:extLst>
                <a:ext uri="{FF2B5EF4-FFF2-40B4-BE49-F238E27FC236}">
                  <a16:creationId xmlns:a16="http://schemas.microsoft.com/office/drawing/2014/main" id="{13D969EB-6CB2-936D-E9BF-A9D79BE2D361}"/>
                </a:ext>
              </a:extLst>
            </p:cNvPr>
            <p:cNvSpPr/>
            <p:nvPr/>
          </p:nvSpPr>
          <p:spPr>
            <a:xfrm>
              <a:off x="2120263" y="158516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6012;p59">
              <a:extLst>
                <a:ext uri="{FF2B5EF4-FFF2-40B4-BE49-F238E27FC236}">
                  <a16:creationId xmlns:a16="http://schemas.microsoft.com/office/drawing/2014/main" id="{47DE3710-6A81-4ED5-E2CF-8FB12D8B576C}"/>
                </a:ext>
              </a:extLst>
            </p:cNvPr>
            <p:cNvSpPr/>
            <p:nvPr/>
          </p:nvSpPr>
          <p:spPr>
            <a:xfrm>
              <a:off x="2120874" y="158516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6013;p59">
              <a:extLst>
                <a:ext uri="{FF2B5EF4-FFF2-40B4-BE49-F238E27FC236}">
                  <a16:creationId xmlns:a16="http://schemas.microsoft.com/office/drawing/2014/main" id="{7FBCA8D7-004E-4203-43B9-D2556863AA4B}"/>
                </a:ext>
              </a:extLst>
            </p:cNvPr>
            <p:cNvSpPr/>
            <p:nvPr/>
          </p:nvSpPr>
          <p:spPr>
            <a:xfrm>
              <a:off x="2120399" y="158516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6014;p59">
              <a:extLst>
                <a:ext uri="{FF2B5EF4-FFF2-40B4-BE49-F238E27FC236}">
                  <a16:creationId xmlns:a16="http://schemas.microsoft.com/office/drawing/2014/main" id="{4A15C3F3-2A19-2CAD-063A-DA9F53922D73}"/>
                </a:ext>
              </a:extLst>
            </p:cNvPr>
            <p:cNvSpPr/>
            <p:nvPr/>
          </p:nvSpPr>
          <p:spPr>
            <a:xfrm>
              <a:off x="2118118" y="1584727"/>
              <a:ext cx="204" cy="14"/>
            </a:xfrm>
            <a:custGeom>
              <a:avLst/>
              <a:gdLst/>
              <a:ahLst/>
              <a:cxnLst/>
              <a:rect l="l" t="t" r="r" b="b"/>
              <a:pathLst>
                <a:path w="15" h="1" extrusionOk="0">
                  <a:moveTo>
                    <a:pt x="15"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6015;p59">
              <a:extLst>
                <a:ext uri="{FF2B5EF4-FFF2-40B4-BE49-F238E27FC236}">
                  <a16:creationId xmlns:a16="http://schemas.microsoft.com/office/drawing/2014/main" id="{A45582CD-418C-B852-1620-4738FAC4AA63}"/>
                </a:ext>
              </a:extLst>
            </p:cNvPr>
            <p:cNvSpPr/>
            <p:nvPr/>
          </p:nvSpPr>
          <p:spPr>
            <a:xfrm>
              <a:off x="2118553" y="1584782"/>
              <a:ext cx="204" cy="14"/>
            </a:xfrm>
            <a:custGeom>
              <a:avLst/>
              <a:gdLst/>
              <a:ahLst/>
              <a:cxnLst/>
              <a:rect l="l" t="t" r="r" b="b"/>
              <a:pathLst>
                <a:path w="15" h="1" extrusionOk="0">
                  <a:moveTo>
                    <a:pt x="1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6016;p59">
              <a:extLst>
                <a:ext uri="{FF2B5EF4-FFF2-40B4-BE49-F238E27FC236}">
                  <a16:creationId xmlns:a16="http://schemas.microsoft.com/office/drawing/2014/main" id="{1AAC0477-849B-3D1A-E6F0-2C100F303411}"/>
                </a:ext>
              </a:extLst>
            </p:cNvPr>
            <p:cNvSpPr/>
            <p:nvPr/>
          </p:nvSpPr>
          <p:spPr>
            <a:xfrm>
              <a:off x="2118973" y="1584877"/>
              <a:ext cx="163" cy="14"/>
            </a:xfrm>
            <a:custGeom>
              <a:avLst/>
              <a:gdLst/>
              <a:ahLst/>
              <a:cxnLst/>
              <a:rect l="l" t="t" r="r" b="b"/>
              <a:pathLst>
                <a:path w="12" h="1" extrusionOk="0">
                  <a:moveTo>
                    <a:pt x="1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6017;p59">
              <a:extLst>
                <a:ext uri="{FF2B5EF4-FFF2-40B4-BE49-F238E27FC236}">
                  <a16:creationId xmlns:a16="http://schemas.microsoft.com/office/drawing/2014/main" id="{669736FB-ED8E-6D5B-64A4-CB02E25E9271}"/>
                </a:ext>
              </a:extLst>
            </p:cNvPr>
            <p:cNvSpPr/>
            <p:nvPr/>
          </p:nvSpPr>
          <p:spPr>
            <a:xfrm>
              <a:off x="2119408" y="1584917"/>
              <a:ext cx="149" cy="14"/>
            </a:xfrm>
            <a:custGeom>
              <a:avLst/>
              <a:gdLst/>
              <a:ahLst/>
              <a:cxnLst/>
              <a:rect l="l" t="t" r="r" b="b"/>
              <a:pathLst>
                <a:path w="11" h="1" extrusionOk="0">
                  <a:moveTo>
                    <a:pt x="11"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6018;p59">
              <a:extLst>
                <a:ext uri="{FF2B5EF4-FFF2-40B4-BE49-F238E27FC236}">
                  <a16:creationId xmlns:a16="http://schemas.microsoft.com/office/drawing/2014/main" id="{3F2F2E4C-3B25-B29C-C8D2-EEF2FA1221E2}"/>
                </a:ext>
              </a:extLst>
            </p:cNvPr>
            <p:cNvSpPr/>
            <p:nvPr/>
          </p:nvSpPr>
          <p:spPr>
            <a:xfrm>
              <a:off x="2116692" y="1584632"/>
              <a:ext cx="258" cy="14"/>
            </a:xfrm>
            <a:custGeom>
              <a:avLst/>
              <a:gdLst/>
              <a:ahLst/>
              <a:cxnLst/>
              <a:rect l="l" t="t" r="r" b="b"/>
              <a:pathLst>
                <a:path w="19" h="1" extrusionOk="0">
                  <a:moveTo>
                    <a:pt x="1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6019;p59">
              <a:extLst>
                <a:ext uri="{FF2B5EF4-FFF2-40B4-BE49-F238E27FC236}">
                  <a16:creationId xmlns:a16="http://schemas.microsoft.com/office/drawing/2014/main" id="{813E46F2-D496-27DB-1DA3-31DB7B32766D}"/>
                </a:ext>
              </a:extLst>
            </p:cNvPr>
            <p:cNvSpPr/>
            <p:nvPr/>
          </p:nvSpPr>
          <p:spPr>
            <a:xfrm>
              <a:off x="2119734" y="1585012"/>
              <a:ext cx="163" cy="14"/>
            </a:xfrm>
            <a:custGeom>
              <a:avLst/>
              <a:gdLst/>
              <a:ahLst/>
              <a:cxnLst/>
              <a:rect l="l" t="t" r="r" b="b"/>
              <a:pathLst>
                <a:path w="12" h="1" extrusionOk="0">
                  <a:moveTo>
                    <a:pt x="1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6020;p59">
              <a:extLst>
                <a:ext uri="{FF2B5EF4-FFF2-40B4-BE49-F238E27FC236}">
                  <a16:creationId xmlns:a16="http://schemas.microsoft.com/office/drawing/2014/main" id="{4C16F7F2-F280-E1C5-07C8-43990AA80916}"/>
                </a:ext>
              </a:extLst>
            </p:cNvPr>
            <p:cNvSpPr/>
            <p:nvPr/>
          </p:nvSpPr>
          <p:spPr>
            <a:xfrm>
              <a:off x="2113936" y="158444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6021;p59">
              <a:extLst>
                <a:ext uri="{FF2B5EF4-FFF2-40B4-BE49-F238E27FC236}">
                  <a16:creationId xmlns:a16="http://schemas.microsoft.com/office/drawing/2014/main" id="{6E48D03B-97A2-538F-3B3A-A1235CC5FA44}"/>
                </a:ext>
              </a:extLst>
            </p:cNvPr>
            <p:cNvSpPr/>
            <p:nvPr/>
          </p:nvSpPr>
          <p:spPr>
            <a:xfrm>
              <a:off x="2120644" y="158516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6022;p59">
              <a:extLst>
                <a:ext uri="{FF2B5EF4-FFF2-40B4-BE49-F238E27FC236}">
                  <a16:creationId xmlns:a16="http://schemas.microsoft.com/office/drawing/2014/main" id="{251344C9-7048-77E6-1E3A-9A55E6ED178F}"/>
                </a:ext>
              </a:extLst>
            </p:cNvPr>
            <p:cNvSpPr/>
            <p:nvPr/>
          </p:nvSpPr>
          <p:spPr>
            <a:xfrm>
              <a:off x="2182285" y="1554259"/>
              <a:ext cx="4766" cy="7617"/>
            </a:xfrm>
            <a:custGeom>
              <a:avLst/>
              <a:gdLst/>
              <a:ahLst/>
              <a:cxnLst/>
              <a:rect l="l" t="t" r="r" b="b"/>
              <a:pathLst>
                <a:path w="351" h="561" extrusionOk="0">
                  <a:moveTo>
                    <a:pt x="330" y="1"/>
                  </a:moveTo>
                  <a:cubicBezTo>
                    <a:pt x="225" y="4"/>
                    <a:pt x="151" y="102"/>
                    <a:pt x="102" y="186"/>
                  </a:cubicBezTo>
                  <a:cubicBezTo>
                    <a:pt x="39" y="298"/>
                    <a:pt x="4" y="428"/>
                    <a:pt x="1" y="561"/>
                  </a:cubicBezTo>
                  <a:cubicBezTo>
                    <a:pt x="134" y="428"/>
                    <a:pt x="246" y="274"/>
                    <a:pt x="326" y="102"/>
                  </a:cubicBezTo>
                  <a:cubicBezTo>
                    <a:pt x="340" y="71"/>
                    <a:pt x="351" y="36"/>
                    <a:pt x="34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6023;p59">
              <a:extLst>
                <a:ext uri="{FF2B5EF4-FFF2-40B4-BE49-F238E27FC236}">
                  <a16:creationId xmlns:a16="http://schemas.microsoft.com/office/drawing/2014/main" id="{3FDCB151-4335-8C8E-D555-10EA823C4C6B}"/>
                </a:ext>
              </a:extLst>
            </p:cNvPr>
            <p:cNvSpPr/>
            <p:nvPr/>
          </p:nvSpPr>
          <p:spPr>
            <a:xfrm>
              <a:off x="2133094" y="1420616"/>
              <a:ext cx="90752" cy="158463"/>
            </a:xfrm>
            <a:custGeom>
              <a:avLst/>
              <a:gdLst/>
              <a:ahLst/>
              <a:cxnLst/>
              <a:rect l="l" t="t" r="r" b="b"/>
              <a:pathLst>
                <a:path w="6684" h="11671" extrusionOk="0">
                  <a:moveTo>
                    <a:pt x="4929" y="0"/>
                  </a:moveTo>
                  <a:cubicBezTo>
                    <a:pt x="4914" y="0"/>
                    <a:pt x="4903" y="5"/>
                    <a:pt x="4894" y="10"/>
                  </a:cubicBezTo>
                  <a:cubicBezTo>
                    <a:pt x="4821" y="55"/>
                    <a:pt x="4779" y="234"/>
                    <a:pt x="4779" y="381"/>
                  </a:cubicBezTo>
                  <a:cubicBezTo>
                    <a:pt x="4786" y="475"/>
                    <a:pt x="4737" y="563"/>
                    <a:pt x="4653" y="605"/>
                  </a:cubicBezTo>
                  <a:cubicBezTo>
                    <a:pt x="4620" y="621"/>
                    <a:pt x="4583" y="629"/>
                    <a:pt x="4545" y="629"/>
                  </a:cubicBezTo>
                  <a:cubicBezTo>
                    <a:pt x="4467" y="629"/>
                    <a:pt x="4383" y="596"/>
                    <a:pt x="4310" y="535"/>
                  </a:cubicBezTo>
                  <a:cubicBezTo>
                    <a:pt x="4263" y="495"/>
                    <a:pt x="4211" y="488"/>
                    <a:pt x="4149" y="488"/>
                  </a:cubicBezTo>
                  <a:cubicBezTo>
                    <a:pt x="4128" y="488"/>
                    <a:pt x="4106" y="488"/>
                    <a:pt x="4082" y="489"/>
                  </a:cubicBezTo>
                  <a:cubicBezTo>
                    <a:pt x="4061" y="491"/>
                    <a:pt x="4040" y="492"/>
                    <a:pt x="4019" y="492"/>
                  </a:cubicBezTo>
                  <a:cubicBezTo>
                    <a:pt x="3928" y="492"/>
                    <a:pt x="3838" y="474"/>
                    <a:pt x="3753" y="440"/>
                  </a:cubicBezTo>
                  <a:cubicBezTo>
                    <a:pt x="3726" y="428"/>
                    <a:pt x="3711" y="426"/>
                    <a:pt x="3704" y="426"/>
                  </a:cubicBezTo>
                  <a:cubicBezTo>
                    <a:pt x="3702" y="426"/>
                    <a:pt x="3701" y="426"/>
                    <a:pt x="3701" y="426"/>
                  </a:cubicBezTo>
                  <a:cubicBezTo>
                    <a:pt x="3683" y="447"/>
                    <a:pt x="3697" y="577"/>
                    <a:pt x="3704" y="636"/>
                  </a:cubicBezTo>
                  <a:cubicBezTo>
                    <a:pt x="3711" y="678"/>
                    <a:pt x="3715" y="724"/>
                    <a:pt x="3715" y="766"/>
                  </a:cubicBezTo>
                  <a:cubicBezTo>
                    <a:pt x="3715" y="990"/>
                    <a:pt x="3403" y="990"/>
                    <a:pt x="3235" y="990"/>
                  </a:cubicBezTo>
                  <a:cubicBezTo>
                    <a:pt x="3102" y="990"/>
                    <a:pt x="2885" y="1105"/>
                    <a:pt x="2885" y="1235"/>
                  </a:cubicBezTo>
                  <a:cubicBezTo>
                    <a:pt x="2885" y="1347"/>
                    <a:pt x="2818" y="1427"/>
                    <a:pt x="2766" y="1494"/>
                  </a:cubicBezTo>
                  <a:cubicBezTo>
                    <a:pt x="2731" y="1540"/>
                    <a:pt x="2706" y="1575"/>
                    <a:pt x="2713" y="1585"/>
                  </a:cubicBezTo>
                  <a:cubicBezTo>
                    <a:pt x="2801" y="1701"/>
                    <a:pt x="2752" y="1827"/>
                    <a:pt x="2573" y="1963"/>
                  </a:cubicBezTo>
                  <a:cubicBezTo>
                    <a:pt x="2524" y="1998"/>
                    <a:pt x="2465" y="2103"/>
                    <a:pt x="2416" y="2187"/>
                  </a:cubicBezTo>
                  <a:cubicBezTo>
                    <a:pt x="2381" y="2254"/>
                    <a:pt x="2342" y="2317"/>
                    <a:pt x="2293" y="2373"/>
                  </a:cubicBezTo>
                  <a:cubicBezTo>
                    <a:pt x="2283" y="2383"/>
                    <a:pt x="2283" y="2397"/>
                    <a:pt x="2286" y="2439"/>
                  </a:cubicBezTo>
                  <a:cubicBezTo>
                    <a:pt x="2293" y="2509"/>
                    <a:pt x="2304" y="2611"/>
                    <a:pt x="2178" y="2691"/>
                  </a:cubicBezTo>
                  <a:cubicBezTo>
                    <a:pt x="2099" y="2741"/>
                    <a:pt x="2005" y="2765"/>
                    <a:pt x="1913" y="2765"/>
                  </a:cubicBezTo>
                  <a:cubicBezTo>
                    <a:pt x="1907" y="2765"/>
                    <a:pt x="1900" y="2765"/>
                    <a:pt x="1894" y="2765"/>
                  </a:cubicBezTo>
                  <a:cubicBezTo>
                    <a:pt x="1856" y="2765"/>
                    <a:pt x="1817" y="2768"/>
                    <a:pt x="1782" y="2782"/>
                  </a:cubicBezTo>
                  <a:cubicBezTo>
                    <a:pt x="1779" y="2782"/>
                    <a:pt x="1775" y="2786"/>
                    <a:pt x="1775" y="2789"/>
                  </a:cubicBezTo>
                  <a:cubicBezTo>
                    <a:pt x="1761" y="2807"/>
                    <a:pt x="1754" y="2831"/>
                    <a:pt x="1758" y="2856"/>
                  </a:cubicBezTo>
                  <a:cubicBezTo>
                    <a:pt x="1758" y="2880"/>
                    <a:pt x="1758" y="2905"/>
                    <a:pt x="1761" y="2936"/>
                  </a:cubicBezTo>
                  <a:lnTo>
                    <a:pt x="1765" y="2964"/>
                  </a:lnTo>
                  <a:cubicBezTo>
                    <a:pt x="1775" y="3059"/>
                    <a:pt x="1775" y="3150"/>
                    <a:pt x="1768" y="3244"/>
                  </a:cubicBezTo>
                  <a:cubicBezTo>
                    <a:pt x="1740" y="3482"/>
                    <a:pt x="1569" y="3735"/>
                    <a:pt x="1390" y="3976"/>
                  </a:cubicBezTo>
                  <a:cubicBezTo>
                    <a:pt x="1355" y="4018"/>
                    <a:pt x="1341" y="4060"/>
                    <a:pt x="1348" y="4081"/>
                  </a:cubicBezTo>
                  <a:cubicBezTo>
                    <a:pt x="1359" y="4120"/>
                    <a:pt x="1436" y="4144"/>
                    <a:pt x="1474" y="4155"/>
                  </a:cubicBezTo>
                  <a:lnTo>
                    <a:pt x="1488" y="4158"/>
                  </a:lnTo>
                  <a:cubicBezTo>
                    <a:pt x="1527" y="4172"/>
                    <a:pt x="1558" y="4204"/>
                    <a:pt x="1576" y="4242"/>
                  </a:cubicBezTo>
                  <a:cubicBezTo>
                    <a:pt x="1607" y="4319"/>
                    <a:pt x="1590" y="4438"/>
                    <a:pt x="1527" y="4564"/>
                  </a:cubicBezTo>
                  <a:cubicBezTo>
                    <a:pt x="1481" y="4657"/>
                    <a:pt x="1408" y="4683"/>
                    <a:pt x="1334" y="4683"/>
                  </a:cubicBezTo>
                  <a:cubicBezTo>
                    <a:pt x="1265" y="4683"/>
                    <a:pt x="1196" y="4660"/>
                    <a:pt x="1149" y="4645"/>
                  </a:cubicBezTo>
                  <a:cubicBezTo>
                    <a:pt x="1124" y="4634"/>
                    <a:pt x="1103" y="4627"/>
                    <a:pt x="1086" y="4624"/>
                  </a:cubicBezTo>
                  <a:cubicBezTo>
                    <a:pt x="1081" y="4623"/>
                    <a:pt x="1075" y="4622"/>
                    <a:pt x="1069" y="4622"/>
                  </a:cubicBezTo>
                  <a:cubicBezTo>
                    <a:pt x="981" y="4622"/>
                    <a:pt x="747" y="4735"/>
                    <a:pt x="613" y="4960"/>
                  </a:cubicBezTo>
                  <a:cubicBezTo>
                    <a:pt x="469" y="5198"/>
                    <a:pt x="522" y="5334"/>
                    <a:pt x="564" y="5446"/>
                  </a:cubicBezTo>
                  <a:cubicBezTo>
                    <a:pt x="595" y="5516"/>
                    <a:pt x="574" y="5590"/>
                    <a:pt x="553" y="5660"/>
                  </a:cubicBezTo>
                  <a:cubicBezTo>
                    <a:pt x="525" y="5755"/>
                    <a:pt x="497" y="5853"/>
                    <a:pt x="564" y="5986"/>
                  </a:cubicBezTo>
                  <a:cubicBezTo>
                    <a:pt x="655" y="6168"/>
                    <a:pt x="613" y="6269"/>
                    <a:pt x="574" y="6360"/>
                  </a:cubicBezTo>
                  <a:cubicBezTo>
                    <a:pt x="550" y="6409"/>
                    <a:pt x="539" y="6469"/>
                    <a:pt x="543" y="6525"/>
                  </a:cubicBezTo>
                  <a:cubicBezTo>
                    <a:pt x="553" y="6595"/>
                    <a:pt x="606" y="6626"/>
                    <a:pt x="693" y="6672"/>
                  </a:cubicBezTo>
                  <a:cubicBezTo>
                    <a:pt x="777" y="6717"/>
                    <a:pt x="890" y="6777"/>
                    <a:pt x="907" y="6917"/>
                  </a:cubicBezTo>
                  <a:cubicBezTo>
                    <a:pt x="925" y="7011"/>
                    <a:pt x="900" y="7109"/>
                    <a:pt x="841" y="7183"/>
                  </a:cubicBezTo>
                  <a:cubicBezTo>
                    <a:pt x="788" y="7242"/>
                    <a:pt x="714" y="7274"/>
                    <a:pt x="637" y="7274"/>
                  </a:cubicBezTo>
                  <a:cubicBezTo>
                    <a:pt x="634" y="7295"/>
                    <a:pt x="634" y="7312"/>
                    <a:pt x="637" y="7330"/>
                  </a:cubicBezTo>
                  <a:cubicBezTo>
                    <a:pt x="644" y="7365"/>
                    <a:pt x="662" y="7393"/>
                    <a:pt x="690" y="7410"/>
                  </a:cubicBezTo>
                  <a:cubicBezTo>
                    <a:pt x="848" y="7491"/>
                    <a:pt x="802" y="7904"/>
                    <a:pt x="746" y="8020"/>
                  </a:cubicBezTo>
                  <a:cubicBezTo>
                    <a:pt x="700" y="8104"/>
                    <a:pt x="592" y="8107"/>
                    <a:pt x="494" y="8111"/>
                  </a:cubicBezTo>
                  <a:cubicBezTo>
                    <a:pt x="459" y="8111"/>
                    <a:pt x="424" y="8114"/>
                    <a:pt x="389" y="8118"/>
                  </a:cubicBezTo>
                  <a:cubicBezTo>
                    <a:pt x="403" y="8209"/>
                    <a:pt x="371" y="8317"/>
                    <a:pt x="347" y="8412"/>
                  </a:cubicBezTo>
                  <a:cubicBezTo>
                    <a:pt x="329" y="8461"/>
                    <a:pt x="319" y="8510"/>
                    <a:pt x="312" y="8562"/>
                  </a:cubicBezTo>
                  <a:cubicBezTo>
                    <a:pt x="312" y="8622"/>
                    <a:pt x="305" y="8933"/>
                    <a:pt x="189" y="8989"/>
                  </a:cubicBezTo>
                  <a:cubicBezTo>
                    <a:pt x="176" y="8998"/>
                    <a:pt x="160" y="9002"/>
                    <a:pt x="145" y="9002"/>
                  </a:cubicBezTo>
                  <a:cubicBezTo>
                    <a:pt x="121" y="9002"/>
                    <a:pt x="96" y="8992"/>
                    <a:pt x="77" y="8975"/>
                  </a:cubicBezTo>
                  <a:lnTo>
                    <a:pt x="70" y="8972"/>
                  </a:lnTo>
                  <a:lnTo>
                    <a:pt x="67" y="8972"/>
                  </a:lnTo>
                  <a:lnTo>
                    <a:pt x="60" y="8968"/>
                  </a:lnTo>
                  <a:lnTo>
                    <a:pt x="56" y="8968"/>
                  </a:lnTo>
                  <a:lnTo>
                    <a:pt x="39" y="8965"/>
                  </a:lnTo>
                  <a:lnTo>
                    <a:pt x="11" y="8965"/>
                  </a:lnTo>
                  <a:cubicBezTo>
                    <a:pt x="0" y="9154"/>
                    <a:pt x="84" y="9336"/>
                    <a:pt x="228" y="9455"/>
                  </a:cubicBezTo>
                  <a:cubicBezTo>
                    <a:pt x="343" y="9549"/>
                    <a:pt x="354" y="9668"/>
                    <a:pt x="361" y="9777"/>
                  </a:cubicBezTo>
                  <a:cubicBezTo>
                    <a:pt x="368" y="9865"/>
                    <a:pt x="371" y="9952"/>
                    <a:pt x="434" y="10033"/>
                  </a:cubicBezTo>
                  <a:cubicBezTo>
                    <a:pt x="494" y="10113"/>
                    <a:pt x="536" y="10201"/>
                    <a:pt x="564" y="10295"/>
                  </a:cubicBezTo>
                  <a:cubicBezTo>
                    <a:pt x="585" y="10379"/>
                    <a:pt x="634" y="10456"/>
                    <a:pt x="697" y="10512"/>
                  </a:cubicBezTo>
                  <a:cubicBezTo>
                    <a:pt x="886" y="10673"/>
                    <a:pt x="914" y="10782"/>
                    <a:pt x="827" y="10999"/>
                  </a:cubicBezTo>
                  <a:cubicBezTo>
                    <a:pt x="809" y="11051"/>
                    <a:pt x="812" y="11055"/>
                    <a:pt x="869" y="11083"/>
                  </a:cubicBezTo>
                  <a:cubicBezTo>
                    <a:pt x="911" y="11104"/>
                    <a:pt x="981" y="11135"/>
                    <a:pt x="988" y="11223"/>
                  </a:cubicBezTo>
                  <a:cubicBezTo>
                    <a:pt x="988" y="11275"/>
                    <a:pt x="984" y="11331"/>
                    <a:pt x="981" y="11384"/>
                  </a:cubicBezTo>
                  <a:cubicBezTo>
                    <a:pt x="970" y="11478"/>
                    <a:pt x="960" y="11601"/>
                    <a:pt x="988" y="11657"/>
                  </a:cubicBezTo>
                  <a:cubicBezTo>
                    <a:pt x="993" y="11666"/>
                    <a:pt x="995" y="11671"/>
                    <a:pt x="1009" y="11671"/>
                  </a:cubicBezTo>
                  <a:cubicBezTo>
                    <a:pt x="1023" y="11671"/>
                    <a:pt x="1047" y="11666"/>
                    <a:pt x="1096" y="11653"/>
                  </a:cubicBezTo>
                  <a:cubicBezTo>
                    <a:pt x="1180" y="11632"/>
                    <a:pt x="1268" y="11618"/>
                    <a:pt x="1355" y="11615"/>
                  </a:cubicBezTo>
                  <a:cubicBezTo>
                    <a:pt x="1359" y="11615"/>
                    <a:pt x="1364" y="11615"/>
                    <a:pt x="1368" y="11615"/>
                  </a:cubicBezTo>
                  <a:cubicBezTo>
                    <a:pt x="1406" y="11615"/>
                    <a:pt x="1443" y="11602"/>
                    <a:pt x="1474" y="11580"/>
                  </a:cubicBezTo>
                  <a:cubicBezTo>
                    <a:pt x="1499" y="11555"/>
                    <a:pt x="1495" y="11503"/>
                    <a:pt x="1495" y="11443"/>
                  </a:cubicBezTo>
                  <a:lnTo>
                    <a:pt x="1495" y="11352"/>
                  </a:lnTo>
                  <a:cubicBezTo>
                    <a:pt x="1492" y="11268"/>
                    <a:pt x="1548" y="11195"/>
                    <a:pt x="1632" y="11177"/>
                  </a:cubicBezTo>
                  <a:cubicBezTo>
                    <a:pt x="1663" y="11167"/>
                    <a:pt x="1663" y="11163"/>
                    <a:pt x="1667" y="11156"/>
                  </a:cubicBezTo>
                  <a:cubicBezTo>
                    <a:pt x="1684" y="11111"/>
                    <a:pt x="1723" y="11072"/>
                    <a:pt x="1768" y="11055"/>
                  </a:cubicBezTo>
                  <a:cubicBezTo>
                    <a:pt x="1819" y="11033"/>
                    <a:pt x="1881" y="11023"/>
                    <a:pt x="1948" y="11023"/>
                  </a:cubicBezTo>
                  <a:cubicBezTo>
                    <a:pt x="2033" y="11023"/>
                    <a:pt x="2125" y="11040"/>
                    <a:pt x="2206" y="11076"/>
                  </a:cubicBezTo>
                  <a:cubicBezTo>
                    <a:pt x="2228" y="11088"/>
                    <a:pt x="2252" y="11094"/>
                    <a:pt x="2276" y="11094"/>
                  </a:cubicBezTo>
                  <a:cubicBezTo>
                    <a:pt x="2294" y="11094"/>
                    <a:pt x="2312" y="11090"/>
                    <a:pt x="2328" y="11083"/>
                  </a:cubicBezTo>
                  <a:cubicBezTo>
                    <a:pt x="2377" y="11058"/>
                    <a:pt x="2416" y="10981"/>
                    <a:pt x="2430" y="10876"/>
                  </a:cubicBezTo>
                  <a:cubicBezTo>
                    <a:pt x="2437" y="10845"/>
                    <a:pt x="2451" y="10764"/>
                    <a:pt x="2517" y="10747"/>
                  </a:cubicBezTo>
                  <a:cubicBezTo>
                    <a:pt x="2525" y="10745"/>
                    <a:pt x="2533" y="10744"/>
                    <a:pt x="2540" y="10744"/>
                  </a:cubicBezTo>
                  <a:cubicBezTo>
                    <a:pt x="2599" y="10744"/>
                    <a:pt x="2645" y="10803"/>
                    <a:pt x="2685" y="10862"/>
                  </a:cubicBezTo>
                  <a:lnTo>
                    <a:pt x="2706" y="10887"/>
                  </a:lnTo>
                  <a:cubicBezTo>
                    <a:pt x="2797" y="10747"/>
                    <a:pt x="2874" y="10600"/>
                    <a:pt x="2931" y="10442"/>
                  </a:cubicBezTo>
                  <a:lnTo>
                    <a:pt x="2931" y="10442"/>
                  </a:lnTo>
                  <a:cubicBezTo>
                    <a:pt x="2910" y="10463"/>
                    <a:pt x="2885" y="10491"/>
                    <a:pt x="2853" y="10526"/>
                  </a:cubicBezTo>
                  <a:cubicBezTo>
                    <a:pt x="2829" y="10551"/>
                    <a:pt x="2780" y="10606"/>
                    <a:pt x="2726" y="10606"/>
                  </a:cubicBezTo>
                  <a:cubicBezTo>
                    <a:pt x="2712" y="10606"/>
                    <a:pt x="2697" y="10602"/>
                    <a:pt x="2682" y="10593"/>
                  </a:cubicBezTo>
                  <a:cubicBezTo>
                    <a:pt x="2556" y="10512"/>
                    <a:pt x="2734" y="10078"/>
                    <a:pt x="2738" y="10075"/>
                  </a:cubicBezTo>
                  <a:cubicBezTo>
                    <a:pt x="2780" y="9977"/>
                    <a:pt x="2794" y="9728"/>
                    <a:pt x="2801" y="9549"/>
                  </a:cubicBezTo>
                  <a:cubicBezTo>
                    <a:pt x="2804" y="9469"/>
                    <a:pt x="2811" y="9392"/>
                    <a:pt x="2822" y="9311"/>
                  </a:cubicBezTo>
                  <a:cubicBezTo>
                    <a:pt x="2843" y="9217"/>
                    <a:pt x="2892" y="8989"/>
                    <a:pt x="3179" y="8930"/>
                  </a:cubicBezTo>
                  <a:cubicBezTo>
                    <a:pt x="3340" y="8898"/>
                    <a:pt x="3540" y="8734"/>
                    <a:pt x="3606" y="8615"/>
                  </a:cubicBezTo>
                  <a:cubicBezTo>
                    <a:pt x="3627" y="8580"/>
                    <a:pt x="3627" y="8562"/>
                    <a:pt x="3624" y="8559"/>
                  </a:cubicBezTo>
                  <a:cubicBezTo>
                    <a:pt x="3582" y="8450"/>
                    <a:pt x="3694" y="8345"/>
                    <a:pt x="3806" y="8244"/>
                  </a:cubicBezTo>
                  <a:cubicBezTo>
                    <a:pt x="3855" y="8198"/>
                    <a:pt x="3942" y="8118"/>
                    <a:pt x="3942" y="8090"/>
                  </a:cubicBezTo>
                  <a:cubicBezTo>
                    <a:pt x="3939" y="8009"/>
                    <a:pt x="3603" y="7662"/>
                    <a:pt x="3456" y="7571"/>
                  </a:cubicBezTo>
                  <a:cubicBezTo>
                    <a:pt x="3410" y="7540"/>
                    <a:pt x="3319" y="7536"/>
                    <a:pt x="3249" y="7533"/>
                  </a:cubicBezTo>
                  <a:cubicBezTo>
                    <a:pt x="3158" y="7526"/>
                    <a:pt x="3088" y="7522"/>
                    <a:pt x="3053" y="7473"/>
                  </a:cubicBezTo>
                  <a:cubicBezTo>
                    <a:pt x="3036" y="7449"/>
                    <a:pt x="3032" y="7421"/>
                    <a:pt x="3039" y="7393"/>
                  </a:cubicBezTo>
                  <a:cubicBezTo>
                    <a:pt x="3050" y="7351"/>
                    <a:pt x="3039" y="7172"/>
                    <a:pt x="2973" y="6808"/>
                  </a:cubicBezTo>
                  <a:cubicBezTo>
                    <a:pt x="2952" y="6686"/>
                    <a:pt x="3022" y="6574"/>
                    <a:pt x="3085" y="6469"/>
                  </a:cubicBezTo>
                  <a:cubicBezTo>
                    <a:pt x="3127" y="6399"/>
                    <a:pt x="3176" y="6322"/>
                    <a:pt x="3176" y="6262"/>
                  </a:cubicBezTo>
                  <a:lnTo>
                    <a:pt x="3176" y="6238"/>
                  </a:lnTo>
                  <a:cubicBezTo>
                    <a:pt x="3176" y="6063"/>
                    <a:pt x="3176" y="5849"/>
                    <a:pt x="3365" y="5779"/>
                  </a:cubicBezTo>
                  <a:cubicBezTo>
                    <a:pt x="3407" y="5765"/>
                    <a:pt x="3414" y="5744"/>
                    <a:pt x="3431" y="5702"/>
                  </a:cubicBezTo>
                  <a:cubicBezTo>
                    <a:pt x="3459" y="5611"/>
                    <a:pt x="3536" y="5541"/>
                    <a:pt x="3631" y="5527"/>
                  </a:cubicBezTo>
                  <a:cubicBezTo>
                    <a:pt x="3697" y="5509"/>
                    <a:pt x="3729" y="5453"/>
                    <a:pt x="3771" y="5362"/>
                  </a:cubicBezTo>
                  <a:cubicBezTo>
                    <a:pt x="3813" y="5271"/>
                    <a:pt x="3869" y="5156"/>
                    <a:pt x="4002" y="5100"/>
                  </a:cubicBezTo>
                  <a:cubicBezTo>
                    <a:pt x="4082" y="5068"/>
                    <a:pt x="4156" y="5023"/>
                    <a:pt x="4226" y="4974"/>
                  </a:cubicBezTo>
                  <a:cubicBezTo>
                    <a:pt x="4317" y="4907"/>
                    <a:pt x="4411" y="4851"/>
                    <a:pt x="4516" y="4802"/>
                  </a:cubicBezTo>
                  <a:cubicBezTo>
                    <a:pt x="4814" y="4655"/>
                    <a:pt x="5259" y="4344"/>
                    <a:pt x="5325" y="4200"/>
                  </a:cubicBezTo>
                  <a:cubicBezTo>
                    <a:pt x="5343" y="4165"/>
                    <a:pt x="5315" y="4120"/>
                    <a:pt x="5269" y="4046"/>
                  </a:cubicBezTo>
                  <a:cubicBezTo>
                    <a:pt x="5206" y="3952"/>
                    <a:pt x="5105" y="3791"/>
                    <a:pt x="5287" y="3651"/>
                  </a:cubicBezTo>
                  <a:cubicBezTo>
                    <a:pt x="5388" y="3574"/>
                    <a:pt x="5392" y="3500"/>
                    <a:pt x="5392" y="3419"/>
                  </a:cubicBezTo>
                  <a:cubicBezTo>
                    <a:pt x="5392" y="3339"/>
                    <a:pt x="5395" y="3244"/>
                    <a:pt x="5514" y="3199"/>
                  </a:cubicBezTo>
                  <a:cubicBezTo>
                    <a:pt x="5644" y="3146"/>
                    <a:pt x="5707" y="3080"/>
                    <a:pt x="5801" y="2978"/>
                  </a:cubicBezTo>
                  <a:lnTo>
                    <a:pt x="5843" y="2929"/>
                  </a:lnTo>
                  <a:cubicBezTo>
                    <a:pt x="5904" y="2864"/>
                    <a:pt x="5974" y="2847"/>
                    <a:pt x="6049" y="2847"/>
                  </a:cubicBezTo>
                  <a:cubicBezTo>
                    <a:pt x="6087" y="2847"/>
                    <a:pt x="6126" y="2851"/>
                    <a:pt x="6165" y="2856"/>
                  </a:cubicBezTo>
                  <a:cubicBezTo>
                    <a:pt x="6213" y="2863"/>
                    <a:pt x="6261" y="2866"/>
                    <a:pt x="6309" y="2866"/>
                  </a:cubicBezTo>
                  <a:cubicBezTo>
                    <a:pt x="6358" y="2866"/>
                    <a:pt x="6407" y="2863"/>
                    <a:pt x="6456" y="2856"/>
                  </a:cubicBezTo>
                  <a:cubicBezTo>
                    <a:pt x="6495" y="2848"/>
                    <a:pt x="6536" y="2845"/>
                    <a:pt x="6577" y="2845"/>
                  </a:cubicBezTo>
                  <a:cubicBezTo>
                    <a:pt x="6612" y="2845"/>
                    <a:pt x="6648" y="2847"/>
                    <a:pt x="6683" y="2852"/>
                  </a:cubicBezTo>
                  <a:lnTo>
                    <a:pt x="6683" y="2849"/>
                  </a:lnTo>
                  <a:lnTo>
                    <a:pt x="6683" y="2838"/>
                  </a:lnTo>
                  <a:cubicBezTo>
                    <a:pt x="6683" y="2831"/>
                    <a:pt x="6680" y="2824"/>
                    <a:pt x="6680" y="2814"/>
                  </a:cubicBezTo>
                  <a:lnTo>
                    <a:pt x="6676" y="2803"/>
                  </a:lnTo>
                  <a:lnTo>
                    <a:pt x="6669" y="2786"/>
                  </a:lnTo>
                  <a:lnTo>
                    <a:pt x="6669" y="2775"/>
                  </a:lnTo>
                  <a:cubicBezTo>
                    <a:pt x="6666" y="2768"/>
                    <a:pt x="6662" y="2761"/>
                    <a:pt x="6662" y="2754"/>
                  </a:cubicBezTo>
                  <a:lnTo>
                    <a:pt x="6662" y="2747"/>
                  </a:lnTo>
                  <a:lnTo>
                    <a:pt x="6655" y="2733"/>
                  </a:lnTo>
                  <a:lnTo>
                    <a:pt x="6655" y="2730"/>
                  </a:lnTo>
                  <a:lnTo>
                    <a:pt x="6648" y="2719"/>
                  </a:lnTo>
                  <a:lnTo>
                    <a:pt x="6648" y="2716"/>
                  </a:lnTo>
                  <a:cubicBezTo>
                    <a:pt x="6648" y="2712"/>
                    <a:pt x="6645" y="2712"/>
                    <a:pt x="6645" y="2709"/>
                  </a:cubicBezTo>
                  <a:cubicBezTo>
                    <a:pt x="6645" y="2709"/>
                    <a:pt x="6634" y="2698"/>
                    <a:pt x="6620" y="2684"/>
                  </a:cubicBezTo>
                  <a:lnTo>
                    <a:pt x="6606" y="2667"/>
                  </a:lnTo>
                  <a:lnTo>
                    <a:pt x="6592" y="2653"/>
                  </a:lnTo>
                  <a:lnTo>
                    <a:pt x="6589" y="2649"/>
                  </a:lnTo>
                  <a:lnTo>
                    <a:pt x="6575" y="2632"/>
                  </a:lnTo>
                  <a:lnTo>
                    <a:pt x="6571" y="2628"/>
                  </a:lnTo>
                  <a:lnTo>
                    <a:pt x="6557" y="2607"/>
                  </a:lnTo>
                  <a:lnTo>
                    <a:pt x="6554" y="2600"/>
                  </a:lnTo>
                  <a:lnTo>
                    <a:pt x="6540" y="2583"/>
                  </a:lnTo>
                  <a:lnTo>
                    <a:pt x="6536" y="2576"/>
                  </a:lnTo>
                  <a:lnTo>
                    <a:pt x="6522" y="2558"/>
                  </a:lnTo>
                  <a:lnTo>
                    <a:pt x="6519" y="2548"/>
                  </a:lnTo>
                  <a:lnTo>
                    <a:pt x="6508" y="2530"/>
                  </a:lnTo>
                  <a:lnTo>
                    <a:pt x="6501" y="2520"/>
                  </a:lnTo>
                  <a:lnTo>
                    <a:pt x="6494" y="2506"/>
                  </a:lnTo>
                  <a:cubicBezTo>
                    <a:pt x="6491" y="2499"/>
                    <a:pt x="6491" y="2495"/>
                    <a:pt x="6491" y="2492"/>
                  </a:cubicBezTo>
                  <a:cubicBezTo>
                    <a:pt x="6487" y="2488"/>
                    <a:pt x="6487" y="2481"/>
                    <a:pt x="6484" y="2478"/>
                  </a:cubicBezTo>
                  <a:cubicBezTo>
                    <a:pt x="6484" y="2474"/>
                    <a:pt x="6480" y="2471"/>
                    <a:pt x="6480" y="2464"/>
                  </a:cubicBezTo>
                  <a:cubicBezTo>
                    <a:pt x="6480" y="2460"/>
                    <a:pt x="6477" y="2457"/>
                    <a:pt x="6477" y="2450"/>
                  </a:cubicBezTo>
                  <a:cubicBezTo>
                    <a:pt x="6477" y="2446"/>
                    <a:pt x="6477" y="2443"/>
                    <a:pt x="6477" y="2436"/>
                  </a:cubicBezTo>
                  <a:lnTo>
                    <a:pt x="6477" y="2425"/>
                  </a:lnTo>
                  <a:cubicBezTo>
                    <a:pt x="6477" y="2422"/>
                    <a:pt x="6477" y="2415"/>
                    <a:pt x="6477" y="2411"/>
                  </a:cubicBezTo>
                  <a:lnTo>
                    <a:pt x="6477" y="2401"/>
                  </a:lnTo>
                  <a:cubicBezTo>
                    <a:pt x="6477" y="2394"/>
                    <a:pt x="6480" y="2383"/>
                    <a:pt x="6484" y="2376"/>
                  </a:cubicBezTo>
                  <a:cubicBezTo>
                    <a:pt x="6500" y="2337"/>
                    <a:pt x="6538" y="2313"/>
                    <a:pt x="6580" y="2313"/>
                  </a:cubicBezTo>
                  <a:cubicBezTo>
                    <a:pt x="6583" y="2313"/>
                    <a:pt x="6586" y="2313"/>
                    <a:pt x="6589" y="2313"/>
                  </a:cubicBezTo>
                  <a:cubicBezTo>
                    <a:pt x="6603" y="2310"/>
                    <a:pt x="6634" y="2264"/>
                    <a:pt x="6645" y="2177"/>
                  </a:cubicBezTo>
                  <a:cubicBezTo>
                    <a:pt x="6655" y="2079"/>
                    <a:pt x="6631" y="1991"/>
                    <a:pt x="6585" y="1970"/>
                  </a:cubicBezTo>
                  <a:cubicBezTo>
                    <a:pt x="6470" y="1911"/>
                    <a:pt x="6473" y="1767"/>
                    <a:pt x="6477" y="1648"/>
                  </a:cubicBezTo>
                  <a:cubicBezTo>
                    <a:pt x="6477" y="1589"/>
                    <a:pt x="6480" y="1512"/>
                    <a:pt x="6463" y="1484"/>
                  </a:cubicBezTo>
                  <a:cubicBezTo>
                    <a:pt x="6459" y="1480"/>
                    <a:pt x="6456" y="1477"/>
                    <a:pt x="6452" y="1473"/>
                  </a:cubicBezTo>
                  <a:cubicBezTo>
                    <a:pt x="6305" y="1385"/>
                    <a:pt x="6344" y="1175"/>
                    <a:pt x="6379" y="990"/>
                  </a:cubicBezTo>
                  <a:cubicBezTo>
                    <a:pt x="6386" y="955"/>
                    <a:pt x="6389" y="920"/>
                    <a:pt x="6396" y="888"/>
                  </a:cubicBezTo>
                  <a:cubicBezTo>
                    <a:pt x="6407" y="797"/>
                    <a:pt x="6057" y="654"/>
                    <a:pt x="5868" y="580"/>
                  </a:cubicBezTo>
                  <a:cubicBezTo>
                    <a:pt x="5791" y="549"/>
                    <a:pt x="5717" y="517"/>
                    <a:pt x="5654" y="493"/>
                  </a:cubicBezTo>
                  <a:cubicBezTo>
                    <a:pt x="5612" y="475"/>
                    <a:pt x="5574" y="454"/>
                    <a:pt x="5535" y="430"/>
                  </a:cubicBezTo>
                  <a:cubicBezTo>
                    <a:pt x="5437" y="367"/>
                    <a:pt x="5343" y="297"/>
                    <a:pt x="5259" y="216"/>
                  </a:cubicBezTo>
                  <a:cubicBezTo>
                    <a:pt x="5189" y="157"/>
                    <a:pt x="5119" y="101"/>
                    <a:pt x="5042" y="52"/>
                  </a:cubicBezTo>
                  <a:lnTo>
                    <a:pt x="5038" y="52"/>
                  </a:lnTo>
                  <a:cubicBezTo>
                    <a:pt x="5024" y="41"/>
                    <a:pt x="5010" y="31"/>
                    <a:pt x="4996" y="20"/>
                  </a:cubicBezTo>
                  <a:cubicBezTo>
                    <a:pt x="4967" y="6"/>
                    <a:pt x="4945" y="0"/>
                    <a:pt x="492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6024;p59">
              <a:extLst>
                <a:ext uri="{FF2B5EF4-FFF2-40B4-BE49-F238E27FC236}">
                  <a16:creationId xmlns:a16="http://schemas.microsoft.com/office/drawing/2014/main" id="{22C1BB18-FDFE-246A-774F-15FEA3876323}"/>
                </a:ext>
              </a:extLst>
            </p:cNvPr>
            <p:cNvSpPr/>
            <p:nvPr/>
          </p:nvSpPr>
          <p:spPr>
            <a:xfrm>
              <a:off x="2223833" y="1459339"/>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6025;p59">
              <a:extLst>
                <a:ext uri="{FF2B5EF4-FFF2-40B4-BE49-F238E27FC236}">
                  <a16:creationId xmlns:a16="http://schemas.microsoft.com/office/drawing/2014/main" id="{6503CC31-EA6A-41E2-F0B4-3A08982047F7}"/>
                </a:ext>
              </a:extLst>
            </p:cNvPr>
            <p:cNvSpPr/>
            <p:nvPr/>
          </p:nvSpPr>
          <p:spPr>
            <a:xfrm>
              <a:off x="2221022" y="1454248"/>
              <a:ext cx="109" cy="204"/>
            </a:xfrm>
            <a:custGeom>
              <a:avLst/>
              <a:gdLst/>
              <a:ahLst/>
              <a:cxnLst/>
              <a:rect l="l" t="t" r="r" b="b"/>
              <a:pathLst>
                <a:path w="8" h="15" extrusionOk="0">
                  <a:moveTo>
                    <a:pt x="1" y="1"/>
                  </a:moveTo>
                  <a:cubicBezTo>
                    <a:pt x="1" y="4"/>
                    <a:pt x="4" y="11"/>
                    <a:pt x="8" y="15"/>
                  </a:cubicBezTo>
                  <a:cubicBezTo>
                    <a:pt x="4" y="11"/>
                    <a:pt x="4"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6026;p59">
              <a:extLst>
                <a:ext uri="{FF2B5EF4-FFF2-40B4-BE49-F238E27FC236}">
                  <a16:creationId xmlns:a16="http://schemas.microsoft.com/office/drawing/2014/main" id="{3AECAFB7-FC71-1CA5-215C-3B8073F125D0}"/>
                </a:ext>
              </a:extLst>
            </p:cNvPr>
            <p:cNvSpPr/>
            <p:nvPr/>
          </p:nvSpPr>
          <p:spPr>
            <a:xfrm>
              <a:off x="2221782" y="1455673"/>
              <a:ext cx="204" cy="258"/>
            </a:xfrm>
            <a:custGeom>
              <a:avLst/>
              <a:gdLst/>
              <a:ahLst/>
              <a:cxnLst/>
              <a:rect l="l" t="t" r="r" b="b"/>
              <a:pathLst>
                <a:path w="15" h="19" extrusionOk="0">
                  <a:moveTo>
                    <a:pt x="1" y="1"/>
                  </a:moveTo>
                  <a:lnTo>
                    <a:pt x="15"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6027;p59">
              <a:extLst>
                <a:ext uri="{FF2B5EF4-FFF2-40B4-BE49-F238E27FC236}">
                  <a16:creationId xmlns:a16="http://schemas.microsoft.com/office/drawing/2014/main" id="{6A6F7C55-8462-11E1-0109-28BA9E6984D2}"/>
                </a:ext>
              </a:extLst>
            </p:cNvPr>
            <p:cNvSpPr/>
            <p:nvPr/>
          </p:nvSpPr>
          <p:spPr>
            <a:xfrm>
              <a:off x="2221552" y="1455347"/>
              <a:ext cx="204" cy="244"/>
            </a:xfrm>
            <a:custGeom>
              <a:avLst/>
              <a:gdLst/>
              <a:ahLst/>
              <a:cxnLst/>
              <a:rect l="l" t="t" r="r" b="b"/>
              <a:pathLst>
                <a:path w="15" h="18" extrusionOk="0">
                  <a:moveTo>
                    <a:pt x="0" y="0"/>
                  </a:moveTo>
                  <a:lnTo>
                    <a:pt x="14"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6028;p59">
              <a:extLst>
                <a:ext uri="{FF2B5EF4-FFF2-40B4-BE49-F238E27FC236}">
                  <a16:creationId xmlns:a16="http://schemas.microsoft.com/office/drawing/2014/main" id="{C0D16DCA-C0F6-32D5-585C-D162B8103B46}"/>
                </a:ext>
              </a:extLst>
            </p:cNvPr>
            <p:cNvSpPr/>
            <p:nvPr/>
          </p:nvSpPr>
          <p:spPr>
            <a:xfrm>
              <a:off x="2221171" y="1454587"/>
              <a:ext cx="109" cy="244"/>
            </a:xfrm>
            <a:custGeom>
              <a:avLst/>
              <a:gdLst/>
              <a:ahLst/>
              <a:cxnLst/>
              <a:rect l="l" t="t" r="r" b="b"/>
              <a:pathLst>
                <a:path w="8" h="18" extrusionOk="0">
                  <a:moveTo>
                    <a:pt x="0" y="0"/>
                  </a:moveTo>
                  <a:cubicBezTo>
                    <a:pt x="4" y="7"/>
                    <a:pt x="7" y="14"/>
                    <a:pt x="7" y="18"/>
                  </a:cubicBezTo>
                  <a:cubicBezTo>
                    <a:pt x="7" y="11"/>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6029;p59">
              <a:extLst>
                <a:ext uri="{FF2B5EF4-FFF2-40B4-BE49-F238E27FC236}">
                  <a16:creationId xmlns:a16="http://schemas.microsoft.com/office/drawing/2014/main" id="{699DC08E-558E-B30B-8884-F411BB4D157E}"/>
                </a:ext>
              </a:extLst>
            </p:cNvPr>
            <p:cNvSpPr/>
            <p:nvPr/>
          </p:nvSpPr>
          <p:spPr>
            <a:xfrm>
              <a:off x="2223737" y="1458864"/>
              <a:ext cx="109" cy="339"/>
            </a:xfrm>
            <a:custGeom>
              <a:avLst/>
              <a:gdLst/>
              <a:ahLst/>
              <a:cxnLst/>
              <a:rect l="l" t="t" r="r" b="b"/>
              <a:pathLst>
                <a:path w="8" h="25" extrusionOk="0">
                  <a:moveTo>
                    <a:pt x="0" y="0"/>
                  </a:moveTo>
                  <a:cubicBezTo>
                    <a:pt x="0" y="7"/>
                    <a:pt x="4" y="14"/>
                    <a:pt x="7" y="25"/>
                  </a:cubicBezTo>
                  <a:cubicBezTo>
                    <a:pt x="4" y="14"/>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6030;p59">
              <a:extLst>
                <a:ext uri="{FF2B5EF4-FFF2-40B4-BE49-F238E27FC236}">
                  <a16:creationId xmlns:a16="http://schemas.microsoft.com/office/drawing/2014/main" id="{2D162E6A-E586-22B5-41C0-89CCF775E9D8}"/>
                </a:ext>
              </a:extLst>
            </p:cNvPr>
            <p:cNvSpPr/>
            <p:nvPr/>
          </p:nvSpPr>
          <p:spPr>
            <a:xfrm>
              <a:off x="2221361" y="1454967"/>
              <a:ext cx="149" cy="244"/>
            </a:xfrm>
            <a:custGeom>
              <a:avLst/>
              <a:gdLst/>
              <a:ahLst/>
              <a:cxnLst/>
              <a:rect l="l" t="t" r="r" b="b"/>
              <a:pathLst>
                <a:path w="11" h="18" extrusionOk="0">
                  <a:moveTo>
                    <a:pt x="0" y="0"/>
                  </a:moveTo>
                  <a:lnTo>
                    <a:pt x="1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6031;p59">
              <a:extLst>
                <a:ext uri="{FF2B5EF4-FFF2-40B4-BE49-F238E27FC236}">
                  <a16:creationId xmlns:a16="http://schemas.microsoft.com/office/drawing/2014/main" id="{3EDBE304-12B8-FE71-2B1C-ABBCA266CFED}"/>
                </a:ext>
              </a:extLst>
            </p:cNvPr>
            <p:cNvSpPr/>
            <p:nvPr/>
          </p:nvSpPr>
          <p:spPr>
            <a:xfrm>
              <a:off x="2223642" y="1458429"/>
              <a:ext cx="109" cy="258"/>
            </a:xfrm>
            <a:custGeom>
              <a:avLst/>
              <a:gdLst/>
              <a:ahLst/>
              <a:cxnLst/>
              <a:rect l="l" t="t" r="r" b="b"/>
              <a:pathLst>
                <a:path w="8" h="19" extrusionOk="0">
                  <a:moveTo>
                    <a:pt x="0" y="1"/>
                  </a:moveTo>
                  <a:lnTo>
                    <a:pt x="7"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6032;p59">
              <a:extLst>
                <a:ext uri="{FF2B5EF4-FFF2-40B4-BE49-F238E27FC236}">
                  <a16:creationId xmlns:a16="http://schemas.microsoft.com/office/drawing/2014/main" id="{34352F11-BA97-DF75-480D-ED23F8D75C06}"/>
                </a:ext>
              </a:extLst>
            </p:cNvPr>
            <p:cNvSpPr/>
            <p:nvPr/>
          </p:nvSpPr>
          <p:spPr>
            <a:xfrm>
              <a:off x="2222692" y="1456868"/>
              <a:ext cx="204" cy="204"/>
            </a:xfrm>
            <a:custGeom>
              <a:avLst/>
              <a:gdLst/>
              <a:ahLst/>
              <a:cxnLst/>
              <a:rect l="l" t="t" r="r" b="b"/>
              <a:pathLst>
                <a:path w="15" h="15" extrusionOk="0">
                  <a:moveTo>
                    <a:pt x="0" y="0"/>
                  </a:moveTo>
                  <a:lnTo>
                    <a:pt x="14"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6033;p59">
              <a:extLst>
                <a:ext uri="{FF2B5EF4-FFF2-40B4-BE49-F238E27FC236}">
                  <a16:creationId xmlns:a16="http://schemas.microsoft.com/office/drawing/2014/main" id="{E7090BB6-40EE-71E5-A0B0-9FB4D2AB047B}"/>
                </a:ext>
              </a:extLst>
            </p:cNvPr>
            <p:cNvSpPr/>
            <p:nvPr/>
          </p:nvSpPr>
          <p:spPr>
            <a:xfrm>
              <a:off x="2222502" y="1456583"/>
              <a:ext cx="204" cy="244"/>
            </a:xfrm>
            <a:custGeom>
              <a:avLst/>
              <a:gdLst/>
              <a:ahLst/>
              <a:cxnLst/>
              <a:rect l="l" t="t" r="r" b="b"/>
              <a:pathLst>
                <a:path w="15" h="18" extrusionOk="0">
                  <a:moveTo>
                    <a:pt x="0" y="0"/>
                  </a:moveTo>
                  <a:lnTo>
                    <a:pt x="14"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6034;p59">
              <a:extLst>
                <a:ext uri="{FF2B5EF4-FFF2-40B4-BE49-F238E27FC236}">
                  <a16:creationId xmlns:a16="http://schemas.microsoft.com/office/drawing/2014/main" id="{610E2A5D-7483-E08E-2DBA-63BF9C737B43}"/>
                </a:ext>
              </a:extLst>
            </p:cNvPr>
            <p:cNvSpPr/>
            <p:nvPr/>
          </p:nvSpPr>
          <p:spPr>
            <a:xfrm>
              <a:off x="2223547" y="1458008"/>
              <a:ext cx="109" cy="299"/>
            </a:xfrm>
            <a:custGeom>
              <a:avLst/>
              <a:gdLst/>
              <a:ahLst/>
              <a:cxnLst/>
              <a:rect l="l" t="t" r="r" b="b"/>
              <a:pathLst>
                <a:path w="8" h="22" extrusionOk="0">
                  <a:moveTo>
                    <a:pt x="0" y="0"/>
                  </a:moveTo>
                  <a:cubicBezTo>
                    <a:pt x="0" y="7"/>
                    <a:pt x="4" y="14"/>
                    <a:pt x="7" y="21"/>
                  </a:cubicBezTo>
                  <a:cubicBezTo>
                    <a:pt x="4" y="14"/>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6035;p59">
              <a:extLst>
                <a:ext uri="{FF2B5EF4-FFF2-40B4-BE49-F238E27FC236}">
                  <a16:creationId xmlns:a16="http://schemas.microsoft.com/office/drawing/2014/main" id="{7BC29319-5812-BB87-F649-C4C60B45DB50}"/>
                </a:ext>
              </a:extLst>
            </p:cNvPr>
            <p:cNvSpPr/>
            <p:nvPr/>
          </p:nvSpPr>
          <p:spPr>
            <a:xfrm>
              <a:off x="2223303" y="1457574"/>
              <a:ext cx="68" cy="109"/>
            </a:xfrm>
            <a:custGeom>
              <a:avLst/>
              <a:gdLst/>
              <a:ahLst/>
              <a:cxnLst/>
              <a:rect l="l" t="t" r="r" b="b"/>
              <a:pathLst>
                <a:path w="5" h="8" extrusionOk="0">
                  <a:moveTo>
                    <a:pt x="1" y="1"/>
                  </a:moveTo>
                  <a:lnTo>
                    <a:pt x="4"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6036;p59">
              <a:extLst>
                <a:ext uri="{FF2B5EF4-FFF2-40B4-BE49-F238E27FC236}">
                  <a16:creationId xmlns:a16="http://schemas.microsoft.com/office/drawing/2014/main" id="{2E2F5F65-7D66-7544-9615-56BFA5EFC613}"/>
                </a:ext>
              </a:extLst>
            </p:cNvPr>
            <p:cNvSpPr/>
            <p:nvPr/>
          </p:nvSpPr>
          <p:spPr>
            <a:xfrm>
              <a:off x="2222258" y="1456338"/>
              <a:ext cx="204" cy="258"/>
            </a:xfrm>
            <a:custGeom>
              <a:avLst/>
              <a:gdLst/>
              <a:ahLst/>
              <a:cxnLst/>
              <a:rect l="l" t="t" r="r" b="b"/>
              <a:pathLst>
                <a:path w="15" h="19" extrusionOk="0">
                  <a:moveTo>
                    <a:pt x="1" y="1"/>
                  </a:moveTo>
                  <a:lnTo>
                    <a:pt x="15"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6037;p59">
              <a:extLst>
                <a:ext uri="{FF2B5EF4-FFF2-40B4-BE49-F238E27FC236}">
                  <a16:creationId xmlns:a16="http://schemas.microsoft.com/office/drawing/2014/main" id="{562EED01-C826-FAB0-506C-8B19E636B232}"/>
                </a:ext>
              </a:extLst>
            </p:cNvPr>
            <p:cNvSpPr/>
            <p:nvPr/>
          </p:nvSpPr>
          <p:spPr>
            <a:xfrm>
              <a:off x="2220927" y="1453922"/>
              <a:ext cx="68" cy="204"/>
            </a:xfrm>
            <a:custGeom>
              <a:avLst/>
              <a:gdLst/>
              <a:ahLst/>
              <a:cxnLst/>
              <a:rect l="l" t="t" r="r" b="b"/>
              <a:pathLst>
                <a:path w="5" h="15" extrusionOk="0">
                  <a:moveTo>
                    <a:pt x="1" y="0"/>
                  </a:moveTo>
                  <a:cubicBezTo>
                    <a:pt x="1" y="4"/>
                    <a:pt x="4" y="7"/>
                    <a:pt x="4" y="14"/>
                  </a:cubicBezTo>
                  <a:cubicBezTo>
                    <a:pt x="4" y="7"/>
                    <a:pt x="1"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6038;p59">
              <a:extLst>
                <a:ext uri="{FF2B5EF4-FFF2-40B4-BE49-F238E27FC236}">
                  <a16:creationId xmlns:a16="http://schemas.microsoft.com/office/drawing/2014/main" id="{5242BCCD-878E-7461-D574-653005A11F1D}"/>
                </a:ext>
              </a:extLst>
            </p:cNvPr>
            <p:cNvSpPr/>
            <p:nvPr/>
          </p:nvSpPr>
          <p:spPr>
            <a:xfrm>
              <a:off x="2223398" y="1457764"/>
              <a:ext cx="109" cy="163"/>
            </a:xfrm>
            <a:custGeom>
              <a:avLst/>
              <a:gdLst/>
              <a:ahLst/>
              <a:cxnLst/>
              <a:rect l="l" t="t" r="r" b="b"/>
              <a:pathLst>
                <a:path w="8" h="12" extrusionOk="0">
                  <a:moveTo>
                    <a:pt x="1" y="1"/>
                  </a:moveTo>
                  <a:lnTo>
                    <a:pt x="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6039;p59">
              <a:extLst>
                <a:ext uri="{FF2B5EF4-FFF2-40B4-BE49-F238E27FC236}">
                  <a16:creationId xmlns:a16="http://schemas.microsoft.com/office/drawing/2014/main" id="{C2DF32BC-2D00-CB15-AEBB-710B23DD6B7D}"/>
                </a:ext>
              </a:extLst>
            </p:cNvPr>
            <p:cNvSpPr/>
            <p:nvPr/>
          </p:nvSpPr>
          <p:spPr>
            <a:xfrm>
              <a:off x="2222882" y="1457058"/>
              <a:ext cx="339" cy="339"/>
            </a:xfrm>
            <a:custGeom>
              <a:avLst/>
              <a:gdLst/>
              <a:ahLst/>
              <a:cxnLst/>
              <a:rect l="l" t="t" r="r" b="b"/>
              <a:pathLst>
                <a:path w="25" h="25" extrusionOk="0">
                  <a:moveTo>
                    <a:pt x="0" y="0"/>
                  </a:moveTo>
                  <a:cubicBezTo>
                    <a:pt x="14" y="14"/>
                    <a:pt x="21" y="25"/>
                    <a:pt x="25" y="25"/>
                  </a:cubicBezTo>
                  <a:cubicBezTo>
                    <a:pt x="25" y="25"/>
                    <a:pt x="14" y="1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6040;p59">
              <a:extLst>
                <a:ext uri="{FF2B5EF4-FFF2-40B4-BE49-F238E27FC236}">
                  <a16:creationId xmlns:a16="http://schemas.microsoft.com/office/drawing/2014/main" id="{AF2F4559-5F9B-A23D-921A-48FDAAEC0FBA}"/>
                </a:ext>
              </a:extLst>
            </p:cNvPr>
            <p:cNvSpPr/>
            <p:nvPr/>
          </p:nvSpPr>
          <p:spPr>
            <a:xfrm>
              <a:off x="2220886" y="1453202"/>
              <a:ext cx="14" cy="109"/>
            </a:xfrm>
            <a:custGeom>
              <a:avLst/>
              <a:gdLst/>
              <a:ahLst/>
              <a:cxnLst/>
              <a:rect l="l" t="t" r="r" b="b"/>
              <a:pathLst>
                <a:path w="1" h="8" extrusionOk="0">
                  <a:moveTo>
                    <a:pt x="0" y="1"/>
                  </a:moveTo>
                  <a:lnTo>
                    <a:pt x="0" y="8"/>
                  </a:lnTo>
                  <a:cubicBezTo>
                    <a:pt x="0" y="8"/>
                    <a:pt x="0"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6041;p59">
              <a:extLst>
                <a:ext uri="{FF2B5EF4-FFF2-40B4-BE49-F238E27FC236}">
                  <a16:creationId xmlns:a16="http://schemas.microsoft.com/office/drawing/2014/main" id="{57AF088B-C31F-7C31-5D3D-0C96C39CFCDC}"/>
                </a:ext>
              </a:extLst>
            </p:cNvPr>
            <p:cNvSpPr/>
            <p:nvPr/>
          </p:nvSpPr>
          <p:spPr>
            <a:xfrm>
              <a:off x="2222027" y="1456013"/>
              <a:ext cx="204" cy="244"/>
            </a:xfrm>
            <a:custGeom>
              <a:avLst/>
              <a:gdLst/>
              <a:ahLst/>
              <a:cxnLst/>
              <a:rect l="l" t="t" r="r" b="b"/>
              <a:pathLst>
                <a:path w="15" h="18" extrusionOk="0">
                  <a:moveTo>
                    <a:pt x="0" y="0"/>
                  </a:moveTo>
                  <a:lnTo>
                    <a:pt x="14"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6042;p59">
              <a:extLst>
                <a:ext uri="{FF2B5EF4-FFF2-40B4-BE49-F238E27FC236}">
                  <a16:creationId xmlns:a16="http://schemas.microsoft.com/office/drawing/2014/main" id="{BEA4CC37-A20C-FF8B-C8FC-1925DA97443A}"/>
                </a:ext>
              </a:extLst>
            </p:cNvPr>
            <p:cNvSpPr/>
            <p:nvPr/>
          </p:nvSpPr>
          <p:spPr>
            <a:xfrm>
              <a:off x="2220886" y="1453541"/>
              <a:ext cx="14" cy="149"/>
            </a:xfrm>
            <a:custGeom>
              <a:avLst/>
              <a:gdLst/>
              <a:ahLst/>
              <a:cxnLst/>
              <a:rect l="l" t="t" r="r" b="b"/>
              <a:pathLst>
                <a:path w="1" h="11" extrusionOk="0">
                  <a:moveTo>
                    <a:pt x="0" y="11"/>
                  </a:moveTo>
                  <a:lnTo>
                    <a:pt x="0" y="0"/>
                  </a:lnTo>
                  <a:cubicBezTo>
                    <a:pt x="0" y="4"/>
                    <a:pt x="0" y="7"/>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6043;p59">
              <a:extLst>
                <a:ext uri="{FF2B5EF4-FFF2-40B4-BE49-F238E27FC236}">
                  <a16:creationId xmlns:a16="http://schemas.microsoft.com/office/drawing/2014/main" id="{E39AE09A-B08D-C708-37E2-AA698D6FC332}"/>
                </a:ext>
              </a:extLst>
            </p:cNvPr>
            <p:cNvSpPr/>
            <p:nvPr/>
          </p:nvSpPr>
          <p:spPr>
            <a:xfrm>
              <a:off x="2201498" y="1421268"/>
              <a:ext cx="6667" cy="5146"/>
            </a:xfrm>
            <a:custGeom>
              <a:avLst/>
              <a:gdLst/>
              <a:ahLst/>
              <a:cxnLst/>
              <a:rect l="l" t="t" r="r" b="b"/>
              <a:pathLst>
                <a:path w="491" h="379" extrusionOk="0">
                  <a:moveTo>
                    <a:pt x="0" y="0"/>
                  </a:moveTo>
                  <a:lnTo>
                    <a:pt x="0" y="0"/>
                  </a:lnTo>
                  <a:cubicBezTo>
                    <a:pt x="74" y="49"/>
                    <a:pt x="144" y="105"/>
                    <a:pt x="210" y="165"/>
                  </a:cubicBezTo>
                  <a:cubicBezTo>
                    <a:pt x="298" y="245"/>
                    <a:pt x="389" y="315"/>
                    <a:pt x="490" y="378"/>
                  </a:cubicBezTo>
                  <a:cubicBezTo>
                    <a:pt x="392" y="315"/>
                    <a:pt x="298" y="245"/>
                    <a:pt x="214" y="165"/>
                  </a:cubicBezTo>
                  <a:cubicBezTo>
                    <a:pt x="154" y="112"/>
                    <a:pt x="91" y="63"/>
                    <a:pt x="28" y="18"/>
                  </a:cubicBez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6044;p59">
              <a:extLst>
                <a:ext uri="{FF2B5EF4-FFF2-40B4-BE49-F238E27FC236}">
                  <a16:creationId xmlns:a16="http://schemas.microsoft.com/office/drawing/2014/main" id="{41654DB2-37EF-291A-DA3E-EDB43979EFB2}"/>
                </a:ext>
              </a:extLst>
            </p:cNvPr>
            <p:cNvSpPr/>
            <p:nvPr/>
          </p:nvSpPr>
          <p:spPr>
            <a:xfrm>
              <a:off x="2212618" y="1541442"/>
              <a:ext cx="2580" cy="489"/>
            </a:xfrm>
            <a:custGeom>
              <a:avLst/>
              <a:gdLst/>
              <a:ahLst/>
              <a:cxnLst/>
              <a:rect l="l" t="t" r="r" b="b"/>
              <a:pathLst>
                <a:path w="190" h="36" extrusionOk="0">
                  <a:moveTo>
                    <a:pt x="139" y="0"/>
                  </a:moveTo>
                  <a:cubicBezTo>
                    <a:pt x="92" y="0"/>
                    <a:pt x="46" y="7"/>
                    <a:pt x="0" y="17"/>
                  </a:cubicBezTo>
                  <a:cubicBezTo>
                    <a:pt x="30" y="30"/>
                    <a:pt x="62" y="36"/>
                    <a:pt x="93" y="36"/>
                  </a:cubicBezTo>
                  <a:cubicBezTo>
                    <a:pt x="102" y="36"/>
                    <a:pt x="111" y="35"/>
                    <a:pt x="119" y="34"/>
                  </a:cubicBezTo>
                  <a:cubicBezTo>
                    <a:pt x="144" y="27"/>
                    <a:pt x="168" y="17"/>
                    <a:pt x="189" y="3"/>
                  </a:cubicBezTo>
                  <a:cubicBezTo>
                    <a:pt x="172" y="1"/>
                    <a:pt x="155" y="0"/>
                    <a:pt x="1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6045;p59">
              <a:extLst>
                <a:ext uri="{FF2B5EF4-FFF2-40B4-BE49-F238E27FC236}">
                  <a16:creationId xmlns:a16="http://schemas.microsoft.com/office/drawing/2014/main" id="{2496B45E-72D2-896E-CDAE-B4D62C0BD32E}"/>
                </a:ext>
              </a:extLst>
            </p:cNvPr>
            <p:cNvSpPr/>
            <p:nvPr/>
          </p:nvSpPr>
          <p:spPr>
            <a:xfrm>
              <a:off x="2219746" y="1534599"/>
              <a:ext cx="33333" cy="20244"/>
            </a:xfrm>
            <a:custGeom>
              <a:avLst/>
              <a:gdLst/>
              <a:ahLst/>
              <a:cxnLst/>
              <a:rect l="l" t="t" r="r" b="b"/>
              <a:pathLst>
                <a:path w="2455" h="1491" extrusionOk="0">
                  <a:moveTo>
                    <a:pt x="1429" y="1"/>
                  </a:moveTo>
                  <a:cubicBezTo>
                    <a:pt x="1394" y="1"/>
                    <a:pt x="1361" y="3"/>
                    <a:pt x="1331" y="10"/>
                  </a:cubicBezTo>
                  <a:cubicBezTo>
                    <a:pt x="1236" y="27"/>
                    <a:pt x="1114" y="38"/>
                    <a:pt x="988" y="52"/>
                  </a:cubicBezTo>
                  <a:cubicBezTo>
                    <a:pt x="750" y="76"/>
                    <a:pt x="424" y="108"/>
                    <a:pt x="347" y="192"/>
                  </a:cubicBezTo>
                  <a:cubicBezTo>
                    <a:pt x="277" y="255"/>
                    <a:pt x="200" y="304"/>
                    <a:pt x="116" y="339"/>
                  </a:cubicBezTo>
                  <a:cubicBezTo>
                    <a:pt x="74" y="356"/>
                    <a:pt x="35" y="377"/>
                    <a:pt x="0" y="402"/>
                  </a:cubicBezTo>
                  <a:lnTo>
                    <a:pt x="7" y="412"/>
                  </a:lnTo>
                  <a:cubicBezTo>
                    <a:pt x="84" y="465"/>
                    <a:pt x="119" y="552"/>
                    <a:pt x="102" y="643"/>
                  </a:cubicBezTo>
                  <a:cubicBezTo>
                    <a:pt x="91" y="689"/>
                    <a:pt x="102" y="734"/>
                    <a:pt x="133" y="769"/>
                  </a:cubicBezTo>
                  <a:cubicBezTo>
                    <a:pt x="223" y="895"/>
                    <a:pt x="263" y="938"/>
                    <a:pt x="331" y="938"/>
                  </a:cubicBezTo>
                  <a:cubicBezTo>
                    <a:pt x="348" y="938"/>
                    <a:pt x="367" y="935"/>
                    <a:pt x="389" y="930"/>
                  </a:cubicBezTo>
                  <a:cubicBezTo>
                    <a:pt x="414" y="926"/>
                    <a:pt x="438" y="923"/>
                    <a:pt x="462" y="923"/>
                  </a:cubicBezTo>
                  <a:cubicBezTo>
                    <a:pt x="542" y="923"/>
                    <a:pt x="611" y="951"/>
                    <a:pt x="641" y="1007"/>
                  </a:cubicBezTo>
                  <a:cubicBezTo>
                    <a:pt x="662" y="1049"/>
                    <a:pt x="662" y="1102"/>
                    <a:pt x="641" y="1144"/>
                  </a:cubicBezTo>
                  <a:lnTo>
                    <a:pt x="711" y="1140"/>
                  </a:lnTo>
                  <a:lnTo>
                    <a:pt x="722" y="1140"/>
                  </a:lnTo>
                  <a:lnTo>
                    <a:pt x="774" y="1137"/>
                  </a:lnTo>
                  <a:lnTo>
                    <a:pt x="1096" y="1137"/>
                  </a:lnTo>
                  <a:lnTo>
                    <a:pt x="1107" y="1140"/>
                  </a:lnTo>
                  <a:lnTo>
                    <a:pt x="1110" y="1140"/>
                  </a:lnTo>
                  <a:lnTo>
                    <a:pt x="1117" y="1144"/>
                  </a:lnTo>
                  <a:lnTo>
                    <a:pt x="1121" y="1144"/>
                  </a:lnTo>
                  <a:lnTo>
                    <a:pt x="1128" y="1147"/>
                  </a:lnTo>
                  <a:lnTo>
                    <a:pt x="1131" y="1151"/>
                  </a:lnTo>
                  <a:lnTo>
                    <a:pt x="1156" y="1172"/>
                  </a:lnTo>
                  <a:cubicBezTo>
                    <a:pt x="1506" y="1442"/>
                    <a:pt x="1600" y="1466"/>
                    <a:pt x="1625" y="1466"/>
                  </a:cubicBezTo>
                  <a:lnTo>
                    <a:pt x="1898" y="1466"/>
                  </a:lnTo>
                  <a:lnTo>
                    <a:pt x="1933" y="1470"/>
                  </a:lnTo>
                  <a:lnTo>
                    <a:pt x="1950" y="1470"/>
                  </a:lnTo>
                  <a:lnTo>
                    <a:pt x="1992" y="1477"/>
                  </a:lnTo>
                  <a:lnTo>
                    <a:pt x="2013" y="1477"/>
                  </a:lnTo>
                  <a:lnTo>
                    <a:pt x="2059" y="1484"/>
                  </a:lnTo>
                  <a:lnTo>
                    <a:pt x="2083" y="1484"/>
                  </a:lnTo>
                  <a:cubicBezTo>
                    <a:pt x="2083" y="1484"/>
                    <a:pt x="2094" y="1491"/>
                    <a:pt x="2094" y="1491"/>
                  </a:cubicBezTo>
                  <a:cubicBezTo>
                    <a:pt x="2094" y="1466"/>
                    <a:pt x="2101" y="1445"/>
                    <a:pt x="2108" y="1428"/>
                  </a:cubicBezTo>
                  <a:lnTo>
                    <a:pt x="2108" y="1424"/>
                  </a:lnTo>
                  <a:cubicBezTo>
                    <a:pt x="2111" y="1414"/>
                    <a:pt x="2118" y="1407"/>
                    <a:pt x="2125" y="1400"/>
                  </a:cubicBezTo>
                  <a:lnTo>
                    <a:pt x="2125" y="1393"/>
                  </a:lnTo>
                  <a:cubicBezTo>
                    <a:pt x="2132" y="1386"/>
                    <a:pt x="2139" y="1379"/>
                    <a:pt x="2146" y="1375"/>
                  </a:cubicBezTo>
                  <a:lnTo>
                    <a:pt x="2150" y="1368"/>
                  </a:lnTo>
                  <a:cubicBezTo>
                    <a:pt x="2157" y="1361"/>
                    <a:pt x="2167" y="1358"/>
                    <a:pt x="2174" y="1350"/>
                  </a:cubicBezTo>
                  <a:lnTo>
                    <a:pt x="2185" y="1343"/>
                  </a:lnTo>
                  <a:cubicBezTo>
                    <a:pt x="2206" y="1333"/>
                    <a:pt x="2227" y="1322"/>
                    <a:pt x="2248" y="1315"/>
                  </a:cubicBezTo>
                  <a:cubicBezTo>
                    <a:pt x="2262" y="1308"/>
                    <a:pt x="2279" y="1301"/>
                    <a:pt x="2293" y="1291"/>
                  </a:cubicBezTo>
                  <a:cubicBezTo>
                    <a:pt x="2293" y="1284"/>
                    <a:pt x="2290" y="1280"/>
                    <a:pt x="2283" y="1273"/>
                  </a:cubicBezTo>
                  <a:lnTo>
                    <a:pt x="2265" y="1245"/>
                  </a:lnTo>
                  <a:cubicBezTo>
                    <a:pt x="2202" y="1158"/>
                    <a:pt x="2171" y="1116"/>
                    <a:pt x="2157" y="1004"/>
                  </a:cubicBezTo>
                  <a:cubicBezTo>
                    <a:pt x="2157" y="986"/>
                    <a:pt x="2153" y="969"/>
                    <a:pt x="2153" y="951"/>
                  </a:cubicBezTo>
                  <a:cubicBezTo>
                    <a:pt x="2146" y="902"/>
                    <a:pt x="2139" y="853"/>
                    <a:pt x="2129" y="808"/>
                  </a:cubicBezTo>
                  <a:cubicBezTo>
                    <a:pt x="2125" y="790"/>
                    <a:pt x="2125" y="776"/>
                    <a:pt x="2122" y="759"/>
                  </a:cubicBezTo>
                  <a:cubicBezTo>
                    <a:pt x="2115" y="731"/>
                    <a:pt x="2111" y="699"/>
                    <a:pt x="2111" y="668"/>
                  </a:cubicBezTo>
                  <a:cubicBezTo>
                    <a:pt x="2111" y="654"/>
                    <a:pt x="2115" y="636"/>
                    <a:pt x="2115" y="622"/>
                  </a:cubicBezTo>
                  <a:cubicBezTo>
                    <a:pt x="2118" y="584"/>
                    <a:pt x="2136" y="545"/>
                    <a:pt x="2160" y="514"/>
                  </a:cubicBezTo>
                  <a:cubicBezTo>
                    <a:pt x="2171" y="496"/>
                    <a:pt x="2188" y="482"/>
                    <a:pt x="2202" y="465"/>
                  </a:cubicBezTo>
                  <a:cubicBezTo>
                    <a:pt x="2244" y="426"/>
                    <a:pt x="2279" y="377"/>
                    <a:pt x="2304" y="325"/>
                  </a:cubicBezTo>
                  <a:cubicBezTo>
                    <a:pt x="2328" y="276"/>
                    <a:pt x="2360" y="230"/>
                    <a:pt x="2402" y="192"/>
                  </a:cubicBezTo>
                  <a:lnTo>
                    <a:pt x="2419" y="174"/>
                  </a:lnTo>
                  <a:lnTo>
                    <a:pt x="2423" y="167"/>
                  </a:lnTo>
                  <a:lnTo>
                    <a:pt x="2437" y="153"/>
                  </a:lnTo>
                  <a:lnTo>
                    <a:pt x="2440" y="150"/>
                  </a:lnTo>
                  <a:cubicBezTo>
                    <a:pt x="2444" y="146"/>
                    <a:pt x="2447" y="139"/>
                    <a:pt x="2451" y="136"/>
                  </a:cubicBezTo>
                  <a:cubicBezTo>
                    <a:pt x="2451" y="132"/>
                    <a:pt x="2454" y="125"/>
                    <a:pt x="2454" y="122"/>
                  </a:cubicBezTo>
                  <a:cubicBezTo>
                    <a:pt x="2454" y="122"/>
                    <a:pt x="2454" y="118"/>
                    <a:pt x="2454" y="118"/>
                  </a:cubicBezTo>
                  <a:cubicBezTo>
                    <a:pt x="2454" y="115"/>
                    <a:pt x="2454" y="108"/>
                    <a:pt x="2454" y="104"/>
                  </a:cubicBezTo>
                  <a:lnTo>
                    <a:pt x="2454" y="101"/>
                  </a:lnTo>
                  <a:cubicBezTo>
                    <a:pt x="2454" y="94"/>
                    <a:pt x="2451" y="90"/>
                    <a:pt x="2451" y="83"/>
                  </a:cubicBezTo>
                  <a:cubicBezTo>
                    <a:pt x="2423" y="97"/>
                    <a:pt x="2398" y="104"/>
                    <a:pt x="2370" y="111"/>
                  </a:cubicBezTo>
                  <a:cubicBezTo>
                    <a:pt x="2334" y="122"/>
                    <a:pt x="2294" y="126"/>
                    <a:pt x="2249" y="126"/>
                  </a:cubicBezTo>
                  <a:cubicBezTo>
                    <a:pt x="2133" y="126"/>
                    <a:pt x="1992" y="96"/>
                    <a:pt x="1845" y="66"/>
                  </a:cubicBezTo>
                  <a:cubicBezTo>
                    <a:pt x="1702" y="33"/>
                    <a:pt x="1552" y="1"/>
                    <a:pt x="142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6046;p59">
              <a:extLst>
                <a:ext uri="{FF2B5EF4-FFF2-40B4-BE49-F238E27FC236}">
                  <a16:creationId xmlns:a16="http://schemas.microsoft.com/office/drawing/2014/main" id="{B5172AF8-505F-72CC-CAB7-3037A5573D8E}"/>
                </a:ext>
              </a:extLst>
            </p:cNvPr>
            <p:cNvSpPr/>
            <p:nvPr/>
          </p:nvSpPr>
          <p:spPr>
            <a:xfrm>
              <a:off x="2210051" y="1545190"/>
              <a:ext cx="7047" cy="5092"/>
            </a:xfrm>
            <a:custGeom>
              <a:avLst/>
              <a:gdLst/>
              <a:ahLst/>
              <a:cxnLst/>
              <a:rect l="l" t="t" r="r" b="b"/>
              <a:pathLst>
                <a:path w="519" h="375" extrusionOk="0">
                  <a:moveTo>
                    <a:pt x="414" y="0"/>
                  </a:moveTo>
                  <a:cubicBezTo>
                    <a:pt x="368" y="0"/>
                    <a:pt x="308" y="8"/>
                    <a:pt x="235" y="28"/>
                  </a:cubicBezTo>
                  <a:cubicBezTo>
                    <a:pt x="133" y="59"/>
                    <a:pt x="56" y="136"/>
                    <a:pt x="21" y="238"/>
                  </a:cubicBezTo>
                  <a:cubicBezTo>
                    <a:pt x="4" y="280"/>
                    <a:pt x="0" y="325"/>
                    <a:pt x="7" y="374"/>
                  </a:cubicBezTo>
                  <a:cubicBezTo>
                    <a:pt x="130" y="350"/>
                    <a:pt x="417" y="122"/>
                    <a:pt x="518" y="24"/>
                  </a:cubicBezTo>
                  <a:lnTo>
                    <a:pt x="518" y="21"/>
                  </a:lnTo>
                  <a:cubicBezTo>
                    <a:pt x="505" y="11"/>
                    <a:pt x="470" y="0"/>
                    <a:pt x="41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6047;p59">
              <a:extLst>
                <a:ext uri="{FF2B5EF4-FFF2-40B4-BE49-F238E27FC236}">
                  <a16:creationId xmlns:a16="http://schemas.microsoft.com/office/drawing/2014/main" id="{B9DBFD7F-0E1D-F51A-F3FE-805A52C9EA40}"/>
                </a:ext>
              </a:extLst>
            </p:cNvPr>
            <p:cNvSpPr/>
            <p:nvPr/>
          </p:nvSpPr>
          <p:spPr>
            <a:xfrm>
              <a:off x="2234002" y="1549982"/>
              <a:ext cx="258" cy="14"/>
            </a:xfrm>
            <a:custGeom>
              <a:avLst/>
              <a:gdLst/>
              <a:ahLst/>
              <a:cxnLst/>
              <a:rect l="l" t="t" r="r" b="b"/>
              <a:pathLst>
                <a:path w="19" h="1" extrusionOk="0">
                  <a:moveTo>
                    <a:pt x="1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6048;p59">
              <a:extLst>
                <a:ext uri="{FF2B5EF4-FFF2-40B4-BE49-F238E27FC236}">
                  <a16:creationId xmlns:a16="http://schemas.microsoft.com/office/drawing/2014/main" id="{49FA4D86-9B30-FE1F-92F1-81BE0366990B}"/>
                </a:ext>
              </a:extLst>
            </p:cNvPr>
            <p:cNvSpPr/>
            <p:nvPr/>
          </p:nvSpPr>
          <p:spPr>
            <a:xfrm>
              <a:off x="2234342" y="1550023"/>
              <a:ext cx="149" cy="14"/>
            </a:xfrm>
            <a:custGeom>
              <a:avLst/>
              <a:gdLst/>
              <a:ahLst/>
              <a:cxnLst/>
              <a:rect l="l" t="t" r="r" b="b"/>
              <a:pathLst>
                <a:path w="11" h="1" extrusionOk="0">
                  <a:moveTo>
                    <a:pt x="11"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6049;p59">
              <a:extLst>
                <a:ext uri="{FF2B5EF4-FFF2-40B4-BE49-F238E27FC236}">
                  <a16:creationId xmlns:a16="http://schemas.microsoft.com/office/drawing/2014/main" id="{50FE7418-E399-B713-0416-5C5EE993B543}"/>
                </a:ext>
              </a:extLst>
            </p:cNvPr>
            <p:cNvSpPr/>
            <p:nvPr/>
          </p:nvSpPr>
          <p:spPr>
            <a:xfrm>
              <a:off x="2234722" y="1550118"/>
              <a:ext cx="149" cy="68"/>
            </a:xfrm>
            <a:custGeom>
              <a:avLst/>
              <a:gdLst/>
              <a:ahLst/>
              <a:cxnLst/>
              <a:rect l="l" t="t" r="r" b="b"/>
              <a:pathLst>
                <a:path w="11" h="5" extrusionOk="0">
                  <a:moveTo>
                    <a:pt x="1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6050;p59">
              <a:extLst>
                <a:ext uri="{FF2B5EF4-FFF2-40B4-BE49-F238E27FC236}">
                  <a16:creationId xmlns:a16="http://schemas.microsoft.com/office/drawing/2014/main" id="{21A31058-A821-FBDC-BB45-36FD7807F9AD}"/>
                </a:ext>
              </a:extLst>
            </p:cNvPr>
            <p:cNvSpPr/>
            <p:nvPr/>
          </p:nvSpPr>
          <p:spPr>
            <a:xfrm>
              <a:off x="2234572" y="1550077"/>
              <a:ext cx="109" cy="14"/>
            </a:xfrm>
            <a:custGeom>
              <a:avLst/>
              <a:gdLst/>
              <a:ahLst/>
              <a:cxnLst/>
              <a:rect l="l" t="t" r="r" b="b"/>
              <a:pathLst>
                <a:path w="8" h="1" extrusionOk="0">
                  <a:moveTo>
                    <a:pt x="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6051;p59">
              <a:extLst>
                <a:ext uri="{FF2B5EF4-FFF2-40B4-BE49-F238E27FC236}">
                  <a16:creationId xmlns:a16="http://schemas.microsoft.com/office/drawing/2014/main" id="{5F963E6B-9915-9C95-889C-08358BE67728}"/>
                </a:ext>
              </a:extLst>
            </p:cNvPr>
            <p:cNvSpPr/>
            <p:nvPr/>
          </p:nvSpPr>
          <p:spPr>
            <a:xfrm>
              <a:off x="2229630" y="1549982"/>
              <a:ext cx="733" cy="54"/>
            </a:xfrm>
            <a:custGeom>
              <a:avLst/>
              <a:gdLst/>
              <a:ahLst/>
              <a:cxnLst/>
              <a:rect l="l" t="t" r="r" b="b"/>
              <a:pathLst>
                <a:path w="54" h="4" extrusionOk="0">
                  <a:moveTo>
                    <a:pt x="53"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6052;p59">
              <a:extLst>
                <a:ext uri="{FF2B5EF4-FFF2-40B4-BE49-F238E27FC236}">
                  <a16:creationId xmlns:a16="http://schemas.microsoft.com/office/drawing/2014/main" id="{6165421A-DE14-CAB8-46CA-B69DB17D46B8}"/>
                </a:ext>
              </a:extLst>
            </p:cNvPr>
            <p:cNvSpPr/>
            <p:nvPr/>
          </p:nvSpPr>
          <p:spPr>
            <a:xfrm>
              <a:off x="2245652" y="1554599"/>
              <a:ext cx="530" cy="54"/>
            </a:xfrm>
            <a:custGeom>
              <a:avLst/>
              <a:gdLst/>
              <a:ahLst/>
              <a:cxnLst/>
              <a:rect l="l" t="t" r="r" b="b"/>
              <a:pathLst>
                <a:path w="39" h="4" extrusionOk="0">
                  <a:moveTo>
                    <a:pt x="39"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6053;p59">
              <a:extLst>
                <a:ext uri="{FF2B5EF4-FFF2-40B4-BE49-F238E27FC236}">
                  <a16:creationId xmlns:a16="http://schemas.microsoft.com/office/drawing/2014/main" id="{1F4A17B6-F9D4-5529-03E3-B5F7C8FF6A44}"/>
                </a:ext>
              </a:extLst>
            </p:cNvPr>
            <p:cNvSpPr/>
            <p:nvPr/>
          </p:nvSpPr>
          <p:spPr>
            <a:xfrm>
              <a:off x="2244986" y="1554544"/>
              <a:ext cx="489" cy="68"/>
            </a:xfrm>
            <a:custGeom>
              <a:avLst/>
              <a:gdLst/>
              <a:ahLst/>
              <a:cxnLst/>
              <a:rect l="l" t="t" r="r" b="b"/>
              <a:pathLst>
                <a:path w="36" h="5" extrusionOk="0">
                  <a:moveTo>
                    <a:pt x="35"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6054;p59">
              <a:extLst>
                <a:ext uri="{FF2B5EF4-FFF2-40B4-BE49-F238E27FC236}">
                  <a16:creationId xmlns:a16="http://schemas.microsoft.com/office/drawing/2014/main" id="{5A4B0A3F-74F1-C9EE-5BFF-9ADF26147817}"/>
                </a:ext>
              </a:extLst>
            </p:cNvPr>
            <p:cNvSpPr/>
            <p:nvPr/>
          </p:nvSpPr>
          <p:spPr>
            <a:xfrm>
              <a:off x="2235102" y="1550213"/>
              <a:ext cx="109" cy="68"/>
            </a:xfrm>
            <a:custGeom>
              <a:avLst/>
              <a:gdLst/>
              <a:ahLst/>
              <a:cxnLst/>
              <a:rect l="l" t="t" r="r" b="b"/>
              <a:pathLst>
                <a:path w="8" h="5" extrusionOk="0">
                  <a:moveTo>
                    <a:pt x="7"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6055;p59">
              <a:extLst>
                <a:ext uri="{FF2B5EF4-FFF2-40B4-BE49-F238E27FC236}">
                  <a16:creationId xmlns:a16="http://schemas.microsoft.com/office/drawing/2014/main" id="{058017C7-3F94-1EEC-EC9F-3C44BB1CD946}"/>
                </a:ext>
              </a:extLst>
            </p:cNvPr>
            <p:cNvSpPr/>
            <p:nvPr/>
          </p:nvSpPr>
          <p:spPr>
            <a:xfrm>
              <a:off x="2244416" y="1554544"/>
              <a:ext cx="434" cy="14"/>
            </a:xfrm>
            <a:custGeom>
              <a:avLst/>
              <a:gdLst/>
              <a:ahLst/>
              <a:cxnLst/>
              <a:rect l="l" t="t" r="r" b="b"/>
              <a:pathLst>
                <a:path w="32" h="1" extrusionOk="0">
                  <a:moveTo>
                    <a:pt x="32"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6056;p59">
              <a:extLst>
                <a:ext uri="{FF2B5EF4-FFF2-40B4-BE49-F238E27FC236}">
                  <a16:creationId xmlns:a16="http://schemas.microsoft.com/office/drawing/2014/main" id="{00BB0A99-68AB-90F0-B56B-C1DDEDCCC007}"/>
                </a:ext>
              </a:extLst>
            </p:cNvPr>
            <p:cNvSpPr/>
            <p:nvPr/>
          </p:nvSpPr>
          <p:spPr>
            <a:xfrm>
              <a:off x="2233622" y="1549982"/>
              <a:ext cx="299" cy="14"/>
            </a:xfrm>
            <a:custGeom>
              <a:avLst/>
              <a:gdLst/>
              <a:ahLst/>
              <a:cxnLst/>
              <a:rect l="l" t="t" r="r" b="b"/>
              <a:pathLst>
                <a:path w="22" h="1" extrusionOk="0">
                  <a:moveTo>
                    <a:pt x="22"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6057;p59">
              <a:extLst>
                <a:ext uri="{FF2B5EF4-FFF2-40B4-BE49-F238E27FC236}">
                  <a16:creationId xmlns:a16="http://schemas.microsoft.com/office/drawing/2014/main" id="{439AC9E9-1CE1-EAFA-6005-77ABF558D8B3}"/>
                </a:ext>
              </a:extLst>
            </p:cNvPr>
            <p:cNvSpPr/>
            <p:nvPr/>
          </p:nvSpPr>
          <p:spPr>
            <a:xfrm>
              <a:off x="2247267" y="1554789"/>
              <a:ext cx="584" cy="54"/>
            </a:xfrm>
            <a:custGeom>
              <a:avLst/>
              <a:gdLst/>
              <a:ahLst/>
              <a:cxnLst/>
              <a:rect l="l" t="t" r="r" b="b"/>
              <a:pathLst>
                <a:path w="43" h="4" extrusionOk="0">
                  <a:moveTo>
                    <a:pt x="42"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6058;p59">
              <a:extLst>
                <a:ext uri="{FF2B5EF4-FFF2-40B4-BE49-F238E27FC236}">
                  <a16:creationId xmlns:a16="http://schemas.microsoft.com/office/drawing/2014/main" id="{AB08DA50-BC5D-17BD-1D5E-B36B79182798}"/>
                </a:ext>
              </a:extLst>
            </p:cNvPr>
            <p:cNvSpPr/>
            <p:nvPr/>
          </p:nvSpPr>
          <p:spPr>
            <a:xfrm>
              <a:off x="2246412" y="1554694"/>
              <a:ext cx="584" cy="54"/>
            </a:xfrm>
            <a:custGeom>
              <a:avLst/>
              <a:gdLst/>
              <a:ahLst/>
              <a:cxnLst/>
              <a:rect l="l" t="t" r="r" b="b"/>
              <a:pathLst>
                <a:path w="43" h="4" extrusionOk="0">
                  <a:moveTo>
                    <a:pt x="42"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6059;p59">
              <a:extLst>
                <a:ext uri="{FF2B5EF4-FFF2-40B4-BE49-F238E27FC236}">
                  <a16:creationId xmlns:a16="http://schemas.microsoft.com/office/drawing/2014/main" id="{40CC2F2D-7B26-3130-979C-9B04A92D28E9}"/>
                </a:ext>
              </a:extLst>
            </p:cNvPr>
            <p:cNvSpPr/>
            <p:nvPr/>
          </p:nvSpPr>
          <p:spPr>
            <a:xfrm>
              <a:off x="2243941" y="1554504"/>
              <a:ext cx="339" cy="14"/>
            </a:xfrm>
            <a:custGeom>
              <a:avLst/>
              <a:gdLst/>
              <a:ahLst/>
              <a:cxnLst/>
              <a:rect l="l" t="t" r="r" b="b"/>
              <a:pathLst>
                <a:path w="25" h="1" extrusionOk="0">
                  <a:moveTo>
                    <a:pt x="25"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6060;p59">
              <a:extLst>
                <a:ext uri="{FF2B5EF4-FFF2-40B4-BE49-F238E27FC236}">
                  <a16:creationId xmlns:a16="http://schemas.microsoft.com/office/drawing/2014/main" id="{7C1E583D-74E2-59B5-6036-4C3943864345}"/>
                </a:ext>
              </a:extLst>
            </p:cNvPr>
            <p:cNvSpPr/>
            <p:nvPr/>
          </p:nvSpPr>
          <p:spPr>
            <a:xfrm>
              <a:off x="2242420" y="1554504"/>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6061;p59">
              <a:extLst>
                <a:ext uri="{FF2B5EF4-FFF2-40B4-BE49-F238E27FC236}">
                  <a16:creationId xmlns:a16="http://schemas.microsoft.com/office/drawing/2014/main" id="{C7630011-24B4-94E7-1C66-17307671FC2E}"/>
                </a:ext>
              </a:extLst>
            </p:cNvPr>
            <p:cNvSpPr/>
            <p:nvPr/>
          </p:nvSpPr>
          <p:spPr>
            <a:xfrm>
              <a:off x="2242230" y="1554504"/>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6062;p59">
              <a:extLst>
                <a:ext uri="{FF2B5EF4-FFF2-40B4-BE49-F238E27FC236}">
                  <a16:creationId xmlns:a16="http://schemas.microsoft.com/office/drawing/2014/main" id="{ACD1D9F1-2771-1DF6-9446-D331DB6887B2}"/>
                </a:ext>
              </a:extLst>
            </p:cNvPr>
            <p:cNvSpPr/>
            <p:nvPr/>
          </p:nvSpPr>
          <p:spPr>
            <a:xfrm>
              <a:off x="2228530" y="1550023"/>
              <a:ext cx="964" cy="109"/>
            </a:xfrm>
            <a:custGeom>
              <a:avLst/>
              <a:gdLst/>
              <a:ahLst/>
              <a:cxnLst/>
              <a:rect l="l" t="t" r="r" b="b"/>
              <a:pathLst>
                <a:path w="71" h="8" extrusionOk="0">
                  <a:moveTo>
                    <a:pt x="1" y="8"/>
                  </a:moveTo>
                  <a:lnTo>
                    <a:pt x="7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6063;p59">
              <a:extLst>
                <a:ext uri="{FF2B5EF4-FFF2-40B4-BE49-F238E27FC236}">
                  <a16:creationId xmlns:a16="http://schemas.microsoft.com/office/drawing/2014/main" id="{8E27499B-3AB0-0036-0AB1-AE785FD5C9A7}"/>
                </a:ext>
              </a:extLst>
            </p:cNvPr>
            <p:cNvSpPr/>
            <p:nvPr/>
          </p:nvSpPr>
          <p:spPr>
            <a:xfrm>
              <a:off x="2243506" y="1554449"/>
              <a:ext cx="299" cy="14"/>
            </a:xfrm>
            <a:custGeom>
              <a:avLst/>
              <a:gdLst/>
              <a:ahLst/>
              <a:cxnLst/>
              <a:rect l="l" t="t" r="r" b="b"/>
              <a:pathLst>
                <a:path w="22" h="1" extrusionOk="0">
                  <a:moveTo>
                    <a:pt x="22"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6064;p59">
              <a:extLst>
                <a:ext uri="{FF2B5EF4-FFF2-40B4-BE49-F238E27FC236}">
                  <a16:creationId xmlns:a16="http://schemas.microsoft.com/office/drawing/2014/main" id="{9F4C48AC-8F0C-5019-AA3A-AD389C2972D0}"/>
                </a:ext>
              </a:extLst>
            </p:cNvPr>
            <p:cNvSpPr/>
            <p:nvPr/>
          </p:nvSpPr>
          <p:spPr>
            <a:xfrm>
              <a:off x="2242841" y="155444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6065;p59">
              <a:extLst>
                <a:ext uri="{FF2B5EF4-FFF2-40B4-BE49-F238E27FC236}">
                  <a16:creationId xmlns:a16="http://schemas.microsoft.com/office/drawing/2014/main" id="{1105CFCE-2B06-F1A6-8CB8-E4D96DD922F9}"/>
                </a:ext>
              </a:extLst>
            </p:cNvPr>
            <p:cNvSpPr/>
            <p:nvPr/>
          </p:nvSpPr>
          <p:spPr>
            <a:xfrm>
              <a:off x="2242610" y="155444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6066;p59">
              <a:extLst>
                <a:ext uri="{FF2B5EF4-FFF2-40B4-BE49-F238E27FC236}">
                  <a16:creationId xmlns:a16="http://schemas.microsoft.com/office/drawing/2014/main" id="{61477A51-0FE5-9A5D-A413-06F868FFC943}"/>
                </a:ext>
              </a:extLst>
            </p:cNvPr>
            <p:cNvSpPr/>
            <p:nvPr/>
          </p:nvSpPr>
          <p:spPr>
            <a:xfrm>
              <a:off x="2232441" y="154992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6067;p59">
              <a:extLst>
                <a:ext uri="{FF2B5EF4-FFF2-40B4-BE49-F238E27FC236}">
                  <a16:creationId xmlns:a16="http://schemas.microsoft.com/office/drawing/2014/main" id="{D0EB848C-6F24-0A29-F435-72831B1F03A0}"/>
                </a:ext>
              </a:extLst>
            </p:cNvPr>
            <p:cNvSpPr/>
            <p:nvPr/>
          </p:nvSpPr>
          <p:spPr>
            <a:xfrm>
              <a:off x="2242081" y="1554544"/>
              <a:ext cx="68" cy="14"/>
            </a:xfrm>
            <a:custGeom>
              <a:avLst/>
              <a:gdLst/>
              <a:ahLst/>
              <a:cxnLst/>
              <a:rect l="l" t="t" r="r" b="b"/>
              <a:pathLst>
                <a:path w="5" h="1" extrusionOk="0">
                  <a:moveTo>
                    <a:pt x="4"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6068;p59">
              <a:extLst>
                <a:ext uri="{FF2B5EF4-FFF2-40B4-BE49-F238E27FC236}">
                  <a16:creationId xmlns:a16="http://schemas.microsoft.com/office/drawing/2014/main" id="{59B8976B-6DBB-FBAB-F7D7-FDDDE5756626}"/>
                </a:ext>
              </a:extLst>
            </p:cNvPr>
            <p:cNvSpPr/>
            <p:nvPr/>
          </p:nvSpPr>
          <p:spPr>
            <a:xfrm>
              <a:off x="2243126" y="155444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6069;p59">
              <a:extLst>
                <a:ext uri="{FF2B5EF4-FFF2-40B4-BE49-F238E27FC236}">
                  <a16:creationId xmlns:a16="http://schemas.microsoft.com/office/drawing/2014/main" id="{E87AEC42-0A1A-81FC-0A93-E584FA51979E}"/>
                </a:ext>
              </a:extLst>
            </p:cNvPr>
            <p:cNvSpPr/>
            <p:nvPr/>
          </p:nvSpPr>
          <p:spPr>
            <a:xfrm>
              <a:off x="2230581" y="1549928"/>
              <a:ext cx="584" cy="14"/>
            </a:xfrm>
            <a:custGeom>
              <a:avLst/>
              <a:gdLst/>
              <a:ahLst/>
              <a:cxnLst/>
              <a:rect l="l" t="t" r="r" b="b"/>
              <a:pathLst>
                <a:path w="43" h="1" extrusionOk="0">
                  <a:moveTo>
                    <a:pt x="43"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6070;p59">
              <a:extLst>
                <a:ext uri="{FF2B5EF4-FFF2-40B4-BE49-F238E27FC236}">
                  <a16:creationId xmlns:a16="http://schemas.microsoft.com/office/drawing/2014/main" id="{B1739F8A-8594-689D-EB2A-D27A5197DF61}"/>
                </a:ext>
              </a:extLst>
            </p:cNvPr>
            <p:cNvSpPr/>
            <p:nvPr/>
          </p:nvSpPr>
          <p:spPr>
            <a:xfrm>
              <a:off x="2234912" y="1550118"/>
              <a:ext cx="109" cy="68"/>
            </a:xfrm>
            <a:custGeom>
              <a:avLst/>
              <a:gdLst/>
              <a:ahLst/>
              <a:cxnLst/>
              <a:rect l="l" t="t" r="r" b="b"/>
              <a:pathLst>
                <a:path w="8" h="5" extrusionOk="0">
                  <a:moveTo>
                    <a:pt x="7"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6071;p59">
              <a:extLst>
                <a:ext uri="{FF2B5EF4-FFF2-40B4-BE49-F238E27FC236}">
                  <a16:creationId xmlns:a16="http://schemas.microsoft.com/office/drawing/2014/main" id="{AD2E5FD6-D8AE-B867-CAA2-596326A02877}"/>
                </a:ext>
              </a:extLst>
            </p:cNvPr>
            <p:cNvSpPr/>
            <p:nvPr/>
          </p:nvSpPr>
          <p:spPr>
            <a:xfrm>
              <a:off x="2233011" y="154992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6072;p59">
              <a:extLst>
                <a:ext uri="{FF2B5EF4-FFF2-40B4-BE49-F238E27FC236}">
                  <a16:creationId xmlns:a16="http://schemas.microsoft.com/office/drawing/2014/main" id="{C91DB042-2B4A-2F35-DC96-A86A6A227BD4}"/>
                </a:ext>
              </a:extLst>
            </p:cNvPr>
            <p:cNvSpPr/>
            <p:nvPr/>
          </p:nvSpPr>
          <p:spPr>
            <a:xfrm>
              <a:off x="2231436" y="1549928"/>
              <a:ext cx="448" cy="14"/>
            </a:xfrm>
            <a:custGeom>
              <a:avLst/>
              <a:gdLst/>
              <a:ahLst/>
              <a:cxnLst/>
              <a:rect l="l" t="t" r="r" b="b"/>
              <a:pathLst>
                <a:path w="33" h="1" extrusionOk="0">
                  <a:moveTo>
                    <a:pt x="32"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6073;p59">
              <a:extLst>
                <a:ext uri="{FF2B5EF4-FFF2-40B4-BE49-F238E27FC236}">
                  <a16:creationId xmlns:a16="http://schemas.microsoft.com/office/drawing/2014/main" id="{55279E73-A2B3-82C5-41EC-A61F2AE6C096}"/>
                </a:ext>
              </a:extLst>
            </p:cNvPr>
            <p:cNvSpPr/>
            <p:nvPr/>
          </p:nvSpPr>
          <p:spPr>
            <a:xfrm>
              <a:off x="2235197" y="1550308"/>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6074;p59">
              <a:extLst>
                <a:ext uri="{FF2B5EF4-FFF2-40B4-BE49-F238E27FC236}">
                  <a16:creationId xmlns:a16="http://schemas.microsoft.com/office/drawing/2014/main" id="{726FABFB-0BC3-CF37-6716-A9C948601EDC}"/>
                </a:ext>
              </a:extLst>
            </p:cNvPr>
            <p:cNvSpPr/>
            <p:nvPr/>
          </p:nvSpPr>
          <p:spPr>
            <a:xfrm>
              <a:off x="2242040" y="1554544"/>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6075;p59">
              <a:extLst>
                <a:ext uri="{FF2B5EF4-FFF2-40B4-BE49-F238E27FC236}">
                  <a16:creationId xmlns:a16="http://schemas.microsoft.com/office/drawing/2014/main" id="{B1FE610D-A0F2-DF06-C505-24920E15137C}"/>
                </a:ext>
              </a:extLst>
            </p:cNvPr>
            <p:cNvSpPr/>
            <p:nvPr/>
          </p:nvSpPr>
          <p:spPr>
            <a:xfrm>
              <a:off x="2233486" y="154992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6076;p59">
              <a:extLst>
                <a:ext uri="{FF2B5EF4-FFF2-40B4-BE49-F238E27FC236}">
                  <a16:creationId xmlns:a16="http://schemas.microsoft.com/office/drawing/2014/main" id="{47E20B5C-5658-81B1-5FD0-2BB5E784A68B}"/>
                </a:ext>
              </a:extLst>
            </p:cNvPr>
            <p:cNvSpPr/>
            <p:nvPr/>
          </p:nvSpPr>
          <p:spPr>
            <a:xfrm>
              <a:off x="2235007" y="1550173"/>
              <a:ext cx="109" cy="54"/>
            </a:xfrm>
            <a:custGeom>
              <a:avLst/>
              <a:gdLst/>
              <a:ahLst/>
              <a:cxnLst/>
              <a:rect l="l" t="t" r="r" b="b"/>
              <a:pathLst>
                <a:path w="8" h="4" extrusionOk="0">
                  <a:moveTo>
                    <a:pt x="7"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6077;p59">
              <a:extLst>
                <a:ext uri="{FF2B5EF4-FFF2-40B4-BE49-F238E27FC236}">
                  <a16:creationId xmlns:a16="http://schemas.microsoft.com/office/drawing/2014/main" id="{D4A418B8-DCED-4C22-9E26-FBA71B74F47E}"/>
                </a:ext>
              </a:extLst>
            </p:cNvPr>
            <p:cNvSpPr/>
            <p:nvPr/>
          </p:nvSpPr>
          <p:spPr>
            <a:xfrm>
              <a:off x="2295603" y="2007327"/>
              <a:ext cx="56822" cy="70087"/>
            </a:xfrm>
            <a:custGeom>
              <a:avLst/>
              <a:gdLst/>
              <a:ahLst/>
              <a:cxnLst/>
              <a:rect l="l" t="t" r="r" b="b"/>
              <a:pathLst>
                <a:path w="4185" h="5162" extrusionOk="0">
                  <a:moveTo>
                    <a:pt x="638" y="1"/>
                  </a:moveTo>
                  <a:cubicBezTo>
                    <a:pt x="602" y="1"/>
                    <a:pt x="556" y="5"/>
                    <a:pt x="498" y="16"/>
                  </a:cubicBezTo>
                  <a:lnTo>
                    <a:pt x="491" y="16"/>
                  </a:lnTo>
                  <a:cubicBezTo>
                    <a:pt x="375" y="40"/>
                    <a:pt x="151" y="187"/>
                    <a:pt x="109" y="250"/>
                  </a:cubicBezTo>
                  <a:cubicBezTo>
                    <a:pt x="109" y="254"/>
                    <a:pt x="106" y="257"/>
                    <a:pt x="106" y="261"/>
                  </a:cubicBezTo>
                  <a:cubicBezTo>
                    <a:pt x="106" y="268"/>
                    <a:pt x="102" y="275"/>
                    <a:pt x="99" y="278"/>
                  </a:cubicBezTo>
                  <a:lnTo>
                    <a:pt x="95" y="289"/>
                  </a:lnTo>
                  <a:cubicBezTo>
                    <a:pt x="95" y="292"/>
                    <a:pt x="92" y="296"/>
                    <a:pt x="92" y="296"/>
                  </a:cubicBezTo>
                  <a:lnTo>
                    <a:pt x="85" y="306"/>
                  </a:lnTo>
                  <a:lnTo>
                    <a:pt x="81" y="313"/>
                  </a:lnTo>
                  <a:lnTo>
                    <a:pt x="74" y="324"/>
                  </a:lnTo>
                  <a:lnTo>
                    <a:pt x="67" y="331"/>
                  </a:lnTo>
                  <a:lnTo>
                    <a:pt x="284" y="527"/>
                  </a:lnTo>
                  <a:lnTo>
                    <a:pt x="340" y="919"/>
                  </a:lnTo>
                  <a:lnTo>
                    <a:pt x="568" y="1118"/>
                  </a:lnTo>
                  <a:lnTo>
                    <a:pt x="568" y="1146"/>
                  </a:lnTo>
                  <a:cubicBezTo>
                    <a:pt x="568" y="1300"/>
                    <a:pt x="557" y="1451"/>
                    <a:pt x="540" y="1601"/>
                  </a:cubicBezTo>
                  <a:cubicBezTo>
                    <a:pt x="508" y="1854"/>
                    <a:pt x="291" y="2148"/>
                    <a:pt x="155" y="2284"/>
                  </a:cubicBezTo>
                  <a:lnTo>
                    <a:pt x="155" y="2288"/>
                  </a:lnTo>
                  <a:lnTo>
                    <a:pt x="151" y="2291"/>
                  </a:lnTo>
                  <a:lnTo>
                    <a:pt x="148" y="2295"/>
                  </a:lnTo>
                  <a:lnTo>
                    <a:pt x="144" y="2302"/>
                  </a:lnTo>
                  <a:lnTo>
                    <a:pt x="141" y="2309"/>
                  </a:lnTo>
                  <a:lnTo>
                    <a:pt x="141" y="2312"/>
                  </a:lnTo>
                  <a:lnTo>
                    <a:pt x="137" y="2319"/>
                  </a:lnTo>
                  <a:lnTo>
                    <a:pt x="137" y="2323"/>
                  </a:lnTo>
                  <a:lnTo>
                    <a:pt x="130" y="2333"/>
                  </a:lnTo>
                  <a:lnTo>
                    <a:pt x="130" y="2337"/>
                  </a:lnTo>
                  <a:lnTo>
                    <a:pt x="123" y="2351"/>
                  </a:lnTo>
                  <a:cubicBezTo>
                    <a:pt x="120" y="2365"/>
                    <a:pt x="113" y="2375"/>
                    <a:pt x="106" y="2393"/>
                  </a:cubicBezTo>
                  <a:lnTo>
                    <a:pt x="106" y="2396"/>
                  </a:lnTo>
                  <a:lnTo>
                    <a:pt x="95" y="2417"/>
                  </a:lnTo>
                  <a:lnTo>
                    <a:pt x="92" y="2424"/>
                  </a:lnTo>
                  <a:lnTo>
                    <a:pt x="85" y="2442"/>
                  </a:lnTo>
                  <a:lnTo>
                    <a:pt x="81" y="2452"/>
                  </a:lnTo>
                  <a:lnTo>
                    <a:pt x="71" y="2473"/>
                  </a:lnTo>
                  <a:lnTo>
                    <a:pt x="67" y="2484"/>
                  </a:lnTo>
                  <a:lnTo>
                    <a:pt x="57" y="2505"/>
                  </a:lnTo>
                  <a:lnTo>
                    <a:pt x="53" y="2519"/>
                  </a:lnTo>
                  <a:lnTo>
                    <a:pt x="50" y="2529"/>
                  </a:lnTo>
                  <a:cubicBezTo>
                    <a:pt x="211" y="2575"/>
                    <a:pt x="410" y="2659"/>
                    <a:pt x="389" y="2785"/>
                  </a:cubicBezTo>
                  <a:cubicBezTo>
                    <a:pt x="372" y="2876"/>
                    <a:pt x="281" y="2907"/>
                    <a:pt x="197" y="2935"/>
                  </a:cubicBezTo>
                  <a:cubicBezTo>
                    <a:pt x="74" y="2981"/>
                    <a:pt x="1" y="3012"/>
                    <a:pt x="1" y="3124"/>
                  </a:cubicBezTo>
                  <a:lnTo>
                    <a:pt x="1" y="3142"/>
                  </a:lnTo>
                  <a:lnTo>
                    <a:pt x="2070" y="4238"/>
                  </a:lnTo>
                  <a:lnTo>
                    <a:pt x="2042" y="4581"/>
                  </a:lnTo>
                  <a:lnTo>
                    <a:pt x="2115" y="4637"/>
                  </a:lnTo>
                  <a:lnTo>
                    <a:pt x="2126" y="4644"/>
                  </a:lnTo>
                  <a:lnTo>
                    <a:pt x="2150" y="4661"/>
                  </a:lnTo>
                  <a:lnTo>
                    <a:pt x="2164" y="4672"/>
                  </a:lnTo>
                  <a:lnTo>
                    <a:pt x="2185" y="4686"/>
                  </a:lnTo>
                  <a:lnTo>
                    <a:pt x="2213" y="4707"/>
                  </a:lnTo>
                  <a:lnTo>
                    <a:pt x="2231" y="4717"/>
                  </a:lnTo>
                  <a:lnTo>
                    <a:pt x="2262" y="4742"/>
                  </a:lnTo>
                  <a:lnTo>
                    <a:pt x="2276" y="4752"/>
                  </a:lnTo>
                  <a:lnTo>
                    <a:pt x="2322" y="4784"/>
                  </a:lnTo>
                  <a:lnTo>
                    <a:pt x="2329" y="4787"/>
                  </a:lnTo>
                  <a:lnTo>
                    <a:pt x="2381" y="4826"/>
                  </a:lnTo>
                  <a:lnTo>
                    <a:pt x="2388" y="4829"/>
                  </a:lnTo>
                  <a:lnTo>
                    <a:pt x="2441" y="4868"/>
                  </a:lnTo>
                  <a:lnTo>
                    <a:pt x="2448" y="4875"/>
                  </a:lnTo>
                  <a:lnTo>
                    <a:pt x="2504" y="4913"/>
                  </a:lnTo>
                  <a:lnTo>
                    <a:pt x="2514" y="4920"/>
                  </a:lnTo>
                  <a:lnTo>
                    <a:pt x="2570" y="4959"/>
                  </a:lnTo>
                  <a:lnTo>
                    <a:pt x="2581" y="4966"/>
                  </a:lnTo>
                  <a:lnTo>
                    <a:pt x="2637" y="5008"/>
                  </a:lnTo>
                  <a:lnTo>
                    <a:pt x="2647" y="5015"/>
                  </a:lnTo>
                  <a:lnTo>
                    <a:pt x="2703" y="5053"/>
                  </a:lnTo>
                  <a:lnTo>
                    <a:pt x="2717" y="5064"/>
                  </a:lnTo>
                  <a:lnTo>
                    <a:pt x="2766" y="5099"/>
                  </a:lnTo>
                  <a:lnTo>
                    <a:pt x="2791" y="5113"/>
                  </a:lnTo>
                  <a:lnTo>
                    <a:pt x="2822" y="5137"/>
                  </a:lnTo>
                  <a:lnTo>
                    <a:pt x="2861" y="5162"/>
                  </a:lnTo>
                  <a:cubicBezTo>
                    <a:pt x="3053" y="4689"/>
                    <a:pt x="3298" y="4150"/>
                    <a:pt x="3372" y="4038"/>
                  </a:cubicBezTo>
                  <a:cubicBezTo>
                    <a:pt x="3428" y="3954"/>
                    <a:pt x="3505" y="3884"/>
                    <a:pt x="3600" y="3842"/>
                  </a:cubicBezTo>
                  <a:cubicBezTo>
                    <a:pt x="3645" y="3821"/>
                    <a:pt x="3691" y="3789"/>
                    <a:pt x="3722" y="3751"/>
                  </a:cubicBezTo>
                  <a:cubicBezTo>
                    <a:pt x="3755" y="3703"/>
                    <a:pt x="3807" y="3675"/>
                    <a:pt x="3860" y="3675"/>
                  </a:cubicBezTo>
                  <a:cubicBezTo>
                    <a:pt x="3869" y="3675"/>
                    <a:pt x="3878" y="3676"/>
                    <a:pt x="3887" y="3677"/>
                  </a:cubicBezTo>
                  <a:cubicBezTo>
                    <a:pt x="3888" y="3677"/>
                    <a:pt x="3890" y="3677"/>
                    <a:pt x="3892" y="3677"/>
                  </a:cubicBezTo>
                  <a:cubicBezTo>
                    <a:pt x="3921" y="3677"/>
                    <a:pt x="3947" y="3674"/>
                    <a:pt x="4020" y="3562"/>
                  </a:cubicBezTo>
                  <a:cubicBezTo>
                    <a:pt x="4027" y="3551"/>
                    <a:pt x="4034" y="3537"/>
                    <a:pt x="4041" y="3527"/>
                  </a:cubicBezTo>
                  <a:lnTo>
                    <a:pt x="3785" y="3121"/>
                  </a:lnTo>
                  <a:lnTo>
                    <a:pt x="3754" y="1122"/>
                  </a:lnTo>
                  <a:lnTo>
                    <a:pt x="4016" y="712"/>
                  </a:lnTo>
                  <a:lnTo>
                    <a:pt x="4184" y="471"/>
                  </a:lnTo>
                  <a:lnTo>
                    <a:pt x="4160" y="481"/>
                  </a:lnTo>
                  <a:lnTo>
                    <a:pt x="4139" y="488"/>
                  </a:lnTo>
                  <a:lnTo>
                    <a:pt x="4128" y="492"/>
                  </a:lnTo>
                  <a:lnTo>
                    <a:pt x="4111" y="495"/>
                  </a:lnTo>
                  <a:lnTo>
                    <a:pt x="4104" y="499"/>
                  </a:lnTo>
                  <a:lnTo>
                    <a:pt x="4090" y="502"/>
                  </a:lnTo>
                  <a:lnTo>
                    <a:pt x="4083" y="502"/>
                  </a:lnTo>
                  <a:lnTo>
                    <a:pt x="4072" y="509"/>
                  </a:lnTo>
                  <a:cubicBezTo>
                    <a:pt x="4044" y="523"/>
                    <a:pt x="4013" y="530"/>
                    <a:pt x="3981" y="530"/>
                  </a:cubicBezTo>
                  <a:cubicBezTo>
                    <a:pt x="3946" y="530"/>
                    <a:pt x="3911" y="527"/>
                    <a:pt x="3880" y="513"/>
                  </a:cubicBezTo>
                  <a:cubicBezTo>
                    <a:pt x="3810" y="488"/>
                    <a:pt x="3750" y="439"/>
                    <a:pt x="3719" y="373"/>
                  </a:cubicBezTo>
                  <a:cubicBezTo>
                    <a:pt x="3713" y="370"/>
                    <a:pt x="3704" y="369"/>
                    <a:pt x="3693" y="369"/>
                  </a:cubicBezTo>
                  <a:cubicBezTo>
                    <a:pt x="3631" y="369"/>
                    <a:pt x="3496" y="404"/>
                    <a:pt x="3333" y="495"/>
                  </a:cubicBezTo>
                  <a:cubicBezTo>
                    <a:pt x="3256" y="544"/>
                    <a:pt x="3190" y="607"/>
                    <a:pt x="3130" y="677"/>
                  </a:cubicBezTo>
                  <a:lnTo>
                    <a:pt x="3113" y="698"/>
                  </a:lnTo>
                  <a:lnTo>
                    <a:pt x="3109" y="702"/>
                  </a:lnTo>
                  <a:lnTo>
                    <a:pt x="3092" y="723"/>
                  </a:lnTo>
                  <a:lnTo>
                    <a:pt x="3074" y="740"/>
                  </a:lnTo>
                  <a:lnTo>
                    <a:pt x="3071" y="744"/>
                  </a:lnTo>
                  <a:lnTo>
                    <a:pt x="3050" y="761"/>
                  </a:lnTo>
                  <a:lnTo>
                    <a:pt x="3046" y="761"/>
                  </a:lnTo>
                  <a:lnTo>
                    <a:pt x="3032" y="775"/>
                  </a:lnTo>
                  <a:lnTo>
                    <a:pt x="3025" y="779"/>
                  </a:lnTo>
                  <a:cubicBezTo>
                    <a:pt x="3022" y="782"/>
                    <a:pt x="3015" y="786"/>
                    <a:pt x="3008" y="789"/>
                  </a:cubicBezTo>
                  <a:lnTo>
                    <a:pt x="3004" y="789"/>
                  </a:lnTo>
                  <a:lnTo>
                    <a:pt x="2987" y="793"/>
                  </a:lnTo>
                  <a:lnTo>
                    <a:pt x="2983" y="793"/>
                  </a:lnTo>
                  <a:cubicBezTo>
                    <a:pt x="2976" y="796"/>
                    <a:pt x="2969" y="796"/>
                    <a:pt x="2962" y="796"/>
                  </a:cubicBezTo>
                  <a:lnTo>
                    <a:pt x="2934" y="796"/>
                  </a:lnTo>
                  <a:lnTo>
                    <a:pt x="2924" y="793"/>
                  </a:lnTo>
                  <a:lnTo>
                    <a:pt x="2920" y="793"/>
                  </a:lnTo>
                  <a:lnTo>
                    <a:pt x="2906" y="786"/>
                  </a:lnTo>
                  <a:lnTo>
                    <a:pt x="2903" y="786"/>
                  </a:lnTo>
                  <a:cubicBezTo>
                    <a:pt x="2868" y="761"/>
                    <a:pt x="2661" y="726"/>
                    <a:pt x="2497" y="705"/>
                  </a:cubicBezTo>
                  <a:cubicBezTo>
                    <a:pt x="2434" y="695"/>
                    <a:pt x="2371" y="691"/>
                    <a:pt x="2311" y="688"/>
                  </a:cubicBezTo>
                  <a:cubicBezTo>
                    <a:pt x="2273" y="684"/>
                    <a:pt x="2234" y="677"/>
                    <a:pt x="2199" y="660"/>
                  </a:cubicBezTo>
                  <a:cubicBezTo>
                    <a:pt x="2171" y="649"/>
                    <a:pt x="2140" y="635"/>
                    <a:pt x="2108" y="618"/>
                  </a:cubicBezTo>
                  <a:cubicBezTo>
                    <a:pt x="1940" y="530"/>
                    <a:pt x="1783" y="425"/>
                    <a:pt x="1636" y="306"/>
                  </a:cubicBezTo>
                  <a:cubicBezTo>
                    <a:pt x="1587" y="261"/>
                    <a:pt x="1461" y="250"/>
                    <a:pt x="1356" y="243"/>
                  </a:cubicBezTo>
                  <a:lnTo>
                    <a:pt x="1314" y="240"/>
                  </a:lnTo>
                  <a:cubicBezTo>
                    <a:pt x="1212" y="236"/>
                    <a:pt x="1138" y="233"/>
                    <a:pt x="1089" y="205"/>
                  </a:cubicBezTo>
                  <a:lnTo>
                    <a:pt x="1065" y="194"/>
                  </a:lnTo>
                  <a:cubicBezTo>
                    <a:pt x="1044" y="184"/>
                    <a:pt x="1023" y="173"/>
                    <a:pt x="995" y="163"/>
                  </a:cubicBezTo>
                  <a:lnTo>
                    <a:pt x="925" y="135"/>
                  </a:lnTo>
                  <a:lnTo>
                    <a:pt x="911" y="128"/>
                  </a:lnTo>
                  <a:lnTo>
                    <a:pt x="869" y="114"/>
                  </a:lnTo>
                  <a:cubicBezTo>
                    <a:pt x="844" y="100"/>
                    <a:pt x="816" y="82"/>
                    <a:pt x="792" y="65"/>
                  </a:cubicBezTo>
                  <a:lnTo>
                    <a:pt x="785" y="61"/>
                  </a:lnTo>
                  <a:cubicBezTo>
                    <a:pt x="774" y="54"/>
                    <a:pt x="764" y="44"/>
                    <a:pt x="757" y="33"/>
                  </a:cubicBezTo>
                  <a:cubicBezTo>
                    <a:pt x="747" y="21"/>
                    <a:pt x="718" y="1"/>
                    <a:pt x="63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6078;p59">
              <a:extLst>
                <a:ext uri="{FF2B5EF4-FFF2-40B4-BE49-F238E27FC236}">
                  <a16:creationId xmlns:a16="http://schemas.microsoft.com/office/drawing/2014/main" id="{3C954272-6409-06CD-CBF9-A1F4D4984AB9}"/>
                </a:ext>
              </a:extLst>
            </p:cNvPr>
            <p:cNvSpPr/>
            <p:nvPr/>
          </p:nvSpPr>
          <p:spPr>
            <a:xfrm>
              <a:off x="2349886" y="2013858"/>
              <a:ext cx="2254" cy="3286"/>
            </a:xfrm>
            <a:custGeom>
              <a:avLst/>
              <a:gdLst/>
              <a:ahLst/>
              <a:cxnLst/>
              <a:rect l="l" t="t" r="r" b="b"/>
              <a:pathLst>
                <a:path w="166" h="242" extrusionOk="0">
                  <a:moveTo>
                    <a:pt x="1" y="242"/>
                  </a:moveTo>
                  <a:lnTo>
                    <a:pt x="165" y="0"/>
                  </a:lnTo>
                  <a:lnTo>
                    <a:pt x="16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6079;p59">
              <a:extLst>
                <a:ext uri="{FF2B5EF4-FFF2-40B4-BE49-F238E27FC236}">
                  <a16:creationId xmlns:a16="http://schemas.microsoft.com/office/drawing/2014/main" id="{A38EAD93-E642-BFEE-7AC2-6A653F4BC241}"/>
                </a:ext>
              </a:extLst>
            </p:cNvPr>
            <p:cNvSpPr/>
            <p:nvPr/>
          </p:nvSpPr>
          <p:spPr>
            <a:xfrm>
              <a:off x="2308149" y="2009201"/>
              <a:ext cx="964" cy="394"/>
            </a:xfrm>
            <a:custGeom>
              <a:avLst/>
              <a:gdLst/>
              <a:ahLst/>
              <a:cxnLst/>
              <a:rect l="l" t="t" r="r" b="b"/>
              <a:pathLst>
                <a:path w="71" h="29" extrusionOk="0">
                  <a:moveTo>
                    <a:pt x="1" y="0"/>
                  </a:moveTo>
                  <a:lnTo>
                    <a:pt x="71" y="28"/>
                  </a:lnTo>
                  <a:lnTo>
                    <a:pt x="53" y="21"/>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6080;p59">
              <a:extLst>
                <a:ext uri="{FF2B5EF4-FFF2-40B4-BE49-F238E27FC236}">
                  <a16:creationId xmlns:a16="http://schemas.microsoft.com/office/drawing/2014/main" id="{28A0B362-3685-D4A4-C2BB-C0442A95440B}"/>
                </a:ext>
              </a:extLst>
            </p:cNvPr>
            <p:cNvSpPr/>
            <p:nvPr/>
          </p:nvSpPr>
          <p:spPr>
            <a:xfrm>
              <a:off x="2302310" y="2007341"/>
              <a:ext cx="3530" cy="448"/>
            </a:xfrm>
            <a:custGeom>
              <a:avLst/>
              <a:gdLst/>
              <a:ahLst/>
              <a:cxnLst/>
              <a:rect l="l" t="t" r="r" b="b"/>
              <a:pathLst>
                <a:path w="260" h="33" extrusionOk="0">
                  <a:moveTo>
                    <a:pt x="148" y="1"/>
                  </a:moveTo>
                  <a:cubicBezTo>
                    <a:pt x="112" y="1"/>
                    <a:pt x="64" y="5"/>
                    <a:pt x="0" y="18"/>
                  </a:cubicBezTo>
                  <a:lnTo>
                    <a:pt x="0" y="18"/>
                  </a:lnTo>
                  <a:cubicBezTo>
                    <a:pt x="61" y="6"/>
                    <a:pt x="108" y="1"/>
                    <a:pt x="144" y="1"/>
                  </a:cubicBezTo>
                  <a:cubicBezTo>
                    <a:pt x="222" y="1"/>
                    <a:pt x="250" y="22"/>
                    <a:pt x="259" y="32"/>
                  </a:cubicBezTo>
                  <a:cubicBezTo>
                    <a:pt x="250" y="20"/>
                    <a:pt x="223" y="1"/>
                    <a:pt x="14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6081;p59">
              <a:extLst>
                <a:ext uri="{FF2B5EF4-FFF2-40B4-BE49-F238E27FC236}">
                  <a16:creationId xmlns:a16="http://schemas.microsoft.com/office/drawing/2014/main" id="{125FAF83-456F-EA6A-C5B4-71DAEBC6978E}"/>
                </a:ext>
              </a:extLst>
            </p:cNvPr>
            <p:cNvSpPr/>
            <p:nvPr/>
          </p:nvSpPr>
          <p:spPr>
            <a:xfrm>
              <a:off x="2296513" y="2011767"/>
              <a:ext cx="54" cy="54"/>
            </a:xfrm>
            <a:custGeom>
              <a:avLst/>
              <a:gdLst/>
              <a:ahLst/>
              <a:cxnLst/>
              <a:rect l="l" t="t" r="r" b="b"/>
              <a:pathLst>
                <a:path w="4" h="4" extrusionOk="0">
                  <a:moveTo>
                    <a:pt x="4"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6082;p59">
              <a:extLst>
                <a:ext uri="{FF2B5EF4-FFF2-40B4-BE49-F238E27FC236}">
                  <a16:creationId xmlns:a16="http://schemas.microsoft.com/office/drawing/2014/main" id="{9621C405-4831-FDDF-BE27-C51EE3A642D0}"/>
                </a:ext>
              </a:extLst>
            </p:cNvPr>
            <p:cNvSpPr/>
            <p:nvPr/>
          </p:nvSpPr>
          <p:spPr>
            <a:xfrm>
              <a:off x="2296649" y="2011522"/>
              <a:ext cx="68" cy="109"/>
            </a:xfrm>
            <a:custGeom>
              <a:avLst/>
              <a:gdLst/>
              <a:ahLst/>
              <a:cxnLst/>
              <a:rect l="l" t="t" r="r" b="b"/>
              <a:pathLst>
                <a:path w="5" h="8" extrusionOk="0">
                  <a:moveTo>
                    <a:pt x="4"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6083;p59">
              <a:extLst>
                <a:ext uri="{FF2B5EF4-FFF2-40B4-BE49-F238E27FC236}">
                  <a16:creationId xmlns:a16="http://schemas.microsoft.com/office/drawing/2014/main" id="{1A9C9528-DAF2-96EE-6B04-47F9D2212A34}"/>
                </a:ext>
              </a:extLst>
            </p:cNvPr>
            <p:cNvSpPr/>
            <p:nvPr/>
          </p:nvSpPr>
          <p:spPr>
            <a:xfrm>
              <a:off x="2296798" y="2011237"/>
              <a:ext cx="109" cy="122"/>
            </a:xfrm>
            <a:custGeom>
              <a:avLst/>
              <a:gdLst/>
              <a:ahLst/>
              <a:cxnLst/>
              <a:rect l="l" t="t" r="r" b="b"/>
              <a:pathLst>
                <a:path w="8" h="9" extrusionOk="0">
                  <a:moveTo>
                    <a:pt x="7" y="1"/>
                  </a:moveTo>
                  <a:lnTo>
                    <a:pt x="7" y="1"/>
                  </a:lnTo>
                  <a:cubicBezTo>
                    <a:pt x="5" y="3"/>
                    <a:pt x="3" y="6"/>
                    <a:pt x="2" y="7"/>
                  </a:cubicBezTo>
                  <a:lnTo>
                    <a:pt x="2" y="7"/>
                  </a:lnTo>
                  <a:cubicBezTo>
                    <a:pt x="5" y="6"/>
                    <a:pt x="7" y="4"/>
                    <a:pt x="7" y="1"/>
                  </a:cubicBezTo>
                  <a:close/>
                  <a:moveTo>
                    <a:pt x="2" y="7"/>
                  </a:moveTo>
                  <a:cubicBezTo>
                    <a:pt x="1" y="8"/>
                    <a:pt x="1" y="8"/>
                    <a:pt x="0" y="8"/>
                  </a:cubicBezTo>
                  <a:cubicBezTo>
                    <a:pt x="0" y="8"/>
                    <a:pt x="0" y="9"/>
                    <a:pt x="1" y="9"/>
                  </a:cubicBezTo>
                  <a:cubicBezTo>
                    <a:pt x="1" y="9"/>
                    <a:pt x="1" y="8"/>
                    <a:pt x="2"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6084;p59">
              <a:extLst>
                <a:ext uri="{FF2B5EF4-FFF2-40B4-BE49-F238E27FC236}">
                  <a16:creationId xmlns:a16="http://schemas.microsoft.com/office/drawing/2014/main" id="{3AAFA4CA-D37A-BC6D-1BD7-CCB03B794173}"/>
                </a:ext>
              </a:extLst>
            </p:cNvPr>
            <p:cNvSpPr/>
            <p:nvPr/>
          </p:nvSpPr>
          <p:spPr>
            <a:xfrm>
              <a:off x="2296934" y="2010857"/>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6085;p59">
              <a:extLst>
                <a:ext uri="{FF2B5EF4-FFF2-40B4-BE49-F238E27FC236}">
                  <a16:creationId xmlns:a16="http://schemas.microsoft.com/office/drawing/2014/main" id="{1CB96B0C-1013-8DE8-BADE-520856FF2BF5}"/>
                </a:ext>
              </a:extLst>
            </p:cNvPr>
            <p:cNvSpPr/>
            <p:nvPr/>
          </p:nvSpPr>
          <p:spPr>
            <a:xfrm>
              <a:off x="2306248" y="2008196"/>
              <a:ext cx="68" cy="68"/>
            </a:xfrm>
            <a:custGeom>
              <a:avLst/>
              <a:gdLst/>
              <a:ahLst/>
              <a:cxnLst/>
              <a:rect l="l" t="t" r="r" b="b"/>
              <a:pathLst>
                <a:path w="5" h="5" extrusionOk="0">
                  <a:moveTo>
                    <a:pt x="4"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6086;p59">
              <a:extLst>
                <a:ext uri="{FF2B5EF4-FFF2-40B4-BE49-F238E27FC236}">
                  <a16:creationId xmlns:a16="http://schemas.microsoft.com/office/drawing/2014/main" id="{7EBEB5FC-FE90-53D6-49BF-8B5CDB5B069E}"/>
                </a:ext>
              </a:extLst>
            </p:cNvPr>
            <p:cNvSpPr/>
            <p:nvPr/>
          </p:nvSpPr>
          <p:spPr>
            <a:xfrm>
              <a:off x="2336336" y="2018080"/>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6087;p59">
              <a:extLst>
                <a:ext uri="{FF2B5EF4-FFF2-40B4-BE49-F238E27FC236}">
                  <a16:creationId xmlns:a16="http://schemas.microsoft.com/office/drawing/2014/main" id="{BFDA0FAD-B292-EA04-948C-343614AB8777}"/>
                </a:ext>
              </a:extLst>
            </p:cNvPr>
            <p:cNvSpPr/>
            <p:nvPr/>
          </p:nvSpPr>
          <p:spPr>
            <a:xfrm>
              <a:off x="2336675" y="2017890"/>
              <a:ext cx="54" cy="68"/>
            </a:xfrm>
            <a:custGeom>
              <a:avLst/>
              <a:gdLst/>
              <a:ahLst/>
              <a:cxnLst/>
              <a:rect l="l" t="t" r="r" b="b"/>
              <a:pathLst>
                <a:path w="4" h="5" extrusionOk="0">
                  <a:moveTo>
                    <a:pt x="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6088;p59">
              <a:extLst>
                <a:ext uri="{FF2B5EF4-FFF2-40B4-BE49-F238E27FC236}">
                  <a16:creationId xmlns:a16="http://schemas.microsoft.com/office/drawing/2014/main" id="{6CADF6BA-DC5B-38C1-8CCA-1205B75163B6}"/>
                </a:ext>
              </a:extLst>
            </p:cNvPr>
            <p:cNvSpPr/>
            <p:nvPr/>
          </p:nvSpPr>
          <p:spPr>
            <a:xfrm>
              <a:off x="2348270" y="2014333"/>
              <a:ext cx="1398" cy="244"/>
            </a:xfrm>
            <a:custGeom>
              <a:avLst/>
              <a:gdLst/>
              <a:ahLst/>
              <a:cxnLst/>
              <a:rect l="l" t="t" r="r" b="b"/>
              <a:pathLst>
                <a:path w="103" h="18" extrusionOk="0">
                  <a:moveTo>
                    <a:pt x="102" y="18"/>
                  </a:moveTo>
                  <a:cubicBezTo>
                    <a:pt x="67" y="18"/>
                    <a:pt x="32" y="11"/>
                    <a:pt x="1" y="0"/>
                  </a:cubicBezTo>
                  <a:cubicBezTo>
                    <a:pt x="32" y="11"/>
                    <a:pt x="67" y="18"/>
                    <a:pt x="102"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6089;p59">
              <a:extLst>
                <a:ext uri="{FF2B5EF4-FFF2-40B4-BE49-F238E27FC236}">
                  <a16:creationId xmlns:a16="http://schemas.microsoft.com/office/drawing/2014/main" id="{87B48172-C1F1-E37A-BC35-4588E8C23B3B}"/>
                </a:ext>
              </a:extLst>
            </p:cNvPr>
            <p:cNvSpPr/>
            <p:nvPr/>
          </p:nvSpPr>
          <p:spPr>
            <a:xfrm>
              <a:off x="2335765" y="201823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6090;p59">
              <a:extLst>
                <a:ext uri="{FF2B5EF4-FFF2-40B4-BE49-F238E27FC236}">
                  <a16:creationId xmlns:a16="http://schemas.microsoft.com/office/drawing/2014/main" id="{1311C9C4-1F70-F665-118F-668995B616CB}"/>
                </a:ext>
              </a:extLst>
            </p:cNvPr>
            <p:cNvSpPr/>
            <p:nvPr/>
          </p:nvSpPr>
          <p:spPr>
            <a:xfrm>
              <a:off x="2335480" y="2018230"/>
              <a:ext cx="163" cy="14"/>
            </a:xfrm>
            <a:custGeom>
              <a:avLst/>
              <a:gdLst/>
              <a:ahLst/>
              <a:cxnLst/>
              <a:rect l="l" t="t" r="r" b="b"/>
              <a:pathLst>
                <a:path w="12" h="1" extrusionOk="0">
                  <a:moveTo>
                    <a:pt x="1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6091;p59">
              <a:extLst>
                <a:ext uri="{FF2B5EF4-FFF2-40B4-BE49-F238E27FC236}">
                  <a16:creationId xmlns:a16="http://schemas.microsoft.com/office/drawing/2014/main" id="{D32ECDCF-59F6-9AA8-B037-CD81A5D56F6F}"/>
                </a:ext>
              </a:extLst>
            </p:cNvPr>
            <p:cNvSpPr/>
            <p:nvPr/>
          </p:nvSpPr>
          <p:spPr>
            <a:xfrm>
              <a:off x="2335249" y="2018135"/>
              <a:ext cx="149" cy="54"/>
            </a:xfrm>
            <a:custGeom>
              <a:avLst/>
              <a:gdLst/>
              <a:ahLst/>
              <a:cxnLst/>
              <a:rect l="l" t="t" r="r" b="b"/>
              <a:pathLst>
                <a:path w="11" h="4" extrusionOk="0">
                  <a:moveTo>
                    <a:pt x="1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6092;p59">
              <a:extLst>
                <a:ext uri="{FF2B5EF4-FFF2-40B4-BE49-F238E27FC236}">
                  <a16:creationId xmlns:a16="http://schemas.microsoft.com/office/drawing/2014/main" id="{3C78C633-FBA7-DEBA-AA5E-3EB3C5920236}"/>
                </a:ext>
              </a:extLst>
            </p:cNvPr>
            <p:cNvSpPr/>
            <p:nvPr/>
          </p:nvSpPr>
          <p:spPr>
            <a:xfrm>
              <a:off x="2336051" y="2018175"/>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6093;p59">
              <a:extLst>
                <a:ext uri="{FF2B5EF4-FFF2-40B4-BE49-F238E27FC236}">
                  <a16:creationId xmlns:a16="http://schemas.microsoft.com/office/drawing/2014/main" id="{0F4A9C43-67F9-7F8D-7D02-7448F6C3C806}"/>
                </a:ext>
              </a:extLst>
            </p:cNvPr>
            <p:cNvSpPr/>
            <p:nvPr/>
          </p:nvSpPr>
          <p:spPr>
            <a:xfrm>
              <a:off x="2335059" y="2017985"/>
              <a:ext cx="204" cy="109"/>
            </a:xfrm>
            <a:custGeom>
              <a:avLst/>
              <a:gdLst/>
              <a:ahLst/>
              <a:cxnLst/>
              <a:rect l="l" t="t" r="r" b="b"/>
              <a:pathLst>
                <a:path w="15" h="8" extrusionOk="0">
                  <a:moveTo>
                    <a:pt x="1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6094;p59">
              <a:extLst>
                <a:ext uri="{FF2B5EF4-FFF2-40B4-BE49-F238E27FC236}">
                  <a16:creationId xmlns:a16="http://schemas.microsoft.com/office/drawing/2014/main" id="{D7571389-15F5-BA83-E0C5-AD049287FA39}"/>
                </a:ext>
              </a:extLst>
            </p:cNvPr>
            <p:cNvSpPr/>
            <p:nvPr/>
          </p:nvSpPr>
          <p:spPr>
            <a:xfrm>
              <a:off x="2337816" y="2016804"/>
              <a:ext cx="54" cy="109"/>
            </a:xfrm>
            <a:custGeom>
              <a:avLst/>
              <a:gdLst/>
              <a:ahLst/>
              <a:cxnLst/>
              <a:rect l="l" t="t" r="r" b="b"/>
              <a:pathLst>
                <a:path w="4" h="8" extrusionOk="0">
                  <a:moveTo>
                    <a:pt x="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6095;p59">
              <a:extLst>
                <a:ext uri="{FF2B5EF4-FFF2-40B4-BE49-F238E27FC236}">
                  <a16:creationId xmlns:a16="http://schemas.microsoft.com/office/drawing/2014/main" id="{A080B0B7-30FC-7433-4B57-DD3E2502EC0B}"/>
                </a:ext>
              </a:extLst>
            </p:cNvPr>
            <p:cNvSpPr/>
            <p:nvPr/>
          </p:nvSpPr>
          <p:spPr>
            <a:xfrm>
              <a:off x="2337245" y="2017415"/>
              <a:ext cx="109" cy="68"/>
            </a:xfrm>
            <a:custGeom>
              <a:avLst/>
              <a:gdLst/>
              <a:ahLst/>
              <a:cxnLst/>
              <a:rect l="l" t="t" r="r" b="b"/>
              <a:pathLst>
                <a:path w="8" h="5" extrusionOk="0">
                  <a:moveTo>
                    <a:pt x="7"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6096;p59">
              <a:extLst>
                <a:ext uri="{FF2B5EF4-FFF2-40B4-BE49-F238E27FC236}">
                  <a16:creationId xmlns:a16="http://schemas.microsoft.com/office/drawing/2014/main" id="{E25BB6CE-3975-C687-BA4D-B6874A2C715A}"/>
                </a:ext>
              </a:extLst>
            </p:cNvPr>
            <p:cNvSpPr/>
            <p:nvPr/>
          </p:nvSpPr>
          <p:spPr>
            <a:xfrm>
              <a:off x="2337571" y="2017184"/>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6097;p59">
              <a:extLst>
                <a:ext uri="{FF2B5EF4-FFF2-40B4-BE49-F238E27FC236}">
                  <a16:creationId xmlns:a16="http://schemas.microsoft.com/office/drawing/2014/main" id="{35992516-D20E-1AE2-FF3D-2D422EEA723F}"/>
                </a:ext>
              </a:extLst>
            </p:cNvPr>
            <p:cNvSpPr/>
            <p:nvPr/>
          </p:nvSpPr>
          <p:spPr>
            <a:xfrm>
              <a:off x="2336960" y="2017700"/>
              <a:ext cx="54" cy="68"/>
            </a:xfrm>
            <a:custGeom>
              <a:avLst/>
              <a:gdLst/>
              <a:ahLst/>
              <a:cxnLst/>
              <a:rect l="l" t="t" r="r" b="b"/>
              <a:pathLst>
                <a:path w="4" h="5" extrusionOk="0">
                  <a:moveTo>
                    <a:pt x="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6098;p59">
              <a:extLst>
                <a:ext uri="{FF2B5EF4-FFF2-40B4-BE49-F238E27FC236}">
                  <a16:creationId xmlns:a16="http://schemas.microsoft.com/office/drawing/2014/main" id="{DC26FFD8-E841-D109-74D3-7D1CAD11C2A9}"/>
                </a:ext>
              </a:extLst>
            </p:cNvPr>
            <p:cNvSpPr/>
            <p:nvPr/>
          </p:nvSpPr>
          <p:spPr>
            <a:xfrm>
              <a:off x="2307388" y="2008861"/>
              <a:ext cx="584" cy="258"/>
            </a:xfrm>
            <a:custGeom>
              <a:avLst/>
              <a:gdLst/>
              <a:ahLst/>
              <a:cxnLst/>
              <a:rect l="l" t="t" r="r" b="b"/>
              <a:pathLst>
                <a:path w="43" h="19" extrusionOk="0">
                  <a:moveTo>
                    <a:pt x="1" y="1"/>
                  </a:moveTo>
                  <a:lnTo>
                    <a:pt x="1" y="4"/>
                  </a:lnTo>
                  <a:lnTo>
                    <a:pt x="43" y="18"/>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6099;p59">
              <a:extLst>
                <a:ext uri="{FF2B5EF4-FFF2-40B4-BE49-F238E27FC236}">
                  <a16:creationId xmlns:a16="http://schemas.microsoft.com/office/drawing/2014/main" id="{3C6B556F-88F1-69E3-3254-8F66A18B9A9F}"/>
                </a:ext>
              </a:extLst>
            </p:cNvPr>
            <p:cNvSpPr/>
            <p:nvPr/>
          </p:nvSpPr>
          <p:spPr>
            <a:xfrm>
              <a:off x="2324170" y="2015704"/>
              <a:ext cx="1303" cy="584"/>
            </a:xfrm>
            <a:custGeom>
              <a:avLst/>
              <a:gdLst/>
              <a:ahLst/>
              <a:cxnLst/>
              <a:rect l="l" t="t" r="r" b="b"/>
              <a:pathLst>
                <a:path w="96" h="43" extrusionOk="0">
                  <a:moveTo>
                    <a:pt x="1" y="1"/>
                  </a:moveTo>
                  <a:lnTo>
                    <a:pt x="1" y="1"/>
                  </a:lnTo>
                  <a:cubicBezTo>
                    <a:pt x="32" y="22"/>
                    <a:pt x="64" y="32"/>
                    <a:pt x="95" y="43"/>
                  </a:cubicBezTo>
                  <a:cubicBezTo>
                    <a:pt x="64" y="32"/>
                    <a:pt x="36" y="1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6100;p59">
              <a:extLst>
                <a:ext uri="{FF2B5EF4-FFF2-40B4-BE49-F238E27FC236}">
                  <a16:creationId xmlns:a16="http://schemas.microsoft.com/office/drawing/2014/main" id="{3ED0E395-E301-7072-A4C4-DE9D47369497}"/>
                </a:ext>
              </a:extLst>
            </p:cNvPr>
            <p:cNvSpPr/>
            <p:nvPr/>
          </p:nvSpPr>
          <p:spPr>
            <a:xfrm>
              <a:off x="2310050" y="2009961"/>
              <a:ext cx="299" cy="149"/>
            </a:xfrm>
            <a:custGeom>
              <a:avLst/>
              <a:gdLst/>
              <a:ahLst/>
              <a:cxnLst/>
              <a:rect l="l" t="t" r="r" b="b"/>
              <a:pathLst>
                <a:path w="22" h="11" extrusionOk="0">
                  <a:moveTo>
                    <a:pt x="22"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6101;p59">
              <a:extLst>
                <a:ext uri="{FF2B5EF4-FFF2-40B4-BE49-F238E27FC236}">
                  <a16:creationId xmlns:a16="http://schemas.microsoft.com/office/drawing/2014/main" id="{B78C2DDF-DC1A-EC2C-598E-83E5043F7B8F}"/>
                </a:ext>
              </a:extLst>
            </p:cNvPr>
            <p:cNvSpPr/>
            <p:nvPr/>
          </p:nvSpPr>
          <p:spPr>
            <a:xfrm>
              <a:off x="2351651" y="2013953"/>
              <a:ext cx="149" cy="54"/>
            </a:xfrm>
            <a:custGeom>
              <a:avLst/>
              <a:gdLst/>
              <a:ahLst/>
              <a:cxnLst/>
              <a:rect l="l" t="t" r="r" b="b"/>
              <a:pathLst>
                <a:path w="11" h="4" extrusionOk="0">
                  <a:moveTo>
                    <a:pt x="11"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6102;p59">
              <a:extLst>
                <a:ext uri="{FF2B5EF4-FFF2-40B4-BE49-F238E27FC236}">
                  <a16:creationId xmlns:a16="http://schemas.microsoft.com/office/drawing/2014/main" id="{02C57B65-537C-4DCB-BEEA-700C6547E9C3}"/>
                </a:ext>
              </a:extLst>
            </p:cNvPr>
            <p:cNvSpPr/>
            <p:nvPr/>
          </p:nvSpPr>
          <p:spPr>
            <a:xfrm>
              <a:off x="2314001" y="2010626"/>
              <a:ext cx="10183" cy="5092"/>
            </a:xfrm>
            <a:custGeom>
              <a:avLst/>
              <a:gdLst/>
              <a:ahLst/>
              <a:cxnLst/>
              <a:rect l="l" t="t" r="r" b="b"/>
              <a:pathLst>
                <a:path w="750" h="375" extrusionOk="0">
                  <a:moveTo>
                    <a:pt x="1" y="0"/>
                  </a:moveTo>
                  <a:cubicBezTo>
                    <a:pt x="106" y="7"/>
                    <a:pt x="228" y="18"/>
                    <a:pt x="277" y="63"/>
                  </a:cubicBezTo>
                  <a:cubicBezTo>
                    <a:pt x="424" y="182"/>
                    <a:pt x="582" y="287"/>
                    <a:pt x="750" y="375"/>
                  </a:cubicBezTo>
                  <a:cubicBezTo>
                    <a:pt x="582" y="287"/>
                    <a:pt x="424" y="182"/>
                    <a:pt x="277" y="63"/>
                  </a:cubicBezTo>
                  <a:cubicBezTo>
                    <a:pt x="228" y="18"/>
                    <a:pt x="106"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6103;p59">
              <a:extLst>
                <a:ext uri="{FF2B5EF4-FFF2-40B4-BE49-F238E27FC236}">
                  <a16:creationId xmlns:a16="http://schemas.microsoft.com/office/drawing/2014/main" id="{AE935F74-49E1-3562-1BDB-FCF4D5F8FB0B}"/>
                </a:ext>
              </a:extLst>
            </p:cNvPr>
            <p:cNvSpPr/>
            <p:nvPr/>
          </p:nvSpPr>
          <p:spPr>
            <a:xfrm>
              <a:off x="2352072" y="2013858"/>
              <a:ext cx="68" cy="14"/>
            </a:xfrm>
            <a:custGeom>
              <a:avLst/>
              <a:gdLst/>
              <a:ahLst/>
              <a:cxnLst/>
              <a:rect l="l" t="t" r="r" b="b"/>
              <a:pathLst>
                <a:path w="5" h="1" extrusionOk="0">
                  <a:moveTo>
                    <a:pt x="4" y="0"/>
                  </a:moveTo>
                  <a:lnTo>
                    <a:pt x="4" y="0"/>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6104;p59">
              <a:extLst>
                <a:ext uri="{FF2B5EF4-FFF2-40B4-BE49-F238E27FC236}">
                  <a16:creationId xmlns:a16="http://schemas.microsoft.com/office/drawing/2014/main" id="{14978BDE-B9C3-A0C7-C2F9-AE70D75B27B1}"/>
                </a:ext>
              </a:extLst>
            </p:cNvPr>
            <p:cNvSpPr/>
            <p:nvPr/>
          </p:nvSpPr>
          <p:spPr>
            <a:xfrm>
              <a:off x="2351027" y="2014143"/>
              <a:ext cx="109" cy="14"/>
            </a:xfrm>
            <a:custGeom>
              <a:avLst/>
              <a:gdLst/>
              <a:ahLst/>
              <a:cxnLst/>
              <a:rect l="l" t="t" r="r" b="b"/>
              <a:pathLst>
                <a:path w="8" h="1" extrusionOk="0">
                  <a:moveTo>
                    <a:pt x="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6105;p59">
              <a:extLst>
                <a:ext uri="{FF2B5EF4-FFF2-40B4-BE49-F238E27FC236}">
                  <a16:creationId xmlns:a16="http://schemas.microsoft.com/office/drawing/2014/main" id="{425C7801-581C-1680-A284-D03A21D8D3C9}"/>
                </a:ext>
              </a:extLst>
            </p:cNvPr>
            <p:cNvSpPr/>
            <p:nvPr/>
          </p:nvSpPr>
          <p:spPr>
            <a:xfrm>
              <a:off x="2351312" y="2014048"/>
              <a:ext cx="109" cy="54"/>
            </a:xfrm>
            <a:custGeom>
              <a:avLst/>
              <a:gdLst/>
              <a:ahLst/>
              <a:cxnLst/>
              <a:rect l="l" t="t" r="r" b="b"/>
              <a:pathLst>
                <a:path w="8" h="4" extrusionOk="0">
                  <a:moveTo>
                    <a:pt x="8"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6106;p59">
              <a:extLst>
                <a:ext uri="{FF2B5EF4-FFF2-40B4-BE49-F238E27FC236}">
                  <a16:creationId xmlns:a16="http://schemas.microsoft.com/office/drawing/2014/main" id="{B77ACBF6-BE60-EEB7-22AD-392347E4618C}"/>
                </a:ext>
              </a:extLst>
            </p:cNvPr>
            <p:cNvSpPr/>
            <p:nvPr/>
          </p:nvSpPr>
          <p:spPr>
            <a:xfrm>
              <a:off x="2263574" y="2013192"/>
              <a:ext cx="38180" cy="39646"/>
            </a:xfrm>
            <a:custGeom>
              <a:avLst/>
              <a:gdLst/>
              <a:ahLst/>
              <a:cxnLst/>
              <a:rect l="l" t="t" r="r" b="b"/>
              <a:pathLst>
                <a:path w="2812" h="2920" extrusionOk="0">
                  <a:moveTo>
                    <a:pt x="2346" y="0"/>
                  </a:moveTo>
                  <a:lnTo>
                    <a:pt x="2325" y="14"/>
                  </a:lnTo>
                  <a:cubicBezTo>
                    <a:pt x="2290" y="39"/>
                    <a:pt x="2255" y="70"/>
                    <a:pt x="2230" y="102"/>
                  </a:cubicBezTo>
                  <a:cubicBezTo>
                    <a:pt x="2223" y="140"/>
                    <a:pt x="2195" y="175"/>
                    <a:pt x="2160" y="189"/>
                  </a:cubicBezTo>
                  <a:cubicBezTo>
                    <a:pt x="2122" y="210"/>
                    <a:pt x="2068" y="219"/>
                    <a:pt x="2012" y="219"/>
                  </a:cubicBezTo>
                  <a:cubicBezTo>
                    <a:pt x="1934" y="219"/>
                    <a:pt x="1851" y="202"/>
                    <a:pt x="1796" y="175"/>
                  </a:cubicBezTo>
                  <a:cubicBezTo>
                    <a:pt x="1787" y="171"/>
                    <a:pt x="1775" y="169"/>
                    <a:pt x="1761" y="169"/>
                  </a:cubicBezTo>
                  <a:cubicBezTo>
                    <a:pt x="1676" y="169"/>
                    <a:pt x="1510" y="239"/>
                    <a:pt x="1477" y="284"/>
                  </a:cubicBezTo>
                  <a:cubicBezTo>
                    <a:pt x="1474" y="291"/>
                    <a:pt x="1470" y="298"/>
                    <a:pt x="1463" y="305"/>
                  </a:cubicBezTo>
                  <a:lnTo>
                    <a:pt x="1460" y="308"/>
                  </a:lnTo>
                  <a:cubicBezTo>
                    <a:pt x="1453" y="312"/>
                    <a:pt x="1449" y="315"/>
                    <a:pt x="1442" y="319"/>
                  </a:cubicBezTo>
                  <a:cubicBezTo>
                    <a:pt x="1435" y="322"/>
                    <a:pt x="1428" y="326"/>
                    <a:pt x="1421" y="326"/>
                  </a:cubicBezTo>
                  <a:lnTo>
                    <a:pt x="1376" y="326"/>
                  </a:lnTo>
                  <a:lnTo>
                    <a:pt x="1362" y="322"/>
                  </a:lnTo>
                  <a:lnTo>
                    <a:pt x="1355" y="322"/>
                  </a:lnTo>
                  <a:lnTo>
                    <a:pt x="1341" y="319"/>
                  </a:lnTo>
                  <a:lnTo>
                    <a:pt x="1334" y="315"/>
                  </a:lnTo>
                  <a:lnTo>
                    <a:pt x="1320" y="308"/>
                  </a:lnTo>
                  <a:lnTo>
                    <a:pt x="1316" y="308"/>
                  </a:lnTo>
                  <a:lnTo>
                    <a:pt x="1299" y="298"/>
                  </a:lnTo>
                  <a:lnTo>
                    <a:pt x="1292" y="298"/>
                  </a:lnTo>
                  <a:lnTo>
                    <a:pt x="1281" y="287"/>
                  </a:lnTo>
                  <a:lnTo>
                    <a:pt x="1274" y="284"/>
                  </a:lnTo>
                  <a:lnTo>
                    <a:pt x="1260" y="277"/>
                  </a:lnTo>
                  <a:lnTo>
                    <a:pt x="1257" y="273"/>
                  </a:lnTo>
                  <a:lnTo>
                    <a:pt x="1239" y="263"/>
                  </a:lnTo>
                  <a:cubicBezTo>
                    <a:pt x="1194" y="231"/>
                    <a:pt x="1127" y="193"/>
                    <a:pt x="1092" y="193"/>
                  </a:cubicBezTo>
                  <a:cubicBezTo>
                    <a:pt x="994" y="214"/>
                    <a:pt x="900" y="238"/>
                    <a:pt x="805" y="273"/>
                  </a:cubicBezTo>
                  <a:lnTo>
                    <a:pt x="788" y="263"/>
                  </a:lnTo>
                  <a:lnTo>
                    <a:pt x="711" y="287"/>
                  </a:lnTo>
                  <a:lnTo>
                    <a:pt x="707" y="322"/>
                  </a:lnTo>
                  <a:lnTo>
                    <a:pt x="707" y="326"/>
                  </a:lnTo>
                  <a:lnTo>
                    <a:pt x="707" y="343"/>
                  </a:lnTo>
                  <a:lnTo>
                    <a:pt x="707" y="350"/>
                  </a:lnTo>
                  <a:lnTo>
                    <a:pt x="707" y="364"/>
                  </a:lnTo>
                  <a:lnTo>
                    <a:pt x="707" y="378"/>
                  </a:lnTo>
                  <a:lnTo>
                    <a:pt x="707" y="385"/>
                  </a:lnTo>
                  <a:lnTo>
                    <a:pt x="704" y="406"/>
                  </a:lnTo>
                  <a:lnTo>
                    <a:pt x="704" y="413"/>
                  </a:lnTo>
                  <a:lnTo>
                    <a:pt x="704" y="438"/>
                  </a:lnTo>
                  <a:lnTo>
                    <a:pt x="704" y="441"/>
                  </a:lnTo>
                  <a:lnTo>
                    <a:pt x="700" y="466"/>
                  </a:lnTo>
                  <a:lnTo>
                    <a:pt x="700" y="473"/>
                  </a:lnTo>
                  <a:lnTo>
                    <a:pt x="697" y="497"/>
                  </a:lnTo>
                  <a:lnTo>
                    <a:pt x="697" y="504"/>
                  </a:lnTo>
                  <a:lnTo>
                    <a:pt x="693" y="529"/>
                  </a:lnTo>
                  <a:lnTo>
                    <a:pt x="693" y="536"/>
                  </a:lnTo>
                  <a:lnTo>
                    <a:pt x="690" y="557"/>
                  </a:lnTo>
                  <a:lnTo>
                    <a:pt x="690" y="564"/>
                  </a:lnTo>
                  <a:lnTo>
                    <a:pt x="690" y="588"/>
                  </a:lnTo>
                  <a:lnTo>
                    <a:pt x="690" y="599"/>
                  </a:lnTo>
                  <a:lnTo>
                    <a:pt x="690" y="616"/>
                  </a:lnTo>
                  <a:lnTo>
                    <a:pt x="690" y="627"/>
                  </a:lnTo>
                  <a:lnTo>
                    <a:pt x="690" y="644"/>
                  </a:lnTo>
                  <a:lnTo>
                    <a:pt x="690" y="655"/>
                  </a:lnTo>
                  <a:lnTo>
                    <a:pt x="690" y="669"/>
                  </a:lnTo>
                  <a:lnTo>
                    <a:pt x="690" y="679"/>
                  </a:lnTo>
                  <a:lnTo>
                    <a:pt x="690" y="693"/>
                  </a:lnTo>
                  <a:lnTo>
                    <a:pt x="690" y="711"/>
                  </a:lnTo>
                  <a:cubicBezTo>
                    <a:pt x="690" y="749"/>
                    <a:pt x="718" y="774"/>
                    <a:pt x="763" y="809"/>
                  </a:cubicBezTo>
                  <a:cubicBezTo>
                    <a:pt x="809" y="844"/>
                    <a:pt x="872" y="896"/>
                    <a:pt x="872" y="980"/>
                  </a:cubicBezTo>
                  <a:cubicBezTo>
                    <a:pt x="872" y="1061"/>
                    <a:pt x="812" y="1138"/>
                    <a:pt x="763" y="1197"/>
                  </a:cubicBezTo>
                  <a:cubicBezTo>
                    <a:pt x="742" y="1218"/>
                    <a:pt x="725" y="1243"/>
                    <a:pt x="711" y="1271"/>
                  </a:cubicBezTo>
                  <a:cubicBezTo>
                    <a:pt x="693" y="1390"/>
                    <a:pt x="546" y="1446"/>
                    <a:pt x="438" y="1481"/>
                  </a:cubicBezTo>
                  <a:cubicBezTo>
                    <a:pt x="403" y="1492"/>
                    <a:pt x="385" y="1534"/>
                    <a:pt x="361" y="1600"/>
                  </a:cubicBezTo>
                  <a:cubicBezTo>
                    <a:pt x="340" y="1667"/>
                    <a:pt x="301" y="1730"/>
                    <a:pt x="252" y="1775"/>
                  </a:cubicBezTo>
                  <a:cubicBezTo>
                    <a:pt x="214" y="1803"/>
                    <a:pt x="200" y="1873"/>
                    <a:pt x="189" y="1950"/>
                  </a:cubicBezTo>
                  <a:cubicBezTo>
                    <a:pt x="179" y="2013"/>
                    <a:pt x="161" y="2080"/>
                    <a:pt x="137" y="2139"/>
                  </a:cubicBezTo>
                  <a:cubicBezTo>
                    <a:pt x="77" y="2279"/>
                    <a:pt x="46" y="2433"/>
                    <a:pt x="46" y="2584"/>
                  </a:cubicBezTo>
                  <a:lnTo>
                    <a:pt x="46" y="2633"/>
                  </a:lnTo>
                  <a:lnTo>
                    <a:pt x="46" y="2647"/>
                  </a:lnTo>
                  <a:cubicBezTo>
                    <a:pt x="46" y="2661"/>
                    <a:pt x="46" y="2675"/>
                    <a:pt x="46" y="2689"/>
                  </a:cubicBezTo>
                  <a:lnTo>
                    <a:pt x="46" y="2703"/>
                  </a:lnTo>
                  <a:cubicBezTo>
                    <a:pt x="46" y="2720"/>
                    <a:pt x="42" y="2738"/>
                    <a:pt x="39" y="2755"/>
                  </a:cubicBezTo>
                  <a:lnTo>
                    <a:pt x="39" y="2762"/>
                  </a:lnTo>
                  <a:cubicBezTo>
                    <a:pt x="35" y="2780"/>
                    <a:pt x="35" y="2794"/>
                    <a:pt x="32" y="2808"/>
                  </a:cubicBezTo>
                  <a:lnTo>
                    <a:pt x="28" y="2822"/>
                  </a:lnTo>
                  <a:cubicBezTo>
                    <a:pt x="25" y="2836"/>
                    <a:pt x="21" y="2853"/>
                    <a:pt x="18" y="2867"/>
                  </a:cubicBezTo>
                  <a:lnTo>
                    <a:pt x="14" y="2878"/>
                  </a:lnTo>
                  <a:cubicBezTo>
                    <a:pt x="11" y="2892"/>
                    <a:pt x="7" y="2906"/>
                    <a:pt x="0" y="2920"/>
                  </a:cubicBezTo>
                  <a:lnTo>
                    <a:pt x="4" y="2920"/>
                  </a:lnTo>
                  <a:cubicBezTo>
                    <a:pt x="14" y="2920"/>
                    <a:pt x="25" y="2920"/>
                    <a:pt x="35" y="2916"/>
                  </a:cubicBezTo>
                  <a:cubicBezTo>
                    <a:pt x="46" y="2916"/>
                    <a:pt x="53" y="2913"/>
                    <a:pt x="63" y="2909"/>
                  </a:cubicBezTo>
                  <a:lnTo>
                    <a:pt x="70" y="2906"/>
                  </a:lnTo>
                  <a:lnTo>
                    <a:pt x="91" y="2899"/>
                  </a:lnTo>
                  <a:lnTo>
                    <a:pt x="98" y="2895"/>
                  </a:lnTo>
                  <a:lnTo>
                    <a:pt x="126" y="2881"/>
                  </a:lnTo>
                  <a:lnTo>
                    <a:pt x="137" y="2878"/>
                  </a:lnTo>
                  <a:lnTo>
                    <a:pt x="161" y="2867"/>
                  </a:lnTo>
                  <a:lnTo>
                    <a:pt x="165" y="2867"/>
                  </a:lnTo>
                  <a:lnTo>
                    <a:pt x="189" y="2857"/>
                  </a:lnTo>
                  <a:lnTo>
                    <a:pt x="224" y="2843"/>
                  </a:lnTo>
                  <a:lnTo>
                    <a:pt x="263" y="2829"/>
                  </a:lnTo>
                  <a:lnTo>
                    <a:pt x="270" y="2829"/>
                  </a:lnTo>
                  <a:lnTo>
                    <a:pt x="301" y="2818"/>
                  </a:lnTo>
                  <a:lnTo>
                    <a:pt x="326" y="2811"/>
                  </a:lnTo>
                  <a:lnTo>
                    <a:pt x="340" y="2808"/>
                  </a:lnTo>
                  <a:lnTo>
                    <a:pt x="378" y="2797"/>
                  </a:lnTo>
                  <a:lnTo>
                    <a:pt x="417" y="2787"/>
                  </a:lnTo>
                  <a:lnTo>
                    <a:pt x="497" y="2762"/>
                  </a:lnTo>
                  <a:lnTo>
                    <a:pt x="504" y="2762"/>
                  </a:lnTo>
                  <a:cubicBezTo>
                    <a:pt x="599" y="2734"/>
                    <a:pt x="676" y="2717"/>
                    <a:pt x="700" y="2710"/>
                  </a:cubicBezTo>
                  <a:lnTo>
                    <a:pt x="718" y="2710"/>
                  </a:lnTo>
                  <a:lnTo>
                    <a:pt x="1131" y="2675"/>
                  </a:lnTo>
                  <a:cubicBezTo>
                    <a:pt x="1211" y="2465"/>
                    <a:pt x="1362" y="2146"/>
                    <a:pt x="1575" y="2083"/>
                  </a:cubicBezTo>
                  <a:cubicBezTo>
                    <a:pt x="1665" y="2056"/>
                    <a:pt x="1772" y="2043"/>
                    <a:pt x="1889" y="2043"/>
                  </a:cubicBezTo>
                  <a:cubicBezTo>
                    <a:pt x="2013" y="2043"/>
                    <a:pt x="2147" y="2058"/>
                    <a:pt x="2283" y="2087"/>
                  </a:cubicBezTo>
                  <a:lnTo>
                    <a:pt x="2293" y="2062"/>
                  </a:lnTo>
                  <a:lnTo>
                    <a:pt x="2297" y="2048"/>
                  </a:lnTo>
                  <a:lnTo>
                    <a:pt x="2314" y="2010"/>
                  </a:lnTo>
                  <a:lnTo>
                    <a:pt x="2328" y="1978"/>
                  </a:lnTo>
                  <a:lnTo>
                    <a:pt x="2332" y="1964"/>
                  </a:lnTo>
                  <a:lnTo>
                    <a:pt x="2342" y="1947"/>
                  </a:lnTo>
                  <a:lnTo>
                    <a:pt x="2346" y="1936"/>
                  </a:lnTo>
                  <a:lnTo>
                    <a:pt x="2353" y="1919"/>
                  </a:lnTo>
                  <a:lnTo>
                    <a:pt x="2360" y="1908"/>
                  </a:lnTo>
                  <a:lnTo>
                    <a:pt x="2363" y="1894"/>
                  </a:lnTo>
                  <a:lnTo>
                    <a:pt x="2370" y="1884"/>
                  </a:lnTo>
                  <a:lnTo>
                    <a:pt x="2377" y="1873"/>
                  </a:lnTo>
                  <a:lnTo>
                    <a:pt x="2381" y="1866"/>
                  </a:lnTo>
                  <a:lnTo>
                    <a:pt x="2384" y="1856"/>
                  </a:lnTo>
                  <a:lnTo>
                    <a:pt x="2391" y="1849"/>
                  </a:lnTo>
                  <a:lnTo>
                    <a:pt x="2395" y="1838"/>
                  </a:lnTo>
                  <a:lnTo>
                    <a:pt x="2398" y="1831"/>
                  </a:lnTo>
                  <a:lnTo>
                    <a:pt x="2402" y="1824"/>
                  </a:lnTo>
                  <a:lnTo>
                    <a:pt x="2405" y="1817"/>
                  </a:lnTo>
                  <a:lnTo>
                    <a:pt x="2412" y="1814"/>
                  </a:lnTo>
                  <a:lnTo>
                    <a:pt x="2416" y="1807"/>
                  </a:lnTo>
                  <a:lnTo>
                    <a:pt x="2419" y="1803"/>
                  </a:lnTo>
                  <a:lnTo>
                    <a:pt x="2423" y="1796"/>
                  </a:lnTo>
                  <a:lnTo>
                    <a:pt x="2426" y="1793"/>
                  </a:lnTo>
                  <a:lnTo>
                    <a:pt x="2426" y="1789"/>
                  </a:lnTo>
                  <a:lnTo>
                    <a:pt x="2430" y="1786"/>
                  </a:lnTo>
                  <a:lnTo>
                    <a:pt x="2433" y="1782"/>
                  </a:lnTo>
                  <a:lnTo>
                    <a:pt x="2440" y="1775"/>
                  </a:lnTo>
                  <a:cubicBezTo>
                    <a:pt x="2587" y="1628"/>
                    <a:pt x="2759" y="1365"/>
                    <a:pt x="2783" y="1169"/>
                  </a:cubicBezTo>
                  <a:cubicBezTo>
                    <a:pt x="2804" y="1001"/>
                    <a:pt x="2811" y="826"/>
                    <a:pt x="2811" y="760"/>
                  </a:cubicBezTo>
                  <a:lnTo>
                    <a:pt x="2594" y="567"/>
                  </a:lnTo>
                  <a:lnTo>
                    <a:pt x="2538" y="175"/>
                  </a:lnTo>
                  <a:lnTo>
                    <a:pt x="2346"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6107;p59">
              <a:extLst>
                <a:ext uri="{FF2B5EF4-FFF2-40B4-BE49-F238E27FC236}">
                  <a16:creationId xmlns:a16="http://schemas.microsoft.com/office/drawing/2014/main" id="{2D5E5ED0-8F3C-A3F9-DA98-57FC3A9447E9}"/>
                </a:ext>
              </a:extLst>
            </p:cNvPr>
            <p:cNvSpPr/>
            <p:nvPr/>
          </p:nvSpPr>
          <p:spPr>
            <a:xfrm>
              <a:off x="2263710" y="2052689"/>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6108;p59">
              <a:extLst>
                <a:ext uri="{FF2B5EF4-FFF2-40B4-BE49-F238E27FC236}">
                  <a16:creationId xmlns:a16="http://schemas.microsoft.com/office/drawing/2014/main" id="{B8197510-107D-C5E9-D33D-56E4E94621BD}"/>
                </a:ext>
              </a:extLst>
            </p:cNvPr>
            <p:cNvSpPr/>
            <p:nvPr/>
          </p:nvSpPr>
          <p:spPr>
            <a:xfrm>
              <a:off x="2264144" y="2052540"/>
              <a:ext cx="109" cy="68"/>
            </a:xfrm>
            <a:custGeom>
              <a:avLst/>
              <a:gdLst/>
              <a:ahLst/>
              <a:cxnLst/>
              <a:rect l="l" t="t" r="r" b="b"/>
              <a:pathLst>
                <a:path w="8"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6109;p59">
              <a:extLst>
                <a:ext uri="{FF2B5EF4-FFF2-40B4-BE49-F238E27FC236}">
                  <a16:creationId xmlns:a16="http://schemas.microsoft.com/office/drawing/2014/main" id="{727CCD4F-4B74-B314-3089-4C952E73A917}"/>
                </a:ext>
              </a:extLst>
            </p:cNvPr>
            <p:cNvSpPr/>
            <p:nvPr/>
          </p:nvSpPr>
          <p:spPr>
            <a:xfrm>
              <a:off x="2265135" y="2052024"/>
              <a:ext cx="299" cy="149"/>
            </a:xfrm>
            <a:custGeom>
              <a:avLst/>
              <a:gdLst/>
              <a:ahLst/>
              <a:cxnLst/>
              <a:rect l="l" t="t" r="r" b="b"/>
              <a:pathLst>
                <a:path w="22" h="11" extrusionOk="0">
                  <a:moveTo>
                    <a:pt x="1" y="11"/>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6110;p59">
              <a:extLst>
                <a:ext uri="{FF2B5EF4-FFF2-40B4-BE49-F238E27FC236}">
                  <a16:creationId xmlns:a16="http://schemas.microsoft.com/office/drawing/2014/main" id="{90CD625B-EDE2-ADDC-89E0-6E318CDB4FA3}"/>
                </a:ext>
              </a:extLst>
            </p:cNvPr>
            <p:cNvSpPr/>
            <p:nvPr/>
          </p:nvSpPr>
          <p:spPr>
            <a:xfrm>
              <a:off x="2264524" y="2052404"/>
              <a:ext cx="109" cy="54"/>
            </a:xfrm>
            <a:custGeom>
              <a:avLst/>
              <a:gdLst/>
              <a:ahLst/>
              <a:cxnLst/>
              <a:rect l="l" t="t" r="r" b="b"/>
              <a:pathLst>
                <a:path w="8" h="4" extrusionOk="0">
                  <a:moveTo>
                    <a:pt x="0" y="4"/>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6111;p59">
              <a:extLst>
                <a:ext uri="{FF2B5EF4-FFF2-40B4-BE49-F238E27FC236}">
                  <a16:creationId xmlns:a16="http://schemas.microsoft.com/office/drawing/2014/main" id="{0F954156-13DC-B7B6-4D51-3B6AECB85965}"/>
                </a:ext>
              </a:extLst>
            </p:cNvPr>
            <p:cNvSpPr/>
            <p:nvPr/>
          </p:nvSpPr>
          <p:spPr>
            <a:xfrm>
              <a:off x="2265475" y="2051834"/>
              <a:ext cx="394" cy="149"/>
            </a:xfrm>
            <a:custGeom>
              <a:avLst/>
              <a:gdLst/>
              <a:ahLst/>
              <a:cxnLst/>
              <a:rect l="l" t="t" r="r" b="b"/>
              <a:pathLst>
                <a:path w="29" h="11" extrusionOk="0">
                  <a:moveTo>
                    <a:pt x="0" y="11"/>
                  </a:moveTo>
                  <a:lnTo>
                    <a:pt x="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6112;p59">
              <a:extLst>
                <a:ext uri="{FF2B5EF4-FFF2-40B4-BE49-F238E27FC236}">
                  <a16:creationId xmlns:a16="http://schemas.microsoft.com/office/drawing/2014/main" id="{403D7D29-4724-B0F6-3E48-787DA43AE930}"/>
                </a:ext>
              </a:extLst>
            </p:cNvPr>
            <p:cNvSpPr/>
            <p:nvPr/>
          </p:nvSpPr>
          <p:spPr>
            <a:xfrm>
              <a:off x="2266941" y="2051304"/>
              <a:ext cx="448" cy="163"/>
            </a:xfrm>
            <a:custGeom>
              <a:avLst/>
              <a:gdLst/>
              <a:ahLst/>
              <a:cxnLst/>
              <a:rect l="l" t="t" r="r" b="b"/>
              <a:pathLst>
                <a:path w="33" h="12" extrusionOk="0">
                  <a:moveTo>
                    <a:pt x="1" y="11"/>
                  </a:moveTo>
                  <a:lnTo>
                    <a:pt x="3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6113;p59">
              <a:extLst>
                <a:ext uri="{FF2B5EF4-FFF2-40B4-BE49-F238E27FC236}">
                  <a16:creationId xmlns:a16="http://schemas.microsoft.com/office/drawing/2014/main" id="{927EDF3F-932D-A13E-CF72-3063F69C16B4}"/>
                </a:ext>
              </a:extLst>
            </p:cNvPr>
            <p:cNvSpPr/>
            <p:nvPr/>
          </p:nvSpPr>
          <p:spPr>
            <a:xfrm>
              <a:off x="2270037" y="2050503"/>
              <a:ext cx="149" cy="54"/>
            </a:xfrm>
            <a:custGeom>
              <a:avLst/>
              <a:gdLst/>
              <a:ahLst/>
              <a:cxnLst/>
              <a:rect l="l" t="t" r="r" b="b"/>
              <a:pathLst>
                <a:path w="11" h="4" extrusionOk="0">
                  <a:moveTo>
                    <a:pt x="11"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6114;p59">
              <a:extLst>
                <a:ext uri="{FF2B5EF4-FFF2-40B4-BE49-F238E27FC236}">
                  <a16:creationId xmlns:a16="http://schemas.microsoft.com/office/drawing/2014/main" id="{CE048091-A12F-BD95-CAC9-25DEF5E2DB8B}"/>
                </a:ext>
              </a:extLst>
            </p:cNvPr>
            <p:cNvSpPr/>
            <p:nvPr/>
          </p:nvSpPr>
          <p:spPr>
            <a:xfrm>
              <a:off x="2263329" y="2052730"/>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6115;p59">
              <a:extLst>
                <a:ext uri="{FF2B5EF4-FFF2-40B4-BE49-F238E27FC236}">
                  <a16:creationId xmlns:a16="http://schemas.microsoft.com/office/drawing/2014/main" id="{7686EBFA-F963-C654-77FC-E28A93BF7583}"/>
                </a:ext>
              </a:extLst>
            </p:cNvPr>
            <p:cNvSpPr/>
            <p:nvPr/>
          </p:nvSpPr>
          <p:spPr>
            <a:xfrm>
              <a:off x="2265896" y="2051644"/>
              <a:ext cx="489" cy="204"/>
            </a:xfrm>
            <a:custGeom>
              <a:avLst/>
              <a:gdLst/>
              <a:ahLst/>
              <a:cxnLst/>
              <a:rect l="l" t="t" r="r" b="b"/>
              <a:pathLst>
                <a:path w="36" h="15" extrusionOk="0">
                  <a:moveTo>
                    <a:pt x="1" y="14"/>
                  </a:moveTo>
                  <a:lnTo>
                    <a:pt x="36"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6116;p59">
              <a:extLst>
                <a:ext uri="{FF2B5EF4-FFF2-40B4-BE49-F238E27FC236}">
                  <a16:creationId xmlns:a16="http://schemas.microsoft.com/office/drawing/2014/main" id="{7D5FACCA-A32F-861E-2ACF-2E81CFB7A890}"/>
                </a:ext>
              </a:extLst>
            </p:cNvPr>
            <p:cNvSpPr/>
            <p:nvPr/>
          </p:nvSpPr>
          <p:spPr>
            <a:xfrm>
              <a:off x="2266371" y="2051495"/>
              <a:ext cx="543" cy="163"/>
            </a:xfrm>
            <a:custGeom>
              <a:avLst/>
              <a:gdLst/>
              <a:ahLst/>
              <a:cxnLst/>
              <a:rect l="l" t="t" r="r" b="b"/>
              <a:pathLst>
                <a:path w="40" h="12" extrusionOk="0">
                  <a:moveTo>
                    <a:pt x="1" y="11"/>
                  </a:moveTo>
                  <a:lnTo>
                    <a:pt x="3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6117;p59">
              <a:extLst>
                <a:ext uri="{FF2B5EF4-FFF2-40B4-BE49-F238E27FC236}">
                  <a16:creationId xmlns:a16="http://schemas.microsoft.com/office/drawing/2014/main" id="{8EE7927E-CE71-434B-162A-2B7BC8F205A6}"/>
                </a:ext>
              </a:extLst>
            </p:cNvPr>
            <p:cNvSpPr/>
            <p:nvPr/>
          </p:nvSpPr>
          <p:spPr>
            <a:xfrm>
              <a:off x="2267756" y="2051169"/>
              <a:ext cx="149" cy="54"/>
            </a:xfrm>
            <a:custGeom>
              <a:avLst/>
              <a:gdLst/>
              <a:ahLst/>
              <a:cxnLst/>
              <a:rect l="l" t="t" r="r" b="b"/>
              <a:pathLst>
                <a:path w="11" h="4" extrusionOk="0">
                  <a:moveTo>
                    <a:pt x="0"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6118;p59">
              <a:extLst>
                <a:ext uri="{FF2B5EF4-FFF2-40B4-BE49-F238E27FC236}">
                  <a16:creationId xmlns:a16="http://schemas.microsoft.com/office/drawing/2014/main" id="{EC693DD4-17A3-F659-8AC9-E387E598AED8}"/>
                </a:ext>
              </a:extLst>
            </p:cNvPr>
            <p:cNvSpPr/>
            <p:nvPr/>
          </p:nvSpPr>
          <p:spPr>
            <a:xfrm>
              <a:off x="2280872" y="2017035"/>
              <a:ext cx="54" cy="68"/>
            </a:xfrm>
            <a:custGeom>
              <a:avLst/>
              <a:gdLst/>
              <a:ahLst/>
              <a:cxnLst/>
              <a:rect l="l" t="t" r="r" b="b"/>
              <a:pathLst>
                <a:path w="4" h="5" extrusionOk="0">
                  <a:moveTo>
                    <a:pt x="0" y="1"/>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6119;p59">
              <a:extLst>
                <a:ext uri="{FF2B5EF4-FFF2-40B4-BE49-F238E27FC236}">
                  <a16:creationId xmlns:a16="http://schemas.microsoft.com/office/drawing/2014/main" id="{4592E977-BA85-D912-71E0-860B7476D44D}"/>
                </a:ext>
              </a:extLst>
            </p:cNvPr>
            <p:cNvSpPr/>
            <p:nvPr/>
          </p:nvSpPr>
          <p:spPr>
            <a:xfrm>
              <a:off x="2281958" y="2017510"/>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6120;p59">
              <a:extLst>
                <a:ext uri="{FF2B5EF4-FFF2-40B4-BE49-F238E27FC236}">
                  <a16:creationId xmlns:a16="http://schemas.microsoft.com/office/drawing/2014/main" id="{DE2BC83C-38E5-9BAF-51DA-7F1E0D922179}"/>
                </a:ext>
              </a:extLst>
            </p:cNvPr>
            <p:cNvSpPr/>
            <p:nvPr/>
          </p:nvSpPr>
          <p:spPr>
            <a:xfrm>
              <a:off x="2283098" y="2017184"/>
              <a:ext cx="68" cy="54"/>
            </a:xfrm>
            <a:custGeom>
              <a:avLst/>
              <a:gdLst/>
              <a:ahLst/>
              <a:cxnLst/>
              <a:rect l="l" t="t" r="r" b="b"/>
              <a:pathLst>
                <a:path w="5" h="4" extrusionOk="0">
                  <a:moveTo>
                    <a:pt x="4"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6121;p59">
              <a:extLst>
                <a:ext uri="{FF2B5EF4-FFF2-40B4-BE49-F238E27FC236}">
                  <a16:creationId xmlns:a16="http://schemas.microsoft.com/office/drawing/2014/main" id="{5710BE43-ED0A-D6B4-BB92-F54DCFB1AF2F}"/>
                </a:ext>
              </a:extLst>
            </p:cNvPr>
            <p:cNvSpPr/>
            <p:nvPr/>
          </p:nvSpPr>
          <p:spPr>
            <a:xfrm>
              <a:off x="2282338" y="2017510"/>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6122;p59">
              <a:extLst>
                <a:ext uri="{FF2B5EF4-FFF2-40B4-BE49-F238E27FC236}">
                  <a16:creationId xmlns:a16="http://schemas.microsoft.com/office/drawing/2014/main" id="{BB672248-BF9A-62FE-AD81-1ED98F22AC84}"/>
                </a:ext>
              </a:extLst>
            </p:cNvPr>
            <p:cNvSpPr/>
            <p:nvPr/>
          </p:nvSpPr>
          <p:spPr>
            <a:xfrm>
              <a:off x="2282528" y="2017510"/>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6123;p59">
              <a:extLst>
                <a:ext uri="{FF2B5EF4-FFF2-40B4-BE49-F238E27FC236}">
                  <a16:creationId xmlns:a16="http://schemas.microsoft.com/office/drawing/2014/main" id="{77CD655F-58B0-D3AF-4E54-2BEDDA693918}"/>
                </a:ext>
              </a:extLst>
            </p:cNvPr>
            <p:cNvSpPr/>
            <p:nvPr/>
          </p:nvSpPr>
          <p:spPr>
            <a:xfrm>
              <a:off x="2274219" y="2015664"/>
              <a:ext cx="3910" cy="1059"/>
            </a:xfrm>
            <a:custGeom>
              <a:avLst/>
              <a:gdLst/>
              <a:ahLst/>
              <a:cxnLst/>
              <a:rect l="l" t="t" r="r" b="b"/>
              <a:pathLst>
                <a:path w="288" h="78" extrusionOk="0">
                  <a:moveTo>
                    <a:pt x="287" y="0"/>
                  </a:moveTo>
                  <a:cubicBezTo>
                    <a:pt x="189" y="18"/>
                    <a:pt x="95" y="42"/>
                    <a:pt x="0" y="77"/>
                  </a:cubicBezTo>
                  <a:lnTo>
                    <a:pt x="0" y="77"/>
                  </a:lnTo>
                  <a:cubicBezTo>
                    <a:pt x="95" y="42"/>
                    <a:pt x="189" y="18"/>
                    <a:pt x="28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6124;p59">
              <a:extLst>
                <a:ext uri="{FF2B5EF4-FFF2-40B4-BE49-F238E27FC236}">
                  <a16:creationId xmlns:a16="http://schemas.microsoft.com/office/drawing/2014/main" id="{DD853D88-1503-A930-1894-B284F9034B53}"/>
                </a:ext>
              </a:extLst>
            </p:cNvPr>
            <p:cNvSpPr/>
            <p:nvPr/>
          </p:nvSpPr>
          <p:spPr>
            <a:xfrm>
              <a:off x="2282867" y="2017374"/>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6125;p59">
              <a:extLst>
                <a:ext uri="{FF2B5EF4-FFF2-40B4-BE49-F238E27FC236}">
                  <a16:creationId xmlns:a16="http://schemas.microsoft.com/office/drawing/2014/main" id="{F67A061D-3577-B4D5-25AE-2FEA7E064437}"/>
                </a:ext>
              </a:extLst>
            </p:cNvPr>
            <p:cNvSpPr/>
            <p:nvPr/>
          </p:nvSpPr>
          <p:spPr>
            <a:xfrm>
              <a:off x="2281673" y="2017415"/>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6126;p59">
              <a:extLst>
                <a:ext uri="{FF2B5EF4-FFF2-40B4-BE49-F238E27FC236}">
                  <a16:creationId xmlns:a16="http://schemas.microsoft.com/office/drawing/2014/main" id="{B4C7C6B9-BA67-E6E2-E240-FF629EA05F09}"/>
                </a:ext>
              </a:extLst>
            </p:cNvPr>
            <p:cNvSpPr/>
            <p:nvPr/>
          </p:nvSpPr>
          <p:spPr>
            <a:xfrm>
              <a:off x="2280586" y="2016899"/>
              <a:ext cx="54" cy="54"/>
            </a:xfrm>
            <a:custGeom>
              <a:avLst/>
              <a:gdLst/>
              <a:ahLst/>
              <a:cxnLst/>
              <a:rect l="l" t="t" r="r" b="b"/>
              <a:pathLst>
                <a:path w="4" h="4" extrusionOk="0">
                  <a:moveTo>
                    <a:pt x="0" y="0"/>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6127;p59">
              <a:extLst>
                <a:ext uri="{FF2B5EF4-FFF2-40B4-BE49-F238E27FC236}">
                  <a16:creationId xmlns:a16="http://schemas.microsoft.com/office/drawing/2014/main" id="{5CA0D813-D66E-6579-2D82-F3591B2D517A}"/>
                </a:ext>
              </a:extLst>
            </p:cNvPr>
            <p:cNvSpPr/>
            <p:nvPr/>
          </p:nvSpPr>
          <p:spPr>
            <a:xfrm>
              <a:off x="2280342" y="2016750"/>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6128;p59">
              <a:extLst>
                <a:ext uri="{FF2B5EF4-FFF2-40B4-BE49-F238E27FC236}">
                  <a16:creationId xmlns:a16="http://schemas.microsoft.com/office/drawing/2014/main" id="{AA5832E4-5233-4F2B-42F2-B86F4247ACE7}"/>
                </a:ext>
              </a:extLst>
            </p:cNvPr>
            <p:cNvSpPr/>
            <p:nvPr/>
          </p:nvSpPr>
          <p:spPr>
            <a:xfrm>
              <a:off x="2281442" y="2017320"/>
              <a:ext cx="54" cy="68"/>
            </a:xfrm>
            <a:custGeom>
              <a:avLst/>
              <a:gdLst/>
              <a:ahLst/>
              <a:cxnLst/>
              <a:rect l="l" t="t" r="r" b="b"/>
              <a:pathLst>
                <a:path w="4" h="5" extrusionOk="0">
                  <a:moveTo>
                    <a:pt x="0" y="1"/>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6129;p59">
              <a:extLst>
                <a:ext uri="{FF2B5EF4-FFF2-40B4-BE49-F238E27FC236}">
                  <a16:creationId xmlns:a16="http://schemas.microsoft.com/office/drawing/2014/main" id="{96E5DB70-6A43-8A43-AB8C-E605EDA3C3D8}"/>
                </a:ext>
              </a:extLst>
            </p:cNvPr>
            <p:cNvSpPr/>
            <p:nvPr/>
          </p:nvSpPr>
          <p:spPr>
            <a:xfrm>
              <a:off x="2281157" y="2017225"/>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6130;p59">
              <a:extLst>
                <a:ext uri="{FF2B5EF4-FFF2-40B4-BE49-F238E27FC236}">
                  <a16:creationId xmlns:a16="http://schemas.microsoft.com/office/drawing/2014/main" id="{2EB9F905-E012-A980-1DCA-CA80D28B5BFE}"/>
                </a:ext>
              </a:extLst>
            </p:cNvPr>
            <p:cNvSpPr/>
            <p:nvPr/>
          </p:nvSpPr>
          <p:spPr>
            <a:xfrm>
              <a:off x="2295793" y="2037863"/>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6131;p59">
              <a:extLst>
                <a:ext uri="{FF2B5EF4-FFF2-40B4-BE49-F238E27FC236}">
                  <a16:creationId xmlns:a16="http://schemas.microsoft.com/office/drawing/2014/main" id="{F152E79E-9470-365E-7271-26F075677557}"/>
                </a:ext>
              </a:extLst>
            </p:cNvPr>
            <p:cNvSpPr/>
            <p:nvPr/>
          </p:nvSpPr>
          <p:spPr>
            <a:xfrm>
              <a:off x="2295562" y="2038284"/>
              <a:ext cx="54" cy="163"/>
            </a:xfrm>
            <a:custGeom>
              <a:avLst/>
              <a:gdLst/>
              <a:ahLst/>
              <a:cxnLst/>
              <a:rect l="l" t="t" r="r" b="b"/>
              <a:pathLst>
                <a:path w="4" h="12" extrusionOk="0">
                  <a:moveTo>
                    <a:pt x="4"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6132;p59">
              <a:extLst>
                <a:ext uri="{FF2B5EF4-FFF2-40B4-BE49-F238E27FC236}">
                  <a16:creationId xmlns:a16="http://schemas.microsoft.com/office/drawing/2014/main" id="{8B0653C9-0E5C-6952-1E04-90CC7CEBA38D}"/>
                </a:ext>
              </a:extLst>
            </p:cNvPr>
            <p:cNvSpPr/>
            <p:nvPr/>
          </p:nvSpPr>
          <p:spPr>
            <a:xfrm>
              <a:off x="2295413" y="2038569"/>
              <a:ext cx="68" cy="163"/>
            </a:xfrm>
            <a:custGeom>
              <a:avLst/>
              <a:gdLst/>
              <a:ahLst/>
              <a:cxnLst/>
              <a:rect l="l" t="t" r="r" b="b"/>
              <a:pathLst>
                <a:path w="5" h="12" extrusionOk="0">
                  <a:moveTo>
                    <a:pt x="4"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6133;p59">
              <a:extLst>
                <a:ext uri="{FF2B5EF4-FFF2-40B4-BE49-F238E27FC236}">
                  <a16:creationId xmlns:a16="http://schemas.microsoft.com/office/drawing/2014/main" id="{98859AF2-4E83-26E0-AD88-3E474F572FE4}"/>
                </a:ext>
              </a:extLst>
            </p:cNvPr>
            <p:cNvSpPr/>
            <p:nvPr/>
          </p:nvSpPr>
          <p:spPr>
            <a:xfrm>
              <a:off x="2295698" y="2038053"/>
              <a:ext cx="68" cy="149"/>
            </a:xfrm>
            <a:custGeom>
              <a:avLst/>
              <a:gdLst/>
              <a:ahLst/>
              <a:cxnLst/>
              <a:rect l="l" t="t" r="r" b="b"/>
              <a:pathLst>
                <a:path w="5" h="11" extrusionOk="0">
                  <a:moveTo>
                    <a:pt x="4"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6134;p59">
              <a:extLst>
                <a:ext uri="{FF2B5EF4-FFF2-40B4-BE49-F238E27FC236}">
                  <a16:creationId xmlns:a16="http://schemas.microsoft.com/office/drawing/2014/main" id="{EB32AEAA-C18D-FBF6-A28F-437343647623}"/>
                </a:ext>
              </a:extLst>
            </p:cNvPr>
            <p:cNvSpPr/>
            <p:nvPr/>
          </p:nvSpPr>
          <p:spPr>
            <a:xfrm>
              <a:off x="2294897" y="2039669"/>
              <a:ext cx="54" cy="204"/>
            </a:xfrm>
            <a:custGeom>
              <a:avLst/>
              <a:gdLst/>
              <a:ahLst/>
              <a:cxnLst/>
              <a:rect l="l" t="t" r="r" b="b"/>
              <a:pathLst>
                <a:path w="4" h="15" extrusionOk="0">
                  <a:moveTo>
                    <a:pt x="4"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6135;p59">
              <a:extLst>
                <a:ext uri="{FF2B5EF4-FFF2-40B4-BE49-F238E27FC236}">
                  <a16:creationId xmlns:a16="http://schemas.microsoft.com/office/drawing/2014/main" id="{ADF9E71B-1D07-6C03-C02E-856FB99C621D}"/>
                </a:ext>
              </a:extLst>
            </p:cNvPr>
            <p:cNvSpPr/>
            <p:nvPr/>
          </p:nvSpPr>
          <p:spPr>
            <a:xfrm>
              <a:off x="2295277" y="2038908"/>
              <a:ext cx="54" cy="149"/>
            </a:xfrm>
            <a:custGeom>
              <a:avLst/>
              <a:gdLst/>
              <a:ahLst/>
              <a:cxnLst/>
              <a:rect l="l" t="t" r="r" b="b"/>
              <a:pathLst>
                <a:path w="4" h="11" extrusionOk="0">
                  <a:moveTo>
                    <a:pt x="4"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6136;p59">
              <a:extLst>
                <a:ext uri="{FF2B5EF4-FFF2-40B4-BE49-F238E27FC236}">
                  <a16:creationId xmlns:a16="http://schemas.microsoft.com/office/drawing/2014/main" id="{60D727F2-FE01-B691-40D3-76C7E80C4C2B}"/>
                </a:ext>
              </a:extLst>
            </p:cNvPr>
            <p:cNvSpPr/>
            <p:nvPr/>
          </p:nvSpPr>
          <p:spPr>
            <a:xfrm>
              <a:off x="2295087" y="2039234"/>
              <a:ext cx="54" cy="204"/>
            </a:xfrm>
            <a:custGeom>
              <a:avLst/>
              <a:gdLst/>
              <a:ahLst/>
              <a:cxnLst/>
              <a:rect l="l" t="t" r="r" b="b"/>
              <a:pathLst>
                <a:path w="4" h="15" extrusionOk="0">
                  <a:moveTo>
                    <a:pt x="4"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6137;p59">
              <a:extLst>
                <a:ext uri="{FF2B5EF4-FFF2-40B4-BE49-F238E27FC236}">
                  <a16:creationId xmlns:a16="http://schemas.microsoft.com/office/drawing/2014/main" id="{D9A028FA-A1F2-0573-662A-7BD6BDA7A032}"/>
                </a:ext>
              </a:extLst>
            </p:cNvPr>
            <p:cNvSpPr/>
            <p:nvPr/>
          </p:nvSpPr>
          <p:spPr>
            <a:xfrm>
              <a:off x="2296228" y="2037293"/>
              <a:ext cx="54" cy="54"/>
            </a:xfrm>
            <a:custGeom>
              <a:avLst/>
              <a:gdLst/>
              <a:ahLst/>
              <a:cxnLst/>
              <a:rect l="l" t="t" r="r" b="b"/>
              <a:pathLst>
                <a:path w="4" h="4" extrusionOk="0">
                  <a:moveTo>
                    <a:pt x="4"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6138;p59">
              <a:extLst>
                <a:ext uri="{FF2B5EF4-FFF2-40B4-BE49-F238E27FC236}">
                  <a16:creationId xmlns:a16="http://schemas.microsoft.com/office/drawing/2014/main" id="{000C95C1-8010-5369-2181-C87CA84C6569}"/>
                </a:ext>
              </a:extLst>
            </p:cNvPr>
            <p:cNvSpPr/>
            <p:nvPr/>
          </p:nvSpPr>
          <p:spPr>
            <a:xfrm>
              <a:off x="2296323" y="2037197"/>
              <a:ext cx="14" cy="54"/>
            </a:xfrm>
            <a:custGeom>
              <a:avLst/>
              <a:gdLst/>
              <a:ahLst/>
              <a:cxnLst/>
              <a:rect l="l" t="t" r="r" b="b"/>
              <a:pathLst>
                <a:path w="1" h="4" extrusionOk="0">
                  <a:moveTo>
                    <a:pt x="0"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6139;p59">
              <a:extLst>
                <a:ext uri="{FF2B5EF4-FFF2-40B4-BE49-F238E27FC236}">
                  <a16:creationId xmlns:a16="http://schemas.microsoft.com/office/drawing/2014/main" id="{0A567166-C5B7-B162-C31E-2196894446F4}"/>
                </a:ext>
              </a:extLst>
            </p:cNvPr>
            <p:cNvSpPr/>
            <p:nvPr/>
          </p:nvSpPr>
          <p:spPr>
            <a:xfrm>
              <a:off x="2294707" y="2040280"/>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6140;p59">
              <a:extLst>
                <a:ext uri="{FF2B5EF4-FFF2-40B4-BE49-F238E27FC236}">
                  <a16:creationId xmlns:a16="http://schemas.microsoft.com/office/drawing/2014/main" id="{D033DBE4-E66B-DC2D-B28F-A305841844E4}"/>
                </a:ext>
              </a:extLst>
            </p:cNvPr>
            <p:cNvSpPr/>
            <p:nvPr/>
          </p:nvSpPr>
          <p:spPr>
            <a:xfrm>
              <a:off x="2295128" y="2013043"/>
              <a:ext cx="2634" cy="2349"/>
            </a:xfrm>
            <a:custGeom>
              <a:avLst/>
              <a:gdLst/>
              <a:ahLst/>
              <a:cxnLst/>
              <a:rect l="l" t="t" r="r" b="b"/>
              <a:pathLst>
                <a:path w="194" h="173" extrusionOk="0">
                  <a:moveTo>
                    <a:pt x="1" y="1"/>
                  </a:moveTo>
                  <a:lnTo>
                    <a:pt x="1" y="1"/>
                  </a:lnTo>
                  <a:lnTo>
                    <a:pt x="193" y="17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6141;p59">
              <a:extLst>
                <a:ext uri="{FF2B5EF4-FFF2-40B4-BE49-F238E27FC236}">
                  <a16:creationId xmlns:a16="http://schemas.microsoft.com/office/drawing/2014/main" id="{51FB493E-AFCF-F903-B119-2A0548BA3020}"/>
                </a:ext>
              </a:extLst>
            </p:cNvPr>
            <p:cNvSpPr/>
            <p:nvPr/>
          </p:nvSpPr>
          <p:spPr>
            <a:xfrm>
              <a:off x="2296133" y="2037388"/>
              <a:ext cx="54" cy="109"/>
            </a:xfrm>
            <a:custGeom>
              <a:avLst/>
              <a:gdLst/>
              <a:ahLst/>
              <a:cxnLst/>
              <a:rect l="l" t="t" r="r" b="b"/>
              <a:pathLst>
                <a:path w="4" h="8" extrusionOk="0">
                  <a:moveTo>
                    <a:pt x="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6142;p59">
              <a:extLst>
                <a:ext uri="{FF2B5EF4-FFF2-40B4-BE49-F238E27FC236}">
                  <a16:creationId xmlns:a16="http://schemas.microsoft.com/office/drawing/2014/main" id="{60509265-CBB5-9839-8F9B-FF64B4726C97}"/>
                </a:ext>
              </a:extLst>
            </p:cNvPr>
            <p:cNvSpPr/>
            <p:nvPr/>
          </p:nvSpPr>
          <p:spPr>
            <a:xfrm>
              <a:off x="2295943" y="2037673"/>
              <a:ext cx="54" cy="109"/>
            </a:xfrm>
            <a:custGeom>
              <a:avLst/>
              <a:gdLst/>
              <a:ahLst/>
              <a:cxnLst/>
              <a:rect l="l" t="t" r="r" b="b"/>
              <a:pathLst>
                <a:path w="4" h="8" extrusionOk="0">
                  <a:moveTo>
                    <a:pt x="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6143;p59">
              <a:extLst>
                <a:ext uri="{FF2B5EF4-FFF2-40B4-BE49-F238E27FC236}">
                  <a16:creationId xmlns:a16="http://schemas.microsoft.com/office/drawing/2014/main" id="{0D14BC7E-C6D1-DE6F-B22D-53FA7D33259A}"/>
                </a:ext>
              </a:extLst>
            </p:cNvPr>
            <p:cNvSpPr/>
            <p:nvPr/>
          </p:nvSpPr>
          <p:spPr>
            <a:xfrm>
              <a:off x="2296038" y="2037523"/>
              <a:ext cx="54" cy="109"/>
            </a:xfrm>
            <a:custGeom>
              <a:avLst/>
              <a:gdLst/>
              <a:ahLst/>
              <a:cxnLst/>
              <a:rect l="l" t="t" r="r" b="b"/>
              <a:pathLst>
                <a:path w="4" h="8" extrusionOk="0">
                  <a:moveTo>
                    <a:pt x="4"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6144;p59">
              <a:extLst>
                <a:ext uri="{FF2B5EF4-FFF2-40B4-BE49-F238E27FC236}">
                  <a16:creationId xmlns:a16="http://schemas.microsoft.com/office/drawing/2014/main" id="{19BC99CE-FE80-DBA7-8132-CBECA699A7F0}"/>
                </a:ext>
              </a:extLst>
            </p:cNvPr>
            <p:cNvSpPr/>
            <p:nvPr/>
          </p:nvSpPr>
          <p:spPr>
            <a:xfrm>
              <a:off x="2294422" y="2040809"/>
              <a:ext cx="109" cy="149"/>
            </a:xfrm>
            <a:custGeom>
              <a:avLst/>
              <a:gdLst/>
              <a:ahLst/>
              <a:cxnLst/>
              <a:rect l="l" t="t" r="r" b="b"/>
              <a:pathLst>
                <a:path w="8" h="11" extrusionOk="0">
                  <a:moveTo>
                    <a:pt x="7"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6145;p59">
              <a:extLst>
                <a:ext uri="{FF2B5EF4-FFF2-40B4-BE49-F238E27FC236}">
                  <a16:creationId xmlns:a16="http://schemas.microsoft.com/office/drawing/2014/main" id="{9190E359-B58D-0823-909B-6B591C542442}"/>
                </a:ext>
              </a:extLst>
            </p:cNvPr>
            <p:cNvSpPr/>
            <p:nvPr/>
          </p:nvSpPr>
          <p:spPr>
            <a:xfrm>
              <a:off x="2462729" y="1678276"/>
              <a:ext cx="126732" cy="73834"/>
            </a:xfrm>
            <a:custGeom>
              <a:avLst/>
              <a:gdLst/>
              <a:ahLst/>
              <a:cxnLst/>
              <a:rect l="l" t="t" r="r" b="b"/>
              <a:pathLst>
                <a:path w="9334" h="5438" extrusionOk="0">
                  <a:moveTo>
                    <a:pt x="1285" y="0"/>
                  </a:moveTo>
                  <a:lnTo>
                    <a:pt x="64" y="329"/>
                  </a:lnTo>
                  <a:lnTo>
                    <a:pt x="1" y="2661"/>
                  </a:lnTo>
                  <a:lnTo>
                    <a:pt x="8" y="2661"/>
                  </a:lnTo>
                  <a:cubicBezTo>
                    <a:pt x="25" y="2668"/>
                    <a:pt x="46" y="2675"/>
                    <a:pt x="64" y="2682"/>
                  </a:cubicBezTo>
                  <a:lnTo>
                    <a:pt x="71" y="2682"/>
                  </a:lnTo>
                  <a:cubicBezTo>
                    <a:pt x="92" y="2685"/>
                    <a:pt x="113" y="2692"/>
                    <a:pt x="137" y="2696"/>
                  </a:cubicBezTo>
                  <a:lnTo>
                    <a:pt x="151" y="2699"/>
                  </a:lnTo>
                  <a:cubicBezTo>
                    <a:pt x="172" y="2703"/>
                    <a:pt x="197" y="2710"/>
                    <a:pt x="221" y="2713"/>
                  </a:cubicBezTo>
                  <a:lnTo>
                    <a:pt x="235" y="2713"/>
                  </a:lnTo>
                  <a:cubicBezTo>
                    <a:pt x="263" y="2717"/>
                    <a:pt x="291" y="2717"/>
                    <a:pt x="319" y="2720"/>
                  </a:cubicBezTo>
                  <a:cubicBezTo>
                    <a:pt x="327" y="2722"/>
                    <a:pt x="336" y="2723"/>
                    <a:pt x="344" y="2723"/>
                  </a:cubicBezTo>
                  <a:cubicBezTo>
                    <a:pt x="368" y="2723"/>
                    <a:pt x="393" y="2716"/>
                    <a:pt x="414" y="2703"/>
                  </a:cubicBezTo>
                  <a:cubicBezTo>
                    <a:pt x="442" y="2675"/>
                    <a:pt x="442" y="2605"/>
                    <a:pt x="442" y="2552"/>
                  </a:cubicBezTo>
                  <a:lnTo>
                    <a:pt x="442" y="2528"/>
                  </a:lnTo>
                  <a:cubicBezTo>
                    <a:pt x="442" y="2433"/>
                    <a:pt x="529" y="2342"/>
                    <a:pt x="568" y="2307"/>
                  </a:cubicBezTo>
                  <a:cubicBezTo>
                    <a:pt x="645" y="2240"/>
                    <a:pt x="761" y="2169"/>
                    <a:pt x="872" y="2169"/>
                  </a:cubicBezTo>
                  <a:cubicBezTo>
                    <a:pt x="881" y="2169"/>
                    <a:pt x="891" y="2170"/>
                    <a:pt x="900" y="2171"/>
                  </a:cubicBezTo>
                  <a:cubicBezTo>
                    <a:pt x="903" y="2171"/>
                    <a:pt x="906" y="2171"/>
                    <a:pt x="909" y="2171"/>
                  </a:cubicBezTo>
                  <a:cubicBezTo>
                    <a:pt x="948" y="2171"/>
                    <a:pt x="962" y="2148"/>
                    <a:pt x="988" y="2069"/>
                  </a:cubicBezTo>
                  <a:cubicBezTo>
                    <a:pt x="1005" y="2024"/>
                    <a:pt x="1026" y="1961"/>
                    <a:pt x="1089" y="1961"/>
                  </a:cubicBezTo>
                  <a:cubicBezTo>
                    <a:pt x="1124" y="1961"/>
                    <a:pt x="1229" y="1933"/>
                    <a:pt x="1261" y="1880"/>
                  </a:cubicBezTo>
                  <a:cubicBezTo>
                    <a:pt x="1282" y="1842"/>
                    <a:pt x="1320" y="1821"/>
                    <a:pt x="1362" y="1817"/>
                  </a:cubicBezTo>
                  <a:cubicBezTo>
                    <a:pt x="1373" y="1816"/>
                    <a:pt x="1383" y="1816"/>
                    <a:pt x="1394" y="1816"/>
                  </a:cubicBezTo>
                  <a:cubicBezTo>
                    <a:pt x="1425" y="1816"/>
                    <a:pt x="1457" y="1820"/>
                    <a:pt x="1489" y="1828"/>
                  </a:cubicBezTo>
                  <a:cubicBezTo>
                    <a:pt x="1587" y="1852"/>
                    <a:pt x="1678" y="1898"/>
                    <a:pt x="1751" y="1964"/>
                  </a:cubicBezTo>
                  <a:cubicBezTo>
                    <a:pt x="1807" y="2020"/>
                    <a:pt x="1958" y="2052"/>
                    <a:pt x="2080" y="2076"/>
                  </a:cubicBezTo>
                  <a:lnTo>
                    <a:pt x="2140" y="2090"/>
                  </a:lnTo>
                  <a:cubicBezTo>
                    <a:pt x="2336" y="2136"/>
                    <a:pt x="2378" y="2598"/>
                    <a:pt x="2385" y="2713"/>
                  </a:cubicBezTo>
                  <a:cubicBezTo>
                    <a:pt x="2465" y="2745"/>
                    <a:pt x="2794" y="2755"/>
                    <a:pt x="2938" y="2759"/>
                  </a:cubicBezTo>
                  <a:cubicBezTo>
                    <a:pt x="3032" y="2762"/>
                    <a:pt x="3102" y="2762"/>
                    <a:pt x="3137" y="2769"/>
                  </a:cubicBezTo>
                  <a:cubicBezTo>
                    <a:pt x="3239" y="2783"/>
                    <a:pt x="3277" y="2881"/>
                    <a:pt x="3316" y="2972"/>
                  </a:cubicBezTo>
                  <a:cubicBezTo>
                    <a:pt x="3337" y="3035"/>
                    <a:pt x="3368" y="3095"/>
                    <a:pt x="3407" y="3147"/>
                  </a:cubicBezTo>
                  <a:cubicBezTo>
                    <a:pt x="3421" y="3168"/>
                    <a:pt x="3435" y="3186"/>
                    <a:pt x="3445" y="3207"/>
                  </a:cubicBezTo>
                  <a:cubicBezTo>
                    <a:pt x="3526" y="3330"/>
                    <a:pt x="3596" y="3463"/>
                    <a:pt x="3652" y="3603"/>
                  </a:cubicBezTo>
                  <a:lnTo>
                    <a:pt x="3656" y="3617"/>
                  </a:lnTo>
                  <a:cubicBezTo>
                    <a:pt x="3673" y="3652"/>
                    <a:pt x="3799" y="3725"/>
                    <a:pt x="3883" y="3774"/>
                  </a:cubicBezTo>
                  <a:cubicBezTo>
                    <a:pt x="4009" y="3848"/>
                    <a:pt x="4146" y="3925"/>
                    <a:pt x="4202" y="4009"/>
                  </a:cubicBezTo>
                  <a:cubicBezTo>
                    <a:pt x="4282" y="4131"/>
                    <a:pt x="4559" y="4271"/>
                    <a:pt x="4800" y="4355"/>
                  </a:cubicBezTo>
                  <a:cubicBezTo>
                    <a:pt x="4919" y="4401"/>
                    <a:pt x="5035" y="4499"/>
                    <a:pt x="5133" y="4586"/>
                  </a:cubicBezTo>
                  <a:cubicBezTo>
                    <a:pt x="5201" y="4645"/>
                    <a:pt x="5294" y="4726"/>
                    <a:pt x="5334" y="4726"/>
                  </a:cubicBezTo>
                  <a:cubicBezTo>
                    <a:pt x="5334" y="4726"/>
                    <a:pt x="5335" y="4726"/>
                    <a:pt x="5336" y="4726"/>
                  </a:cubicBezTo>
                  <a:cubicBezTo>
                    <a:pt x="5343" y="4725"/>
                    <a:pt x="5351" y="4725"/>
                    <a:pt x="5360" y="4725"/>
                  </a:cubicBezTo>
                  <a:cubicBezTo>
                    <a:pt x="5509" y="4725"/>
                    <a:pt x="5798" y="4865"/>
                    <a:pt x="5858" y="4894"/>
                  </a:cubicBezTo>
                  <a:lnTo>
                    <a:pt x="5889" y="4908"/>
                  </a:lnTo>
                  <a:lnTo>
                    <a:pt x="5928" y="5230"/>
                  </a:lnTo>
                  <a:cubicBezTo>
                    <a:pt x="5935" y="5230"/>
                    <a:pt x="5945" y="5227"/>
                    <a:pt x="5956" y="5227"/>
                  </a:cubicBezTo>
                  <a:lnTo>
                    <a:pt x="5959" y="5227"/>
                  </a:lnTo>
                  <a:cubicBezTo>
                    <a:pt x="5963" y="5225"/>
                    <a:pt x="5967" y="5224"/>
                    <a:pt x="5972" y="5224"/>
                  </a:cubicBezTo>
                  <a:cubicBezTo>
                    <a:pt x="5977" y="5224"/>
                    <a:pt x="5982" y="5225"/>
                    <a:pt x="5987" y="5227"/>
                  </a:cubicBezTo>
                  <a:cubicBezTo>
                    <a:pt x="6022" y="5227"/>
                    <a:pt x="6057" y="5230"/>
                    <a:pt x="6089" y="5244"/>
                  </a:cubicBezTo>
                  <a:cubicBezTo>
                    <a:pt x="6099" y="5248"/>
                    <a:pt x="6110" y="5251"/>
                    <a:pt x="6117" y="5255"/>
                  </a:cubicBezTo>
                  <a:lnTo>
                    <a:pt x="6145" y="5269"/>
                  </a:lnTo>
                  <a:lnTo>
                    <a:pt x="6148" y="5272"/>
                  </a:lnTo>
                  <a:lnTo>
                    <a:pt x="6173" y="5286"/>
                  </a:lnTo>
                  <a:lnTo>
                    <a:pt x="6176" y="5286"/>
                  </a:lnTo>
                  <a:lnTo>
                    <a:pt x="6197" y="5301"/>
                  </a:lnTo>
                  <a:lnTo>
                    <a:pt x="6204" y="5308"/>
                  </a:lnTo>
                  <a:lnTo>
                    <a:pt x="6225" y="5322"/>
                  </a:lnTo>
                  <a:cubicBezTo>
                    <a:pt x="6264" y="5353"/>
                    <a:pt x="6313" y="5378"/>
                    <a:pt x="6365" y="5385"/>
                  </a:cubicBezTo>
                  <a:cubicBezTo>
                    <a:pt x="6379" y="5385"/>
                    <a:pt x="6390" y="5388"/>
                    <a:pt x="6400" y="5388"/>
                  </a:cubicBezTo>
                  <a:lnTo>
                    <a:pt x="6411" y="5392"/>
                  </a:lnTo>
                  <a:cubicBezTo>
                    <a:pt x="6421" y="5392"/>
                    <a:pt x="6428" y="5395"/>
                    <a:pt x="6435" y="5399"/>
                  </a:cubicBezTo>
                  <a:lnTo>
                    <a:pt x="6449" y="5402"/>
                  </a:lnTo>
                  <a:lnTo>
                    <a:pt x="6477" y="5416"/>
                  </a:lnTo>
                  <a:lnTo>
                    <a:pt x="6484" y="5420"/>
                  </a:lnTo>
                  <a:cubicBezTo>
                    <a:pt x="6495" y="5423"/>
                    <a:pt x="6509" y="5430"/>
                    <a:pt x="6519" y="5437"/>
                  </a:cubicBezTo>
                  <a:cubicBezTo>
                    <a:pt x="6530" y="5423"/>
                    <a:pt x="6533" y="5399"/>
                    <a:pt x="6533" y="5381"/>
                  </a:cubicBezTo>
                  <a:lnTo>
                    <a:pt x="6533" y="5364"/>
                  </a:lnTo>
                  <a:cubicBezTo>
                    <a:pt x="6540" y="5339"/>
                    <a:pt x="6544" y="5311"/>
                    <a:pt x="6551" y="5283"/>
                  </a:cubicBezTo>
                  <a:cubicBezTo>
                    <a:pt x="6551" y="5276"/>
                    <a:pt x="6558" y="5269"/>
                    <a:pt x="6558" y="5258"/>
                  </a:cubicBezTo>
                  <a:cubicBezTo>
                    <a:pt x="6565" y="5241"/>
                    <a:pt x="6568" y="5223"/>
                    <a:pt x="6575" y="5206"/>
                  </a:cubicBezTo>
                  <a:cubicBezTo>
                    <a:pt x="6579" y="5199"/>
                    <a:pt x="6582" y="5188"/>
                    <a:pt x="6589" y="5178"/>
                  </a:cubicBezTo>
                  <a:cubicBezTo>
                    <a:pt x="6593" y="5171"/>
                    <a:pt x="6600" y="5150"/>
                    <a:pt x="6610" y="5136"/>
                  </a:cubicBezTo>
                  <a:cubicBezTo>
                    <a:pt x="6617" y="5122"/>
                    <a:pt x="6617" y="5118"/>
                    <a:pt x="6624" y="5108"/>
                  </a:cubicBezTo>
                  <a:cubicBezTo>
                    <a:pt x="6628" y="5101"/>
                    <a:pt x="6642" y="5083"/>
                    <a:pt x="6649" y="5069"/>
                  </a:cubicBezTo>
                  <a:cubicBezTo>
                    <a:pt x="6659" y="5059"/>
                    <a:pt x="6659" y="5055"/>
                    <a:pt x="6666" y="5045"/>
                  </a:cubicBezTo>
                  <a:cubicBezTo>
                    <a:pt x="6673" y="5038"/>
                    <a:pt x="6687" y="5020"/>
                    <a:pt x="6701" y="5006"/>
                  </a:cubicBezTo>
                  <a:cubicBezTo>
                    <a:pt x="6712" y="4996"/>
                    <a:pt x="6712" y="4996"/>
                    <a:pt x="6719" y="4989"/>
                  </a:cubicBezTo>
                  <a:cubicBezTo>
                    <a:pt x="6736" y="4971"/>
                    <a:pt x="6754" y="4954"/>
                    <a:pt x="6775" y="4936"/>
                  </a:cubicBezTo>
                  <a:cubicBezTo>
                    <a:pt x="6778" y="4936"/>
                    <a:pt x="6782" y="4933"/>
                    <a:pt x="6785" y="4929"/>
                  </a:cubicBezTo>
                  <a:cubicBezTo>
                    <a:pt x="6806" y="4901"/>
                    <a:pt x="6799" y="4866"/>
                    <a:pt x="6750" y="4765"/>
                  </a:cubicBezTo>
                  <a:cubicBezTo>
                    <a:pt x="6712" y="4684"/>
                    <a:pt x="6670" y="4590"/>
                    <a:pt x="6687" y="4492"/>
                  </a:cubicBezTo>
                  <a:cubicBezTo>
                    <a:pt x="6694" y="4443"/>
                    <a:pt x="6610" y="4380"/>
                    <a:pt x="6533" y="4327"/>
                  </a:cubicBezTo>
                  <a:cubicBezTo>
                    <a:pt x="6435" y="4261"/>
                    <a:pt x="6323" y="4184"/>
                    <a:pt x="6348" y="4072"/>
                  </a:cubicBezTo>
                  <a:cubicBezTo>
                    <a:pt x="6379" y="3932"/>
                    <a:pt x="6558" y="3900"/>
                    <a:pt x="6715" y="3872"/>
                  </a:cubicBezTo>
                  <a:cubicBezTo>
                    <a:pt x="6778" y="3865"/>
                    <a:pt x="6841" y="3851"/>
                    <a:pt x="6901" y="3830"/>
                  </a:cubicBezTo>
                  <a:cubicBezTo>
                    <a:pt x="6936" y="3816"/>
                    <a:pt x="6943" y="3781"/>
                    <a:pt x="6953" y="3708"/>
                  </a:cubicBezTo>
                  <a:cubicBezTo>
                    <a:pt x="6960" y="3634"/>
                    <a:pt x="6974" y="3519"/>
                    <a:pt x="7107" y="3519"/>
                  </a:cubicBezTo>
                  <a:cubicBezTo>
                    <a:pt x="7202" y="3519"/>
                    <a:pt x="7254" y="3417"/>
                    <a:pt x="7303" y="3270"/>
                  </a:cubicBezTo>
                  <a:cubicBezTo>
                    <a:pt x="7335" y="3175"/>
                    <a:pt x="7418" y="3158"/>
                    <a:pt x="7495" y="3158"/>
                  </a:cubicBezTo>
                  <a:cubicBezTo>
                    <a:pt x="7521" y="3158"/>
                    <a:pt x="7547" y="3160"/>
                    <a:pt x="7569" y="3161"/>
                  </a:cubicBezTo>
                  <a:cubicBezTo>
                    <a:pt x="7596" y="3163"/>
                    <a:pt x="7623" y="3165"/>
                    <a:pt x="7647" y="3165"/>
                  </a:cubicBezTo>
                  <a:cubicBezTo>
                    <a:pt x="7686" y="3165"/>
                    <a:pt x="7721" y="3160"/>
                    <a:pt x="7745" y="3140"/>
                  </a:cubicBezTo>
                  <a:cubicBezTo>
                    <a:pt x="7834" y="3076"/>
                    <a:pt x="7970" y="3011"/>
                    <a:pt x="8075" y="3011"/>
                  </a:cubicBezTo>
                  <a:cubicBezTo>
                    <a:pt x="8089" y="3011"/>
                    <a:pt x="8103" y="3012"/>
                    <a:pt x="8116" y="3014"/>
                  </a:cubicBezTo>
                  <a:cubicBezTo>
                    <a:pt x="8158" y="3021"/>
                    <a:pt x="8193" y="3046"/>
                    <a:pt x="8214" y="3081"/>
                  </a:cubicBezTo>
                  <a:lnTo>
                    <a:pt x="8217" y="3088"/>
                  </a:lnTo>
                  <a:lnTo>
                    <a:pt x="8221" y="3095"/>
                  </a:lnTo>
                  <a:lnTo>
                    <a:pt x="8221" y="3098"/>
                  </a:lnTo>
                  <a:lnTo>
                    <a:pt x="8221" y="3105"/>
                  </a:lnTo>
                  <a:lnTo>
                    <a:pt x="8221" y="3109"/>
                  </a:lnTo>
                  <a:lnTo>
                    <a:pt x="8221" y="3116"/>
                  </a:lnTo>
                  <a:lnTo>
                    <a:pt x="8221" y="3123"/>
                  </a:lnTo>
                  <a:lnTo>
                    <a:pt x="8221" y="3130"/>
                  </a:lnTo>
                  <a:lnTo>
                    <a:pt x="8221" y="3137"/>
                  </a:lnTo>
                  <a:lnTo>
                    <a:pt x="8221" y="3147"/>
                  </a:lnTo>
                  <a:lnTo>
                    <a:pt x="8221" y="3154"/>
                  </a:lnTo>
                  <a:lnTo>
                    <a:pt x="8221" y="3165"/>
                  </a:lnTo>
                  <a:lnTo>
                    <a:pt x="8221" y="3175"/>
                  </a:lnTo>
                  <a:cubicBezTo>
                    <a:pt x="8221" y="3179"/>
                    <a:pt x="8221" y="3186"/>
                    <a:pt x="8217" y="3189"/>
                  </a:cubicBezTo>
                  <a:lnTo>
                    <a:pt x="8214" y="3200"/>
                  </a:lnTo>
                  <a:cubicBezTo>
                    <a:pt x="8214" y="3207"/>
                    <a:pt x="8210" y="3214"/>
                    <a:pt x="8207" y="3221"/>
                  </a:cubicBezTo>
                  <a:lnTo>
                    <a:pt x="8207" y="3228"/>
                  </a:lnTo>
                  <a:cubicBezTo>
                    <a:pt x="8203" y="3239"/>
                    <a:pt x="8200" y="3249"/>
                    <a:pt x="8193" y="3260"/>
                  </a:cubicBezTo>
                  <a:lnTo>
                    <a:pt x="8193" y="3263"/>
                  </a:lnTo>
                  <a:cubicBezTo>
                    <a:pt x="8189" y="3274"/>
                    <a:pt x="8186" y="3288"/>
                    <a:pt x="8179" y="3298"/>
                  </a:cubicBezTo>
                  <a:lnTo>
                    <a:pt x="8172" y="3312"/>
                  </a:lnTo>
                  <a:lnTo>
                    <a:pt x="8158" y="3344"/>
                  </a:lnTo>
                  <a:lnTo>
                    <a:pt x="8151" y="3361"/>
                  </a:lnTo>
                  <a:lnTo>
                    <a:pt x="8133" y="3393"/>
                  </a:lnTo>
                  <a:lnTo>
                    <a:pt x="8123" y="3414"/>
                  </a:lnTo>
                  <a:lnTo>
                    <a:pt x="8102" y="3449"/>
                  </a:lnTo>
                  <a:lnTo>
                    <a:pt x="8088" y="3473"/>
                  </a:lnTo>
                  <a:lnTo>
                    <a:pt x="8077" y="3491"/>
                  </a:lnTo>
                  <a:lnTo>
                    <a:pt x="8119" y="3487"/>
                  </a:lnTo>
                  <a:cubicBezTo>
                    <a:pt x="8196" y="3480"/>
                    <a:pt x="8277" y="3473"/>
                    <a:pt x="8343" y="3459"/>
                  </a:cubicBezTo>
                  <a:lnTo>
                    <a:pt x="8354" y="3459"/>
                  </a:lnTo>
                  <a:cubicBezTo>
                    <a:pt x="8455" y="3442"/>
                    <a:pt x="8525" y="3424"/>
                    <a:pt x="8543" y="3407"/>
                  </a:cubicBezTo>
                  <a:cubicBezTo>
                    <a:pt x="8546" y="3400"/>
                    <a:pt x="8553" y="3396"/>
                    <a:pt x="8557" y="3393"/>
                  </a:cubicBezTo>
                  <a:cubicBezTo>
                    <a:pt x="8560" y="3393"/>
                    <a:pt x="8564" y="3389"/>
                    <a:pt x="8567" y="3386"/>
                  </a:cubicBezTo>
                  <a:cubicBezTo>
                    <a:pt x="8574" y="3382"/>
                    <a:pt x="8578" y="3379"/>
                    <a:pt x="8588" y="3375"/>
                  </a:cubicBezTo>
                  <a:lnTo>
                    <a:pt x="8592" y="3375"/>
                  </a:lnTo>
                  <a:cubicBezTo>
                    <a:pt x="8599" y="3372"/>
                    <a:pt x="8606" y="3368"/>
                    <a:pt x="8613" y="3368"/>
                  </a:cubicBezTo>
                  <a:lnTo>
                    <a:pt x="8634" y="3368"/>
                  </a:lnTo>
                  <a:cubicBezTo>
                    <a:pt x="8686" y="3368"/>
                    <a:pt x="8735" y="3372"/>
                    <a:pt x="8788" y="3386"/>
                  </a:cubicBezTo>
                  <a:cubicBezTo>
                    <a:pt x="8842" y="3395"/>
                    <a:pt x="8888" y="3402"/>
                    <a:pt x="8926" y="3402"/>
                  </a:cubicBezTo>
                  <a:cubicBezTo>
                    <a:pt x="8984" y="3402"/>
                    <a:pt x="9024" y="3386"/>
                    <a:pt x="9047" y="3340"/>
                  </a:cubicBezTo>
                  <a:cubicBezTo>
                    <a:pt x="9113" y="3210"/>
                    <a:pt x="9250" y="3186"/>
                    <a:pt x="9330" y="3168"/>
                  </a:cubicBezTo>
                  <a:lnTo>
                    <a:pt x="9334" y="3168"/>
                  </a:lnTo>
                  <a:cubicBezTo>
                    <a:pt x="9327" y="3161"/>
                    <a:pt x="9316" y="3151"/>
                    <a:pt x="9302" y="3140"/>
                  </a:cubicBezTo>
                  <a:cubicBezTo>
                    <a:pt x="9078" y="2951"/>
                    <a:pt x="8816" y="2811"/>
                    <a:pt x="8697" y="2780"/>
                  </a:cubicBezTo>
                  <a:cubicBezTo>
                    <a:pt x="8686" y="2776"/>
                    <a:pt x="8676" y="2776"/>
                    <a:pt x="8665" y="2773"/>
                  </a:cubicBezTo>
                  <a:lnTo>
                    <a:pt x="8648" y="2773"/>
                  </a:lnTo>
                  <a:cubicBezTo>
                    <a:pt x="8613" y="2850"/>
                    <a:pt x="8539" y="2902"/>
                    <a:pt x="8455" y="2909"/>
                  </a:cubicBezTo>
                  <a:cubicBezTo>
                    <a:pt x="8429" y="2915"/>
                    <a:pt x="8401" y="2918"/>
                    <a:pt x="8371" y="2918"/>
                  </a:cubicBezTo>
                  <a:cubicBezTo>
                    <a:pt x="8276" y="2918"/>
                    <a:pt x="8173" y="2886"/>
                    <a:pt x="8109" y="2808"/>
                  </a:cubicBezTo>
                  <a:lnTo>
                    <a:pt x="8088" y="2783"/>
                  </a:lnTo>
                  <a:cubicBezTo>
                    <a:pt x="8046" y="2724"/>
                    <a:pt x="7993" y="2678"/>
                    <a:pt x="7930" y="2647"/>
                  </a:cubicBezTo>
                  <a:cubicBezTo>
                    <a:pt x="7911" y="2639"/>
                    <a:pt x="7885" y="2632"/>
                    <a:pt x="7847" y="2632"/>
                  </a:cubicBezTo>
                  <a:cubicBezTo>
                    <a:pt x="7814" y="2632"/>
                    <a:pt x="7772" y="2638"/>
                    <a:pt x="7720" y="2654"/>
                  </a:cubicBezTo>
                  <a:lnTo>
                    <a:pt x="7717" y="2654"/>
                  </a:lnTo>
                  <a:cubicBezTo>
                    <a:pt x="7699" y="2661"/>
                    <a:pt x="7681" y="2668"/>
                    <a:pt x="7664" y="2675"/>
                  </a:cubicBezTo>
                  <a:cubicBezTo>
                    <a:pt x="7342" y="2804"/>
                    <a:pt x="7160" y="2962"/>
                    <a:pt x="7142" y="3056"/>
                  </a:cubicBezTo>
                  <a:cubicBezTo>
                    <a:pt x="7121" y="3154"/>
                    <a:pt x="7048" y="3235"/>
                    <a:pt x="6953" y="3270"/>
                  </a:cubicBezTo>
                  <a:lnTo>
                    <a:pt x="6936" y="3274"/>
                  </a:lnTo>
                  <a:lnTo>
                    <a:pt x="6894" y="3274"/>
                  </a:lnTo>
                  <a:cubicBezTo>
                    <a:pt x="6834" y="3274"/>
                    <a:pt x="6768" y="3235"/>
                    <a:pt x="6757" y="3133"/>
                  </a:cubicBezTo>
                  <a:cubicBezTo>
                    <a:pt x="6740" y="3004"/>
                    <a:pt x="6498" y="2944"/>
                    <a:pt x="6351" y="2909"/>
                  </a:cubicBezTo>
                  <a:cubicBezTo>
                    <a:pt x="6292" y="2899"/>
                    <a:pt x="6232" y="2895"/>
                    <a:pt x="6173" y="2895"/>
                  </a:cubicBezTo>
                  <a:cubicBezTo>
                    <a:pt x="6029" y="2895"/>
                    <a:pt x="5851" y="2895"/>
                    <a:pt x="5826" y="2724"/>
                  </a:cubicBezTo>
                  <a:cubicBezTo>
                    <a:pt x="5819" y="2657"/>
                    <a:pt x="5756" y="2573"/>
                    <a:pt x="5697" y="2493"/>
                  </a:cubicBezTo>
                  <a:cubicBezTo>
                    <a:pt x="5619" y="2388"/>
                    <a:pt x="5539" y="2279"/>
                    <a:pt x="5525" y="2160"/>
                  </a:cubicBezTo>
                  <a:cubicBezTo>
                    <a:pt x="5521" y="2104"/>
                    <a:pt x="5518" y="2045"/>
                    <a:pt x="5518" y="1985"/>
                  </a:cubicBezTo>
                  <a:cubicBezTo>
                    <a:pt x="5518" y="1824"/>
                    <a:pt x="5514" y="1719"/>
                    <a:pt x="5444" y="1698"/>
                  </a:cubicBezTo>
                  <a:cubicBezTo>
                    <a:pt x="5339" y="1674"/>
                    <a:pt x="5262" y="1586"/>
                    <a:pt x="5192" y="1509"/>
                  </a:cubicBezTo>
                  <a:cubicBezTo>
                    <a:pt x="5136" y="1443"/>
                    <a:pt x="5077" y="1376"/>
                    <a:pt x="5028" y="1376"/>
                  </a:cubicBezTo>
                  <a:cubicBezTo>
                    <a:pt x="4363" y="1376"/>
                    <a:pt x="3985" y="1362"/>
                    <a:pt x="3904" y="1327"/>
                  </a:cubicBezTo>
                  <a:cubicBezTo>
                    <a:pt x="3901" y="1326"/>
                    <a:pt x="3896" y="1326"/>
                    <a:pt x="3891" y="1326"/>
                  </a:cubicBezTo>
                  <a:cubicBezTo>
                    <a:pt x="3844" y="1326"/>
                    <a:pt x="3730" y="1350"/>
                    <a:pt x="3649" y="1366"/>
                  </a:cubicBezTo>
                  <a:cubicBezTo>
                    <a:pt x="3524" y="1393"/>
                    <a:pt x="3409" y="1418"/>
                    <a:pt x="3319" y="1418"/>
                  </a:cubicBezTo>
                  <a:cubicBezTo>
                    <a:pt x="3235" y="1418"/>
                    <a:pt x="3174" y="1395"/>
                    <a:pt x="3151" y="1331"/>
                  </a:cubicBezTo>
                  <a:cubicBezTo>
                    <a:pt x="3151" y="1324"/>
                    <a:pt x="3148" y="1320"/>
                    <a:pt x="3144" y="1313"/>
                  </a:cubicBezTo>
                  <a:lnTo>
                    <a:pt x="3141" y="1306"/>
                  </a:lnTo>
                  <a:lnTo>
                    <a:pt x="3130" y="1289"/>
                  </a:lnTo>
                  <a:lnTo>
                    <a:pt x="3123" y="1278"/>
                  </a:lnTo>
                  <a:lnTo>
                    <a:pt x="3109" y="1261"/>
                  </a:lnTo>
                  <a:lnTo>
                    <a:pt x="3099" y="1247"/>
                  </a:lnTo>
                  <a:lnTo>
                    <a:pt x="3081" y="1226"/>
                  </a:lnTo>
                  <a:lnTo>
                    <a:pt x="3071" y="1212"/>
                  </a:lnTo>
                  <a:lnTo>
                    <a:pt x="3050" y="1187"/>
                  </a:lnTo>
                  <a:lnTo>
                    <a:pt x="3036" y="1170"/>
                  </a:lnTo>
                  <a:lnTo>
                    <a:pt x="3015" y="1145"/>
                  </a:lnTo>
                  <a:lnTo>
                    <a:pt x="3001" y="1127"/>
                  </a:lnTo>
                  <a:lnTo>
                    <a:pt x="2976" y="1099"/>
                  </a:lnTo>
                  <a:lnTo>
                    <a:pt x="2962" y="1082"/>
                  </a:lnTo>
                  <a:lnTo>
                    <a:pt x="2931" y="1047"/>
                  </a:lnTo>
                  <a:lnTo>
                    <a:pt x="2917" y="1036"/>
                  </a:lnTo>
                  <a:lnTo>
                    <a:pt x="2875" y="987"/>
                  </a:lnTo>
                  <a:lnTo>
                    <a:pt x="2826" y="938"/>
                  </a:lnTo>
                  <a:lnTo>
                    <a:pt x="2819" y="928"/>
                  </a:lnTo>
                  <a:lnTo>
                    <a:pt x="2780" y="889"/>
                  </a:lnTo>
                  <a:lnTo>
                    <a:pt x="2763" y="875"/>
                  </a:lnTo>
                  <a:lnTo>
                    <a:pt x="2731" y="844"/>
                  </a:lnTo>
                  <a:lnTo>
                    <a:pt x="2714" y="823"/>
                  </a:lnTo>
                  <a:lnTo>
                    <a:pt x="2682" y="795"/>
                  </a:lnTo>
                  <a:lnTo>
                    <a:pt x="2665" y="777"/>
                  </a:lnTo>
                  <a:lnTo>
                    <a:pt x="2637" y="753"/>
                  </a:lnTo>
                  <a:lnTo>
                    <a:pt x="2616" y="735"/>
                  </a:lnTo>
                  <a:lnTo>
                    <a:pt x="2605" y="725"/>
                  </a:lnTo>
                  <a:cubicBezTo>
                    <a:pt x="2570" y="795"/>
                    <a:pt x="2518" y="858"/>
                    <a:pt x="2455" y="903"/>
                  </a:cubicBezTo>
                  <a:cubicBezTo>
                    <a:pt x="2270" y="1034"/>
                    <a:pt x="2083" y="1104"/>
                    <a:pt x="1935" y="1104"/>
                  </a:cubicBezTo>
                  <a:cubicBezTo>
                    <a:pt x="1861" y="1104"/>
                    <a:pt x="1797" y="1087"/>
                    <a:pt x="1748" y="1050"/>
                  </a:cubicBezTo>
                  <a:cubicBezTo>
                    <a:pt x="1695" y="1008"/>
                    <a:pt x="1618" y="914"/>
                    <a:pt x="1692" y="714"/>
                  </a:cubicBezTo>
                  <a:cubicBezTo>
                    <a:pt x="1790" y="441"/>
                    <a:pt x="1811" y="154"/>
                    <a:pt x="1741" y="56"/>
                  </a:cubicBezTo>
                  <a:cubicBezTo>
                    <a:pt x="1731" y="41"/>
                    <a:pt x="1713" y="28"/>
                    <a:pt x="1695" y="28"/>
                  </a:cubicBezTo>
                  <a:cubicBezTo>
                    <a:pt x="1692" y="28"/>
                    <a:pt x="1690" y="28"/>
                    <a:pt x="1688" y="28"/>
                  </a:cubicBezTo>
                  <a:cubicBezTo>
                    <a:pt x="1639" y="28"/>
                    <a:pt x="1625" y="277"/>
                    <a:pt x="1618" y="382"/>
                  </a:cubicBezTo>
                  <a:cubicBezTo>
                    <a:pt x="1608" y="595"/>
                    <a:pt x="1601" y="781"/>
                    <a:pt x="1482" y="816"/>
                  </a:cubicBezTo>
                  <a:cubicBezTo>
                    <a:pt x="1470" y="819"/>
                    <a:pt x="1458" y="821"/>
                    <a:pt x="1446" y="821"/>
                  </a:cubicBezTo>
                  <a:cubicBezTo>
                    <a:pt x="1411" y="821"/>
                    <a:pt x="1376" y="806"/>
                    <a:pt x="1355" y="777"/>
                  </a:cubicBezTo>
                  <a:cubicBezTo>
                    <a:pt x="1250" y="665"/>
                    <a:pt x="1222" y="277"/>
                    <a:pt x="128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6146;p59">
              <a:extLst>
                <a:ext uri="{FF2B5EF4-FFF2-40B4-BE49-F238E27FC236}">
                  <a16:creationId xmlns:a16="http://schemas.microsoft.com/office/drawing/2014/main" id="{6B585A5D-E357-6FE7-F5D1-3B2EFB8E5858}"/>
                </a:ext>
              </a:extLst>
            </p:cNvPr>
            <p:cNvSpPr/>
            <p:nvPr/>
          </p:nvSpPr>
          <p:spPr>
            <a:xfrm>
              <a:off x="2580038" y="1723951"/>
              <a:ext cx="2105" cy="258"/>
            </a:xfrm>
            <a:custGeom>
              <a:avLst/>
              <a:gdLst/>
              <a:ahLst/>
              <a:cxnLst/>
              <a:rect l="l" t="t" r="r" b="b"/>
              <a:pathLst>
                <a:path w="155" h="19" extrusionOk="0">
                  <a:moveTo>
                    <a:pt x="1" y="1"/>
                  </a:moveTo>
                  <a:cubicBezTo>
                    <a:pt x="50" y="1"/>
                    <a:pt x="102" y="4"/>
                    <a:pt x="155" y="18"/>
                  </a:cubicBezTo>
                  <a:cubicBezTo>
                    <a:pt x="102" y="4"/>
                    <a:pt x="50"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6147;p59">
              <a:extLst>
                <a:ext uri="{FF2B5EF4-FFF2-40B4-BE49-F238E27FC236}">
                  <a16:creationId xmlns:a16="http://schemas.microsoft.com/office/drawing/2014/main" id="{908D2564-BC7A-9814-69F9-23FFF47852B7}"/>
                </a:ext>
              </a:extLst>
            </p:cNvPr>
            <p:cNvSpPr/>
            <p:nvPr/>
          </p:nvSpPr>
          <p:spPr>
            <a:xfrm>
              <a:off x="2573059" y="1725241"/>
              <a:ext cx="3096" cy="394"/>
            </a:xfrm>
            <a:custGeom>
              <a:avLst/>
              <a:gdLst/>
              <a:ahLst/>
              <a:cxnLst/>
              <a:rect l="l" t="t" r="r" b="b"/>
              <a:pathLst>
                <a:path w="228" h="29" extrusionOk="0">
                  <a:moveTo>
                    <a:pt x="228" y="0"/>
                  </a:moveTo>
                  <a:cubicBezTo>
                    <a:pt x="158" y="14"/>
                    <a:pt x="77" y="21"/>
                    <a:pt x="0" y="28"/>
                  </a:cubicBezTo>
                  <a:cubicBezTo>
                    <a:pt x="84" y="21"/>
                    <a:pt x="165" y="14"/>
                    <a:pt x="22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6148;p59">
              <a:extLst>
                <a:ext uri="{FF2B5EF4-FFF2-40B4-BE49-F238E27FC236}">
                  <a16:creationId xmlns:a16="http://schemas.microsoft.com/office/drawing/2014/main" id="{C166D15E-BF9C-E654-FE4A-6BE4EED399A3}"/>
                </a:ext>
              </a:extLst>
            </p:cNvPr>
            <p:cNvSpPr/>
            <p:nvPr/>
          </p:nvSpPr>
          <p:spPr>
            <a:xfrm>
              <a:off x="2579807" y="1723951"/>
              <a:ext cx="109" cy="14"/>
            </a:xfrm>
            <a:custGeom>
              <a:avLst/>
              <a:gdLst/>
              <a:ahLst/>
              <a:cxnLst/>
              <a:rect l="l" t="t" r="r" b="b"/>
              <a:pathLst>
                <a:path w="8" h="1" extrusionOk="0">
                  <a:moveTo>
                    <a:pt x="7"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6149;p59">
              <a:extLst>
                <a:ext uri="{FF2B5EF4-FFF2-40B4-BE49-F238E27FC236}">
                  <a16:creationId xmlns:a16="http://schemas.microsoft.com/office/drawing/2014/main" id="{7FD77DD0-D2FF-EA23-9724-691D17726331}"/>
                </a:ext>
              </a:extLst>
            </p:cNvPr>
            <p:cNvSpPr/>
            <p:nvPr/>
          </p:nvSpPr>
          <p:spPr>
            <a:xfrm>
              <a:off x="2580894" y="1715913"/>
              <a:ext cx="8242" cy="4915"/>
            </a:xfrm>
            <a:custGeom>
              <a:avLst/>
              <a:gdLst/>
              <a:ahLst/>
              <a:cxnLst/>
              <a:rect l="l" t="t" r="r" b="b"/>
              <a:pathLst>
                <a:path w="607" h="362" extrusionOk="0">
                  <a:moveTo>
                    <a:pt x="1" y="1"/>
                  </a:moveTo>
                  <a:cubicBezTo>
                    <a:pt x="120" y="33"/>
                    <a:pt x="382" y="176"/>
                    <a:pt x="606" y="361"/>
                  </a:cubicBezTo>
                  <a:cubicBezTo>
                    <a:pt x="382" y="173"/>
                    <a:pt x="120" y="33"/>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6150;p59">
              <a:extLst>
                <a:ext uri="{FF2B5EF4-FFF2-40B4-BE49-F238E27FC236}">
                  <a16:creationId xmlns:a16="http://schemas.microsoft.com/office/drawing/2014/main" id="{2D3113F1-C54C-2DC7-E5AB-E8ACCD1916B7}"/>
                </a:ext>
              </a:extLst>
            </p:cNvPr>
            <p:cNvSpPr/>
            <p:nvPr/>
          </p:nvSpPr>
          <p:spPr>
            <a:xfrm>
              <a:off x="2579034" y="1724236"/>
              <a:ext cx="122" cy="122"/>
            </a:xfrm>
            <a:custGeom>
              <a:avLst/>
              <a:gdLst/>
              <a:ahLst/>
              <a:cxnLst/>
              <a:rect l="l" t="t" r="r" b="b"/>
              <a:pathLst>
                <a:path w="9" h="9" extrusionOk="0">
                  <a:moveTo>
                    <a:pt x="8" y="1"/>
                  </a:moveTo>
                  <a:cubicBezTo>
                    <a:pt x="5" y="1"/>
                    <a:pt x="2" y="3"/>
                    <a:pt x="1" y="6"/>
                  </a:cubicBezTo>
                  <a:lnTo>
                    <a:pt x="1" y="6"/>
                  </a:lnTo>
                  <a:cubicBezTo>
                    <a:pt x="3" y="4"/>
                    <a:pt x="6" y="1"/>
                    <a:pt x="8" y="1"/>
                  </a:cubicBezTo>
                  <a:close/>
                  <a:moveTo>
                    <a:pt x="1" y="6"/>
                  </a:moveTo>
                  <a:lnTo>
                    <a:pt x="1" y="6"/>
                  </a:lnTo>
                  <a:cubicBezTo>
                    <a:pt x="1" y="7"/>
                    <a:pt x="0" y="8"/>
                    <a:pt x="0" y="8"/>
                  </a:cubicBezTo>
                  <a:cubicBezTo>
                    <a:pt x="0" y="8"/>
                    <a:pt x="1" y="8"/>
                    <a:pt x="1" y="8"/>
                  </a:cubicBezTo>
                  <a:cubicBezTo>
                    <a:pt x="1" y="7"/>
                    <a:pt x="1" y="7"/>
                    <a:pt x="1" y="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6151;p59">
              <a:extLst>
                <a:ext uri="{FF2B5EF4-FFF2-40B4-BE49-F238E27FC236}">
                  <a16:creationId xmlns:a16="http://schemas.microsoft.com/office/drawing/2014/main" id="{C4B650AA-2C50-5270-13C7-9397CF6700B1}"/>
                </a:ext>
              </a:extLst>
            </p:cNvPr>
            <p:cNvSpPr/>
            <p:nvPr/>
          </p:nvSpPr>
          <p:spPr>
            <a:xfrm>
              <a:off x="2570534" y="1714107"/>
              <a:ext cx="2390" cy="2200"/>
            </a:xfrm>
            <a:custGeom>
              <a:avLst/>
              <a:gdLst/>
              <a:ahLst/>
              <a:cxnLst/>
              <a:rect l="l" t="t" r="r" b="b"/>
              <a:pathLst>
                <a:path w="176" h="162" extrusionOk="0">
                  <a:moveTo>
                    <a:pt x="1" y="1"/>
                  </a:moveTo>
                  <a:cubicBezTo>
                    <a:pt x="60" y="32"/>
                    <a:pt x="116" y="78"/>
                    <a:pt x="155" y="137"/>
                  </a:cubicBezTo>
                  <a:lnTo>
                    <a:pt x="176" y="162"/>
                  </a:lnTo>
                  <a:lnTo>
                    <a:pt x="151" y="130"/>
                  </a:lnTo>
                  <a:cubicBezTo>
                    <a:pt x="116" y="81"/>
                    <a:pt x="74" y="43"/>
                    <a:pt x="25" y="8"/>
                  </a:cubicBez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6152;p59">
              <a:extLst>
                <a:ext uri="{FF2B5EF4-FFF2-40B4-BE49-F238E27FC236}">
                  <a16:creationId xmlns:a16="http://schemas.microsoft.com/office/drawing/2014/main" id="{08F45094-7F83-06D1-BAB8-90898B607A9E}"/>
                </a:ext>
              </a:extLst>
            </p:cNvPr>
            <p:cNvSpPr/>
            <p:nvPr/>
          </p:nvSpPr>
          <p:spPr>
            <a:xfrm>
              <a:off x="2576291" y="172524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6153;p59">
              <a:extLst>
                <a:ext uri="{FF2B5EF4-FFF2-40B4-BE49-F238E27FC236}">
                  <a16:creationId xmlns:a16="http://schemas.microsoft.com/office/drawing/2014/main" id="{736E488F-B6F6-CD50-40DF-0F8A8EB8F4A5}"/>
                </a:ext>
              </a:extLst>
            </p:cNvPr>
            <p:cNvSpPr/>
            <p:nvPr/>
          </p:nvSpPr>
          <p:spPr>
            <a:xfrm>
              <a:off x="2579427" y="1724046"/>
              <a:ext cx="54" cy="68"/>
            </a:xfrm>
            <a:custGeom>
              <a:avLst/>
              <a:gdLst/>
              <a:ahLst/>
              <a:cxnLst/>
              <a:rect l="l" t="t" r="r" b="b"/>
              <a:pathLst>
                <a:path w="4" h="5" extrusionOk="0">
                  <a:moveTo>
                    <a:pt x="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6154;p59">
              <a:extLst>
                <a:ext uri="{FF2B5EF4-FFF2-40B4-BE49-F238E27FC236}">
                  <a16:creationId xmlns:a16="http://schemas.microsoft.com/office/drawing/2014/main" id="{7982815B-8F29-DB68-83A8-4BEE2DEF24D9}"/>
                </a:ext>
              </a:extLst>
            </p:cNvPr>
            <p:cNvSpPr/>
            <p:nvPr/>
          </p:nvSpPr>
          <p:spPr>
            <a:xfrm>
              <a:off x="2086700" y="1392158"/>
              <a:ext cx="189338" cy="157838"/>
            </a:xfrm>
            <a:custGeom>
              <a:avLst/>
              <a:gdLst/>
              <a:ahLst/>
              <a:cxnLst/>
              <a:rect l="l" t="t" r="r" b="b"/>
              <a:pathLst>
                <a:path w="13945" h="11625" extrusionOk="0">
                  <a:moveTo>
                    <a:pt x="11107" y="0"/>
                  </a:moveTo>
                  <a:cubicBezTo>
                    <a:pt x="11045" y="0"/>
                    <a:pt x="11013" y="49"/>
                    <a:pt x="10969" y="138"/>
                  </a:cubicBezTo>
                  <a:cubicBezTo>
                    <a:pt x="10955" y="173"/>
                    <a:pt x="10934" y="205"/>
                    <a:pt x="10909" y="233"/>
                  </a:cubicBezTo>
                  <a:cubicBezTo>
                    <a:pt x="10885" y="257"/>
                    <a:pt x="10852" y="266"/>
                    <a:pt x="10814" y="266"/>
                  </a:cubicBezTo>
                  <a:cubicBezTo>
                    <a:pt x="10754" y="266"/>
                    <a:pt x="10679" y="242"/>
                    <a:pt x="10601" y="219"/>
                  </a:cubicBezTo>
                  <a:cubicBezTo>
                    <a:pt x="10577" y="212"/>
                    <a:pt x="10549" y="201"/>
                    <a:pt x="10524" y="198"/>
                  </a:cubicBezTo>
                  <a:cubicBezTo>
                    <a:pt x="10510" y="219"/>
                    <a:pt x="10489" y="240"/>
                    <a:pt x="10464" y="257"/>
                  </a:cubicBezTo>
                  <a:cubicBezTo>
                    <a:pt x="10450" y="264"/>
                    <a:pt x="10426" y="285"/>
                    <a:pt x="10422" y="292"/>
                  </a:cubicBezTo>
                  <a:cubicBezTo>
                    <a:pt x="10426" y="299"/>
                    <a:pt x="10429" y="306"/>
                    <a:pt x="10433" y="313"/>
                  </a:cubicBezTo>
                  <a:cubicBezTo>
                    <a:pt x="10475" y="366"/>
                    <a:pt x="10482" y="439"/>
                    <a:pt x="10454" y="499"/>
                  </a:cubicBezTo>
                  <a:cubicBezTo>
                    <a:pt x="10433" y="541"/>
                    <a:pt x="10391" y="565"/>
                    <a:pt x="10345" y="565"/>
                  </a:cubicBezTo>
                  <a:cubicBezTo>
                    <a:pt x="10314" y="565"/>
                    <a:pt x="10251" y="551"/>
                    <a:pt x="10202" y="460"/>
                  </a:cubicBezTo>
                  <a:cubicBezTo>
                    <a:pt x="10191" y="443"/>
                    <a:pt x="10174" y="429"/>
                    <a:pt x="10149" y="429"/>
                  </a:cubicBezTo>
                  <a:cubicBezTo>
                    <a:pt x="10086" y="429"/>
                    <a:pt x="9992" y="502"/>
                    <a:pt x="9936" y="593"/>
                  </a:cubicBezTo>
                  <a:cubicBezTo>
                    <a:pt x="9904" y="646"/>
                    <a:pt x="9862" y="695"/>
                    <a:pt x="9810" y="733"/>
                  </a:cubicBezTo>
                  <a:cubicBezTo>
                    <a:pt x="9866" y="789"/>
                    <a:pt x="9890" y="866"/>
                    <a:pt x="9876" y="943"/>
                  </a:cubicBezTo>
                  <a:cubicBezTo>
                    <a:pt x="9869" y="1038"/>
                    <a:pt x="9803" y="1118"/>
                    <a:pt x="9712" y="1146"/>
                  </a:cubicBezTo>
                  <a:cubicBezTo>
                    <a:pt x="9699" y="1150"/>
                    <a:pt x="9686" y="1152"/>
                    <a:pt x="9673" y="1152"/>
                  </a:cubicBezTo>
                  <a:cubicBezTo>
                    <a:pt x="9652" y="1152"/>
                    <a:pt x="9631" y="1147"/>
                    <a:pt x="9614" y="1136"/>
                  </a:cubicBezTo>
                  <a:cubicBezTo>
                    <a:pt x="9547" y="1094"/>
                    <a:pt x="9530" y="996"/>
                    <a:pt x="9512" y="901"/>
                  </a:cubicBezTo>
                  <a:cubicBezTo>
                    <a:pt x="9509" y="866"/>
                    <a:pt x="9498" y="831"/>
                    <a:pt x="9488" y="796"/>
                  </a:cubicBezTo>
                  <a:cubicBezTo>
                    <a:pt x="9481" y="798"/>
                    <a:pt x="9473" y="799"/>
                    <a:pt x="9466" y="799"/>
                  </a:cubicBezTo>
                  <a:cubicBezTo>
                    <a:pt x="9456" y="799"/>
                    <a:pt x="9446" y="797"/>
                    <a:pt x="9435" y="793"/>
                  </a:cubicBezTo>
                  <a:lnTo>
                    <a:pt x="9435" y="793"/>
                  </a:lnTo>
                  <a:cubicBezTo>
                    <a:pt x="9442" y="807"/>
                    <a:pt x="9442" y="821"/>
                    <a:pt x="9442" y="838"/>
                  </a:cubicBezTo>
                  <a:cubicBezTo>
                    <a:pt x="9439" y="884"/>
                    <a:pt x="9407" y="926"/>
                    <a:pt x="9362" y="940"/>
                  </a:cubicBezTo>
                  <a:cubicBezTo>
                    <a:pt x="9329" y="953"/>
                    <a:pt x="9294" y="959"/>
                    <a:pt x="9260" y="959"/>
                  </a:cubicBezTo>
                  <a:cubicBezTo>
                    <a:pt x="9200" y="959"/>
                    <a:pt x="9141" y="939"/>
                    <a:pt x="9092" y="901"/>
                  </a:cubicBezTo>
                  <a:cubicBezTo>
                    <a:pt x="9059" y="871"/>
                    <a:pt x="9014" y="860"/>
                    <a:pt x="8968" y="860"/>
                  </a:cubicBezTo>
                  <a:cubicBezTo>
                    <a:pt x="8909" y="860"/>
                    <a:pt x="8847" y="878"/>
                    <a:pt x="8802" y="898"/>
                  </a:cubicBezTo>
                  <a:cubicBezTo>
                    <a:pt x="8830" y="919"/>
                    <a:pt x="8875" y="940"/>
                    <a:pt x="8903" y="957"/>
                  </a:cubicBezTo>
                  <a:cubicBezTo>
                    <a:pt x="9022" y="1024"/>
                    <a:pt x="9082" y="1062"/>
                    <a:pt x="9096" y="1118"/>
                  </a:cubicBezTo>
                  <a:cubicBezTo>
                    <a:pt x="9103" y="1146"/>
                    <a:pt x="9092" y="1178"/>
                    <a:pt x="9071" y="1199"/>
                  </a:cubicBezTo>
                  <a:cubicBezTo>
                    <a:pt x="9054" y="1212"/>
                    <a:pt x="9036" y="1217"/>
                    <a:pt x="9017" y="1217"/>
                  </a:cubicBezTo>
                  <a:cubicBezTo>
                    <a:pt x="8984" y="1217"/>
                    <a:pt x="8948" y="1202"/>
                    <a:pt x="8907" y="1185"/>
                  </a:cubicBezTo>
                  <a:cubicBezTo>
                    <a:pt x="8875" y="1171"/>
                    <a:pt x="8844" y="1160"/>
                    <a:pt x="8812" y="1153"/>
                  </a:cubicBezTo>
                  <a:cubicBezTo>
                    <a:pt x="8783" y="1174"/>
                    <a:pt x="8750" y="1184"/>
                    <a:pt x="8717" y="1184"/>
                  </a:cubicBezTo>
                  <a:cubicBezTo>
                    <a:pt x="8695" y="1184"/>
                    <a:pt x="8672" y="1179"/>
                    <a:pt x="8651" y="1171"/>
                  </a:cubicBezTo>
                  <a:cubicBezTo>
                    <a:pt x="8585" y="1150"/>
                    <a:pt x="8525" y="1111"/>
                    <a:pt x="8476" y="1059"/>
                  </a:cubicBezTo>
                  <a:lnTo>
                    <a:pt x="8476" y="1059"/>
                  </a:lnTo>
                  <a:cubicBezTo>
                    <a:pt x="8522" y="1122"/>
                    <a:pt x="8511" y="1206"/>
                    <a:pt x="8504" y="1276"/>
                  </a:cubicBezTo>
                  <a:cubicBezTo>
                    <a:pt x="8501" y="1311"/>
                    <a:pt x="8497" y="1349"/>
                    <a:pt x="8497" y="1384"/>
                  </a:cubicBezTo>
                  <a:cubicBezTo>
                    <a:pt x="8504" y="1440"/>
                    <a:pt x="8476" y="1497"/>
                    <a:pt x="8424" y="1521"/>
                  </a:cubicBezTo>
                  <a:cubicBezTo>
                    <a:pt x="8405" y="1527"/>
                    <a:pt x="8387" y="1531"/>
                    <a:pt x="8368" y="1531"/>
                  </a:cubicBezTo>
                  <a:cubicBezTo>
                    <a:pt x="8325" y="1531"/>
                    <a:pt x="8284" y="1514"/>
                    <a:pt x="8252" y="1483"/>
                  </a:cubicBezTo>
                  <a:cubicBezTo>
                    <a:pt x="8185" y="1426"/>
                    <a:pt x="8161" y="1335"/>
                    <a:pt x="8182" y="1251"/>
                  </a:cubicBezTo>
                  <a:cubicBezTo>
                    <a:pt x="8185" y="1244"/>
                    <a:pt x="8189" y="1237"/>
                    <a:pt x="8189" y="1230"/>
                  </a:cubicBezTo>
                  <a:cubicBezTo>
                    <a:pt x="8185" y="1229"/>
                    <a:pt x="8180" y="1229"/>
                    <a:pt x="8174" y="1229"/>
                  </a:cubicBezTo>
                  <a:cubicBezTo>
                    <a:pt x="8137" y="1229"/>
                    <a:pt x="8060" y="1249"/>
                    <a:pt x="7972" y="1304"/>
                  </a:cubicBezTo>
                  <a:cubicBezTo>
                    <a:pt x="7955" y="1314"/>
                    <a:pt x="7922" y="1333"/>
                    <a:pt x="7887" y="1333"/>
                  </a:cubicBezTo>
                  <a:cubicBezTo>
                    <a:pt x="7871" y="1333"/>
                    <a:pt x="7854" y="1329"/>
                    <a:pt x="7839" y="1318"/>
                  </a:cubicBezTo>
                  <a:cubicBezTo>
                    <a:pt x="7790" y="1279"/>
                    <a:pt x="7804" y="1216"/>
                    <a:pt x="7825" y="1143"/>
                  </a:cubicBezTo>
                  <a:cubicBezTo>
                    <a:pt x="7839" y="1083"/>
                    <a:pt x="7860" y="999"/>
                    <a:pt x="7839" y="957"/>
                  </a:cubicBezTo>
                  <a:cubicBezTo>
                    <a:pt x="7834" y="945"/>
                    <a:pt x="7829" y="937"/>
                    <a:pt x="7812" y="937"/>
                  </a:cubicBezTo>
                  <a:cubicBezTo>
                    <a:pt x="7794" y="937"/>
                    <a:pt x="7762" y="946"/>
                    <a:pt x="7699" y="971"/>
                  </a:cubicBezTo>
                  <a:cubicBezTo>
                    <a:pt x="7643" y="996"/>
                    <a:pt x="7587" y="1013"/>
                    <a:pt x="7531" y="1027"/>
                  </a:cubicBezTo>
                  <a:lnTo>
                    <a:pt x="7503" y="1034"/>
                  </a:lnTo>
                  <a:cubicBezTo>
                    <a:pt x="7464" y="1038"/>
                    <a:pt x="7426" y="1048"/>
                    <a:pt x="7398" y="1055"/>
                  </a:cubicBezTo>
                  <a:lnTo>
                    <a:pt x="7415" y="1073"/>
                  </a:lnTo>
                  <a:cubicBezTo>
                    <a:pt x="7496" y="1160"/>
                    <a:pt x="7524" y="1279"/>
                    <a:pt x="7478" y="1356"/>
                  </a:cubicBezTo>
                  <a:cubicBezTo>
                    <a:pt x="7451" y="1406"/>
                    <a:pt x="7401" y="1436"/>
                    <a:pt x="7347" y="1436"/>
                  </a:cubicBezTo>
                  <a:cubicBezTo>
                    <a:pt x="7332" y="1436"/>
                    <a:pt x="7318" y="1434"/>
                    <a:pt x="7303" y="1430"/>
                  </a:cubicBezTo>
                  <a:cubicBezTo>
                    <a:pt x="7275" y="1425"/>
                    <a:pt x="7255" y="1424"/>
                    <a:pt x="7240" y="1424"/>
                  </a:cubicBezTo>
                  <a:cubicBezTo>
                    <a:pt x="7211" y="1424"/>
                    <a:pt x="7205" y="1430"/>
                    <a:pt x="7205" y="1430"/>
                  </a:cubicBezTo>
                  <a:cubicBezTo>
                    <a:pt x="7205" y="1430"/>
                    <a:pt x="7195" y="1440"/>
                    <a:pt x="7202" y="1490"/>
                  </a:cubicBezTo>
                  <a:cubicBezTo>
                    <a:pt x="7216" y="1574"/>
                    <a:pt x="7153" y="1654"/>
                    <a:pt x="7065" y="1665"/>
                  </a:cubicBezTo>
                  <a:cubicBezTo>
                    <a:pt x="7057" y="1666"/>
                    <a:pt x="7048" y="1667"/>
                    <a:pt x="7040" y="1667"/>
                  </a:cubicBezTo>
                  <a:cubicBezTo>
                    <a:pt x="6962" y="1667"/>
                    <a:pt x="6892" y="1610"/>
                    <a:pt x="6876" y="1528"/>
                  </a:cubicBezTo>
                  <a:cubicBezTo>
                    <a:pt x="6863" y="1520"/>
                    <a:pt x="6846" y="1516"/>
                    <a:pt x="6828" y="1516"/>
                  </a:cubicBezTo>
                  <a:cubicBezTo>
                    <a:pt x="6822" y="1516"/>
                    <a:pt x="6816" y="1517"/>
                    <a:pt x="6810" y="1518"/>
                  </a:cubicBezTo>
                  <a:cubicBezTo>
                    <a:pt x="6740" y="1518"/>
                    <a:pt x="6673" y="1549"/>
                    <a:pt x="6628" y="1605"/>
                  </a:cubicBezTo>
                  <a:cubicBezTo>
                    <a:pt x="6586" y="1661"/>
                    <a:pt x="6537" y="1710"/>
                    <a:pt x="6484" y="1756"/>
                  </a:cubicBezTo>
                  <a:cubicBezTo>
                    <a:pt x="6414" y="1815"/>
                    <a:pt x="6351" y="1868"/>
                    <a:pt x="6351" y="1920"/>
                  </a:cubicBezTo>
                  <a:cubicBezTo>
                    <a:pt x="6365" y="1917"/>
                    <a:pt x="6386" y="1906"/>
                    <a:pt x="6404" y="1899"/>
                  </a:cubicBezTo>
                  <a:cubicBezTo>
                    <a:pt x="6453" y="1875"/>
                    <a:pt x="6519" y="1846"/>
                    <a:pt x="6587" y="1846"/>
                  </a:cubicBezTo>
                  <a:cubicBezTo>
                    <a:pt x="6610" y="1846"/>
                    <a:pt x="6633" y="1849"/>
                    <a:pt x="6656" y="1857"/>
                  </a:cubicBezTo>
                  <a:cubicBezTo>
                    <a:pt x="6799" y="1903"/>
                    <a:pt x="6768" y="2001"/>
                    <a:pt x="6754" y="2036"/>
                  </a:cubicBezTo>
                  <a:cubicBezTo>
                    <a:pt x="6754" y="2043"/>
                    <a:pt x="6750" y="2053"/>
                    <a:pt x="6750" y="2060"/>
                  </a:cubicBezTo>
                  <a:lnTo>
                    <a:pt x="6754" y="2064"/>
                  </a:lnTo>
                  <a:cubicBezTo>
                    <a:pt x="6810" y="2116"/>
                    <a:pt x="6834" y="2193"/>
                    <a:pt x="6820" y="2267"/>
                  </a:cubicBezTo>
                  <a:cubicBezTo>
                    <a:pt x="6813" y="2305"/>
                    <a:pt x="6789" y="2337"/>
                    <a:pt x="6750" y="2351"/>
                  </a:cubicBezTo>
                  <a:cubicBezTo>
                    <a:pt x="6740" y="2353"/>
                    <a:pt x="6729" y="2354"/>
                    <a:pt x="6718" y="2354"/>
                  </a:cubicBezTo>
                  <a:cubicBezTo>
                    <a:pt x="6679" y="2354"/>
                    <a:pt x="6641" y="2339"/>
                    <a:pt x="6614" y="2309"/>
                  </a:cubicBezTo>
                  <a:cubicBezTo>
                    <a:pt x="6561" y="2260"/>
                    <a:pt x="6512" y="2237"/>
                    <a:pt x="6482" y="2237"/>
                  </a:cubicBezTo>
                  <a:cubicBezTo>
                    <a:pt x="6477" y="2237"/>
                    <a:pt x="6473" y="2238"/>
                    <a:pt x="6470" y="2239"/>
                  </a:cubicBezTo>
                  <a:cubicBezTo>
                    <a:pt x="6446" y="2249"/>
                    <a:pt x="6446" y="2281"/>
                    <a:pt x="6442" y="2302"/>
                  </a:cubicBezTo>
                  <a:cubicBezTo>
                    <a:pt x="6432" y="2368"/>
                    <a:pt x="6404" y="2410"/>
                    <a:pt x="6358" y="2421"/>
                  </a:cubicBezTo>
                  <a:cubicBezTo>
                    <a:pt x="6350" y="2423"/>
                    <a:pt x="6342" y="2424"/>
                    <a:pt x="6334" y="2424"/>
                  </a:cubicBezTo>
                  <a:cubicBezTo>
                    <a:pt x="6264" y="2424"/>
                    <a:pt x="6203" y="2343"/>
                    <a:pt x="6127" y="2242"/>
                  </a:cubicBezTo>
                  <a:lnTo>
                    <a:pt x="6085" y="2193"/>
                  </a:lnTo>
                  <a:cubicBezTo>
                    <a:pt x="6067" y="2211"/>
                    <a:pt x="6050" y="2228"/>
                    <a:pt x="6032" y="2253"/>
                  </a:cubicBezTo>
                  <a:cubicBezTo>
                    <a:pt x="5998" y="2298"/>
                    <a:pt x="5938" y="2370"/>
                    <a:pt x="5867" y="2370"/>
                  </a:cubicBezTo>
                  <a:cubicBezTo>
                    <a:pt x="5844" y="2370"/>
                    <a:pt x="5819" y="2363"/>
                    <a:pt x="5794" y="2344"/>
                  </a:cubicBezTo>
                  <a:cubicBezTo>
                    <a:pt x="5693" y="2267"/>
                    <a:pt x="5773" y="2144"/>
                    <a:pt x="5836" y="2046"/>
                  </a:cubicBezTo>
                  <a:cubicBezTo>
                    <a:pt x="5868" y="1997"/>
                    <a:pt x="5927" y="1903"/>
                    <a:pt x="5910" y="1875"/>
                  </a:cubicBezTo>
                  <a:lnTo>
                    <a:pt x="5910" y="1875"/>
                  </a:lnTo>
                  <a:cubicBezTo>
                    <a:pt x="5885" y="1903"/>
                    <a:pt x="5864" y="1927"/>
                    <a:pt x="5843" y="1959"/>
                  </a:cubicBezTo>
                  <a:cubicBezTo>
                    <a:pt x="5798" y="2022"/>
                    <a:pt x="5745" y="2085"/>
                    <a:pt x="5689" y="2144"/>
                  </a:cubicBezTo>
                  <a:cubicBezTo>
                    <a:pt x="5605" y="2221"/>
                    <a:pt x="5507" y="2284"/>
                    <a:pt x="5402" y="2323"/>
                  </a:cubicBezTo>
                  <a:lnTo>
                    <a:pt x="5357" y="2340"/>
                  </a:lnTo>
                  <a:cubicBezTo>
                    <a:pt x="5371" y="2361"/>
                    <a:pt x="5378" y="2386"/>
                    <a:pt x="5374" y="2410"/>
                  </a:cubicBezTo>
                  <a:cubicBezTo>
                    <a:pt x="5367" y="2470"/>
                    <a:pt x="5311" y="2508"/>
                    <a:pt x="5252" y="2547"/>
                  </a:cubicBezTo>
                  <a:cubicBezTo>
                    <a:pt x="5192" y="2585"/>
                    <a:pt x="5136" y="2624"/>
                    <a:pt x="5122" y="2676"/>
                  </a:cubicBezTo>
                  <a:lnTo>
                    <a:pt x="5119" y="2683"/>
                  </a:lnTo>
                  <a:cubicBezTo>
                    <a:pt x="5292" y="2591"/>
                    <a:pt x="5395" y="2566"/>
                    <a:pt x="5458" y="2566"/>
                  </a:cubicBezTo>
                  <a:cubicBezTo>
                    <a:pt x="5510" y="2566"/>
                    <a:pt x="5535" y="2583"/>
                    <a:pt x="5549" y="2592"/>
                  </a:cubicBezTo>
                  <a:cubicBezTo>
                    <a:pt x="5577" y="2612"/>
                    <a:pt x="5617" y="2634"/>
                    <a:pt x="5660" y="2634"/>
                  </a:cubicBezTo>
                  <a:cubicBezTo>
                    <a:pt x="5699" y="2634"/>
                    <a:pt x="5742" y="2616"/>
                    <a:pt x="5780" y="2561"/>
                  </a:cubicBezTo>
                  <a:cubicBezTo>
                    <a:pt x="5822" y="2494"/>
                    <a:pt x="5892" y="2449"/>
                    <a:pt x="5973" y="2435"/>
                  </a:cubicBezTo>
                  <a:cubicBezTo>
                    <a:pt x="5981" y="2434"/>
                    <a:pt x="5988" y="2434"/>
                    <a:pt x="5996" y="2434"/>
                  </a:cubicBezTo>
                  <a:cubicBezTo>
                    <a:pt x="6079" y="2434"/>
                    <a:pt x="6157" y="2468"/>
                    <a:pt x="6218" y="2526"/>
                  </a:cubicBezTo>
                  <a:cubicBezTo>
                    <a:pt x="6242" y="2547"/>
                    <a:pt x="6260" y="2578"/>
                    <a:pt x="6263" y="2613"/>
                  </a:cubicBezTo>
                  <a:cubicBezTo>
                    <a:pt x="6260" y="2662"/>
                    <a:pt x="6239" y="2711"/>
                    <a:pt x="6197" y="2743"/>
                  </a:cubicBezTo>
                  <a:cubicBezTo>
                    <a:pt x="6148" y="2799"/>
                    <a:pt x="6151" y="2802"/>
                    <a:pt x="6172" y="2823"/>
                  </a:cubicBezTo>
                  <a:cubicBezTo>
                    <a:pt x="6253" y="2904"/>
                    <a:pt x="6221" y="2977"/>
                    <a:pt x="6207" y="2998"/>
                  </a:cubicBezTo>
                  <a:cubicBezTo>
                    <a:pt x="6171" y="3051"/>
                    <a:pt x="6111" y="3082"/>
                    <a:pt x="6048" y="3082"/>
                  </a:cubicBezTo>
                  <a:cubicBezTo>
                    <a:pt x="6031" y="3082"/>
                    <a:pt x="6014" y="3080"/>
                    <a:pt x="5997" y="3075"/>
                  </a:cubicBezTo>
                  <a:cubicBezTo>
                    <a:pt x="5945" y="3065"/>
                    <a:pt x="5906" y="3016"/>
                    <a:pt x="5906" y="2960"/>
                  </a:cubicBezTo>
                  <a:cubicBezTo>
                    <a:pt x="5903" y="2921"/>
                    <a:pt x="5875" y="2886"/>
                    <a:pt x="5836" y="2876"/>
                  </a:cubicBezTo>
                  <a:cubicBezTo>
                    <a:pt x="5832" y="2875"/>
                    <a:pt x="5829" y="2875"/>
                    <a:pt x="5826" y="2875"/>
                  </a:cubicBezTo>
                  <a:cubicBezTo>
                    <a:pt x="5817" y="2875"/>
                    <a:pt x="5815" y="2878"/>
                    <a:pt x="5812" y="2886"/>
                  </a:cubicBezTo>
                  <a:cubicBezTo>
                    <a:pt x="5780" y="2942"/>
                    <a:pt x="5665" y="3131"/>
                    <a:pt x="5500" y="3149"/>
                  </a:cubicBezTo>
                  <a:cubicBezTo>
                    <a:pt x="5448" y="3152"/>
                    <a:pt x="5343" y="3299"/>
                    <a:pt x="5343" y="3478"/>
                  </a:cubicBezTo>
                  <a:cubicBezTo>
                    <a:pt x="5346" y="3527"/>
                    <a:pt x="5332" y="3573"/>
                    <a:pt x="5297" y="3608"/>
                  </a:cubicBezTo>
                  <a:cubicBezTo>
                    <a:pt x="5269" y="3630"/>
                    <a:pt x="5235" y="3641"/>
                    <a:pt x="5200" y="3641"/>
                  </a:cubicBezTo>
                  <a:cubicBezTo>
                    <a:pt x="5192" y="3641"/>
                    <a:pt x="5183" y="3640"/>
                    <a:pt x="5175" y="3639"/>
                  </a:cubicBezTo>
                  <a:lnTo>
                    <a:pt x="5143" y="3639"/>
                  </a:lnTo>
                  <a:cubicBezTo>
                    <a:pt x="5143" y="3643"/>
                    <a:pt x="5140" y="3650"/>
                    <a:pt x="5140" y="3657"/>
                  </a:cubicBezTo>
                  <a:cubicBezTo>
                    <a:pt x="5119" y="3881"/>
                    <a:pt x="4769" y="4241"/>
                    <a:pt x="4618" y="4385"/>
                  </a:cubicBezTo>
                  <a:cubicBezTo>
                    <a:pt x="4510" y="4490"/>
                    <a:pt x="4527" y="4528"/>
                    <a:pt x="4545" y="4584"/>
                  </a:cubicBezTo>
                  <a:cubicBezTo>
                    <a:pt x="4573" y="4644"/>
                    <a:pt x="4573" y="4714"/>
                    <a:pt x="4541" y="4773"/>
                  </a:cubicBezTo>
                  <a:cubicBezTo>
                    <a:pt x="4497" y="4856"/>
                    <a:pt x="4411" y="4875"/>
                    <a:pt x="4326" y="4875"/>
                  </a:cubicBezTo>
                  <a:cubicBezTo>
                    <a:pt x="4289" y="4875"/>
                    <a:pt x="4252" y="4871"/>
                    <a:pt x="4219" y="4868"/>
                  </a:cubicBezTo>
                  <a:cubicBezTo>
                    <a:pt x="4198" y="4866"/>
                    <a:pt x="4177" y="4865"/>
                    <a:pt x="4156" y="4865"/>
                  </a:cubicBezTo>
                  <a:cubicBezTo>
                    <a:pt x="4136" y="4865"/>
                    <a:pt x="4116" y="4866"/>
                    <a:pt x="4096" y="4868"/>
                  </a:cubicBezTo>
                  <a:cubicBezTo>
                    <a:pt x="4089" y="4917"/>
                    <a:pt x="4089" y="4969"/>
                    <a:pt x="4096" y="5018"/>
                  </a:cubicBezTo>
                  <a:cubicBezTo>
                    <a:pt x="4103" y="5144"/>
                    <a:pt x="4117" y="5288"/>
                    <a:pt x="4026" y="5368"/>
                  </a:cubicBezTo>
                  <a:cubicBezTo>
                    <a:pt x="3981" y="5407"/>
                    <a:pt x="3988" y="5449"/>
                    <a:pt x="4019" y="5543"/>
                  </a:cubicBezTo>
                  <a:cubicBezTo>
                    <a:pt x="4037" y="5589"/>
                    <a:pt x="4047" y="5638"/>
                    <a:pt x="4047" y="5687"/>
                  </a:cubicBezTo>
                  <a:cubicBezTo>
                    <a:pt x="4051" y="5719"/>
                    <a:pt x="4037" y="5750"/>
                    <a:pt x="4012" y="5771"/>
                  </a:cubicBezTo>
                  <a:cubicBezTo>
                    <a:pt x="3989" y="5789"/>
                    <a:pt x="3961" y="5796"/>
                    <a:pt x="3929" y="5796"/>
                  </a:cubicBezTo>
                  <a:cubicBezTo>
                    <a:pt x="3894" y="5796"/>
                    <a:pt x="3854" y="5787"/>
                    <a:pt x="3813" y="5778"/>
                  </a:cubicBezTo>
                  <a:cubicBezTo>
                    <a:pt x="3778" y="5768"/>
                    <a:pt x="3743" y="5761"/>
                    <a:pt x="3704" y="5761"/>
                  </a:cubicBezTo>
                  <a:cubicBezTo>
                    <a:pt x="3673" y="5883"/>
                    <a:pt x="3508" y="5894"/>
                    <a:pt x="3389" y="5904"/>
                  </a:cubicBezTo>
                  <a:lnTo>
                    <a:pt x="3340" y="5911"/>
                  </a:lnTo>
                  <a:cubicBezTo>
                    <a:pt x="3424" y="5995"/>
                    <a:pt x="3515" y="6076"/>
                    <a:pt x="3613" y="6146"/>
                  </a:cubicBezTo>
                  <a:cubicBezTo>
                    <a:pt x="3694" y="6209"/>
                    <a:pt x="3680" y="6279"/>
                    <a:pt x="3669" y="6303"/>
                  </a:cubicBezTo>
                  <a:cubicBezTo>
                    <a:pt x="3646" y="6370"/>
                    <a:pt x="3566" y="6401"/>
                    <a:pt x="3498" y="6401"/>
                  </a:cubicBezTo>
                  <a:cubicBezTo>
                    <a:pt x="3494" y="6401"/>
                    <a:pt x="3491" y="6401"/>
                    <a:pt x="3487" y="6401"/>
                  </a:cubicBezTo>
                  <a:cubicBezTo>
                    <a:pt x="3421" y="6398"/>
                    <a:pt x="3365" y="6359"/>
                    <a:pt x="3340" y="6300"/>
                  </a:cubicBezTo>
                  <a:cubicBezTo>
                    <a:pt x="3291" y="6321"/>
                    <a:pt x="3242" y="6352"/>
                    <a:pt x="3193" y="6384"/>
                  </a:cubicBezTo>
                  <a:cubicBezTo>
                    <a:pt x="3113" y="6436"/>
                    <a:pt x="3029" y="6482"/>
                    <a:pt x="2945" y="6524"/>
                  </a:cubicBezTo>
                  <a:cubicBezTo>
                    <a:pt x="2864" y="6559"/>
                    <a:pt x="2808" y="6625"/>
                    <a:pt x="2784" y="6706"/>
                  </a:cubicBezTo>
                  <a:cubicBezTo>
                    <a:pt x="2756" y="6779"/>
                    <a:pt x="2717" y="6874"/>
                    <a:pt x="2581" y="6877"/>
                  </a:cubicBezTo>
                  <a:cubicBezTo>
                    <a:pt x="2525" y="6881"/>
                    <a:pt x="2504" y="6923"/>
                    <a:pt x="2469" y="7045"/>
                  </a:cubicBezTo>
                  <a:cubicBezTo>
                    <a:pt x="2448" y="7129"/>
                    <a:pt x="2423" y="7224"/>
                    <a:pt x="2350" y="7276"/>
                  </a:cubicBezTo>
                  <a:cubicBezTo>
                    <a:pt x="2324" y="7296"/>
                    <a:pt x="2295" y="7307"/>
                    <a:pt x="2265" y="7307"/>
                  </a:cubicBezTo>
                  <a:cubicBezTo>
                    <a:pt x="2257" y="7307"/>
                    <a:pt x="2249" y="7306"/>
                    <a:pt x="2241" y="7304"/>
                  </a:cubicBezTo>
                  <a:cubicBezTo>
                    <a:pt x="2182" y="7290"/>
                    <a:pt x="2157" y="7234"/>
                    <a:pt x="2132" y="7182"/>
                  </a:cubicBezTo>
                  <a:cubicBezTo>
                    <a:pt x="2094" y="7105"/>
                    <a:pt x="2069" y="7059"/>
                    <a:pt x="2006" y="7056"/>
                  </a:cubicBezTo>
                  <a:cubicBezTo>
                    <a:pt x="1954" y="7056"/>
                    <a:pt x="1929" y="7063"/>
                    <a:pt x="1926" y="7073"/>
                  </a:cubicBezTo>
                  <a:cubicBezTo>
                    <a:pt x="1915" y="7094"/>
                    <a:pt x="1926" y="7157"/>
                    <a:pt x="1999" y="7259"/>
                  </a:cubicBezTo>
                  <a:cubicBezTo>
                    <a:pt x="2013" y="7283"/>
                    <a:pt x="2055" y="7339"/>
                    <a:pt x="2031" y="7399"/>
                  </a:cubicBezTo>
                  <a:cubicBezTo>
                    <a:pt x="2003" y="7455"/>
                    <a:pt x="1940" y="7462"/>
                    <a:pt x="1873" y="7465"/>
                  </a:cubicBezTo>
                  <a:cubicBezTo>
                    <a:pt x="1807" y="7472"/>
                    <a:pt x="1733" y="7479"/>
                    <a:pt x="1698" y="7525"/>
                  </a:cubicBezTo>
                  <a:cubicBezTo>
                    <a:pt x="1621" y="7619"/>
                    <a:pt x="1488" y="7640"/>
                    <a:pt x="1369" y="7654"/>
                  </a:cubicBezTo>
                  <a:cubicBezTo>
                    <a:pt x="1292" y="7665"/>
                    <a:pt x="1212" y="7679"/>
                    <a:pt x="1180" y="7711"/>
                  </a:cubicBezTo>
                  <a:cubicBezTo>
                    <a:pt x="1208" y="7725"/>
                    <a:pt x="1240" y="7735"/>
                    <a:pt x="1271" y="7746"/>
                  </a:cubicBezTo>
                  <a:cubicBezTo>
                    <a:pt x="1352" y="7774"/>
                    <a:pt x="1436" y="7802"/>
                    <a:pt x="1471" y="7865"/>
                  </a:cubicBezTo>
                  <a:cubicBezTo>
                    <a:pt x="1488" y="7896"/>
                    <a:pt x="1485" y="7938"/>
                    <a:pt x="1464" y="7966"/>
                  </a:cubicBezTo>
                  <a:cubicBezTo>
                    <a:pt x="1435" y="8002"/>
                    <a:pt x="1368" y="8015"/>
                    <a:pt x="1286" y="8015"/>
                  </a:cubicBezTo>
                  <a:cubicBezTo>
                    <a:pt x="1171" y="8015"/>
                    <a:pt x="1027" y="7989"/>
                    <a:pt x="928" y="7966"/>
                  </a:cubicBezTo>
                  <a:cubicBezTo>
                    <a:pt x="921" y="7965"/>
                    <a:pt x="915" y="7964"/>
                    <a:pt x="909" y="7964"/>
                  </a:cubicBezTo>
                  <a:cubicBezTo>
                    <a:pt x="886" y="7964"/>
                    <a:pt x="876" y="7979"/>
                    <a:pt x="848" y="8033"/>
                  </a:cubicBezTo>
                  <a:cubicBezTo>
                    <a:pt x="820" y="8083"/>
                    <a:pt x="775" y="8166"/>
                    <a:pt x="676" y="8166"/>
                  </a:cubicBezTo>
                  <a:cubicBezTo>
                    <a:pt x="664" y="8166"/>
                    <a:pt x="651" y="8165"/>
                    <a:pt x="638" y="8162"/>
                  </a:cubicBezTo>
                  <a:cubicBezTo>
                    <a:pt x="629" y="8161"/>
                    <a:pt x="619" y="8160"/>
                    <a:pt x="610" y="8160"/>
                  </a:cubicBezTo>
                  <a:cubicBezTo>
                    <a:pt x="543" y="8160"/>
                    <a:pt x="479" y="8194"/>
                    <a:pt x="442" y="8250"/>
                  </a:cubicBezTo>
                  <a:cubicBezTo>
                    <a:pt x="428" y="8267"/>
                    <a:pt x="431" y="8292"/>
                    <a:pt x="449" y="8302"/>
                  </a:cubicBezTo>
                  <a:cubicBezTo>
                    <a:pt x="533" y="8386"/>
                    <a:pt x="491" y="8453"/>
                    <a:pt x="477" y="8470"/>
                  </a:cubicBezTo>
                  <a:cubicBezTo>
                    <a:pt x="451" y="8502"/>
                    <a:pt x="403" y="8517"/>
                    <a:pt x="349" y="8517"/>
                  </a:cubicBezTo>
                  <a:cubicBezTo>
                    <a:pt x="286" y="8517"/>
                    <a:pt x="214" y="8497"/>
                    <a:pt x="162" y="8463"/>
                  </a:cubicBezTo>
                  <a:cubicBezTo>
                    <a:pt x="156" y="8458"/>
                    <a:pt x="151" y="8455"/>
                    <a:pt x="145" y="8455"/>
                  </a:cubicBezTo>
                  <a:cubicBezTo>
                    <a:pt x="142" y="8455"/>
                    <a:pt x="140" y="8455"/>
                    <a:pt x="137" y="8456"/>
                  </a:cubicBezTo>
                  <a:cubicBezTo>
                    <a:pt x="95" y="8474"/>
                    <a:pt x="42" y="8561"/>
                    <a:pt x="11" y="8666"/>
                  </a:cubicBezTo>
                  <a:cubicBezTo>
                    <a:pt x="0" y="8701"/>
                    <a:pt x="53" y="8743"/>
                    <a:pt x="116" y="8785"/>
                  </a:cubicBezTo>
                  <a:cubicBezTo>
                    <a:pt x="179" y="8831"/>
                    <a:pt x="232" y="8866"/>
                    <a:pt x="225" y="8932"/>
                  </a:cubicBezTo>
                  <a:cubicBezTo>
                    <a:pt x="211" y="8978"/>
                    <a:pt x="183" y="9020"/>
                    <a:pt x="148" y="9048"/>
                  </a:cubicBezTo>
                  <a:lnTo>
                    <a:pt x="130" y="9069"/>
                  </a:lnTo>
                  <a:cubicBezTo>
                    <a:pt x="183" y="9079"/>
                    <a:pt x="225" y="9121"/>
                    <a:pt x="232" y="9177"/>
                  </a:cubicBezTo>
                  <a:cubicBezTo>
                    <a:pt x="239" y="9272"/>
                    <a:pt x="137" y="9356"/>
                    <a:pt x="60" y="9387"/>
                  </a:cubicBezTo>
                  <a:cubicBezTo>
                    <a:pt x="35" y="9398"/>
                    <a:pt x="32" y="9412"/>
                    <a:pt x="32" y="9415"/>
                  </a:cubicBezTo>
                  <a:cubicBezTo>
                    <a:pt x="25" y="9436"/>
                    <a:pt x="39" y="9482"/>
                    <a:pt x="88" y="9545"/>
                  </a:cubicBezTo>
                  <a:cubicBezTo>
                    <a:pt x="165" y="9643"/>
                    <a:pt x="99" y="9720"/>
                    <a:pt x="63" y="9758"/>
                  </a:cubicBezTo>
                  <a:cubicBezTo>
                    <a:pt x="25" y="9804"/>
                    <a:pt x="7" y="9822"/>
                    <a:pt x="49" y="9881"/>
                  </a:cubicBezTo>
                  <a:cubicBezTo>
                    <a:pt x="74" y="9916"/>
                    <a:pt x="90" y="9928"/>
                    <a:pt x="108" y="9928"/>
                  </a:cubicBezTo>
                  <a:cubicBezTo>
                    <a:pt x="121" y="9928"/>
                    <a:pt x="135" y="9921"/>
                    <a:pt x="155" y="9913"/>
                  </a:cubicBezTo>
                  <a:cubicBezTo>
                    <a:pt x="170" y="9906"/>
                    <a:pt x="197" y="9896"/>
                    <a:pt x="227" y="9896"/>
                  </a:cubicBezTo>
                  <a:cubicBezTo>
                    <a:pt x="266" y="9896"/>
                    <a:pt x="310" y="9914"/>
                    <a:pt x="340" y="9983"/>
                  </a:cubicBezTo>
                  <a:cubicBezTo>
                    <a:pt x="344" y="9993"/>
                    <a:pt x="351" y="10000"/>
                    <a:pt x="351" y="10000"/>
                  </a:cubicBezTo>
                  <a:cubicBezTo>
                    <a:pt x="352" y="10000"/>
                    <a:pt x="354" y="10001"/>
                    <a:pt x="356" y="10001"/>
                  </a:cubicBezTo>
                  <a:cubicBezTo>
                    <a:pt x="395" y="10001"/>
                    <a:pt x="484" y="9937"/>
                    <a:pt x="624" y="9811"/>
                  </a:cubicBezTo>
                  <a:cubicBezTo>
                    <a:pt x="673" y="9765"/>
                    <a:pt x="719" y="9751"/>
                    <a:pt x="755" y="9751"/>
                  </a:cubicBezTo>
                  <a:cubicBezTo>
                    <a:pt x="790" y="9751"/>
                    <a:pt x="816" y="9764"/>
                    <a:pt x="830" y="9772"/>
                  </a:cubicBezTo>
                  <a:cubicBezTo>
                    <a:pt x="900" y="9825"/>
                    <a:pt x="925" y="9916"/>
                    <a:pt x="900" y="9997"/>
                  </a:cubicBezTo>
                  <a:cubicBezTo>
                    <a:pt x="883" y="10057"/>
                    <a:pt x="828" y="10098"/>
                    <a:pt x="767" y="10098"/>
                  </a:cubicBezTo>
                  <a:cubicBezTo>
                    <a:pt x="765" y="10098"/>
                    <a:pt x="763" y="10098"/>
                    <a:pt x="760" y="10098"/>
                  </a:cubicBezTo>
                  <a:cubicBezTo>
                    <a:pt x="752" y="10097"/>
                    <a:pt x="744" y="10097"/>
                    <a:pt x="736" y="10097"/>
                  </a:cubicBezTo>
                  <a:cubicBezTo>
                    <a:pt x="671" y="10097"/>
                    <a:pt x="611" y="10121"/>
                    <a:pt x="564" y="10165"/>
                  </a:cubicBezTo>
                  <a:cubicBezTo>
                    <a:pt x="547" y="10186"/>
                    <a:pt x="536" y="10217"/>
                    <a:pt x="543" y="10242"/>
                  </a:cubicBezTo>
                  <a:cubicBezTo>
                    <a:pt x="561" y="10298"/>
                    <a:pt x="540" y="10354"/>
                    <a:pt x="498" y="10389"/>
                  </a:cubicBezTo>
                  <a:cubicBezTo>
                    <a:pt x="468" y="10407"/>
                    <a:pt x="434" y="10417"/>
                    <a:pt x="399" y="10417"/>
                  </a:cubicBezTo>
                  <a:cubicBezTo>
                    <a:pt x="367" y="10417"/>
                    <a:pt x="335" y="10409"/>
                    <a:pt x="305" y="10392"/>
                  </a:cubicBezTo>
                  <a:cubicBezTo>
                    <a:pt x="228" y="10357"/>
                    <a:pt x="183" y="10277"/>
                    <a:pt x="190" y="10193"/>
                  </a:cubicBezTo>
                  <a:lnTo>
                    <a:pt x="190" y="10193"/>
                  </a:lnTo>
                  <a:cubicBezTo>
                    <a:pt x="158" y="10207"/>
                    <a:pt x="130" y="10231"/>
                    <a:pt x="116" y="10263"/>
                  </a:cubicBezTo>
                  <a:cubicBezTo>
                    <a:pt x="102" y="10291"/>
                    <a:pt x="113" y="10305"/>
                    <a:pt x="116" y="10312"/>
                  </a:cubicBezTo>
                  <a:cubicBezTo>
                    <a:pt x="218" y="10424"/>
                    <a:pt x="162" y="10522"/>
                    <a:pt x="127" y="10585"/>
                  </a:cubicBezTo>
                  <a:cubicBezTo>
                    <a:pt x="106" y="10613"/>
                    <a:pt x="95" y="10644"/>
                    <a:pt x="92" y="10676"/>
                  </a:cubicBezTo>
                  <a:cubicBezTo>
                    <a:pt x="92" y="10679"/>
                    <a:pt x="92" y="10679"/>
                    <a:pt x="92" y="10683"/>
                  </a:cubicBezTo>
                  <a:cubicBezTo>
                    <a:pt x="102" y="10690"/>
                    <a:pt x="116" y="10690"/>
                    <a:pt x="127" y="10690"/>
                  </a:cubicBezTo>
                  <a:cubicBezTo>
                    <a:pt x="186" y="10683"/>
                    <a:pt x="242" y="10651"/>
                    <a:pt x="277" y="10602"/>
                  </a:cubicBezTo>
                  <a:cubicBezTo>
                    <a:pt x="316" y="10532"/>
                    <a:pt x="389" y="10487"/>
                    <a:pt x="470" y="10483"/>
                  </a:cubicBezTo>
                  <a:lnTo>
                    <a:pt x="487" y="10483"/>
                  </a:lnTo>
                  <a:cubicBezTo>
                    <a:pt x="578" y="10497"/>
                    <a:pt x="655" y="10557"/>
                    <a:pt x="683" y="10644"/>
                  </a:cubicBezTo>
                  <a:cubicBezTo>
                    <a:pt x="701" y="10679"/>
                    <a:pt x="701" y="10718"/>
                    <a:pt x="690" y="10756"/>
                  </a:cubicBezTo>
                  <a:cubicBezTo>
                    <a:pt x="673" y="10788"/>
                    <a:pt x="638" y="10812"/>
                    <a:pt x="603" y="10819"/>
                  </a:cubicBezTo>
                  <a:cubicBezTo>
                    <a:pt x="564" y="10833"/>
                    <a:pt x="550" y="10837"/>
                    <a:pt x="550" y="10886"/>
                  </a:cubicBezTo>
                  <a:cubicBezTo>
                    <a:pt x="550" y="11033"/>
                    <a:pt x="477" y="11050"/>
                    <a:pt x="403" y="11054"/>
                  </a:cubicBezTo>
                  <a:cubicBezTo>
                    <a:pt x="398" y="11053"/>
                    <a:pt x="393" y="11052"/>
                    <a:pt x="387" y="11052"/>
                  </a:cubicBezTo>
                  <a:cubicBezTo>
                    <a:pt x="357" y="11052"/>
                    <a:pt x="327" y="11069"/>
                    <a:pt x="312" y="11096"/>
                  </a:cubicBezTo>
                  <a:cubicBezTo>
                    <a:pt x="312" y="11096"/>
                    <a:pt x="309" y="11099"/>
                    <a:pt x="312" y="11110"/>
                  </a:cubicBezTo>
                  <a:cubicBezTo>
                    <a:pt x="351" y="11222"/>
                    <a:pt x="704" y="11411"/>
                    <a:pt x="848" y="11449"/>
                  </a:cubicBezTo>
                  <a:cubicBezTo>
                    <a:pt x="907" y="11463"/>
                    <a:pt x="963" y="11488"/>
                    <a:pt x="1016" y="11519"/>
                  </a:cubicBezTo>
                  <a:cubicBezTo>
                    <a:pt x="1110" y="11569"/>
                    <a:pt x="1216" y="11624"/>
                    <a:pt x="1367" y="11624"/>
                  </a:cubicBezTo>
                  <a:cubicBezTo>
                    <a:pt x="1396" y="11624"/>
                    <a:pt x="1427" y="11622"/>
                    <a:pt x="1460" y="11617"/>
                  </a:cubicBezTo>
                  <a:cubicBezTo>
                    <a:pt x="1758" y="11572"/>
                    <a:pt x="2360" y="10987"/>
                    <a:pt x="2437" y="10889"/>
                  </a:cubicBezTo>
                  <a:cubicBezTo>
                    <a:pt x="2485" y="10828"/>
                    <a:pt x="2551" y="10817"/>
                    <a:pt x="2614" y="10817"/>
                  </a:cubicBezTo>
                  <a:cubicBezTo>
                    <a:pt x="2634" y="10817"/>
                    <a:pt x="2653" y="10818"/>
                    <a:pt x="2672" y="10819"/>
                  </a:cubicBezTo>
                  <a:cubicBezTo>
                    <a:pt x="2695" y="10822"/>
                    <a:pt x="2717" y="10824"/>
                    <a:pt x="2738" y="10824"/>
                  </a:cubicBezTo>
                  <a:cubicBezTo>
                    <a:pt x="2772" y="10824"/>
                    <a:pt x="2803" y="10818"/>
                    <a:pt x="2829" y="10798"/>
                  </a:cubicBezTo>
                  <a:cubicBezTo>
                    <a:pt x="2868" y="10767"/>
                    <a:pt x="2878" y="10686"/>
                    <a:pt x="2885" y="10609"/>
                  </a:cubicBezTo>
                  <a:cubicBezTo>
                    <a:pt x="2896" y="10522"/>
                    <a:pt x="2903" y="10434"/>
                    <a:pt x="2973" y="10396"/>
                  </a:cubicBezTo>
                  <a:cubicBezTo>
                    <a:pt x="2988" y="10387"/>
                    <a:pt x="3005" y="10383"/>
                    <a:pt x="3023" y="10383"/>
                  </a:cubicBezTo>
                  <a:cubicBezTo>
                    <a:pt x="3034" y="10383"/>
                    <a:pt x="3046" y="10385"/>
                    <a:pt x="3057" y="10389"/>
                  </a:cubicBezTo>
                  <a:cubicBezTo>
                    <a:pt x="3120" y="10410"/>
                    <a:pt x="3151" y="10487"/>
                    <a:pt x="3186" y="10574"/>
                  </a:cubicBezTo>
                  <a:cubicBezTo>
                    <a:pt x="3204" y="10616"/>
                    <a:pt x="3221" y="10655"/>
                    <a:pt x="3249" y="10693"/>
                  </a:cubicBezTo>
                  <a:cubicBezTo>
                    <a:pt x="3344" y="10728"/>
                    <a:pt x="3396" y="10805"/>
                    <a:pt x="3410" y="10931"/>
                  </a:cubicBezTo>
                  <a:lnTo>
                    <a:pt x="3463" y="10931"/>
                  </a:lnTo>
                  <a:cubicBezTo>
                    <a:pt x="3473" y="10935"/>
                    <a:pt x="3487" y="10938"/>
                    <a:pt x="3498" y="10938"/>
                  </a:cubicBezTo>
                  <a:lnTo>
                    <a:pt x="3508" y="10942"/>
                  </a:lnTo>
                  <a:cubicBezTo>
                    <a:pt x="3522" y="10949"/>
                    <a:pt x="3533" y="10952"/>
                    <a:pt x="3543" y="10959"/>
                  </a:cubicBezTo>
                  <a:cubicBezTo>
                    <a:pt x="3575" y="10861"/>
                    <a:pt x="3589" y="10760"/>
                    <a:pt x="3589" y="10658"/>
                  </a:cubicBezTo>
                  <a:cubicBezTo>
                    <a:pt x="3592" y="10595"/>
                    <a:pt x="3606" y="10536"/>
                    <a:pt x="3627" y="10473"/>
                  </a:cubicBezTo>
                  <a:cubicBezTo>
                    <a:pt x="3652" y="10403"/>
                    <a:pt x="3666" y="10329"/>
                    <a:pt x="3669" y="10256"/>
                  </a:cubicBezTo>
                  <a:cubicBezTo>
                    <a:pt x="3669" y="10249"/>
                    <a:pt x="3669" y="10238"/>
                    <a:pt x="3666" y="10231"/>
                  </a:cubicBezTo>
                  <a:cubicBezTo>
                    <a:pt x="3659" y="10200"/>
                    <a:pt x="3666" y="10165"/>
                    <a:pt x="3687" y="10137"/>
                  </a:cubicBezTo>
                  <a:cubicBezTo>
                    <a:pt x="3732" y="10084"/>
                    <a:pt x="3813" y="10081"/>
                    <a:pt x="3897" y="10077"/>
                  </a:cubicBezTo>
                  <a:cubicBezTo>
                    <a:pt x="3942" y="10077"/>
                    <a:pt x="4023" y="10074"/>
                    <a:pt x="4037" y="10060"/>
                  </a:cubicBezTo>
                  <a:cubicBezTo>
                    <a:pt x="4086" y="9962"/>
                    <a:pt x="4089" y="9660"/>
                    <a:pt x="4037" y="9629"/>
                  </a:cubicBezTo>
                  <a:cubicBezTo>
                    <a:pt x="3942" y="9569"/>
                    <a:pt x="3893" y="9457"/>
                    <a:pt x="3914" y="9349"/>
                  </a:cubicBezTo>
                  <a:cubicBezTo>
                    <a:pt x="3925" y="9289"/>
                    <a:pt x="3977" y="9244"/>
                    <a:pt x="4040" y="9244"/>
                  </a:cubicBezTo>
                  <a:cubicBezTo>
                    <a:pt x="4082" y="9244"/>
                    <a:pt x="4121" y="9226"/>
                    <a:pt x="4149" y="9198"/>
                  </a:cubicBezTo>
                  <a:cubicBezTo>
                    <a:pt x="4184" y="9149"/>
                    <a:pt x="4198" y="9090"/>
                    <a:pt x="4184" y="9030"/>
                  </a:cubicBezTo>
                  <a:cubicBezTo>
                    <a:pt x="4177" y="8964"/>
                    <a:pt x="4121" y="8932"/>
                    <a:pt x="4037" y="8887"/>
                  </a:cubicBezTo>
                  <a:cubicBezTo>
                    <a:pt x="3949" y="8841"/>
                    <a:pt x="3837" y="8778"/>
                    <a:pt x="3820" y="8642"/>
                  </a:cubicBezTo>
                  <a:cubicBezTo>
                    <a:pt x="3813" y="8561"/>
                    <a:pt x="3827" y="8481"/>
                    <a:pt x="3862" y="8407"/>
                  </a:cubicBezTo>
                  <a:cubicBezTo>
                    <a:pt x="3893" y="8330"/>
                    <a:pt x="3918" y="8271"/>
                    <a:pt x="3851" y="8145"/>
                  </a:cubicBezTo>
                  <a:cubicBezTo>
                    <a:pt x="3764" y="7963"/>
                    <a:pt x="3806" y="7826"/>
                    <a:pt x="3834" y="7721"/>
                  </a:cubicBezTo>
                  <a:cubicBezTo>
                    <a:pt x="3851" y="7668"/>
                    <a:pt x="3862" y="7623"/>
                    <a:pt x="3851" y="7591"/>
                  </a:cubicBezTo>
                  <a:cubicBezTo>
                    <a:pt x="3788" y="7437"/>
                    <a:pt x="3743" y="7262"/>
                    <a:pt x="3907" y="6986"/>
                  </a:cubicBezTo>
                  <a:cubicBezTo>
                    <a:pt x="4053" y="6748"/>
                    <a:pt x="4319" y="6588"/>
                    <a:pt x="4480" y="6588"/>
                  </a:cubicBezTo>
                  <a:cubicBezTo>
                    <a:pt x="4497" y="6588"/>
                    <a:pt x="4513" y="6590"/>
                    <a:pt x="4527" y="6594"/>
                  </a:cubicBezTo>
                  <a:cubicBezTo>
                    <a:pt x="4548" y="6597"/>
                    <a:pt x="4569" y="6608"/>
                    <a:pt x="4597" y="6615"/>
                  </a:cubicBezTo>
                  <a:cubicBezTo>
                    <a:pt x="4658" y="6637"/>
                    <a:pt x="4704" y="6650"/>
                    <a:pt x="4738" y="6650"/>
                  </a:cubicBezTo>
                  <a:cubicBezTo>
                    <a:pt x="4774" y="6650"/>
                    <a:pt x="4798" y="6635"/>
                    <a:pt x="4814" y="6601"/>
                  </a:cubicBezTo>
                  <a:cubicBezTo>
                    <a:pt x="4867" y="6499"/>
                    <a:pt x="4874" y="6422"/>
                    <a:pt x="4860" y="6391"/>
                  </a:cubicBezTo>
                  <a:cubicBezTo>
                    <a:pt x="4856" y="6384"/>
                    <a:pt x="4853" y="6380"/>
                    <a:pt x="4853" y="6380"/>
                  </a:cubicBezTo>
                  <a:lnTo>
                    <a:pt x="4839" y="6377"/>
                  </a:lnTo>
                  <a:cubicBezTo>
                    <a:pt x="4776" y="6356"/>
                    <a:pt x="4660" y="6321"/>
                    <a:pt x="4629" y="6219"/>
                  </a:cubicBezTo>
                  <a:cubicBezTo>
                    <a:pt x="4608" y="6153"/>
                    <a:pt x="4629" y="6076"/>
                    <a:pt x="4688" y="5995"/>
                  </a:cubicBezTo>
                  <a:lnTo>
                    <a:pt x="4720" y="5950"/>
                  </a:lnTo>
                  <a:cubicBezTo>
                    <a:pt x="4877" y="5736"/>
                    <a:pt x="5017" y="5519"/>
                    <a:pt x="5042" y="5323"/>
                  </a:cubicBezTo>
                  <a:cubicBezTo>
                    <a:pt x="5049" y="5239"/>
                    <a:pt x="5049" y="5155"/>
                    <a:pt x="5038" y="5071"/>
                  </a:cubicBezTo>
                  <a:cubicBezTo>
                    <a:pt x="5028" y="4955"/>
                    <a:pt x="5017" y="4857"/>
                    <a:pt x="5084" y="4791"/>
                  </a:cubicBezTo>
                  <a:cubicBezTo>
                    <a:pt x="5140" y="4735"/>
                    <a:pt x="5217" y="4731"/>
                    <a:pt x="5294" y="4728"/>
                  </a:cubicBezTo>
                  <a:cubicBezTo>
                    <a:pt x="5300" y="4728"/>
                    <a:pt x="5307" y="4728"/>
                    <a:pt x="5313" y="4728"/>
                  </a:cubicBezTo>
                  <a:cubicBezTo>
                    <a:pt x="5383" y="4728"/>
                    <a:pt x="5450" y="4711"/>
                    <a:pt x="5511" y="4679"/>
                  </a:cubicBezTo>
                  <a:cubicBezTo>
                    <a:pt x="5570" y="4640"/>
                    <a:pt x="5567" y="4605"/>
                    <a:pt x="5563" y="4546"/>
                  </a:cubicBezTo>
                  <a:cubicBezTo>
                    <a:pt x="5549" y="4486"/>
                    <a:pt x="5567" y="4423"/>
                    <a:pt x="5605" y="4374"/>
                  </a:cubicBezTo>
                  <a:cubicBezTo>
                    <a:pt x="5644" y="4325"/>
                    <a:pt x="5679" y="4273"/>
                    <a:pt x="5707" y="4217"/>
                  </a:cubicBezTo>
                  <a:cubicBezTo>
                    <a:pt x="5766" y="4115"/>
                    <a:pt x="5829" y="4007"/>
                    <a:pt x="5899" y="3954"/>
                  </a:cubicBezTo>
                  <a:cubicBezTo>
                    <a:pt x="6067" y="3828"/>
                    <a:pt x="6029" y="3779"/>
                    <a:pt x="6015" y="3762"/>
                  </a:cubicBezTo>
                  <a:cubicBezTo>
                    <a:pt x="6001" y="3741"/>
                    <a:pt x="5990" y="3716"/>
                    <a:pt x="5987" y="3692"/>
                  </a:cubicBezTo>
                  <a:cubicBezTo>
                    <a:pt x="5980" y="3622"/>
                    <a:pt x="6032" y="3559"/>
                    <a:pt x="6071" y="3509"/>
                  </a:cubicBezTo>
                  <a:cubicBezTo>
                    <a:pt x="6106" y="3471"/>
                    <a:pt x="6130" y="3425"/>
                    <a:pt x="6151" y="3380"/>
                  </a:cubicBezTo>
                  <a:cubicBezTo>
                    <a:pt x="6155" y="3362"/>
                    <a:pt x="6158" y="3348"/>
                    <a:pt x="6158" y="3331"/>
                  </a:cubicBezTo>
                  <a:cubicBezTo>
                    <a:pt x="6158" y="3110"/>
                    <a:pt x="6446" y="2953"/>
                    <a:pt x="6642" y="2953"/>
                  </a:cubicBezTo>
                  <a:cubicBezTo>
                    <a:pt x="6754" y="2953"/>
                    <a:pt x="6992" y="2953"/>
                    <a:pt x="6992" y="2862"/>
                  </a:cubicBezTo>
                  <a:cubicBezTo>
                    <a:pt x="6988" y="2823"/>
                    <a:pt x="6985" y="2785"/>
                    <a:pt x="6981" y="2746"/>
                  </a:cubicBezTo>
                  <a:cubicBezTo>
                    <a:pt x="6964" y="2613"/>
                    <a:pt x="6950" y="2473"/>
                    <a:pt x="7030" y="2414"/>
                  </a:cubicBezTo>
                  <a:cubicBezTo>
                    <a:pt x="7053" y="2396"/>
                    <a:pt x="7080" y="2387"/>
                    <a:pt x="7111" y="2387"/>
                  </a:cubicBezTo>
                  <a:cubicBezTo>
                    <a:pt x="7141" y="2387"/>
                    <a:pt x="7175" y="2396"/>
                    <a:pt x="7212" y="2414"/>
                  </a:cubicBezTo>
                  <a:cubicBezTo>
                    <a:pt x="7280" y="2438"/>
                    <a:pt x="7353" y="2452"/>
                    <a:pt x="7424" y="2452"/>
                  </a:cubicBezTo>
                  <a:cubicBezTo>
                    <a:pt x="7445" y="2452"/>
                    <a:pt x="7465" y="2451"/>
                    <a:pt x="7485" y="2449"/>
                  </a:cubicBezTo>
                  <a:cubicBezTo>
                    <a:pt x="7506" y="2448"/>
                    <a:pt x="7527" y="2447"/>
                    <a:pt x="7549" y="2447"/>
                  </a:cubicBezTo>
                  <a:cubicBezTo>
                    <a:pt x="7633" y="2447"/>
                    <a:pt x="7719" y="2459"/>
                    <a:pt x="7800" y="2526"/>
                  </a:cubicBezTo>
                  <a:cubicBezTo>
                    <a:pt x="7849" y="2567"/>
                    <a:pt x="7908" y="2591"/>
                    <a:pt x="7956" y="2591"/>
                  </a:cubicBezTo>
                  <a:cubicBezTo>
                    <a:pt x="7974" y="2591"/>
                    <a:pt x="7990" y="2588"/>
                    <a:pt x="8003" y="2582"/>
                  </a:cubicBezTo>
                  <a:cubicBezTo>
                    <a:pt x="8042" y="2561"/>
                    <a:pt x="8063" y="2515"/>
                    <a:pt x="8056" y="2473"/>
                  </a:cubicBezTo>
                  <a:cubicBezTo>
                    <a:pt x="8056" y="2298"/>
                    <a:pt x="8105" y="2067"/>
                    <a:pt x="8234" y="1994"/>
                  </a:cubicBezTo>
                  <a:lnTo>
                    <a:pt x="8255" y="1983"/>
                  </a:lnTo>
                  <a:lnTo>
                    <a:pt x="8259" y="1983"/>
                  </a:lnTo>
                  <a:lnTo>
                    <a:pt x="8276" y="1976"/>
                  </a:lnTo>
                  <a:lnTo>
                    <a:pt x="8283" y="1976"/>
                  </a:lnTo>
                  <a:lnTo>
                    <a:pt x="8301" y="1973"/>
                  </a:lnTo>
                  <a:lnTo>
                    <a:pt x="8308" y="1973"/>
                  </a:lnTo>
                  <a:cubicBezTo>
                    <a:pt x="8311" y="1971"/>
                    <a:pt x="8315" y="1970"/>
                    <a:pt x="8318" y="1970"/>
                  </a:cubicBezTo>
                  <a:cubicBezTo>
                    <a:pt x="8322" y="1970"/>
                    <a:pt x="8325" y="1971"/>
                    <a:pt x="8329" y="1973"/>
                  </a:cubicBezTo>
                  <a:lnTo>
                    <a:pt x="8339" y="1973"/>
                  </a:lnTo>
                  <a:cubicBezTo>
                    <a:pt x="8343" y="1971"/>
                    <a:pt x="8346" y="1970"/>
                    <a:pt x="8348" y="1970"/>
                  </a:cubicBezTo>
                  <a:cubicBezTo>
                    <a:pt x="8351" y="1970"/>
                    <a:pt x="8353" y="1971"/>
                    <a:pt x="8357" y="1973"/>
                  </a:cubicBezTo>
                  <a:lnTo>
                    <a:pt x="8371" y="1973"/>
                  </a:lnTo>
                  <a:cubicBezTo>
                    <a:pt x="8378" y="1973"/>
                    <a:pt x="8385" y="1973"/>
                    <a:pt x="8392" y="1976"/>
                  </a:cubicBezTo>
                  <a:lnTo>
                    <a:pt x="8406" y="1980"/>
                  </a:lnTo>
                  <a:cubicBezTo>
                    <a:pt x="8413" y="1980"/>
                    <a:pt x="8420" y="1983"/>
                    <a:pt x="8427" y="1987"/>
                  </a:cubicBezTo>
                  <a:lnTo>
                    <a:pt x="8445" y="1994"/>
                  </a:lnTo>
                  <a:cubicBezTo>
                    <a:pt x="8448" y="1997"/>
                    <a:pt x="8455" y="1997"/>
                    <a:pt x="8462" y="2001"/>
                  </a:cubicBezTo>
                  <a:lnTo>
                    <a:pt x="8469" y="1994"/>
                  </a:lnTo>
                  <a:lnTo>
                    <a:pt x="8476" y="1983"/>
                  </a:lnTo>
                  <a:lnTo>
                    <a:pt x="8490" y="1962"/>
                  </a:lnTo>
                  <a:lnTo>
                    <a:pt x="8497" y="1952"/>
                  </a:lnTo>
                  <a:lnTo>
                    <a:pt x="8511" y="1934"/>
                  </a:lnTo>
                  <a:lnTo>
                    <a:pt x="8518" y="1924"/>
                  </a:lnTo>
                  <a:lnTo>
                    <a:pt x="8536" y="1906"/>
                  </a:lnTo>
                  <a:lnTo>
                    <a:pt x="8543" y="1896"/>
                  </a:lnTo>
                  <a:lnTo>
                    <a:pt x="8560" y="1878"/>
                  </a:lnTo>
                  <a:lnTo>
                    <a:pt x="8567" y="1871"/>
                  </a:lnTo>
                  <a:lnTo>
                    <a:pt x="8588" y="1854"/>
                  </a:lnTo>
                  <a:lnTo>
                    <a:pt x="8592" y="1847"/>
                  </a:lnTo>
                  <a:cubicBezTo>
                    <a:pt x="8609" y="1833"/>
                    <a:pt x="8630" y="1822"/>
                    <a:pt x="8648" y="1808"/>
                  </a:cubicBezTo>
                  <a:lnTo>
                    <a:pt x="8655" y="1808"/>
                  </a:lnTo>
                  <a:lnTo>
                    <a:pt x="8676" y="1794"/>
                  </a:lnTo>
                  <a:lnTo>
                    <a:pt x="8686" y="1791"/>
                  </a:lnTo>
                  <a:lnTo>
                    <a:pt x="8704" y="1784"/>
                  </a:lnTo>
                  <a:lnTo>
                    <a:pt x="8714" y="1777"/>
                  </a:lnTo>
                  <a:lnTo>
                    <a:pt x="8732" y="1773"/>
                  </a:lnTo>
                  <a:lnTo>
                    <a:pt x="8746" y="1770"/>
                  </a:lnTo>
                  <a:lnTo>
                    <a:pt x="8763" y="1763"/>
                  </a:lnTo>
                  <a:lnTo>
                    <a:pt x="8774" y="1763"/>
                  </a:lnTo>
                  <a:lnTo>
                    <a:pt x="8791" y="1759"/>
                  </a:lnTo>
                  <a:lnTo>
                    <a:pt x="8865" y="1759"/>
                  </a:lnTo>
                  <a:cubicBezTo>
                    <a:pt x="8987" y="1777"/>
                    <a:pt x="9082" y="1878"/>
                    <a:pt x="9173" y="1980"/>
                  </a:cubicBezTo>
                  <a:cubicBezTo>
                    <a:pt x="9264" y="2081"/>
                    <a:pt x="9351" y="2179"/>
                    <a:pt x="9467" y="2200"/>
                  </a:cubicBezTo>
                  <a:cubicBezTo>
                    <a:pt x="9523" y="2211"/>
                    <a:pt x="9579" y="2225"/>
                    <a:pt x="9635" y="2239"/>
                  </a:cubicBezTo>
                  <a:cubicBezTo>
                    <a:pt x="9734" y="2263"/>
                    <a:pt x="9835" y="2287"/>
                    <a:pt x="9907" y="2287"/>
                  </a:cubicBezTo>
                  <a:cubicBezTo>
                    <a:pt x="9949" y="2287"/>
                    <a:pt x="9981" y="2278"/>
                    <a:pt x="9995" y="2256"/>
                  </a:cubicBezTo>
                  <a:cubicBezTo>
                    <a:pt x="10029" y="2199"/>
                    <a:pt x="10075" y="2181"/>
                    <a:pt x="10123" y="2181"/>
                  </a:cubicBezTo>
                  <a:cubicBezTo>
                    <a:pt x="10175" y="2181"/>
                    <a:pt x="10230" y="2203"/>
                    <a:pt x="10272" y="2221"/>
                  </a:cubicBezTo>
                  <a:cubicBezTo>
                    <a:pt x="10320" y="2240"/>
                    <a:pt x="10368" y="2259"/>
                    <a:pt x="10410" y="2259"/>
                  </a:cubicBezTo>
                  <a:cubicBezTo>
                    <a:pt x="10423" y="2259"/>
                    <a:pt x="10435" y="2257"/>
                    <a:pt x="10447" y="2253"/>
                  </a:cubicBezTo>
                  <a:cubicBezTo>
                    <a:pt x="10465" y="2246"/>
                    <a:pt x="10482" y="2244"/>
                    <a:pt x="10498" y="2244"/>
                  </a:cubicBezTo>
                  <a:cubicBezTo>
                    <a:pt x="10580" y="2244"/>
                    <a:pt x="10631" y="2317"/>
                    <a:pt x="10661" y="2358"/>
                  </a:cubicBezTo>
                  <a:cubicBezTo>
                    <a:pt x="10671" y="2368"/>
                    <a:pt x="10682" y="2382"/>
                    <a:pt x="10689" y="2393"/>
                  </a:cubicBezTo>
                  <a:cubicBezTo>
                    <a:pt x="10703" y="2382"/>
                    <a:pt x="10717" y="2368"/>
                    <a:pt x="10727" y="2354"/>
                  </a:cubicBezTo>
                  <a:cubicBezTo>
                    <a:pt x="10766" y="2302"/>
                    <a:pt x="10787" y="2239"/>
                    <a:pt x="10787" y="2176"/>
                  </a:cubicBezTo>
                  <a:cubicBezTo>
                    <a:pt x="10787" y="2127"/>
                    <a:pt x="10804" y="2081"/>
                    <a:pt x="10836" y="2046"/>
                  </a:cubicBezTo>
                  <a:cubicBezTo>
                    <a:pt x="10864" y="2025"/>
                    <a:pt x="10899" y="2014"/>
                    <a:pt x="10954" y="2014"/>
                  </a:cubicBezTo>
                  <a:cubicBezTo>
                    <a:pt x="10972" y="2014"/>
                    <a:pt x="10993" y="2015"/>
                    <a:pt x="11018" y="2018"/>
                  </a:cubicBezTo>
                  <a:cubicBezTo>
                    <a:pt x="11024" y="2019"/>
                    <a:pt x="11030" y="2019"/>
                    <a:pt x="11036" y="2019"/>
                  </a:cubicBezTo>
                  <a:cubicBezTo>
                    <a:pt x="11054" y="2019"/>
                    <a:pt x="11071" y="2016"/>
                    <a:pt x="11084" y="2008"/>
                  </a:cubicBezTo>
                  <a:cubicBezTo>
                    <a:pt x="11112" y="1980"/>
                    <a:pt x="11088" y="1868"/>
                    <a:pt x="11074" y="1794"/>
                  </a:cubicBezTo>
                  <a:cubicBezTo>
                    <a:pt x="11063" y="1735"/>
                    <a:pt x="11053" y="1675"/>
                    <a:pt x="11049" y="1616"/>
                  </a:cubicBezTo>
                  <a:cubicBezTo>
                    <a:pt x="11049" y="1486"/>
                    <a:pt x="11168" y="1416"/>
                    <a:pt x="11263" y="1360"/>
                  </a:cubicBezTo>
                  <a:cubicBezTo>
                    <a:pt x="11326" y="1325"/>
                    <a:pt x="11389" y="1290"/>
                    <a:pt x="11389" y="1251"/>
                  </a:cubicBezTo>
                  <a:cubicBezTo>
                    <a:pt x="11389" y="1216"/>
                    <a:pt x="11403" y="1185"/>
                    <a:pt x="11424" y="1160"/>
                  </a:cubicBezTo>
                  <a:cubicBezTo>
                    <a:pt x="11487" y="1101"/>
                    <a:pt x="11609" y="1101"/>
                    <a:pt x="11735" y="1101"/>
                  </a:cubicBezTo>
                  <a:cubicBezTo>
                    <a:pt x="11802" y="1101"/>
                    <a:pt x="11924" y="1101"/>
                    <a:pt x="11949" y="1083"/>
                  </a:cubicBezTo>
                  <a:cubicBezTo>
                    <a:pt x="12021" y="995"/>
                    <a:pt x="12130" y="946"/>
                    <a:pt x="12244" y="946"/>
                  </a:cubicBezTo>
                  <a:cubicBezTo>
                    <a:pt x="12252" y="946"/>
                    <a:pt x="12260" y="946"/>
                    <a:pt x="12267" y="947"/>
                  </a:cubicBezTo>
                  <a:cubicBezTo>
                    <a:pt x="12362" y="950"/>
                    <a:pt x="12449" y="1006"/>
                    <a:pt x="12498" y="1090"/>
                  </a:cubicBezTo>
                  <a:cubicBezTo>
                    <a:pt x="12537" y="1160"/>
                    <a:pt x="12667" y="1216"/>
                    <a:pt x="12779" y="1265"/>
                  </a:cubicBezTo>
                  <a:cubicBezTo>
                    <a:pt x="12922" y="1328"/>
                    <a:pt x="13059" y="1388"/>
                    <a:pt x="13076" y="1500"/>
                  </a:cubicBezTo>
                  <a:cubicBezTo>
                    <a:pt x="13080" y="1514"/>
                    <a:pt x="13080" y="1528"/>
                    <a:pt x="13083" y="1546"/>
                  </a:cubicBezTo>
                  <a:lnTo>
                    <a:pt x="13083" y="1563"/>
                  </a:lnTo>
                  <a:lnTo>
                    <a:pt x="13083" y="1595"/>
                  </a:lnTo>
                  <a:lnTo>
                    <a:pt x="13083" y="1612"/>
                  </a:lnTo>
                  <a:lnTo>
                    <a:pt x="13083" y="1647"/>
                  </a:lnTo>
                  <a:lnTo>
                    <a:pt x="13083" y="1668"/>
                  </a:lnTo>
                  <a:lnTo>
                    <a:pt x="13083" y="1679"/>
                  </a:lnTo>
                  <a:cubicBezTo>
                    <a:pt x="13125" y="1654"/>
                    <a:pt x="13171" y="1640"/>
                    <a:pt x="13216" y="1633"/>
                  </a:cubicBezTo>
                  <a:lnTo>
                    <a:pt x="13220" y="1633"/>
                  </a:lnTo>
                  <a:cubicBezTo>
                    <a:pt x="13237" y="1630"/>
                    <a:pt x="13251" y="1630"/>
                    <a:pt x="13265" y="1630"/>
                  </a:cubicBezTo>
                  <a:cubicBezTo>
                    <a:pt x="13321" y="1630"/>
                    <a:pt x="13388" y="1577"/>
                    <a:pt x="13447" y="1532"/>
                  </a:cubicBezTo>
                  <a:cubicBezTo>
                    <a:pt x="13525" y="1473"/>
                    <a:pt x="13606" y="1415"/>
                    <a:pt x="13695" y="1415"/>
                  </a:cubicBezTo>
                  <a:cubicBezTo>
                    <a:pt x="13702" y="1415"/>
                    <a:pt x="13710" y="1415"/>
                    <a:pt x="13717" y="1416"/>
                  </a:cubicBezTo>
                  <a:lnTo>
                    <a:pt x="13731" y="1416"/>
                  </a:lnTo>
                  <a:cubicBezTo>
                    <a:pt x="13738" y="1416"/>
                    <a:pt x="13755" y="1423"/>
                    <a:pt x="13766" y="1423"/>
                  </a:cubicBezTo>
                  <a:cubicBezTo>
                    <a:pt x="13774" y="1425"/>
                    <a:pt x="13783" y="1426"/>
                    <a:pt x="13792" y="1426"/>
                  </a:cubicBezTo>
                  <a:cubicBezTo>
                    <a:pt x="13816" y="1426"/>
                    <a:pt x="13841" y="1419"/>
                    <a:pt x="13864" y="1409"/>
                  </a:cubicBezTo>
                  <a:cubicBezTo>
                    <a:pt x="13871" y="1402"/>
                    <a:pt x="13878" y="1395"/>
                    <a:pt x="13885" y="1388"/>
                  </a:cubicBezTo>
                  <a:lnTo>
                    <a:pt x="13888" y="1381"/>
                  </a:lnTo>
                  <a:cubicBezTo>
                    <a:pt x="13895" y="1374"/>
                    <a:pt x="13899" y="1370"/>
                    <a:pt x="13902" y="1363"/>
                  </a:cubicBezTo>
                  <a:lnTo>
                    <a:pt x="13906" y="1353"/>
                  </a:lnTo>
                  <a:cubicBezTo>
                    <a:pt x="13913" y="1342"/>
                    <a:pt x="13916" y="1332"/>
                    <a:pt x="13920" y="1321"/>
                  </a:cubicBezTo>
                  <a:cubicBezTo>
                    <a:pt x="13872" y="1300"/>
                    <a:pt x="13821" y="1289"/>
                    <a:pt x="13770" y="1289"/>
                  </a:cubicBezTo>
                  <a:cubicBezTo>
                    <a:pt x="13739" y="1289"/>
                    <a:pt x="13708" y="1293"/>
                    <a:pt x="13678" y="1300"/>
                  </a:cubicBezTo>
                  <a:cubicBezTo>
                    <a:pt x="13671" y="1304"/>
                    <a:pt x="13654" y="1311"/>
                    <a:pt x="13650" y="1321"/>
                  </a:cubicBezTo>
                  <a:cubicBezTo>
                    <a:pt x="13626" y="1399"/>
                    <a:pt x="13554" y="1449"/>
                    <a:pt x="13475" y="1449"/>
                  </a:cubicBezTo>
                  <a:cubicBezTo>
                    <a:pt x="13461" y="1449"/>
                    <a:pt x="13447" y="1447"/>
                    <a:pt x="13433" y="1444"/>
                  </a:cubicBezTo>
                  <a:cubicBezTo>
                    <a:pt x="13346" y="1437"/>
                    <a:pt x="13279" y="1363"/>
                    <a:pt x="13283" y="1276"/>
                  </a:cubicBezTo>
                  <a:cubicBezTo>
                    <a:pt x="13276" y="1241"/>
                    <a:pt x="13139" y="1171"/>
                    <a:pt x="13087" y="1143"/>
                  </a:cubicBezTo>
                  <a:cubicBezTo>
                    <a:pt x="12996" y="1101"/>
                    <a:pt x="12943" y="1069"/>
                    <a:pt x="12929" y="1020"/>
                  </a:cubicBezTo>
                  <a:cubicBezTo>
                    <a:pt x="12919" y="985"/>
                    <a:pt x="12929" y="947"/>
                    <a:pt x="12957" y="926"/>
                  </a:cubicBezTo>
                  <a:cubicBezTo>
                    <a:pt x="12981" y="908"/>
                    <a:pt x="13015" y="900"/>
                    <a:pt x="13054" y="900"/>
                  </a:cubicBezTo>
                  <a:cubicBezTo>
                    <a:pt x="13131" y="900"/>
                    <a:pt x="13226" y="930"/>
                    <a:pt x="13300" y="971"/>
                  </a:cubicBezTo>
                  <a:cubicBezTo>
                    <a:pt x="13328" y="987"/>
                    <a:pt x="13352" y="996"/>
                    <a:pt x="13378" y="996"/>
                  </a:cubicBezTo>
                  <a:cubicBezTo>
                    <a:pt x="13428" y="996"/>
                    <a:pt x="13486" y="961"/>
                    <a:pt x="13587" y="866"/>
                  </a:cubicBezTo>
                  <a:cubicBezTo>
                    <a:pt x="13655" y="805"/>
                    <a:pt x="13745" y="771"/>
                    <a:pt x="13838" y="771"/>
                  </a:cubicBezTo>
                  <a:cubicBezTo>
                    <a:pt x="13847" y="771"/>
                    <a:pt x="13855" y="771"/>
                    <a:pt x="13864" y="772"/>
                  </a:cubicBezTo>
                  <a:cubicBezTo>
                    <a:pt x="13888" y="772"/>
                    <a:pt x="13913" y="768"/>
                    <a:pt x="13937" y="761"/>
                  </a:cubicBezTo>
                  <a:lnTo>
                    <a:pt x="13937" y="758"/>
                  </a:lnTo>
                  <a:cubicBezTo>
                    <a:pt x="13944" y="723"/>
                    <a:pt x="13843" y="663"/>
                    <a:pt x="13797" y="635"/>
                  </a:cubicBezTo>
                  <a:cubicBezTo>
                    <a:pt x="13745" y="607"/>
                    <a:pt x="13703" y="572"/>
                    <a:pt x="13664" y="530"/>
                  </a:cubicBezTo>
                  <a:cubicBezTo>
                    <a:pt x="13634" y="485"/>
                    <a:pt x="13510" y="416"/>
                    <a:pt x="13380" y="416"/>
                  </a:cubicBezTo>
                  <a:cubicBezTo>
                    <a:pt x="13359" y="416"/>
                    <a:pt x="13338" y="418"/>
                    <a:pt x="13318" y="422"/>
                  </a:cubicBezTo>
                  <a:cubicBezTo>
                    <a:pt x="13284" y="428"/>
                    <a:pt x="13255" y="431"/>
                    <a:pt x="13229" y="431"/>
                  </a:cubicBezTo>
                  <a:cubicBezTo>
                    <a:pt x="13132" y="431"/>
                    <a:pt x="13085" y="387"/>
                    <a:pt x="13027" y="324"/>
                  </a:cubicBezTo>
                  <a:cubicBezTo>
                    <a:pt x="13010" y="306"/>
                    <a:pt x="12992" y="289"/>
                    <a:pt x="12971" y="268"/>
                  </a:cubicBezTo>
                  <a:cubicBezTo>
                    <a:pt x="12962" y="260"/>
                    <a:pt x="12947" y="256"/>
                    <a:pt x="12928" y="256"/>
                  </a:cubicBezTo>
                  <a:cubicBezTo>
                    <a:pt x="12904" y="256"/>
                    <a:pt x="12873" y="263"/>
                    <a:pt x="12838" y="278"/>
                  </a:cubicBezTo>
                  <a:cubicBezTo>
                    <a:pt x="12751" y="317"/>
                    <a:pt x="12653" y="408"/>
                    <a:pt x="12653" y="513"/>
                  </a:cubicBezTo>
                  <a:cubicBezTo>
                    <a:pt x="12653" y="670"/>
                    <a:pt x="12565" y="716"/>
                    <a:pt x="12540" y="723"/>
                  </a:cubicBezTo>
                  <a:cubicBezTo>
                    <a:pt x="12526" y="728"/>
                    <a:pt x="12512" y="730"/>
                    <a:pt x="12498" y="730"/>
                  </a:cubicBezTo>
                  <a:cubicBezTo>
                    <a:pt x="12463" y="730"/>
                    <a:pt x="12429" y="715"/>
                    <a:pt x="12404" y="688"/>
                  </a:cubicBezTo>
                  <a:cubicBezTo>
                    <a:pt x="12369" y="639"/>
                    <a:pt x="12369" y="576"/>
                    <a:pt x="12404" y="527"/>
                  </a:cubicBezTo>
                  <a:cubicBezTo>
                    <a:pt x="12421" y="499"/>
                    <a:pt x="12414" y="464"/>
                    <a:pt x="12400" y="415"/>
                  </a:cubicBezTo>
                  <a:cubicBezTo>
                    <a:pt x="12390" y="376"/>
                    <a:pt x="12383" y="334"/>
                    <a:pt x="12390" y="292"/>
                  </a:cubicBezTo>
                  <a:cubicBezTo>
                    <a:pt x="12404" y="236"/>
                    <a:pt x="12453" y="198"/>
                    <a:pt x="12509" y="187"/>
                  </a:cubicBezTo>
                  <a:cubicBezTo>
                    <a:pt x="12540" y="180"/>
                    <a:pt x="12540" y="166"/>
                    <a:pt x="12540" y="156"/>
                  </a:cubicBezTo>
                  <a:cubicBezTo>
                    <a:pt x="12533" y="107"/>
                    <a:pt x="12453" y="23"/>
                    <a:pt x="12292" y="9"/>
                  </a:cubicBezTo>
                  <a:cubicBezTo>
                    <a:pt x="12282" y="8"/>
                    <a:pt x="12272" y="8"/>
                    <a:pt x="12262" y="8"/>
                  </a:cubicBezTo>
                  <a:cubicBezTo>
                    <a:pt x="12129" y="8"/>
                    <a:pt x="12048" y="73"/>
                    <a:pt x="12019" y="135"/>
                  </a:cubicBezTo>
                  <a:cubicBezTo>
                    <a:pt x="11998" y="173"/>
                    <a:pt x="12001" y="201"/>
                    <a:pt x="12008" y="208"/>
                  </a:cubicBezTo>
                  <a:cubicBezTo>
                    <a:pt x="12047" y="250"/>
                    <a:pt x="12047" y="313"/>
                    <a:pt x="12012" y="394"/>
                  </a:cubicBezTo>
                  <a:cubicBezTo>
                    <a:pt x="11956" y="516"/>
                    <a:pt x="11770" y="747"/>
                    <a:pt x="11637" y="747"/>
                  </a:cubicBezTo>
                  <a:cubicBezTo>
                    <a:pt x="11602" y="747"/>
                    <a:pt x="11571" y="733"/>
                    <a:pt x="11550" y="705"/>
                  </a:cubicBezTo>
                  <a:cubicBezTo>
                    <a:pt x="11501" y="646"/>
                    <a:pt x="11522" y="548"/>
                    <a:pt x="11550" y="422"/>
                  </a:cubicBezTo>
                  <a:cubicBezTo>
                    <a:pt x="11564" y="355"/>
                    <a:pt x="11574" y="289"/>
                    <a:pt x="11578" y="222"/>
                  </a:cubicBezTo>
                  <a:lnTo>
                    <a:pt x="11578" y="215"/>
                  </a:lnTo>
                  <a:cubicBezTo>
                    <a:pt x="11546" y="236"/>
                    <a:pt x="11480" y="296"/>
                    <a:pt x="11347" y="450"/>
                  </a:cubicBezTo>
                  <a:cubicBezTo>
                    <a:pt x="11298" y="502"/>
                    <a:pt x="11256" y="555"/>
                    <a:pt x="11214" y="604"/>
                  </a:cubicBezTo>
                  <a:cubicBezTo>
                    <a:pt x="11039" y="814"/>
                    <a:pt x="10909" y="964"/>
                    <a:pt x="10783" y="989"/>
                  </a:cubicBezTo>
                  <a:cubicBezTo>
                    <a:pt x="10774" y="991"/>
                    <a:pt x="10766" y="992"/>
                    <a:pt x="10757" y="992"/>
                  </a:cubicBezTo>
                  <a:cubicBezTo>
                    <a:pt x="10703" y="992"/>
                    <a:pt x="10651" y="956"/>
                    <a:pt x="10636" y="901"/>
                  </a:cubicBezTo>
                  <a:cubicBezTo>
                    <a:pt x="10594" y="789"/>
                    <a:pt x="10668" y="607"/>
                    <a:pt x="10839" y="516"/>
                  </a:cubicBezTo>
                  <a:cubicBezTo>
                    <a:pt x="10927" y="467"/>
                    <a:pt x="10976" y="369"/>
                    <a:pt x="11021" y="285"/>
                  </a:cubicBezTo>
                  <a:cubicBezTo>
                    <a:pt x="11067" y="187"/>
                    <a:pt x="11116" y="86"/>
                    <a:pt x="11224" y="86"/>
                  </a:cubicBezTo>
                  <a:cubicBezTo>
                    <a:pt x="11227" y="87"/>
                    <a:pt x="11230" y="87"/>
                    <a:pt x="11233" y="87"/>
                  </a:cubicBezTo>
                  <a:cubicBezTo>
                    <a:pt x="11240" y="87"/>
                    <a:pt x="11248" y="84"/>
                    <a:pt x="11256" y="79"/>
                  </a:cubicBezTo>
                  <a:cubicBezTo>
                    <a:pt x="11256" y="75"/>
                    <a:pt x="11252" y="72"/>
                    <a:pt x="11249" y="68"/>
                  </a:cubicBezTo>
                  <a:cubicBezTo>
                    <a:pt x="11224" y="33"/>
                    <a:pt x="11186" y="12"/>
                    <a:pt x="11144" y="5"/>
                  </a:cubicBezTo>
                  <a:cubicBezTo>
                    <a:pt x="11130" y="2"/>
                    <a:pt x="11118" y="0"/>
                    <a:pt x="1110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6155;p59">
              <a:extLst>
                <a:ext uri="{FF2B5EF4-FFF2-40B4-BE49-F238E27FC236}">
                  <a16:creationId xmlns:a16="http://schemas.microsoft.com/office/drawing/2014/main" id="{A0A5CA1F-84A0-5A8D-09C7-F895B86FD0F3}"/>
                </a:ext>
              </a:extLst>
            </p:cNvPr>
            <p:cNvSpPr/>
            <p:nvPr/>
          </p:nvSpPr>
          <p:spPr>
            <a:xfrm>
              <a:off x="2127052" y="1276572"/>
              <a:ext cx="5961" cy="5526"/>
            </a:xfrm>
            <a:custGeom>
              <a:avLst/>
              <a:gdLst/>
              <a:ahLst/>
              <a:cxnLst/>
              <a:rect l="l" t="t" r="r" b="b"/>
              <a:pathLst>
                <a:path w="439" h="407" extrusionOk="0">
                  <a:moveTo>
                    <a:pt x="77" y="1"/>
                  </a:moveTo>
                  <a:cubicBezTo>
                    <a:pt x="60" y="1"/>
                    <a:pt x="40" y="4"/>
                    <a:pt x="15" y="11"/>
                  </a:cubicBezTo>
                  <a:cubicBezTo>
                    <a:pt x="11" y="11"/>
                    <a:pt x="4" y="15"/>
                    <a:pt x="1" y="18"/>
                  </a:cubicBezTo>
                  <a:cubicBezTo>
                    <a:pt x="4" y="39"/>
                    <a:pt x="11" y="60"/>
                    <a:pt x="22" y="78"/>
                  </a:cubicBezTo>
                  <a:cubicBezTo>
                    <a:pt x="95" y="204"/>
                    <a:pt x="284" y="354"/>
                    <a:pt x="354" y="372"/>
                  </a:cubicBezTo>
                  <a:cubicBezTo>
                    <a:pt x="382" y="379"/>
                    <a:pt x="410" y="389"/>
                    <a:pt x="438" y="407"/>
                  </a:cubicBezTo>
                  <a:cubicBezTo>
                    <a:pt x="400" y="368"/>
                    <a:pt x="361" y="319"/>
                    <a:pt x="312" y="274"/>
                  </a:cubicBezTo>
                  <a:cubicBezTo>
                    <a:pt x="270" y="221"/>
                    <a:pt x="228" y="169"/>
                    <a:pt x="197" y="109"/>
                  </a:cubicBezTo>
                  <a:cubicBezTo>
                    <a:pt x="149" y="35"/>
                    <a:pt x="129" y="1"/>
                    <a:pt x="7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6156;p59">
              <a:extLst>
                <a:ext uri="{FF2B5EF4-FFF2-40B4-BE49-F238E27FC236}">
                  <a16:creationId xmlns:a16="http://schemas.microsoft.com/office/drawing/2014/main" id="{F2DE7702-ECE2-48A8-3BDF-D33E6CFDAC3B}"/>
                </a:ext>
              </a:extLst>
            </p:cNvPr>
            <p:cNvSpPr/>
            <p:nvPr/>
          </p:nvSpPr>
          <p:spPr>
            <a:xfrm>
              <a:off x="2199678" y="1404961"/>
              <a:ext cx="1724" cy="1290"/>
            </a:xfrm>
            <a:custGeom>
              <a:avLst/>
              <a:gdLst/>
              <a:ahLst/>
              <a:cxnLst/>
              <a:rect l="l" t="t" r="r" b="b"/>
              <a:pathLst>
                <a:path w="127" h="95" extrusionOk="0">
                  <a:moveTo>
                    <a:pt x="85" y="0"/>
                  </a:moveTo>
                  <a:cubicBezTo>
                    <a:pt x="53" y="0"/>
                    <a:pt x="25" y="11"/>
                    <a:pt x="1" y="28"/>
                  </a:cubicBezTo>
                  <a:cubicBezTo>
                    <a:pt x="46" y="39"/>
                    <a:pt x="92" y="60"/>
                    <a:pt x="127" y="95"/>
                  </a:cubicBezTo>
                  <a:cubicBezTo>
                    <a:pt x="103" y="67"/>
                    <a:pt x="89" y="35"/>
                    <a:pt x="8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6157;p59">
              <a:extLst>
                <a:ext uri="{FF2B5EF4-FFF2-40B4-BE49-F238E27FC236}">
                  <a16:creationId xmlns:a16="http://schemas.microsoft.com/office/drawing/2014/main" id="{F837A1B0-D665-EF9A-A7DC-7D8BCAE3747A}"/>
                </a:ext>
              </a:extLst>
            </p:cNvPr>
            <p:cNvSpPr/>
            <p:nvPr/>
          </p:nvSpPr>
          <p:spPr>
            <a:xfrm>
              <a:off x="2210947" y="1395471"/>
              <a:ext cx="9043" cy="6409"/>
            </a:xfrm>
            <a:custGeom>
              <a:avLst/>
              <a:gdLst/>
              <a:ahLst/>
              <a:cxnLst/>
              <a:rect l="l" t="t" r="r" b="b"/>
              <a:pathLst>
                <a:path w="666" h="472" extrusionOk="0">
                  <a:moveTo>
                    <a:pt x="648" y="0"/>
                  </a:moveTo>
                  <a:cubicBezTo>
                    <a:pt x="644" y="0"/>
                    <a:pt x="641" y="1"/>
                    <a:pt x="641" y="3"/>
                  </a:cubicBezTo>
                  <a:cubicBezTo>
                    <a:pt x="620" y="3"/>
                    <a:pt x="603" y="20"/>
                    <a:pt x="603" y="41"/>
                  </a:cubicBezTo>
                  <a:cubicBezTo>
                    <a:pt x="603" y="80"/>
                    <a:pt x="589" y="115"/>
                    <a:pt x="561" y="143"/>
                  </a:cubicBezTo>
                  <a:cubicBezTo>
                    <a:pt x="509" y="192"/>
                    <a:pt x="417" y="204"/>
                    <a:pt x="310" y="204"/>
                  </a:cubicBezTo>
                  <a:cubicBezTo>
                    <a:pt x="259" y="204"/>
                    <a:pt x="204" y="201"/>
                    <a:pt x="148" y="199"/>
                  </a:cubicBezTo>
                  <a:lnTo>
                    <a:pt x="88" y="195"/>
                  </a:lnTo>
                  <a:lnTo>
                    <a:pt x="81" y="195"/>
                  </a:lnTo>
                  <a:cubicBezTo>
                    <a:pt x="43" y="195"/>
                    <a:pt x="22" y="209"/>
                    <a:pt x="15" y="234"/>
                  </a:cubicBezTo>
                  <a:cubicBezTo>
                    <a:pt x="1" y="276"/>
                    <a:pt x="39" y="370"/>
                    <a:pt x="158" y="437"/>
                  </a:cubicBezTo>
                  <a:cubicBezTo>
                    <a:pt x="176" y="447"/>
                    <a:pt x="193" y="458"/>
                    <a:pt x="207" y="472"/>
                  </a:cubicBezTo>
                  <a:cubicBezTo>
                    <a:pt x="204" y="437"/>
                    <a:pt x="211" y="398"/>
                    <a:pt x="225" y="367"/>
                  </a:cubicBezTo>
                  <a:cubicBezTo>
                    <a:pt x="260" y="276"/>
                    <a:pt x="344" y="216"/>
                    <a:pt x="442" y="213"/>
                  </a:cubicBezTo>
                  <a:cubicBezTo>
                    <a:pt x="543" y="213"/>
                    <a:pt x="655" y="59"/>
                    <a:pt x="666" y="6"/>
                  </a:cubicBezTo>
                  <a:cubicBezTo>
                    <a:pt x="662" y="2"/>
                    <a:pt x="654" y="0"/>
                    <a:pt x="64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6158;p59">
              <a:extLst>
                <a:ext uri="{FF2B5EF4-FFF2-40B4-BE49-F238E27FC236}">
                  <a16:creationId xmlns:a16="http://schemas.microsoft.com/office/drawing/2014/main" id="{68B62A35-3349-8035-4841-BF5D2E65A815}"/>
                </a:ext>
              </a:extLst>
            </p:cNvPr>
            <p:cNvSpPr/>
            <p:nvPr/>
          </p:nvSpPr>
          <p:spPr>
            <a:xfrm>
              <a:off x="2181335" y="1248725"/>
              <a:ext cx="67372" cy="20393"/>
            </a:xfrm>
            <a:custGeom>
              <a:avLst/>
              <a:gdLst/>
              <a:ahLst/>
              <a:cxnLst/>
              <a:rect l="l" t="t" r="r" b="b"/>
              <a:pathLst>
                <a:path w="4962" h="1502" extrusionOk="0">
                  <a:moveTo>
                    <a:pt x="981" y="0"/>
                  </a:moveTo>
                  <a:lnTo>
                    <a:pt x="981" y="0"/>
                  </a:lnTo>
                  <a:cubicBezTo>
                    <a:pt x="1012" y="53"/>
                    <a:pt x="1047" y="133"/>
                    <a:pt x="1002" y="207"/>
                  </a:cubicBezTo>
                  <a:cubicBezTo>
                    <a:pt x="976" y="248"/>
                    <a:pt x="939" y="264"/>
                    <a:pt x="897" y="264"/>
                  </a:cubicBezTo>
                  <a:cubicBezTo>
                    <a:pt x="824" y="264"/>
                    <a:pt x="736" y="218"/>
                    <a:pt x="659" y="179"/>
                  </a:cubicBezTo>
                  <a:cubicBezTo>
                    <a:pt x="641" y="168"/>
                    <a:pt x="617" y="158"/>
                    <a:pt x="596" y="147"/>
                  </a:cubicBezTo>
                  <a:lnTo>
                    <a:pt x="596" y="147"/>
                  </a:lnTo>
                  <a:lnTo>
                    <a:pt x="599" y="158"/>
                  </a:lnTo>
                  <a:cubicBezTo>
                    <a:pt x="624" y="231"/>
                    <a:pt x="652" y="322"/>
                    <a:pt x="617" y="392"/>
                  </a:cubicBezTo>
                  <a:cubicBezTo>
                    <a:pt x="606" y="420"/>
                    <a:pt x="582" y="441"/>
                    <a:pt x="550" y="445"/>
                  </a:cubicBezTo>
                  <a:cubicBezTo>
                    <a:pt x="545" y="446"/>
                    <a:pt x="541" y="446"/>
                    <a:pt x="536" y="446"/>
                  </a:cubicBezTo>
                  <a:cubicBezTo>
                    <a:pt x="480" y="446"/>
                    <a:pt x="433" y="389"/>
                    <a:pt x="365" y="312"/>
                  </a:cubicBezTo>
                  <a:cubicBezTo>
                    <a:pt x="302" y="245"/>
                    <a:pt x="207" y="137"/>
                    <a:pt x="148" y="137"/>
                  </a:cubicBezTo>
                  <a:cubicBezTo>
                    <a:pt x="102" y="137"/>
                    <a:pt x="92" y="154"/>
                    <a:pt x="67" y="210"/>
                  </a:cubicBezTo>
                  <a:cubicBezTo>
                    <a:pt x="57" y="252"/>
                    <a:pt x="32" y="287"/>
                    <a:pt x="1" y="315"/>
                  </a:cubicBezTo>
                  <a:cubicBezTo>
                    <a:pt x="32" y="336"/>
                    <a:pt x="71" y="361"/>
                    <a:pt x="99" y="378"/>
                  </a:cubicBezTo>
                  <a:cubicBezTo>
                    <a:pt x="151" y="410"/>
                    <a:pt x="200" y="441"/>
                    <a:pt x="235" y="469"/>
                  </a:cubicBezTo>
                  <a:cubicBezTo>
                    <a:pt x="267" y="490"/>
                    <a:pt x="288" y="525"/>
                    <a:pt x="288" y="564"/>
                  </a:cubicBezTo>
                  <a:cubicBezTo>
                    <a:pt x="284" y="616"/>
                    <a:pt x="239" y="644"/>
                    <a:pt x="204" y="662"/>
                  </a:cubicBezTo>
                  <a:lnTo>
                    <a:pt x="179" y="679"/>
                  </a:lnTo>
                  <a:lnTo>
                    <a:pt x="183" y="679"/>
                  </a:lnTo>
                  <a:cubicBezTo>
                    <a:pt x="284" y="782"/>
                    <a:pt x="494" y="815"/>
                    <a:pt x="738" y="815"/>
                  </a:cubicBezTo>
                  <a:cubicBezTo>
                    <a:pt x="991" y="815"/>
                    <a:pt x="1281" y="780"/>
                    <a:pt x="1524" y="749"/>
                  </a:cubicBezTo>
                  <a:cubicBezTo>
                    <a:pt x="1737" y="722"/>
                    <a:pt x="1890" y="704"/>
                    <a:pt x="1998" y="704"/>
                  </a:cubicBezTo>
                  <a:cubicBezTo>
                    <a:pt x="2070" y="704"/>
                    <a:pt x="2122" y="712"/>
                    <a:pt x="2157" y="732"/>
                  </a:cubicBezTo>
                  <a:cubicBezTo>
                    <a:pt x="2192" y="746"/>
                    <a:pt x="2213" y="784"/>
                    <a:pt x="2210" y="823"/>
                  </a:cubicBezTo>
                  <a:cubicBezTo>
                    <a:pt x="2196" y="907"/>
                    <a:pt x="2087" y="935"/>
                    <a:pt x="1632" y="1029"/>
                  </a:cubicBezTo>
                  <a:cubicBezTo>
                    <a:pt x="1457" y="1064"/>
                    <a:pt x="1177" y="1124"/>
                    <a:pt x="1075" y="1169"/>
                  </a:cubicBezTo>
                  <a:cubicBezTo>
                    <a:pt x="1224" y="1241"/>
                    <a:pt x="1767" y="1318"/>
                    <a:pt x="2056" y="1318"/>
                  </a:cubicBezTo>
                  <a:cubicBezTo>
                    <a:pt x="2136" y="1318"/>
                    <a:pt x="2196" y="1313"/>
                    <a:pt x="2224" y="1299"/>
                  </a:cubicBezTo>
                  <a:cubicBezTo>
                    <a:pt x="2245" y="1274"/>
                    <a:pt x="2276" y="1260"/>
                    <a:pt x="2311" y="1260"/>
                  </a:cubicBezTo>
                  <a:cubicBezTo>
                    <a:pt x="2367" y="1260"/>
                    <a:pt x="2434" y="1302"/>
                    <a:pt x="2500" y="1341"/>
                  </a:cubicBezTo>
                  <a:cubicBezTo>
                    <a:pt x="2602" y="1404"/>
                    <a:pt x="2742" y="1488"/>
                    <a:pt x="2931" y="1498"/>
                  </a:cubicBezTo>
                  <a:cubicBezTo>
                    <a:pt x="2956" y="1500"/>
                    <a:pt x="2979" y="1501"/>
                    <a:pt x="3000" y="1501"/>
                  </a:cubicBezTo>
                  <a:cubicBezTo>
                    <a:pt x="3136" y="1501"/>
                    <a:pt x="3200" y="1465"/>
                    <a:pt x="3263" y="1428"/>
                  </a:cubicBezTo>
                  <a:cubicBezTo>
                    <a:pt x="3347" y="1376"/>
                    <a:pt x="3442" y="1344"/>
                    <a:pt x="3540" y="1341"/>
                  </a:cubicBezTo>
                  <a:cubicBezTo>
                    <a:pt x="3841" y="1327"/>
                    <a:pt x="4174" y="1187"/>
                    <a:pt x="4181" y="1099"/>
                  </a:cubicBezTo>
                  <a:cubicBezTo>
                    <a:pt x="4188" y="994"/>
                    <a:pt x="4328" y="924"/>
                    <a:pt x="4524" y="826"/>
                  </a:cubicBezTo>
                  <a:cubicBezTo>
                    <a:pt x="4699" y="739"/>
                    <a:pt x="4961" y="609"/>
                    <a:pt x="4933" y="501"/>
                  </a:cubicBezTo>
                  <a:cubicBezTo>
                    <a:pt x="4910" y="408"/>
                    <a:pt x="4691" y="394"/>
                    <a:pt x="4488" y="394"/>
                  </a:cubicBezTo>
                  <a:cubicBezTo>
                    <a:pt x="4445" y="394"/>
                    <a:pt x="4402" y="395"/>
                    <a:pt x="4363" y="396"/>
                  </a:cubicBezTo>
                  <a:cubicBezTo>
                    <a:pt x="4321" y="396"/>
                    <a:pt x="4280" y="397"/>
                    <a:pt x="4240" y="397"/>
                  </a:cubicBezTo>
                  <a:cubicBezTo>
                    <a:pt x="4093" y="397"/>
                    <a:pt x="3967" y="389"/>
                    <a:pt x="3890" y="350"/>
                  </a:cubicBezTo>
                  <a:cubicBezTo>
                    <a:pt x="3711" y="261"/>
                    <a:pt x="3457" y="195"/>
                    <a:pt x="3301" y="195"/>
                  </a:cubicBezTo>
                  <a:cubicBezTo>
                    <a:pt x="3231" y="195"/>
                    <a:pt x="3181" y="208"/>
                    <a:pt x="3165" y="238"/>
                  </a:cubicBezTo>
                  <a:cubicBezTo>
                    <a:pt x="3106" y="354"/>
                    <a:pt x="3015" y="434"/>
                    <a:pt x="2917" y="448"/>
                  </a:cubicBezTo>
                  <a:cubicBezTo>
                    <a:pt x="2906" y="450"/>
                    <a:pt x="2895" y="451"/>
                    <a:pt x="2884" y="451"/>
                  </a:cubicBezTo>
                  <a:cubicBezTo>
                    <a:pt x="2838" y="451"/>
                    <a:pt x="2790" y="433"/>
                    <a:pt x="2756" y="399"/>
                  </a:cubicBezTo>
                  <a:cubicBezTo>
                    <a:pt x="2721" y="361"/>
                    <a:pt x="2714" y="305"/>
                    <a:pt x="2703" y="235"/>
                  </a:cubicBezTo>
                  <a:cubicBezTo>
                    <a:pt x="2696" y="165"/>
                    <a:pt x="2689" y="88"/>
                    <a:pt x="2647" y="60"/>
                  </a:cubicBezTo>
                  <a:cubicBezTo>
                    <a:pt x="2632" y="49"/>
                    <a:pt x="2615" y="45"/>
                    <a:pt x="2596" y="45"/>
                  </a:cubicBezTo>
                  <a:cubicBezTo>
                    <a:pt x="2567" y="45"/>
                    <a:pt x="2535" y="55"/>
                    <a:pt x="2507" y="63"/>
                  </a:cubicBezTo>
                  <a:cubicBezTo>
                    <a:pt x="2462" y="74"/>
                    <a:pt x="2423" y="102"/>
                    <a:pt x="2399" y="140"/>
                  </a:cubicBezTo>
                  <a:cubicBezTo>
                    <a:pt x="2367" y="203"/>
                    <a:pt x="2406" y="301"/>
                    <a:pt x="2434" y="382"/>
                  </a:cubicBezTo>
                  <a:cubicBezTo>
                    <a:pt x="2462" y="462"/>
                    <a:pt x="2493" y="546"/>
                    <a:pt x="2427" y="588"/>
                  </a:cubicBezTo>
                  <a:cubicBezTo>
                    <a:pt x="2403" y="605"/>
                    <a:pt x="2373" y="611"/>
                    <a:pt x="2340" y="611"/>
                  </a:cubicBezTo>
                  <a:cubicBezTo>
                    <a:pt x="2257" y="611"/>
                    <a:pt x="2161" y="570"/>
                    <a:pt x="2136" y="560"/>
                  </a:cubicBezTo>
                  <a:cubicBezTo>
                    <a:pt x="2070" y="529"/>
                    <a:pt x="1916" y="448"/>
                    <a:pt x="1891" y="312"/>
                  </a:cubicBezTo>
                  <a:cubicBezTo>
                    <a:pt x="1853" y="319"/>
                    <a:pt x="1818" y="333"/>
                    <a:pt x="1779" y="347"/>
                  </a:cubicBezTo>
                  <a:cubicBezTo>
                    <a:pt x="1715" y="374"/>
                    <a:pt x="1647" y="401"/>
                    <a:pt x="1585" y="401"/>
                  </a:cubicBezTo>
                  <a:cubicBezTo>
                    <a:pt x="1560" y="401"/>
                    <a:pt x="1536" y="396"/>
                    <a:pt x="1513" y="385"/>
                  </a:cubicBezTo>
                  <a:cubicBezTo>
                    <a:pt x="1478" y="364"/>
                    <a:pt x="1450" y="326"/>
                    <a:pt x="1443" y="284"/>
                  </a:cubicBezTo>
                  <a:cubicBezTo>
                    <a:pt x="1408" y="147"/>
                    <a:pt x="1121" y="32"/>
                    <a:pt x="98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6159;p59">
              <a:extLst>
                <a:ext uri="{FF2B5EF4-FFF2-40B4-BE49-F238E27FC236}">
                  <a16:creationId xmlns:a16="http://schemas.microsoft.com/office/drawing/2014/main" id="{8287A3AC-877A-5B1C-8C10-15444DEF7399}"/>
                </a:ext>
              </a:extLst>
            </p:cNvPr>
            <p:cNvSpPr/>
            <p:nvPr/>
          </p:nvSpPr>
          <p:spPr>
            <a:xfrm>
              <a:off x="2129768" y="1256084"/>
              <a:ext cx="99252" cy="55546"/>
            </a:xfrm>
            <a:custGeom>
              <a:avLst/>
              <a:gdLst/>
              <a:ahLst/>
              <a:cxnLst/>
              <a:rect l="l" t="t" r="r" b="b"/>
              <a:pathLst>
                <a:path w="7310" h="4091" extrusionOk="0">
                  <a:moveTo>
                    <a:pt x="2829" y="1"/>
                  </a:moveTo>
                  <a:cubicBezTo>
                    <a:pt x="2829" y="18"/>
                    <a:pt x="2825" y="36"/>
                    <a:pt x="2822" y="50"/>
                  </a:cubicBezTo>
                  <a:cubicBezTo>
                    <a:pt x="2818" y="127"/>
                    <a:pt x="2811" y="239"/>
                    <a:pt x="2710" y="260"/>
                  </a:cubicBezTo>
                  <a:cubicBezTo>
                    <a:pt x="2654" y="270"/>
                    <a:pt x="2608" y="309"/>
                    <a:pt x="2601" y="330"/>
                  </a:cubicBezTo>
                  <a:cubicBezTo>
                    <a:pt x="2601" y="340"/>
                    <a:pt x="2615" y="365"/>
                    <a:pt x="2661" y="396"/>
                  </a:cubicBezTo>
                  <a:cubicBezTo>
                    <a:pt x="2857" y="526"/>
                    <a:pt x="3060" y="1160"/>
                    <a:pt x="3025" y="1289"/>
                  </a:cubicBezTo>
                  <a:cubicBezTo>
                    <a:pt x="3018" y="1328"/>
                    <a:pt x="2984" y="1352"/>
                    <a:pt x="2945" y="1352"/>
                  </a:cubicBezTo>
                  <a:cubicBezTo>
                    <a:pt x="2943" y="1352"/>
                    <a:pt x="2940" y="1352"/>
                    <a:pt x="2937" y="1352"/>
                  </a:cubicBezTo>
                  <a:cubicBezTo>
                    <a:pt x="2797" y="1342"/>
                    <a:pt x="2314" y="841"/>
                    <a:pt x="2290" y="589"/>
                  </a:cubicBezTo>
                  <a:cubicBezTo>
                    <a:pt x="2276" y="438"/>
                    <a:pt x="2157" y="312"/>
                    <a:pt x="2080" y="302"/>
                  </a:cubicBezTo>
                  <a:cubicBezTo>
                    <a:pt x="2066" y="302"/>
                    <a:pt x="2052" y="302"/>
                    <a:pt x="2041" y="330"/>
                  </a:cubicBezTo>
                  <a:cubicBezTo>
                    <a:pt x="2010" y="403"/>
                    <a:pt x="1964" y="466"/>
                    <a:pt x="1908" y="522"/>
                  </a:cubicBezTo>
                  <a:cubicBezTo>
                    <a:pt x="1838" y="606"/>
                    <a:pt x="1803" y="648"/>
                    <a:pt x="1828" y="722"/>
                  </a:cubicBezTo>
                  <a:cubicBezTo>
                    <a:pt x="1859" y="799"/>
                    <a:pt x="1842" y="886"/>
                    <a:pt x="1782" y="946"/>
                  </a:cubicBezTo>
                  <a:cubicBezTo>
                    <a:pt x="1755" y="974"/>
                    <a:pt x="1721" y="987"/>
                    <a:pt x="1687" y="987"/>
                  </a:cubicBezTo>
                  <a:cubicBezTo>
                    <a:pt x="1615" y="987"/>
                    <a:pt x="1545" y="926"/>
                    <a:pt x="1555" y="837"/>
                  </a:cubicBezTo>
                  <a:cubicBezTo>
                    <a:pt x="1555" y="743"/>
                    <a:pt x="1292" y="585"/>
                    <a:pt x="1198" y="575"/>
                  </a:cubicBezTo>
                  <a:cubicBezTo>
                    <a:pt x="1135" y="568"/>
                    <a:pt x="1124" y="526"/>
                    <a:pt x="1121" y="508"/>
                  </a:cubicBezTo>
                  <a:cubicBezTo>
                    <a:pt x="1117" y="445"/>
                    <a:pt x="1163" y="431"/>
                    <a:pt x="1331" y="382"/>
                  </a:cubicBezTo>
                  <a:cubicBezTo>
                    <a:pt x="1432" y="358"/>
                    <a:pt x="1534" y="326"/>
                    <a:pt x="1632" y="284"/>
                  </a:cubicBezTo>
                  <a:cubicBezTo>
                    <a:pt x="1601" y="271"/>
                    <a:pt x="1553" y="261"/>
                    <a:pt x="1504" y="261"/>
                  </a:cubicBezTo>
                  <a:cubicBezTo>
                    <a:pt x="1462" y="261"/>
                    <a:pt x="1419" y="268"/>
                    <a:pt x="1387" y="288"/>
                  </a:cubicBezTo>
                  <a:cubicBezTo>
                    <a:pt x="1332" y="322"/>
                    <a:pt x="1273" y="332"/>
                    <a:pt x="1217" y="332"/>
                  </a:cubicBezTo>
                  <a:cubicBezTo>
                    <a:pt x="1177" y="332"/>
                    <a:pt x="1138" y="327"/>
                    <a:pt x="1103" y="323"/>
                  </a:cubicBezTo>
                  <a:cubicBezTo>
                    <a:pt x="1068" y="317"/>
                    <a:pt x="1040" y="314"/>
                    <a:pt x="1017" y="314"/>
                  </a:cubicBezTo>
                  <a:cubicBezTo>
                    <a:pt x="982" y="314"/>
                    <a:pt x="960" y="322"/>
                    <a:pt x="945" y="344"/>
                  </a:cubicBezTo>
                  <a:cubicBezTo>
                    <a:pt x="898" y="408"/>
                    <a:pt x="845" y="429"/>
                    <a:pt x="791" y="429"/>
                  </a:cubicBezTo>
                  <a:cubicBezTo>
                    <a:pt x="733" y="429"/>
                    <a:pt x="674" y="404"/>
                    <a:pt x="623" y="382"/>
                  </a:cubicBezTo>
                  <a:cubicBezTo>
                    <a:pt x="581" y="361"/>
                    <a:pt x="536" y="344"/>
                    <a:pt x="490" y="333"/>
                  </a:cubicBezTo>
                  <a:cubicBezTo>
                    <a:pt x="484" y="332"/>
                    <a:pt x="478" y="331"/>
                    <a:pt x="471" y="331"/>
                  </a:cubicBezTo>
                  <a:cubicBezTo>
                    <a:pt x="417" y="331"/>
                    <a:pt x="357" y="381"/>
                    <a:pt x="298" y="428"/>
                  </a:cubicBezTo>
                  <a:cubicBezTo>
                    <a:pt x="236" y="478"/>
                    <a:pt x="170" y="533"/>
                    <a:pt x="97" y="533"/>
                  </a:cubicBezTo>
                  <a:cubicBezTo>
                    <a:pt x="79" y="533"/>
                    <a:pt x="61" y="530"/>
                    <a:pt x="42" y="522"/>
                  </a:cubicBezTo>
                  <a:cubicBezTo>
                    <a:pt x="39" y="522"/>
                    <a:pt x="28" y="536"/>
                    <a:pt x="21" y="568"/>
                  </a:cubicBezTo>
                  <a:cubicBezTo>
                    <a:pt x="0" y="648"/>
                    <a:pt x="14" y="802"/>
                    <a:pt x="123" y="974"/>
                  </a:cubicBezTo>
                  <a:cubicBezTo>
                    <a:pt x="144" y="1009"/>
                    <a:pt x="175" y="1051"/>
                    <a:pt x="210" y="1058"/>
                  </a:cubicBezTo>
                  <a:cubicBezTo>
                    <a:pt x="214" y="1059"/>
                    <a:pt x="217" y="1059"/>
                    <a:pt x="221" y="1059"/>
                  </a:cubicBezTo>
                  <a:cubicBezTo>
                    <a:pt x="257" y="1059"/>
                    <a:pt x="302" y="1027"/>
                    <a:pt x="350" y="995"/>
                  </a:cubicBezTo>
                  <a:cubicBezTo>
                    <a:pt x="419" y="947"/>
                    <a:pt x="501" y="892"/>
                    <a:pt x="599" y="892"/>
                  </a:cubicBezTo>
                  <a:cubicBezTo>
                    <a:pt x="616" y="892"/>
                    <a:pt x="633" y="893"/>
                    <a:pt x="651" y="897"/>
                  </a:cubicBezTo>
                  <a:cubicBezTo>
                    <a:pt x="700" y="900"/>
                    <a:pt x="742" y="935"/>
                    <a:pt x="760" y="981"/>
                  </a:cubicBezTo>
                  <a:cubicBezTo>
                    <a:pt x="784" y="1065"/>
                    <a:pt x="707" y="1142"/>
                    <a:pt x="599" y="1247"/>
                  </a:cubicBezTo>
                  <a:cubicBezTo>
                    <a:pt x="515" y="1328"/>
                    <a:pt x="410" y="1429"/>
                    <a:pt x="385" y="1513"/>
                  </a:cubicBezTo>
                  <a:cubicBezTo>
                    <a:pt x="347" y="1636"/>
                    <a:pt x="550" y="1783"/>
                    <a:pt x="714" y="1902"/>
                  </a:cubicBezTo>
                  <a:cubicBezTo>
                    <a:pt x="784" y="1947"/>
                    <a:pt x="847" y="2000"/>
                    <a:pt x="910" y="2056"/>
                  </a:cubicBezTo>
                  <a:cubicBezTo>
                    <a:pt x="992" y="2130"/>
                    <a:pt x="1143" y="2162"/>
                    <a:pt x="1288" y="2162"/>
                  </a:cubicBezTo>
                  <a:cubicBezTo>
                    <a:pt x="1416" y="2162"/>
                    <a:pt x="1540" y="2137"/>
                    <a:pt x="1607" y="2094"/>
                  </a:cubicBezTo>
                  <a:cubicBezTo>
                    <a:pt x="1656" y="2066"/>
                    <a:pt x="1681" y="1989"/>
                    <a:pt x="1705" y="1916"/>
                  </a:cubicBezTo>
                  <a:cubicBezTo>
                    <a:pt x="1743" y="1806"/>
                    <a:pt x="1790" y="1660"/>
                    <a:pt x="1950" y="1660"/>
                  </a:cubicBezTo>
                  <a:cubicBezTo>
                    <a:pt x="1953" y="1660"/>
                    <a:pt x="1957" y="1660"/>
                    <a:pt x="1961" y="1660"/>
                  </a:cubicBezTo>
                  <a:cubicBezTo>
                    <a:pt x="1968" y="1661"/>
                    <a:pt x="1974" y="1661"/>
                    <a:pt x="1980" y="1661"/>
                  </a:cubicBezTo>
                  <a:cubicBezTo>
                    <a:pt x="2025" y="1661"/>
                    <a:pt x="2030" y="1647"/>
                    <a:pt x="2048" y="1597"/>
                  </a:cubicBezTo>
                  <a:cubicBezTo>
                    <a:pt x="2069" y="1517"/>
                    <a:pt x="2125" y="1450"/>
                    <a:pt x="2202" y="1422"/>
                  </a:cubicBezTo>
                  <a:cubicBezTo>
                    <a:pt x="2229" y="1412"/>
                    <a:pt x="2254" y="1407"/>
                    <a:pt x="2278" y="1407"/>
                  </a:cubicBezTo>
                  <a:cubicBezTo>
                    <a:pt x="2331" y="1407"/>
                    <a:pt x="2375" y="1430"/>
                    <a:pt x="2402" y="1471"/>
                  </a:cubicBezTo>
                  <a:cubicBezTo>
                    <a:pt x="2465" y="1562"/>
                    <a:pt x="2433" y="1727"/>
                    <a:pt x="2325" y="1853"/>
                  </a:cubicBezTo>
                  <a:lnTo>
                    <a:pt x="2318" y="1863"/>
                  </a:lnTo>
                  <a:cubicBezTo>
                    <a:pt x="2325" y="1864"/>
                    <a:pt x="2334" y="1865"/>
                    <a:pt x="2344" y="1865"/>
                  </a:cubicBezTo>
                  <a:cubicBezTo>
                    <a:pt x="2424" y="1865"/>
                    <a:pt x="2584" y="1825"/>
                    <a:pt x="2703" y="1716"/>
                  </a:cubicBezTo>
                  <a:cubicBezTo>
                    <a:pt x="2776" y="1645"/>
                    <a:pt x="2843" y="1608"/>
                    <a:pt x="2901" y="1608"/>
                  </a:cubicBezTo>
                  <a:cubicBezTo>
                    <a:pt x="2925" y="1608"/>
                    <a:pt x="2948" y="1615"/>
                    <a:pt x="2969" y="1629"/>
                  </a:cubicBezTo>
                  <a:cubicBezTo>
                    <a:pt x="3060" y="1681"/>
                    <a:pt x="3060" y="1835"/>
                    <a:pt x="3028" y="1961"/>
                  </a:cubicBezTo>
                  <a:cubicBezTo>
                    <a:pt x="2993" y="2101"/>
                    <a:pt x="2843" y="2126"/>
                    <a:pt x="2692" y="2154"/>
                  </a:cubicBezTo>
                  <a:cubicBezTo>
                    <a:pt x="2563" y="2175"/>
                    <a:pt x="2426" y="2199"/>
                    <a:pt x="2363" y="2287"/>
                  </a:cubicBezTo>
                  <a:cubicBezTo>
                    <a:pt x="2269" y="2420"/>
                    <a:pt x="2090" y="2434"/>
                    <a:pt x="1919" y="2451"/>
                  </a:cubicBezTo>
                  <a:cubicBezTo>
                    <a:pt x="1758" y="2465"/>
                    <a:pt x="1593" y="2479"/>
                    <a:pt x="1499" y="2584"/>
                  </a:cubicBezTo>
                  <a:cubicBezTo>
                    <a:pt x="1453" y="2633"/>
                    <a:pt x="1453" y="2658"/>
                    <a:pt x="1453" y="2658"/>
                  </a:cubicBezTo>
                  <a:cubicBezTo>
                    <a:pt x="1468" y="2681"/>
                    <a:pt x="1543" y="2698"/>
                    <a:pt x="1656" y="2698"/>
                  </a:cubicBezTo>
                  <a:cubicBezTo>
                    <a:pt x="1734" y="2698"/>
                    <a:pt x="1830" y="2690"/>
                    <a:pt x="1936" y="2668"/>
                  </a:cubicBezTo>
                  <a:cubicBezTo>
                    <a:pt x="2144" y="2627"/>
                    <a:pt x="2469" y="2597"/>
                    <a:pt x="2729" y="2597"/>
                  </a:cubicBezTo>
                  <a:cubicBezTo>
                    <a:pt x="2862" y="2597"/>
                    <a:pt x="2978" y="2605"/>
                    <a:pt x="3053" y="2623"/>
                  </a:cubicBezTo>
                  <a:cubicBezTo>
                    <a:pt x="3084" y="2630"/>
                    <a:pt x="3183" y="2651"/>
                    <a:pt x="3172" y="2728"/>
                  </a:cubicBezTo>
                  <a:cubicBezTo>
                    <a:pt x="3158" y="2857"/>
                    <a:pt x="2727" y="2871"/>
                    <a:pt x="2542" y="2871"/>
                  </a:cubicBezTo>
                  <a:cubicBezTo>
                    <a:pt x="2255" y="2871"/>
                    <a:pt x="2171" y="2945"/>
                    <a:pt x="2150" y="2966"/>
                  </a:cubicBezTo>
                  <a:cubicBezTo>
                    <a:pt x="2139" y="2976"/>
                    <a:pt x="2132" y="2990"/>
                    <a:pt x="2132" y="3004"/>
                  </a:cubicBezTo>
                  <a:cubicBezTo>
                    <a:pt x="2136" y="3032"/>
                    <a:pt x="2129" y="3057"/>
                    <a:pt x="2111" y="3074"/>
                  </a:cubicBezTo>
                  <a:cubicBezTo>
                    <a:pt x="2088" y="3099"/>
                    <a:pt x="2057" y="3107"/>
                    <a:pt x="2015" y="3107"/>
                  </a:cubicBezTo>
                  <a:cubicBezTo>
                    <a:pt x="1980" y="3107"/>
                    <a:pt x="1938" y="3102"/>
                    <a:pt x="1887" y="3095"/>
                  </a:cubicBezTo>
                  <a:cubicBezTo>
                    <a:pt x="1840" y="3090"/>
                    <a:pt x="1780" y="3084"/>
                    <a:pt x="1726" y="3084"/>
                  </a:cubicBezTo>
                  <a:cubicBezTo>
                    <a:pt x="1676" y="3084"/>
                    <a:pt x="1633" y="3089"/>
                    <a:pt x="1611" y="3106"/>
                  </a:cubicBezTo>
                  <a:cubicBezTo>
                    <a:pt x="1604" y="3113"/>
                    <a:pt x="1600" y="3120"/>
                    <a:pt x="1600" y="3130"/>
                  </a:cubicBezTo>
                  <a:cubicBezTo>
                    <a:pt x="1590" y="3215"/>
                    <a:pt x="1751" y="3288"/>
                    <a:pt x="1880" y="3348"/>
                  </a:cubicBezTo>
                  <a:cubicBezTo>
                    <a:pt x="2003" y="3407"/>
                    <a:pt x="2104" y="3456"/>
                    <a:pt x="2139" y="3530"/>
                  </a:cubicBezTo>
                  <a:cubicBezTo>
                    <a:pt x="2149" y="3551"/>
                    <a:pt x="2198" y="3557"/>
                    <a:pt x="2253" y="3557"/>
                  </a:cubicBezTo>
                  <a:cubicBezTo>
                    <a:pt x="2297" y="3557"/>
                    <a:pt x="2344" y="3554"/>
                    <a:pt x="2381" y="3551"/>
                  </a:cubicBezTo>
                  <a:cubicBezTo>
                    <a:pt x="2430" y="3545"/>
                    <a:pt x="2477" y="3541"/>
                    <a:pt x="2520" y="3541"/>
                  </a:cubicBezTo>
                  <a:cubicBezTo>
                    <a:pt x="2564" y="3541"/>
                    <a:pt x="2603" y="3545"/>
                    <a:pt x="2636" y="3558"/>
                  </a:cubicBezTo>
                  <a:cubicBezTo>
                    <a:pt x="2675" y="3565"/>
                    <a:pt x="2706" y="3600"/>
                    <a:pt x="2710" y="3642"/>
                  </a:cubicBezTo>
                  <a:cubicBezTo>
                    <a:pt x="2713" y="3715"/>
                    <a:pt x="2629" y="3754"/>
                    <a:pt x="2514" y="3806"/>
                  </a:cubicBezTo>
                  <a:lnTo>
                    <a:pt x="2454" y="3834"/>
                  </a:lnTo>
                  <a:cubicBezTo>
                    <a:pt x="2482" y="3845"/>
                    <a:pt x="2514" y="3859"/>
                    <a:pt x="2542" y="3869"/>
                  </a:cubicBezTo>
                  <a:cubicBezTo>
                    <a:pt x="2671" y="3922"/>
                    <a:pt x="2804" y="3978"/>
                    <a:pt x="2853" y="4058"/>
                  </a:cubicBezTo>
                  <a:cubicBezTo>
                    <a:pt x="2867" y="4079"/>
                    <a:pt x="2900" y="4090"/>
                    <a:pt x="2939" y="4090"/>
                  </a:cubicBezTo>
                  <a:cubicBezTo>
                    <a:pt x="2960" y="4090"/>
                    <a:pt x="2984" y="4087"/>
                    <a:pt x="3007" y="4079"/>
                  </a:cubicBezTo>
                  <a:cubicBezTo>
                    <a:pt x="3028" y="4072"/>
                    <a:pt x="3102" y="4044"/>
                    <a:pt x="3095" y="3988"/>
                  </a:cubicBezTo>
                  <a:cubicBezTo>
                    <a:pt x="3077" y="3736"/>
                    <a:pt x="3386" y="3078"/>
                    <a:pt x="3771" y="2938"/>
                  </a:cubicBezTo>
                  <a:cubicBezTo>
                    <a:pt x="3963" y="2864"/>
                    <a:pt x="3956" y="2826"/>
                    <a:pt x="3939" y="2724"/>
                  </a:cubicBezTo>
                  <a:cubicBezTo>
                    <a:pt x="3921" y="2658"/>
                    <a:pt x="3921" y="2588"/>
                    <a:pt x="3935" y="2521"/>
                  </a:cubicBezTo>
                  <a:cubicBezTo>
                    <a:pt x="3970" y="2367"/>
                    <a:pt x="4107" y="2360"/>
                    <a:pt x="4180" y="2357"/>
                  </a:cubicBezTo>
                  <a:lnTo>
                    <a:pt x="4191" y="2357"/>
                  </a:lnTo>
                  <a:cubicBezTo>
                    <a:pt x="4086" y="2136"/>
                    <a:pt x="4187" y="2028"/>
                    <a:pt x="4401" y="1825"/>
                  </a:cubicBezTo>
                  <a:cubicBezTo>
                    <a:pt x="4551" y="1685"/>
                    <a:pt x="4674" y="1681"/>
                    <a:pt x="4796" y="1678"/>
                  </a:cubicBezTo>
                  <a:cubicBezTo>
                    <a:pt x="4891" y="1678"/>
                    <a:pt x="4982" y="1657"/>
                    <a:pt x="5069" y="1618"/>
                  </a:cubicBezTo>
                  <a:cubicBezTo>
                    <a:pt x="5140" y="1584"/>
                    <a:pt x="5202" y="1570"/>
                    <a:pt x="5255" y="1570"/>
                  </a:cubicBezTo>
                  <a:cubicBezTo>
                    <a:pt x="5321" y="1570"/>
                    <a:pt x="5371" y="1591"/>
                    <a:pt x="5402" y="1618"/>
                  </a:cubicBezTo>
                  <a:cubicBezTo>
                    <a:pt x="5437" y="1646"/>
                    <a:pt x="5455" y="1695"/>
                    <a:pt x="5437" y="1741"/>
                  </a:cubicBezTo>
                  <a:cubicBezTo>
                    <a:pt x="5427" y="1783"/>
                    <a:pt x="5378" y="1849"/>
                    <a:pt x="5209" y="1863"/>
                  </a:cubicBezTo>
                  <a:cubicBezTo>
                    <a:pt x="5129" y="1870"/>
                    <a:pt x="5125" y="1905"/>
                    <a:pt x="5122" y="1916"/>
                  </a:cubicBezTo>
                  <a:cubicBezTo>
                    <a:pt x="5111" y="1982"/>
                    <a:pt x="5199" y="2105"/>
                    <a:pt x="5315" y="2150"/>
                  </a:cubicBezTo>
                  <a:cubicBezTo>
                    <a:pt x="5451" y="2203"/>
                    <a:pt x="5472" y="2269"/>
                    <a:pt x="5469" y="2332"/>
                  </a:cubicBezTo>
                  <a:cubicBezTo>
                    <a:pt x="5479" y="2336"/>
                    <a:pt x="5486" y="2339"/>
                    <a:pt x="5497" y="2339"/>
                  </a:cubicBezTo>
                  <a:cubicBezTo>
                    <a:pt x="5563" y="2353"/>
                    <a:pt x="5619" y="2402"/>
                    <a:pt x="5640" y="2469"/>
                  </a:cubicBezTo>
                  <a:cubicBezTo>
                    <a:pt x="5682" y="2598"/>
                    <a:pt x="5598" y="2794"/>
                    <a:pt x="5434" y="2973"/>
                  </a:cubicBezTo>
                  <a:cubicBezTo>
                    <a:pt x="5406" y="2994"/>
                    <a:pt x="5388" y="3025"/>
                    <a:pt x="5378" y="3060"/>
                  </a:cubicBezTo>
                  <a:cubicBezTo>
                    <a:pt x="5386" y="3067"/>
                    <a:pt x="5413" y="3073"/>
                    <a:pt x="5457" y="3073"/>
                  </a:cubicBezTo>
                  <a:cubicBezTo>
                    <a:pt x="5538" y="3073"/>
                    <a:pt x="5678" y="3053"/>
                    <a:pt x="5885" y="2976"/>
                  </a:cubicBezTo>
                  <a:cubicBezTo>
                    <a:pt x="5981" y="2940"/>
                    <a:pt x="6052" y="2923"/>
                    <a:pt x="6106" y="2923"/>
                  </a:cubicBezTo>
                  <a:cubicBezTo>
                    <a:pt x="6146" y="2923"/>
                    <a:pt x="6176" y="2932"/>
                    <a:pt x="6200" y="2952"/>
                  </a:cubicBezTo>
                  <a:cubicBezTo>
                    <a:pt x="6256" y="2994"/>
                    <a:pt x="6249" y="3071"/>
                    <a:pt x="6242" y="3137"/>
                  </a:cubicBezTo>
                  <a:cubicBezTo>
                    <a:pt x="6235" y="3200"/>
                    <a:pt x="6232" y="3246"/>
                    <a:pt x="6260" y="3271"/>
                  </a:cubicBezTo>
                  <a:cubicBezTo>
                    <a:pt x="6273" y="3283"/>
                    <a:pt x="6290" y="3291"/>
                    <a:pt x="6307" y="3291"/>
                  </a:cubicBezTo>
                  <a:cubicBezTo>
                    <a:pt x="6314" y="3291"/>
                    <a:pt x="6320" y="3290"/>
                    <a:pt x="6326" y="3288"/>
                  </a:cubicBezTo>
                  <a:cubicBezTo>
                    <a:pt x="6463" y="3285"/>
                    <a:pt x="6697" y="3130"/>
                    <a:pt x="6851" y="2945"/>
                  </a:cubicBezTo>
                  <a:cubicBezTo>
                    <a:pt x="6946" y="2840"/>
                    <a:pt x="7072" y="2763"/>
                    <a:pt x="7208" y="2724"/>
                  </a:cubicBezTo>
                  <a:cubicBezTo>
                    <a:pt x="7247" y="2714"/>
                    <a:pt x="7278" y="2696"/>
                    <a:pt x="7310" y="2679"/>
                  </a:cubicBezTo>
                  <a:cubicBezTo>
                    <a:pt x="7307" y="2658"/>
                    <a:pt x="7292" y="2640"/>
                    <a:pt x="7275" y="2630"/>
                  </a:cubicBezTo>
                  <a:cubicBezTo>
                    <a:pt x="7249" y="2614"/>
                    <a:pt x="7209" y="2604"/>
                    <a:pt x="7163" y="2604"/>
                  </a:cubicBezTo>
                  <a:cubicBezTo>
                    <a:pt x="7117" y="2604"/>
                    <a:pt x="7065" y="2614"/>
                    <a:pt x="7012" y="2637"/>
                  </a:cubicBezTo>
                  <a:cubicBezTo>
                    <a:pt x="6954" y="2662"/>
                    <a:pt x="6865" y="2676"/>
                    <a:pt x="6774" y="2676"/>
                  </a:cubicBezTo>
                  <a:cubicBezTo>
                    <a:pt x="6640" y="2676"/>
                    <a:pt x="6503" y="2646"/>
                    <a:pt x="6459" y="2577"/>
                  </a:cubicBezTo>
                  <a:cubicBezTo>
                    <a:pt x="6449" y="2560"/>
                    <a:pt x="6417" y="2490"/>
                    <a:pt x="6494" y="2420"/>
                  </a:cubicBezTo>
                  <a:cubicBezTo>
                    <a:pt x="6554" y="2364"/>
                    <a:pt x="6564" y="2329"/>
                    <a:pt x="6564" y="2322"/>
                  </a:cubicBezTo>
                  <a:cubicBezTo>
                    <a:pt x="6542" y="2314"/>
                    <a:pt x="6519" y="2310"/>
                    <a:pt x="6497" y="2310"/>
                  </a:cubicBezTo>
                  <a:cubicBezTo>
                    <a:pt x="6481" y="2310"/>
                    <a:pt x="6465" y="2312"/>
                    <a:pt x="6449" y="2315"/>
                  </a:cubicBezTo>
                  <a:cubicBezTo>
                    <a:pt x="6432" y="2316"/>
                    <a:pt x="6411" y="2317"/>
                    <a:pt x="6388" y="2317"/>
                  </a:cubicBezTo>
                  <a:cubicBezTo>
                    <a:pt x="6222" y="2317"/>
                    <a:pt x="5934" y="2271"/>
                    <a:pt x="5906" y="2154"/>
                  </a:cubicBezTo>
                  <a:cubicBezTo>
                    <a:pt x="5899" y="2129"/>
                    <a:pt x="5896" y="2066"/>
                    <a:pt x="5994" y="2031"/>
                  </a:cubicBezTo>
                  <a:cubicBezTo>
                    <a:pt x="5997" y="2028"/>
                    <a:pt x="6004" y="2024"/>
                    <a:pt x="6008" y="2024"/>
                  </a:cubicBezTo>
                  <a:cubicBezTo>
                    <a:pt x="5997" y="2000"/>
                    <a:pt x="5983" y="1979"/>
                    <a:pt x="5962" y="1961"/>
                  </a:cubicBezTo>
                  <a:cubicBezTo>
                    <a:pt x="5898" y="1900"/>
                    <a:pt x="5791" y="1852"/>
                    <a:pt x="5727" y="1852"/>
                  </a:cubicBezTo>
                  <a:cubicBezTo>
                    <a:pt x="5725" y="1852"/>
                    <a:pt x="5723" y="1853"/>
                    <a:pt x="5721" y="1853"/>
                  </a:cubicBezTo>
                  <a:cubicBezTo>
                    <a:pt x="5713" y="1854"/>
                    <a:pt x="5705" y="1854"/>
                    <a:pt x="5698" y="1854"/>
                  </a:cubicBezTo>
                  <a:cubicBezTo>
                    <a:pt x="5653" y="1854"/>
                    <a:pt x="5610" y="1837"/>
                    <a:pt x="5577" y="1804"/>
                  </a:cubicBezTo>
                  <a:cubicBezTo>
                    <a:pt x="5511" y="1737"/>
                    <a:pt x="5525" y="1622"/>
                    <a:pt x="5535" y="1520"/>
                  </a:cubicBezTo>
                  <a:cubicBezTo>
                    <a:pt x="5535" y="1503"/>
                    <a:pt x="5539" y="1485"/>
                    <a:pt x="5542" y="1468"/>
                  </a:cubicBezTo>
                  <a:cubicBezTo>
                    <a:pt x="5521" y="1436"/>
                    <a:pt x="5378" y="1387"/>
                    <a:pt x="5318" y="1366"/>
                  </a:cubicBezTo>
                  <a:cubicBezTo>
                    <a:pt x="5202" y="1328"/>
                    <a:pt x="5146" y="1310"/>
                    <a:pt x="5143" y="1247"/>
                  </a:cubicBezTo>
                  <a:cubicBezTo>
                    <a:pt x="5143" y="1237"/>
                    <a:pt x="5143" y="1226"/>
                    <a:pt x="5146" y="1216"/>
                  </a:cubicBezTo>
                  <a:cubicBezTo>
                    <a:pt x="5111" y="1202"/>
                    <a:pt x="5073" y="1195"/>
                    <a:pt x="5034" y="1195"/>
                  </a:cubicBezTo>
                  <a:cubicBezTo>
                    <a:pt x="5020" y="1195"/>
                    <a:pt x="5006" y="1198"/>
                    <a:pt x="4992" y="1209"/>
                  </a:cubicBezTo>
                  <a:cubicBezTo>
                    <a:pt x="4958" y="1262"/>
                    <a:pt x="4899" y="1291"/>
                    <a:pt x="4837" y="1291"/>
                  </a:cubicBezTo>
                  <a:cubicBezTo>
                    <a:pt x="4818" y="1291"/>
                    <a:pt x="4798" y="1288"/>
                    <a:pt x="4779" y="1282"/>
                  </a:cubicBezTo>
                  <a:cubicBezTo>
                    <a:pt x="4702" y="1254"/>
                    <a:pt x="4653" y="1177"/>
                    <a:pt x="4656" y="1096"/>
                  </a:cubicBezTo>
                  <a:cubicBezTo>
                    <a:pt x="4656" y="1093"/>
                    <a:pt x="4656" y="1093"/>
                    <a:pt x="4653" y="1086"/>
                  </a:cubicBezTo>
                  <a:cubicBezTo>
                    <a:pt x="4622" y="1059"/>
                    <a:pt x="4536" y="1051"/>
                    <a:pt x="4447" y="1051"/>
                  </a:cubicBezTo>
                  <a:cubicBezTo>
                    <a:pt x="4364" y="1051"/>
                    <a:pt x="4279" y="1058"/>
                    <a:pt x="4236" y="1061"/>
                  </a:cubicBezTo>
                  <a:lnTo>
                    <a:pt x="4219" y="1061"/>
                  </a:lnTo>
                  <a:cubicBezTo>
                    <a:pt x="4214" y="1062"/>
                    <a:pt x="4209" y="1062"/>
                    <a:pt x="4205" y="1062"/>
                  </a:cubicBezTo>
                  <a:cubicBezTo>
                    <a:pt x="4084" y="1062"/>
                    <a:pt x="4057" y="928"/>
                    <a:pt x="4037" y="830"/>
                  </a:cubicBezTo>
                  <a:cubicBezTo>
                    <a:pt x="4023" y="753"/>
                    <a:pt x="4005" y="662"/>
                    <a:pt x="3956" y="624"/>
                  </a:cubicBezTo>
                  <a:cubicBezTo>
                    <a:pt x="3948" y="619"/>
                    <a:pt x="3940" y="616"/>
                    <a:pt x="3930" y="616"/>
                  </a:cubicBezTo>
                  <a:cubicBezTo>
                    <a:pt x="3888" y="616"/>
                    <a:pt x="3828" y="662"/>
                    <a:pt x="3760" y="722"/>
                  </a:cubicBezTo>
                  <a:cubicBezTo>
                    <a:pt x="3692" y="780"/>
                    <a:pt x="3627" y="834"/>
                    <a:pt x="3560" y="834"/>
                  </a:cubicBezTo>
                  <a:cubicBezTo>
                    <a:pt x="3551" y="834"/>
                    <a:pt x="3542" y="833"/>
                    <a:pt x="3533" y="830"/>
                  </a:cubicBezTo>
                  <a:cubicBezTo>
                    <a:pt x="3498" y="823"/>
                    <a:pt x="3470" y="802"/>
                    <a:pt x="3456" y="771"/>
                  </a:cubicBezTo>
                  <a:cubicBezTo>
                    <a:pt x="3428" y="701"/>
                    <a:pt x="3480" y="613"/>
                    <a:pt x="3550" y="501"/>
                  </a:cubicBezTo>
                  <a:cubicBezTo>
                    <a:pt x="3582" y="452"/>
                    <a:pt x="3606" y="403"/>
                    <a:pt x="3631" y="354"/>
                  </a:cubicBezTo>
                  <a:cubicBezTo>
                    <a:pt x="3627" y="333"/>
                    <a:pt x="3543" y="267"/>
                    <a:pt x="3396" y="221"/>
                  </a:cubicBezTo>
                  <a:cubicBezTo>
                    <a:pt x="3333" y="204"/>
                    <a:pt x="3282" y="198"/>
                    <a:pt x="3246" y="198"/>
                  </a:cubicBezTo>
                  <a:cubicBezTo>
                    <a:pt x="3210" y="198"/>
                    <a:pt x="3188" y="204"/>
                    <a:pt x="3183" y="211"/>
                  </a:cubicBezTo>
                  <a:cubicBezTo>
                    <a:pt x="3172" y="249"/>
                    <a:pt x="3137" y="277"/>
                    <a:pt x="3095" y="284"/>
                  </a:cubicBezTo>
                  <a:cubicBezTo>
                    <a:pt x="3093" y="284"/>
                    <a:pt x="3091" y="284"/>
                    <a:pt x="3090" y="284"/>
                  </a:cubicBezTo>
                  <a:cubicBezTo>
                    <a:pt x="3023" y="284"/>
                    <a:pt x="2982" y="219"/>
                    <a:pt x="2927" y="134"/>
                  </a:cubicBezTo>
                  <a:cubicBezTo>
                    <a:pt x="2899" y="85"/>
                    <a:pt x="2864" y="43"/>
                    <a:pt x="282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6160;p59">
              <a:extLst>
                <a:ext uri="{FF2B5EF4-FFF2-40B4-BE49-F238E27FC236}">
                  <a16:creationId xmlns:a16="http://schemas.microsoft.com/office/drawing/2014/main" id="{4D68B19A-E11D-E3E6-8606-8C14DBA3E23A}"/>
                </a:ext>
              </a:extLst>
            </p:cNvPr>
            <p:cNvSpPr/>
            <p:nvPr/>
          </p:nvSpPr>
          <p:spPr>
            <a:xfrm>
              <a:off x="2248883" y="1404961"/>
              <a:ext cx="4331" cy="1914"/>
            </a:xfrm>
            <a:custGeom>
              <a:avLst/>
              <a:gdLst/>
              <a:ahLst/>
              <a:cxnLst/>
              <a:rect l="l" t="t" r="r" b="b"/>
              <a:pathLst>
                <a:path w="319" h="141" extrusionOk="0">
                  <a:moveTo>
                    <a:pt x="0" y="140"/>
                  </a:moveTo>
                  <a:cubicBezTo>
                    <a:pt x="81" y="49"/>
                    <a:pt x="200" y="0"/>
                    <a:pt x="319" y="7"/>
                  </a:cubicBezTo>
                  <a:cubicBezTo>
                    <a:pt x="200" y="0"/>
                    <a:pt x="81" y="49"/>
                    <a:pt x="0" y="14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6161;p59">
              <a:extLst>
                <a:ext uri="{FF2B5EF4-FFF2-40B4-BE49-F238E27FC236}">
                  <a16:creationId xmlns:a16="http://schemas.microsoft.com/office/drawing/2014/main" id="{F85BC110-1044-453B-E682-0996049D74E5}"/>
                </a:ext>
              </a:extLst>
            </p:cNvPr>
            <p:cNvSpPr/>
            <p:nvPr/>
          </p:nvSpPr>
          <p:spPr>
            <a:xfrm>
              <a:off x="2202543" y="1417887"/>
              <a:ext cx="149" cy="163"/>
            </a:xfrm>
            <a:custGeom>
              <a:avLst/>
              <a:gdLst/>
              <a:ahLst/>
              <a:cxnLst/>
              <a:rect l="l" t="t" r="r" b="b"/>
              <a:pathLst>
                <a:path w="11" h="12" extrusionOk="0">
                  <a:moveTo>
                    <a:pt x="11"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6162;p59">
              <a:extLst>
                <a:ext uri="{FF2B5EF4-FFF2-40B4-BE49-F238E27FC236}">
                  <a16:creationId xmlns:a16="http://schemas.microsoft.com/office/drawing/2014/main" id="{5462F6D0-D2B1-9756-3BCF-7BAA026D00AC}"/>
                </a:ext>
              </a:extLst>
            </p:cNvPr>
            <p:cNvSpPr/>
            <p:nvPr/>
          </p:nvSpPr>
          <p:spPr>
            <a:xfrm>
              <a:off x="2202258" y="1418267"/>
              <a:ext cx="109" cy="109"/>
            </a:xfrm>
            <a:custGeom>
              <a:avLst/>
              <a:gdLst/>
              <a:ahLst/>
              <a:cxnLst/>
              <a:rect l="l" t="t" r="r" b="b"/>
              <a:pathLst>
                <a:path w="8" h="8" extrusionOk="0">
                  <a:moveTo>
                    <a:pt x="7"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6163;p59">
              <a:extLst>
                <a:ext uri="{FF2B5EF4-FFF2-40B4-BE49-F238E27FC236}">
                  <a16:creationId xmlns:a16="http://schemas.microsoft.com/office/drawing/2014/main" id="{7E21C7D0-AED3-B257-2BAD-1BC3DEB0541D}"/>
                </a:ext>
              </a:extLst>
            </p:cNvPr>
            <p:cNvSpPr/>
            <p:nvPr/>
          </p:nvSpPr>
          <p:spPr>
            <a:xfrm>
              <a:off x="2264334" y="1413800"/>
              <a:ext cx="14" cy="258"/>
            </a:xfrm>
            <a:custGeom>
              <a:avLst/>
              <a:gdLst/>
              <a:ahLst/>
              <a:cxnLst/>
              <a:rect l="l" t="t" r="r" b="b"/>
              <a:pathLst>
                <a:path w="1" h="19" extrusionOk="0">
                  <a:moveTo>
                    <a:pt x="0" y="1"/>
                  </a:moveTo>
                  <a:lnTo>
                    <a:pt x="0" y="18"/>
                  </a:lnTo>
                  <a:cubicBezTo>
                    <a:pt x="0" y="15"/>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6164;p59">
              <a:extLst>
                <a:ext uri="{FF2B5EF4-FFF2-40B4-BE49-F238E27FC236}">
                  <a16:creationId xmlns:a16="http://schemas.microsoft.com/office/drawing/2014/main" id="{8850E5DB-F132-F74B-7104-5DC51946AA7C}"/>
                </a:ext>
              </a:extLst>
            </p:cNvPr>
            <p:cNvSpPr/>
            <p:nvPr/>
          </p:nvSpPr>
          <p:spPr>
            <a:xfrm>
              <a:off x="2201688" y="1419082"/>
              <a:ext cx="109" cy="149"/>
            </a:xfrm>
            <a:custGeom>
              <a:avLst/>
              <a:gdLst/>
              <a:ahLst/>
              <a:cxnLst/>
              <a:rect l="l" t="t" r="r" b="b"/>
              <a:pathLst>
                <a:path w="8" h="11" extrusionOk="0">
                  <a:moveTo>
                    <a:pt x="7"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6165;p59">
              <a:extLst>
                <a:ext uri="{FF2B5EF4-FFF2-40B4-BE49-F238E27FC236}">
                  <a16:creationId xmlns:a16="http://schemas.microsoft.com/office/drawing/2014/main" id="{DB30B183-FE34-0266-B6AA-0E1C53447976}"/>
                </a:ext>
              </a:extLst>
            </p:cNvPr>
            <p:cNvSpPr/>
            <p:nvPr/>
          </p:nvSpPr>
          <p:spPr>
            <a:xfrm>
              <a:off x="2201973" y="1418647"/>
              <a:ext cx="109" cy="163"/>
            </a:xfrm>
            <a:custGeom>
              <a:avLst/>
              <a:gdLst/>
              <a:ahLst/>
              <a:cxnLst/>
              <a:rect l="l" t="t" r="r" b="b"/>
              <a:pathLst>
                <a:path w="8" h="12" extrusionOk="0">
                  <a:moveTo>
                    <a:pt x="7"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6166;p59">
              <a:extLst>
                <a:ext uri="{FF2B5EF4-FFF2-40B4-BE49-F238E27FC236}">
                  <a16:creationId xmlns:a16="http://schemas.microsoft.com/office/drawing/2014/main" id="{254E7B15-D2ED-91BD-208C-9D60FE916B2C}"/>
                </a:ext>
              </a:extLst>
            </p:cNvPr>
            <p:cNvSpPr/>
            <p:nvPr/>
          </p:nvSpPr>
          <p:spPr>
            <a:xfrm>
              <a:off x="2206480" y="141604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6167;p59">
              <a:extLst>
                <a:ext uri="{FF2B5EF4-FFF2-40B4-BE49-F238E27FC236}">
                  <a16:creationId xmlns:a16="http://schemas.microsoft.com/office/drawing/2014/main" id="{506CB583-E686-ED97-18CB-0E016EB2C1BF}"/>
                </a:ext>
              </a:extLst>
            </p:cNvPr>
            <p:cNvSpPr/>
            <p:nvPr/>
          </p:nvSpPr>
          <p:spPr>
            <a:xfrm>
              <a:off x="2202923" y="1417561"/>
              <a:ext cx="109" cy="109"/>
            </a:xfrm>
            <a:custGeom>
              <a:avLst/>
              <a:gdLst/>
              <a:ahLst/>
              <a:cxnLst/>
              <a:rect l="l" t="t" r="r" b="b"/>
              <a:pathLst>
                <a:path w="8" h="8" extrusionOk="0">
                  <a:moveTo>
                    <a:pt x="0" y="7"/>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6168;p59">
              <a:extLst>
                <a:ext uri="{FF2B5EF4-FFF2-40B4-BE49-F238E27FC236}">
                  <a16:creationId xmlns:a16="http://schemas.microsoft.com/office/drawing/2014/main" id="{600A0B49-76EF-DB6C-F051-83F2CF90AEAE}"/>
                </a:ext>
              </a:extLst>
            </p:cNvPr>
            <p:cNvSpPr/>
            <p:nvPr/>
          </p:nvSpPr>
          <p:spPr>
            <a:xfrm>
              <a:off x="2203249" y="1417222"/>
              <a:ext cx="109" cy="109"/>
            </a:xfrm>
            <a:custGeom>
              <a:avLst/>
              <a:gdLst/>
              <a:ahLst/>
              <a:cxnLst/>
              <a:rect l="l" t="t" r="r" b="b"/>
              <a:pathLst>
                <a:path w="8" h="8" extrusionOk="0">
                  <a:moveTo>
                    <a:pt x="8"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6169;p59">
              <a:extLst>
                <a:ext uri="{FF2B5EF4-FFF2-40B4-BE49-F238E27FC236}">
                  <a16:creationId xmlns:a16="http://schemas.microsoft.com/office/drawing/2014/main" id="{7F598534-C4BC-B8DF-7F1B-F83FD3F9EFA6}"/>
                </a:ext>
              </a:extLst>
            </p:cNvPr>
            <p:cNvSpPr/>
            <p:nvPr/>
          </p:nvSpPr>
          <p:spPr>
            <a:xfrm>
              <a:off x="2205625" y="1416081"/>
              <a:ext cx="204" cy="14"/>
            </a:xfrm>
            <a:custGeom>
              <a:avLst/>
              <a:gdLst/>
              <a:ahLst/>
              <a:cxnLst/>
              <a:rect l="l" t="t" r="r" b="b"/>
              <a:pathLst>
                <a:path w="15" h="1" extrusionOk="0">
                  <a:moveTo>
                    <a:pt x="15"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6170;p59">
              <a:extLst>
                <a:ext uri="{FF2B5EF4-FFF2-40B4-BE49-F238E27FC236}">
                  <a16:creationId xmlns:a16="http://schemas.microsoft.com/office/drawing/2014/main" id="{6C2A826D-BAED-8084-F4D9-D6134F5275A1}"/>
                </a:ext>
              </a:extLst>
            </p:cNvPr>
            <p:cNvSpPr/>
            <p:nvPr/>
          </p:nvSpPr>
          <p:spPr>
            <a:xfrm>
              <a:off x="2206060" y="1416040"/>
              <a:ext cx="204" cy="14"/>
            </a:xfrm>
            <a:custGeom>
              <a:avLst/>
              <a:gdLst/>
              <a:ahLst/>
              <a:cxnLst/>
              <a:rect l="l" t="t" r="r" b="b"/>
              <a:pathLst>
                <a:path w="15" h="1" extrusionOk="0">
                  <a:moveTo>
                    <a:pt x="1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6171;p59">
              <a:extLst>
                <a:ext uri="{FF2B5EF4-FFF2-40B4-BE49-F238E27FC236}">
                  <a16:creationId xmlns:a16="http://schemas.microsoft.com/office/drawing/2014/main" id="{B51BF4A3-5B88-05D8-A067-64480FA45444}"/>
                </a:ext>
              </a:extLst>
            </p:cNvPr>
            <p:cNvSpPr/>
            <p:nvPr/>
          </p:nvSpPr>
          <p:spPr>
            <a:xfrm>
              <a:off x="2264334" y="1414520"/>
              <a:ext cx="14" cy="299"/>
            </a:xfrm>
            <a:custGeom>
              <a:avLst/>
              <a:gdLst/>
              <a:ahLst/>
              <a:cxnLst/>
              <a:rect l="l" t="t" r="r" b="b"/>
              <a:pathLst>
                <a:path w="1" h="22" extrusionOk="0">
                  <a:moveTo>
                    <a:pt x="0" y="21"/>
                  </a:moveTo>
                  <a:lnTo>
                    <a:pt x="0" y="0"/>
                  </a:lnTo>
                  <a:cubicBezTo>
                    <a:pt x="0" y="7"/>
                    <a:pt x="0" y="14"/>
                    <a:pt x="0"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6172;p59">
              <a:extLst>
                <a:ext uri="{FF2B5EF4-FFF2-40B4-BE49-F238E27FC236}">
                  <a16:creationId xmlns:a16="http://schemas.microsoft.com/office/drawing/2014/main" id="{7D4CC6DE-252E-58BE-F028-2BF933E1407B}"/>
                </a:ext>
              </a:extLst>
            </p:cNvPr>
            <p:cNvSpPr/>
            <p:nvPr/>
          </p:nvSpPr>
          <p:spPr>
            <a:xfrm>
              <a:off x="2204104" y="1416706"/>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6173;p59">
              <a:extLst>
                <a:ext uri="{FF2B5EF4-FFF2-40B4-BE49-F238E27FC236}">
                  <a16:creationId xmlns:a16="http://schemas.microsoft.com/office/drawing/2014/main" id="{6911B249-71CE-5248-57EF-A20CFB3EEE33}"/>
                </a:ext>
              </a:extLst>
            </p:cNvPr>
            <p:cNvSpPr/>
            <p:nvPr/>
          </p:nvSpPr>
          <p:spPr>
            <a:xfrm>
              <a:off x="2264334" y="1413135"/>
              <a:ext cx="14" cy="258"/>
            </a:xfrm>
            <a:custGeom>
              <a:avLst/>
              <a:gdLst/>
              <a:ahLst/>
              <a:cxnLst/>
              <a:rect l="l" t="t" r="r" b="b"/>
              <a:pathLst>
                <a:path w="1" h="19" extrusionOk="0">
                  <a:moveTo>
                    <a:pt x="0"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6174;p59">
              <a:extLst>
                <a:ext uri="{FF2B5EF4-FFF2-40B4-BE49-F238E27FC236}">
                  <a16:creationId xmlns:a16="http://schemas.microsoft.com/office/drawing/2014/main" id="{F464E5B6-DD3C-FDAA-D147-2E08226F5AE4}"/>
                </a:ext>
              </a:extLst>
            </p:cNvPr>
            <p:cNvSpPr/>
            <p:nvPr/>
          </p:nvSpPr>
          <p:spPr>
            <a:xfrm>
              <a:off x="2204865" y="1416271"/>
              <a:ext cx="163" cy="109"/>
            </a:xfrm>
            <a:custGeom>
              <a:avLst/>
              <a:gdLst/>
              <a:ahLst/>
              <a:cxnLst/>
              <a:rect l="l" t="t" r="r" b="b"/>
              <a:pathLst>
                <a:path w="12" h="8" extrusionOk="0">
                  <a:moveTo>
                    <a:pt x="1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6175;p59">
              <a:extLst>
                <a:ext uri="{FF2B5EF4-FFF2-40B4-BE49-F238E27FC236}">
                  <a16:creationId xmlns:a16="http://schemas.microsoft.com/office/drawing/2014/main" id="{82BF8B73-16F4-1F7D-054F-C60C5267D7BA}"/>
                </a:ext>
              </a:extLst>
            </p:cNvPr>
            <p:cNvSpPr/>
            <p:nvPr/>
          </p:nvSpPr>
          <p:spPr>
            <a:xfrm>
              <a:off x="2204485" y="1416461"/>
              <a:ext cx="109" cy="68"/>
            </a:xfrm>
            <a:custGeom>
              <a:avLst/>
              <a:gdLst/>
              <a:ahLst/>
              <a:cxnLst/>
              <a:rect l="l" t="t" r="r" b="b"/>
              <a:pathLst>
                <a:path w="8" h="5" extrusionOk="0">
                  <a:moveTo>
                    <a:pt x="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6176;p59">
              <a:extLst>
                <a:ext uri="{FF2B5EF4-FFF2-40B4-BE49-F238E27FC236}">
                  <a16:creationId xmlns:a16="http://schemas.microsoft.com/office/drawing/2014/main" id="{36043C64-58C1-2D08-CC5A-9EA87B04F2F3}"/>
                </a:ext>
              </a:extLst>
            </p:cNvPr>
            <p:cNvSpPr/>
            <p:nvPr/>
          </p:nvSpPr>
          <p:spPr>
            <a:xfrm>
              <a:off x="2205245" y="1416176"/>
              <a:ext cx="204" cy="68"/>
            </a:xfrm>
            <a:custGeom>
              <a:avLst/>
              <a:gdLst/>
              <a:ahLst/>
              <a:cxnLst/>
              <a:rect l="l" t="t" r="r" b="b"/>
              <a:pathLst>
                <a:path w="15" h="5" extrusionOk="0">
                  <a:moveTo>
                    <a:pt x="15"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6177;p59">
              <a:extLst>
                <a:ext uri="{FF2B5EF4-FFF2-40B4-BE49-F238E27FC236}">
                  <a16:creationId xmlns:a16="http://schemas.microsoft.com/office/drawing/2014/main" id="{995BB3FE-A3EF-20A3-3980-53E214EC9179}"/>
                </a:ext>
              </a:extLst>
            </p:cNvPr>
            <p:cNvSpPr/>
            <p:nvPr/>
          </p:nvSpPr>
          <p:spPr>
            <a:xfrm>
              <a:off x="2199162" y="1418932"/>
              <a:ext cx="54" cy="14"/>
            </a:xfrm>
            <a:custGeom>
              <a:avLst/>
              <a:gdLst/>
              <a:ahLst/>
              <a:cxnLst/>
              <a:rect l="l" t="t" r="r" b="b"/>
              <a:pathLst>
                <a:path w="4" h="1" extrusionOk="0">
                  <a:moveTo>
                    <a:pt x="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6178;p59">
              <a:extLst>
                <a:ext uri="{FF2B5EF4-FFF2-40B4-BE49-F238E27FC236}">
                  <a16:creationId xmlns:a16="http://schemas.microsoft.com/office/drawing/2014/main" id="{9CE32E1B-B0E1-6661-E496-DC13A5D35589}"/>
                </a:ext>
              </a:extLst>
            </p:cNvPr>
            <p:cNvSpPr/>
            <p:nvPr/>
          </p:nvSpPr>
          <p:spPr>
            <a:xfrm>
              <a:off x="2198823" y="1419027"/>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6179;p59">
              <a:extLst>
                <a:ext uri="{FF2B5EF4-FFF2-40B4-BE49-F238E27FC236}">
                  <a16:creationId xmlns:a16="http://schemas.microsoft.com/office/drawing/2014/main" id="{82E87FA6-C2B6-FD17-47FD-400EF46795F7}"/>
                </a:ext>
              </a:extLst>
            </p:cNvPr>
            <p:cNvSpPr/>
            <p:nvPr/>
          </p:nvSpPr>
          <p:spPr>
            <a:xfrm>
              <a:off x="2150921" y="1464471"/>
              <a:ext cx="4331" cy="8527"/>
            </a:xfrm>
            <a:custGeom>
              <a:avLst/>
              <a:gdLst/>
              <a:ahLst/>
              <a:cxnLst/>
              <a:rect l="l" t="t" r="r" b="b"/>
              <a:pathLst>
                <a:path w="319" h="628" extrusionOk="0">
                  <a:moveTo>
                    <a:pt x="319" y="0"/>
                  </a:moveTo>
                  <a:cubicBezTo>
                    <a:pt x="298" y="193"/>
                    <a:pt x="154" y="414"/>
                    <a:pt x="0" y="627"/>
                  </a:cubicBezTo>
                  <a:cubicBezTo>
                    <a:pt x="154" y="414"/>
                    <a:pt x="298" y="193"/>
                    <a:pt x="31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6180;p59">
              <a:extLst>
                <a:ext uri="{FF2B5EF4-FFF2-40B4-BE49-F238E27FC236}">
                  <a16:creationId xmlns:a16="http://schemas.microsoft.com/office/drawing/2014/main" id="{BEEFD693-580A-363B-DEEE-714F1CE19C28}"/>
                </a:ext>
              </a:extLst>
            </p:cNvPr>
            <p:cNvSpPr/>
            <p:nvPr/>
          </p:nvSpPr>
          <p:spPr>
            <a:xfrm>
              <a:off x="2200248" y="1418837"/>
              <a:ext cx="163" cy="14"/>
            </a:xfrm>
            <a:custGeom>
              <a:avLst/>
              <a:gdLst/>
              <a:ahLst/>
              <a:cxnLst/>
              <a:rect l="l" t="t" r="r" b="b"/>
              <a:pathLst>
                <a:path w="12" h="1" extrusionOk="0">
                  <a:moveTo>
                    <a:pt x="1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6181;p59">
              <a:extLst>
                <a:ext uri="{FF2B5EF4-FFF2-40B4-BE49-F238E27FC236}">
                  <a16:creationId xmlns:a16="http://schemas.microsoft.com/office/drawing/2014/main" id="{90D1368B-AA1E-F15D-49CE-9179237DED5B}"/>
                </a:ext>
              </a:extLst>
            </p:cNvPr>
            <p:cNvSpPr/>
            <p:nvPr/>
          </p:nvSpPr>
          <p:spPr>
            <a:xfrm>
              <a:off x="2199488" y="1418837"/>
              <a:ext cx="109" cy="14"/>
            </a:xfrm>
            <a:custGeom>
              <a:avLst/>
              <a:gdLst/>
              <a:ahLst/>
              <a:cxnLst/>
              <a:rect l="l" t="t" r="r" b="b"/>
              <a:pathLst>
                <a:path w="8" h="1" extrusionOk="0">
                  <a:moveTo>
                    <a:pt x="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6182;p59">
              <a:extLst>
                <a:ext uri="{FF2B5EF4-FFF2-40B4-BE49-F238E27FC236}">
                  <a16:creationId xmlns:a16="http://schemas.microsoft.com/office/drawing/2014/main" id="{D44F7316-CDD6-356D-8395-67419CF4EBB8}"/>
                </a:ext>
              </a:extLst>
            </p:cNvPr>
            <p:cNvSpPr/>
            <p:nvPr/>
          </p:nvSpPr>
          <p:spPr>
            <a:xfrm>
              <a:off x="2136556" y="1531015"/>
              <a:ext cx="68" cy="353"/>
            </a:xfrm>
            <a:custGeom>
              <a:avLst/>
              <a:gdLst/>
              <a:ahLst/>
              <a:cxnLst/>
              <a:rect l="l" t="t" r="r" b="b"/>
              <a:pathLst>
                <a:path w="5" h="26" extrusionOk="0">
                  <a:moveTo>
                    <a:pt x="1" y="1"/>
                  </a:moveTo>
                  <a:cubicBezTo>
                    <a:pt x="1" y="8"/>
                    <a:pt x="4" y="18"/>
                    <a:pt x="4" y="25"/>
                  </a:cubicBezTo>
                  <a:cubicBezTo>
                    <a:pt x="4" y="18"/>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6183;p59">
              <a:extLst>
                <a:ext uri="{FF2B5EF4-FFF2-40B4-BE49-F238E27FC236}">
                  <a16:creationId xmlns:a16="http://schemas.microsoft.com/office/drawing/2014/main" id="{58045C23-8A47-626E-2406-0721D6E80EDE}"/>
                </a:ext>
              </a:extLst>
            </p:cNvPr>
            <p:cNvSpPr/>
            <p:nvPr/>
          </p:nvSpPr>
          <p:spPr>
            <a:xfrm>
              <a:off x="2201158" y="1419082"/>
              <a:ext cx="244" cy="109"/>
            </a:xfrm>
            <a:custGeom>
              <a:avLst/>
              <a:gdLst/>
              <a:ahLst/>
              <a:cxnLst/>
              <a:rect l="l" t="t" r="r" b="b"/>
              <a:pathLst>
                <a:path w="18" h="8" extrusionOk="0">
                  <a:moveTo>
                    <a:pt x="18"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6184;p59">
              <a:extLst>
                <a:ext uri="{FF2B5EF4-FFF2-40B4-BE49-F238E27FC236}">
                  <a16:creationId xmlns:a16="http://schemas.microsoft.com/office/drawing/2014/main" id="{C2B8B027-F288-BC6A-106B-F4BC1EE4BFC7}"/>
                </a:ext>
              </a:extLst>
            </p:cNvPr>
            <p:cNvSpPr/>
            <p:nvPr/>
          </p:nvSpPr>
          <p:spPr>
            <a:xfrm>
              <a:off x="2188422" y="1425300"/>
              <a:ext cx="4290" cy="1208"/>
            </a:xfrm>
            <a:custGeom>
              <a:avLst/>
              <a:gdLst/>
              <a:ahLst/>
              <a:cxnLst/>
              <a:rect l="l" t="t" r="r" b="b"/>
              <a:pathLst>
                <a:path w="316" h="89" extrusionOk="0">
                  <a:moveTo>
                    <a:pt x="0" y="11"/>
                  </a:moveTo>
                  <a:cubicBezTo>
                    <a:pt x="105" y="8"/>
                    <a:pt x="214" y="1"/>
                    <a:pt x="315" y="88"/>
                  </a:cubicBezTo>
                  <a:cubicBezTo>
                    <a:pt x="214" y="1"/>
                    <a:pt x="105" y="8"/>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6185;p59">
              <a:extLst>
                <a:ext uri="{FF2B5EF4-FFF2-40B4-BE49-F238E27FC236}">
                  <a16:creationId xmlns:a16="http://schemas.microsoft.com/office/drawing/2014/main" id="{13B840F0-FC48-4639-E9F8-8DA85BF92CD2}"/>
                </a:ext>
              </a:extLst>
            </p:cNvPr>
            <p:cNvSpPr/>
            <p:nvPr/>
          </p:nvSpPr>
          <p:spPr>
            <a:xfrm>
              <a:off x="2199828" y="141883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6186;p59">
              <a:extLst>
                <a:ext uri="{FF2B5EF4-FFF2-40B4-BE49-F238E27FC236}">
                  <a16:creationId xmlns:a16="http://schemas.microsoft.com/office/drawing/2014/main" id="{5600DB93-36B3-F2A5-78BB-D9ABEDC05C51}"/>
                </a:ext>
              </a:extLst>
            </p:cNvPr>
            <p:cNvSpPr/>
            <p:nvPr/>
          </p:nvSpPr>
          <p:spPr>
            <a:xfrm>
              <a:off x="2200683" y="1418932"/>
              <a:ext cx="204" cy="68"/>
            </a:xfrm>
            <a:custGeom>
              <a:avLst/>
              <a:gdLst/>
              <a:ahLst/>
              <a:cxnLst/>
              <a:rect l="l" t="t" r="r" b="b"/>
              <a:pathLst>
                <a:path w="15" h="5" extrusionOk="0">
                  <a:moveTo>
                    <a:pt x="15"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6187;p59">
              <a:extLst>
                <a:ext uri="{FF2B5EF4-FFF2-40B4-BE49-F238E27FC236}">
                  <a16:creationId xmlns:a16="http://schemas.microsoft.com/office/drawing/2014/main" id="{06C719B5-2B8C-1930-3A40-8E6E60430408}"/>
                </a:ext>
              </a:extLst>
            </p:cNvPr>
            <p:cNvSpPr/>
            <p:nvPr/>
          </p:nvSpPr>
          <p:spPr>
            <a:xfrm>
              <a:off x="2133705" y="1540573"/>
              <a:ext cx="109" cy="14"/>
            </a:xfrm>
            <a:custGeom>
              <a:avLst/>
              <a:gdLst/>
              <a:ahLst/>
              <a:cxnLst/>
              <a:rect l="l" t="t" r="r" b="b"/>
              <a:pathLst>
                <a:path w="8" h="1" extrusionOk="0">
                  <a:moveTo>
                    <a:pt x="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6188;p59">
              <a:extLst>
                <a:ext uri="{FF2B5EF4-FFF2-40B4-BE49-F238E27FC236}">
                  <a16:creationId xmlns:a16="http://schemas.microsoft.com/office/drawing/2014/main" id="{32B38449-1194-33F5-6B19-70973D1BA829}"/>
                </a:ext>
              </a:extLst>
            </p:cNvPr>
            <p:cNvSpPr/>
            <p:nvPr/>
          </p:nvSpPr>
          <p:spPr>
            <a:xfrm>
              <a:off x="2134275" y="1540668"/>
              <a:ext cx="163" cy="54"/>
            </a:xfrm>
            <a:custGeom>
              <a:avLst/>
              <a:gdLst/>
              <a:ahLst/>
              <a:cxnLst/>
              <a:rect l="l" t="t" r="r" b="b"/>
              <a:pathLst>
                <a:path w="12" h="4" extrusionOk="0">
                  <a:moveTo>
                    <a:pt x="1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6189;p59">
              <a:extLst>
                <a:ext uri="{FF2B5EF4-FFF2-40B4-BE49-F238E27FC236}">
                  <a16:creationId xmlns:a16="http://schemas.microsoft.com/office/drawing/2014/main" id="{D8D754C1-D3B2-5E10-AAD0-909452BF2118}"/>
                </a:ext>
              </a:extLst>
            </p:cNvPr>
            <p:cNvSpPr/>
            <p:nvPr/>
          </p:nvSpPr>
          <p:spPr>
            <a:xfrm>
              <a:off x="3024851" y="1777922"/>
              <a:ext cx="15655" cy="12165"/>
            </a:xfrm>
            <a:custGeom>
              <a:avLst/>
              <a:gdLst/>
              <a:ahLst/>
              <a:cxnLst/>
              <a:rect l="l" t="t" r="r" b="b"/>
              <a:pathLst>
                <a:path w="1153" h="896" extrusionOk="0">
                  <a:moveTo>
                    <a:pt x="939" y="0"/>
                  </a:moveTo>
                  <a:cubicBezTo>
                    <a:pt x="840" y="0"/>
                    <a:pt x="749" y="35"/>
                    <a:pt x="732" y="83"/>
                  </a:cubicBezTo>
                  <a:cubicBezTo>
                    <a:pt x="673" y="244"/>
                    <a:pt x="533" y="248"/>
                    <a:pt x="386" y="251"/>
                  </a:cubicBezTo>
                  <a:cubicBezTo>
                    <a:pt x="312" y="255"/>
                    <a:pt x="239" y="258"/>
                    <a:pt x="165" y="272"/>
                  </a:cubicBezTo>
                  <a:cubicBezTo>
                    <a:pt x="74" y="290"/>
                    <a:pt x="22" y="433"/>
                    <a:pt x="11" y="570"/>
                  </a:cubicBezTo>
                  <a:cubicBezTo>
                    <a:pt x="1" y="731"/>
                    <a:pt x="46" y="857"/>
                    <a:pt x="92" y="871"/>
                  </a:cubicBezTo>
                  <a:cubicBezTo>
                    <a:pt x="140" y="887"/>
                    <a:pt x="177" y="895"/>
                    <a:pt x="205" y="895"/>
                  </a:cubicBezTo>
                  <a:cubicBezTo>
                    <a:pt x="224" y="895"/>
                    <a:pt x="240" y="892"/>
                    <a:pt x="253" y="885"/>
                  </a:cubicBezTo>
                  <a:cubicBezTo>
                    <a:pt x="288" y="857"/>
                    <a:pt x="309" y="818"/>
                    <a:pt x="316" y="773"/>
                  </a:cubicBezTo>
                  <a:cubicBezTo>
                    <a:pt x="340" y="675"/>
                    <a:pt x="410" y="591"/>
                    <a:pt x="505" y="552"/>
                  </a:cubicBezTo>
                  <a:cubicBezTo>
                    <a:pt x="564" y="524"/>
                    <a:pt x="628" y="510"/>
                    <a:pt x="692" y="510"/>
                  </a:cubicBezTo>
                  <a:cubicBezTo>
                    <a:pt x="755" y="510"/>
                    <a:pt x="818" y="524"/>
                    <a:pt x="876" y="552"/>
                  </a:cubicBezTo>
                  <a:cubicBezTo>
                    <a:pt x="879" y="554"/>
                    <a:pt x="887" y="557"/>
                    <a:pt x="900" y="557"/>
                  </a:cubicBezTo>
                  <a:cubicBezTo>
                    <a:pt x="913" y="557"/>
                    <a:pt x="930" y="554"/>
                    <a:pt x="953" y="542"/>
                  </a:cubicBezTo>
                  <a:cubicBezTo>
                    <a:pt x="1058" y="475"/>
                    <a:pt x="1152" y="279"/>
                    <a:pt x="1152" y="125"/>
                  </a:cubicBezTo>
                  <a:cubicBezTo>
                    <a:pt x="1152" y="41"/>
                    <a:pt x="1051" y="13"/>
                    <a:pt x="1009" y="6"/>
                  </a:cubicBezTo>
                  <a:cubicBezTo>
                    <a:pt x="986" y="2"/>
                    <a:pt x="962" y="0"/>
                    <a:pt x="9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6190;p59">
              <a:extLst>
                <a:ext uri="{FF2B5EF4-FFF2-40B4-BE49-F238E27FC236}">
                  <a16:creationId xmlns:a16="http://schemas.microsoft.com/office/drawing/2014/main" id="{ADF33A6F-6CF4-13C5-4BBA-514EE602D7B7}"/>
                </a:ext>
              </a:extLst>
            </p:cNvPr>
            <p:cNvSpPr/>
            <p:nvPr/>
          </p:nvSpPr>
          <p:spPr>
            <a:xfrm>
              <a:off x="3003846" y="1783461"/>
              <a:ext cx="16795" cy="20366"/>
            </a:xfrm>
            <a:custGeom>
              <a:avLst/>
              <a:gdLst/>
              <a:ahLst/>
              <a:cxnLst/>
              <a:rect l="l" t="t" r="r" b="b"/>
              <a:pathLst>
                <a:path w="1237" h="1500" extrusionOk="0">
                  <a:moveTo>
                    <a:pt x="635" y="0"/>
                  </a:moveTo>
                  <a:cubicBezTo>
                    <a:pt x="574" y="0"/>
                    <a:pt x="441" y="49"/>
                    <a:pt x="266" y="176"/>
                  </a:cubicBezTo>
                  <a:lnTo>
                    <a:pt x="200" y="221"/>
                  </a:lnTo>
                  <a:cubicBezTo>
                    <a:pt x="4" y="365"/>
                    <a:pt x="0" y="372"/>
                    <a:pt x="60" y="477"/>
                  </a:cubicBezTo>
                  <a:cubicBezTo>
                    <a:pt x="63" y="487"/>
                    <a:pt x="84" y="522"/>
                    <a:pt x="102" y="522"/>
                  </a:cubicBezTo>
                  <a:cubicBezTo>
                    <a:pt x="133" y="519"/>
                    <a:pt x="203" y="449"/>
                    <a:pt x="245" y="326"/>
                  </a:cubicBezTo>
                  <a:cubicBezTo>
                    <a:pt x="270" y="263"/>
                    <a:pt x="308" y="246"/>
                    <a:pt x="333" y="242"/>
                  </a:cubicBezTo>
                  <a:lnTo>
                    <a:pt x="347" y="242"/>
                  </a:lnTo>
                  <a:cubicBezTo>
                    <a:pt x="382" y="246"/>
                    <a:pt x="413" y="263"/>
                    <a:pt x="434" y="295"/>
                  </a:cubicBezTo>
                  <a:cubicBezTo>
                    <a:pt x="511" y="407"/>
                    <a:pt x="557" y="708"/>
                    <a:pt x="448" y="928"/>
                  </a:cubicBezTo>
                  <a:cubicBezTo>
                    <a:pt x="371" y="1093"/>
                    <a:pt x="385" y="1289"/>
                    <a:pt x="483" y="1439"/>
                  </a:cubicBezTo>
                  <a:cubicBezTo>
                    <a:pt x="503" y="1465"/>
                    <a:pt x="537" y="1500"/>
                    <a:pt x="575" y="1500"/>
                  </a:cubicBezTo>
                  <a:cubicBezTo>
                    <a:pt x="578" y="1500"/>
                    <a:pt x="581" y="1500"/>
                    <a:pt x="585" y="1499"/>
                  </a:cubicBezTo>
                  <a:cubicBezTo>
                    <a:pt x="648" y="1485"/>
                    <a:pt x="774" y="1254"/>
                    <a:pt x="868" y="1082"/>
                  </a:cubicBezTo>
                  <a:cubicBezTo>
                    <a:pt x="952" y="914"/>
                    <a:pt x="1050" y="753"/>
                    <a:pt x="1163" y="599"/>
                  </a:cubicBezTo>
                  <a:cubicBezTo>
                    <a:pt x="1236" y="505"/>
                    <a:pt x="1233" y="477"/>
                    <a:pt x="1233" y="477"/>
                  </a:cubicBezTo>
                  <a:cubicBezTo>
                    <a:pt x="1215" y="466"/>
                    <a:pt x="1198" y="456"/>
                    <a:pt x="1180" y="452"/>
                  </a:cubicBezTo>
                  <a:cubicBezTo>
                    <a:pt x="1124" y="428"/>
                    <a:pt x="1033" y="393"/>
                    <a:pt x="1033" y="284"/>
                  </a:cubicBezTo>
                  <a:cubicBezTo>
                    <a:pt x="1033" y="253"/>
                    <a:pt x="970" y="228"/>
                    <a:pt x="889" y="200"/>
                  </a:cubicBezTo>
                  <a:cubicBezTo>
                    <a:pt x="795" y="169"/>
                    <a:pt x="676" y="130"/>
                    <a:pt x="662" y="18"/>
                  </a:cubicBezTo>
                  <a:cubicBezTo>
                    <a:pt x="662" y="8"/>
                    <a:pt x="658" y="4"/>
                    <a:pt x="658" y="4"/>
                  </a:cubicBezTo>
                  <a:cubicBezTo>
                    <a:pt x="653" y="2"/>
                    <a:pt x="645" y="0"/>
                    <a:pt x="63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6191;p59">
              <a:extLst>
                <a:ext uri="{FF2B5EF4-FFF2-40B4-BE49-F238E27FC236}">
                  <a16:creationId xmlns:a16="http://schemas.microsoft.com/office/drawing/2014/main" id="{2FEBD8CE-2253-1514-F1F3-59ADA2264D9B}"/>
                </a:ext>
              </a:extLst>
            </p:cNvPr>
            <p:cNvSpPr/>
            <p:nvPr/>
          </p:nvSpPr>
          <p:spPr>
            <a:xfrm>
              <a:off x="3013581" y="1718520"/>
              <a:ext cx="82443" cy="64127"/>
            </a:xfrm>
            <a:custGeom>
              <a:avLst/>
              <a:gdLst/>
              <a:ahLst/>
              <a:cxnLst/>
              <a:rect l="l" t="t" r="r" b="b"/>
              <a:pathLst>
                <a:path w="6072" h="4723" extrusionOk="0">
                  <a:moveTo>
                    <a:pt x="5648" y="0"/>
                  </a:moveTo>
                  <a:cubicBezTo>
                    <a:pt x="5557" y="0"/>
                    <a:pt x="5329" y="141"/>
                    <a:pt x="5228" y="204"/>
                  </a:cubicBezTo>
                  <a:cubicBezTo>
                    <a:pt x="5172" y="243"/>
                    <a:pt x="5119" y="275"/>
                    <a:pt x="5084" y="292"/>
                  </a:cubicBezTo>
                  <a:cubicBezTo>
                    <a:pt x="5028" y="320"/>
                    <a:pt x="4955" y="464"/>
                    <a:pt x="4937" y="632"/>
                  </a:cubicBezTo>
                  <a:cubicBezTo>
                    <a:pt x="4923" y="761"/>
                    <a:pt x="4948" y="870"/>
                    <a:pt x="5000" y="912"/>
                  </a:cubicBezTo>
                  <a:cubicBezTo>
                    <a:pt x="5140" y="1027"/>
                    <a:pt x="5025" y="1181"/>
                    <a:pt x="4923" y="1321"/>
                  </a:cubicBezTo>
                  <a:cubicBezTo>
                    <a:pt x="4839" y="1433"/>
                    <a:pt x="4741" y="1563"/>
                    <a:pt x="4748" y="1685"/>
                  </a:cubicBezTo>
                  <a:cubicBezTo>
                    <a:pt x="4759" y="1895"/>
                    <a:pt x="4640" y="1990"/>
                    <a:pt x="4545" y="2063"/>
                  </a:cubicBezTo>
                  <a:cubicBezTo>
                    <a:pt x="4478" y="2116"/>
                    <a:pt x="4422" y="2161"/>
                    <a:pt x="4405" y="2238"/>
                  </a:cubicBezTo>
                  <a:cubicBezTo>
                    <a:pt x="4370" y="2407"/>
                    <a:pt x="4265" y="2456"/>
                    <a:pt x="4142" y="2512"/>
                  </a:cubicBezTo>
                  <a:cubicBezTo>
                    <a:pt x="4051" y="2554"/>
                    <a:pt x="3964" y="2603"/>
                    <a:pt x="3880" y="2666"/>
                  </a:cubicBezTo>
                  <a:cubicBezTo>
                    <a:pt x="3786" y="2738"/>
                    <a:pt x="3707" y="2761"/>
                    <a:pt x="3645" y="2761"/>
                  </a:cubicBezTo>
                  <a:cubicBezTo>
                    <a:pt x="3574" y="2761"/>
                    <a:pt x="3524" y="2732"/>
                    <a:pt x="3498" y="2711"/>
                  </a:cubicBezTo>
                  <a:cubicBezTo>
                    <a:pt x="3428" y="2652"/>
                    <a:pt x="3393" y="2564"/>
                    <a:pt x="3407" y="2477"/>
                  </a:cubicBezTo>
                  <a:lnTo>
                    <a:pt x="3407" y="2477"/>
                  </a:lnTo>
                  <a:cubicBezTo>
                    <a:pt x="3355" y="2501"/>
                    <a:pt x="3309" y="2536"/>
                    <a:pt x="3271" y="2578"/>
                  </a:cubicBezTo>
                  <a:cubicBezTo>
                    <a:pt x="3190" y="2655"/>
                    <a:pt x="3148" y="2760"/>
                    <a:pt x="3148" y="2869"/>
                  </a:cubicBezTo>
                  <a:cubicBezTo>
                    <a:pt x="3159" y="3100"/>
                    <a:pt x="2991" y="3219"/>
                    <a:pt x="2882" y="3296"/>
                  </a:cubicBezTo>
                  <a:cubicBezTo>
                    <a:pt x="2847" y="3320"/>
                    <a:pt x="2795" y="3355"/>
                    <a:pt x="2791" y="3373"/>
                  </a:cubicBezTo>
                  <a:cubicBezTo>
                    <a:pt x="2791" y="3376"/>
                    <a:pt x="2795" y="3380"/>
                    <a:pt x="2795" y="3383"/>
                  </a:cubicBezTo>
                  <a:cubicBezTo>
                    <a:pt x="2837" y="3436"/>
                    <a:pt x="2833" y="3509"/>
                    <a:pt x="2791" y="3562"/>
                  </a:cubicBezTo>
                  <a:cubicBezTo>
                    <a:pt x="2735" y="3631"/>
                    <a:pt x="2614" y="3670"/>
                    <a:pt x="2515" y="3670"/>
                  </a:cubicBezTo>
                  <a:cubicBezTo>
                    <a:pt x="2477" y="3670"/>
                    <a:pt x="2443" y="3664"/>
                    <a:pt x="2416" y="3653"/>
                  </a:cubicBezTo>
                  <a:cubicBezTo>
                    <a:pt x="2364" y="3635"/>
                    <a:pt x="2329" y="3583"/>
                    <a:pt x="2336" y="3527"/>
                  </a:cubicBezTo>
                  <a:cubicBezTo>
                    <a:pt x="2331" y="3525"/>
                    <a:pt x="2320" y="3523"/>
                    <a:pt x="2301" y="3523"/>
                  </a:cubicBezTo>
                  <a:cubicBezTo>
                    <a:pt x="2242" y="3523"/>
                    <a:pt x="2098" y="3545"/>
                    <a:pt x="1762" y="3677"/>
                  </a:cubicBezTo>
                  <a:cubicBezTo>
                    <a:pt x="1678" y="3710"/>
                    <a:pt x="1601" y="3721"/>
                    <a:pt x="1529" y="3721"/>
                  </a:cubicBezTo>
                  <a:cubicBezTo>
                    <a:pt x="1431" y="3721"/>
                    <a:pt x="1343" y="3699"/>
                    <a:pt x="1268" y="3681"/>
                  </a:cubicBezTo>
                  <a:cubicBezTo>
                    <a:pt x="1201" y="3664"/>
                    <a:pt x="1150" y="3653"/>
                    <a:pt x="1107" y="3653"/>
                  </a:cubicBezTo>
                  <a:cubicBezTo>
                    <a:pt x="1058" y="3653"/>
                    <a:pt x="1019" y="3668"/>
                    <a:pt x="978" y="3709"/>
                  </a:cubicBezTo>
                  <a:lnTo>
                    <a:pt x="939" y="3747"/>
                  </a:lnTo>
                  <a:cubicBezTo>
                    <a:pt x="715" y="3971"/>
                    <a:pt x="379" y="4311"/>
                    <a:pt x="102" y="4360"/>
                  </a:cubicBezTo>
                  <a:cubicBezTo>
                    <a:pt x="32" y="4374"/>
                    <a:pt x="1" y="4405"/>
                    <a:pt x="4" y="4458"/>
                  </a:cubicBezTo>
                  <a:cubicBezTo>
                    <a:pt x="8" y="4500"/>
                    <a:pt x="29" y="4535"/>
                    <a:pt x="64" y="4556"/>
                  </a:cubicBezTo>
                  <a:cubicBezTo>
                    <a:pt x="162" y="4507"/>
                    <a:pt x="281" y="4500"/>
                    <a:pt x="386" y="4497"/>
                  </a:cubicBezTo>
                  <a:cubicBezTo>
                    <a:pt x="488" y="4490"/>
                    <a:pt x="600" y="4486"/>
                    <a:pt x="638" y="4430"/>
                  </a:cubicBezTo>
                  <a:cubicBezTo>
                    <a:pt x="764" y="4237"/>
                    <a:pt x="1639" y="4076"/>
                    <a:pt x="2063" y="4062"/>
                  </a:cubicBezTo>
                  <a:lnTo>
                    <a:pt x="2108" y="4062"/>
                  </a:lnTo>
                  <a:cubicBezTo>
                    <a:pt x="2252" y="4062"/>
                    <a:pt x="2336" y="4087"/>
                    <a:pt x="2381" y="4146"/>
                  </a:cubicBezTo>
                  <a:cubicBezTo>
                    <a:pt x="2438" y="4216"/>
                    <a:pt x="2409" y="4307"/>
                    <a:pt x="2385" y="4398"/>
                  </a:cubicBezTo>
                  <a:cubicBezTo>
                    <a:pt x="2364" y="4465"/>
                    <a:pt x="2353" y="4535"/>
                    <a:pt x="2357" y="4605"/>
                  </a:cubicBezTo>
                  <a:cubicBezTo>
                    <a:pt x="2360" y="4658"/>
                    <a:pt x="2395" y="4700"/>
                    <a:pt x="2448" y="4714"/>
                  </a:cubicBezTo>
                  <a:cubicBezTo>
                    <a:pt x="2467" y="4719"/>
                    <a:pt x="2490" y="4722"/>
                    <a:pt x="2514" y="4722"/>
                  </a:cubicBezTo>
                  <a:cubicBezTo>
                    <a:pt x="2627" y="4722"/>
                    <a:pt x="2783" y="4662"/>
                    <a:pt x="2889" y="4539"/>
                  </a:cubicBezTo>
                  <a:cubicBezTo>
                    <a:pt x="2945" y="4472"/>
                    <a:pt x="3012" y="4409"/>
                    <a:pt x="3082" y="4356"/>
                  </a:cubicBezTo>
                  <a:cubicBezTo>
                    <a:pt x="3103" y="4339"/>
                    <a:pt x="3120" y="4325"/>
                    <a:pt x="3138" y="4304"/>
                  </a:cubicBezTo>
                  <a:cubicBezTo>
                    <a:pt x="3124" y="4286"/>
                    <a:pt x="3110" y="4272"/>
                    <a:pt x="3092" y="4258"/>
                  </a:cubicBezTo>
                  <a:cubicBezTo>
                    <a:pt x="2987" y="4174"/>
                    <a:pt x="2994" y="4094"/>
                    <a:pt x="3005" y="4062"/>
                  </a:cubicBezTo>
                  <a:cubicBezTo>
                    <a:pt x="3019" y="4010"/>
                    <a:pt x="3061" y="3971"/>
                    <a:pt x="3117" y="3964"/>
                  </a:cubicBezTo>
                  <a:cubicBezTo>
                    <a:pt x="3125" y="3963"/>
                    <a:pt x="3133" y="3962"/>
                    <a:pt x="3142" y="3962"/>
                  </a:cubicBezTo>
                  <a:cubicBezTo>
                    <a:pt x="3204" y="3962"/>
                    <a:pt x="3287" y="3996"/>
                    <a:pt x="3348" y="4090"/>
                  </a:cubicBezTo>
                  <a:cubicBezTo>
                    <a:pt x="3397" y="4160"/>
                    <a:pt x="3502" y="4206"/>
                    <a:pt x="3614" y="4206"/>
                  </a:cubicBezTo>
                  <a:lnTo>
                    <a:pt x="3621" y="4206"/>
                  </a:lnTo>
                  <a:cubicBezTo>
                    <a:pt x="3624" y="4206"/>
                    <a:pt x="3627" y="4206"/>
                    <a:pt x="3631" y="4206"/>
                  </a:cubicBezTo>
                  <a:cubicBezTo>
                    <a:pt x="3753" y="4206"/>
                    <a:pt x="3868" y="4144"/>
                    <a:pt x="3936" y="4045"/>
                  </a:cubicBezTo>
                  <a:cubicBezTo>
                    <a:pt x="3985" y="3961"/>
                    <a:pt x="4034" y="3919"/>
                    <a:pt x="4090" y="3912"/>
                  </a:cubicBezTo>
                  <a:cubicBezTo>
                    <a:pt x="4097" y="3911"/>
                    <a:pt x="4105" y="3910"/>
                    <a:pt x="4111" y="3910"/>
                  </a:cubicBezTo>
                  <a:cubicBezTo>
                    <a:pt x="4170" y="3910"/>
                    <a:pt x="4214" y="3947"/>
                    <a:pt x="4254" y="3982"/>
                  </a:cubicBezTo>
                  <a:cubicBezTo>
                    <a:pt x="4298" y="4018"/>
                    <a:pt x="4338" y="4049"/>
                    <a:pt x="4381" y="4049"/>
                  </a:cubicBezTo>
                  <a:cubicBezTo>
                    <a:pt x="4383" y="4049"/>
                    <a:pt x="4385" y="4049"/>
                    <a:pt x="4387" y="4048"/>
                  </a:cubicBezTo>
                  <a:cubicBezTo>
                    <a:pt x="4461" y="4041"/>
                    <a:pt x="4542" y="3891"/>
                    <a:pt x="4584" y="3810"/>
                  </a:cubicBezTo>
                  <a:cubicBezTo>
                    <a:pt x="4621" y="3738"/>
                    <a:pt x="4648" y="3686"/>
                    <a:pt x="4696" y="3686"/>
                  </a:cubicBezTo>
                  <a:cubicBezTo>
                    <a:pt x="4701" y="3686"/>
                    <a:pt x="4707" y="3686"/>
                    <a:pt x="4713" y="3688"/>
                  </a:cubicBezTo>
                  <a:cubicBezTo>
                    <a:pt x="4773" y="3698"/>
                    <a:pt x="4780" y="3761"/>
                    <a:pt x="4780" y="3782"/>
                  </a:cubicBezTo>
                  <a:cubicBezTo>
                    <a:pt x="4780" y="3803"/>
                    <a:pt x="4794" y="3821"/>
                    <a:pt x="4815" y="3828"/>
                  </a:cubicBezTo>
                  <a:cubicBezTo>
                    <a:pt x="4828" y="3832"/>
                    <a:pt x="4843" y="3835"/>
                    <a:pt x="4860" y="3835"/>
                  </a:cubicBezTo>
                  <a:cubicBezTo>
                    <a:pt x="4948" y="3835"/>
                    <a:pt x="5083" y="3775"/>
                    <a:pt x="5186" y="3663"/>
                  </a:cubicBezTo>
                  <a:cubicBezTo>
                    <a:pt x="5273" y="3569"/>
                    <a:pt x="5266" y="3425"/>
                    <a:pt x="5263" y="3275"/>
                  </a:cubicBezTo>
                  <a:cubicBezTo>
                    <a:pt x="5259" y="3142"/>
                    <a:pt x="5252" y="3002"/>
                    <a:pt x="5322" y="2897"/>
                  </a:cubicBezTo>
                  <a:cubicBezTo>
                    <a:pt x="5448" y="2708"/>
                    <a:pt x="5564" y="2337"/>
                    <a:pt x="5448" y="2123"/>
                  </a:cubicBezTo>
                  <a:cubicBezTo>
                    <a:pt x="5329" y="1895"/>
                    <a:pt x="5560" y="1738"/>
                    <a:pt x="5763" y="1598"/>
                  </a:cubicBezTo>
                  <a:cubicBezTo>
                    <a:pt x="5833" y="1552"/>
                    <a:pt x="5900" y="1500"/>
                    <a:pt x="5963" y="1447"/>
                  </a:cubicBezTo>
                  <a:cubicBezTo>
                    <a:pt x="6071" y="1349"/>
                    <a:pt x="5917" y="866"/>
                    <a:pt x="5816" y="548"/>
                  </a:cubicBezTo>
                  <a:cubicBezTo>
                    <a:pt x="5749" y="334"/>
                    <a:pt x="5690" y="152"/>
                    <a:pt x="5683" y="43"/>
                  </a:cubicBezTo>
                  <a:cubicBezTo>
                    <a:pt x="5683" y="26"/>
                    <a:pt x="5679" y="8"/>
                    <a:pt x="5672" y="5"/>
                  </a:cubicBezTo>
                  <a:cubicBezTo>
                    <a:pt x="5666" y="2"/>
                    <a:pt x="5658" y="0"/>
                    <a:pt x="564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6192;p59">
              <a:extLst>
                <a:ext uri="{FF2B5EF4-FFF2-40B4-BE49-F238E27FC236}">
                  <a16:creationId xmlns:a16="http://schemas.microsoft.com/office/drawing/2014/main" id="{A0E56241-4F1F-3B1A-D93F-B6F8BC0D166F}"/>
                </a:ext>
              </a:extLst>
            </p:cNvPr>
            <p:cNvSpPr/>
            <p:nvPr/>
          </p:nvSpPr>
          <p:spPr>
            <a:xfrm>
              <a:off x="3080939" y="1680503"/>
              <a:ext cx="45973" cy="34283"/>
            </a:xfrm>
            <a:custGeom>
              <a:avLst/>
              <a:gdLst/>
              <a:ahLst/>
              <a:cxnLst/>
              <a:rect l="l" t="t" r="r" b="b"/>
              <a:pathLst>
                <a:path w="3386" h="2525" extrusionOk="0">
                  <a:moveTo>
                    <a:pt x="1100" y="1"/>
                  </a:moveTo>
                  <a:cubicBezTo>
                    <a:pt x="1058" y="4"/>
                    <a:pt x="1019" y="29"/>
                    <a:pt x="1002" y="71"/>
                  </a:cubicBezTo>
                  <a:cubicBezTo>
                    <a:pt x="984" y="109"/>
                    <a:pt x="991" y="158"/>
                    <a:pt x="1023" y="190"/>
                  </a:cubicBezTo>
                  <a:cubicBezTo>
                    <a:pt x="1142" y="344"/>
                    <a:pt x="1100" y="449"/>
                    <a:pt x="1058" y="550"/>
                  </a:cubicBezTo>
                  <a:cubicBezTo>
                    <a:pt x="1023" y="627"/>
                    <a:pt x="1005" y="711"/>
                    <a:pt x="1002" y="795"/>
                  </a:cubicBezTo>
                  <a:cubicBezTo>
                    <a:pt x="1005" y="914"/>
                    <a:pt x="967" y="1030"/>
                    <a:pt x="890" y="1121"/>
                  </a:cubicBezTo>
                  <a:cubicBezTo>
                    <a:pt x="851" y="1174"/>
                    <a:pt x="830" y="1205"/>
                    <a:pt x="841" y="1268"/>
                  </a:cubicBezTo>
                  <a:cubicBezTo>
                    <a:pt x="851" y="1321"/>
                    <a:pt x="841" y="1373"/>
                    <a:pt x="809" y="1415"/>
                  </a:cubicBezTo>
                  <a:cubicBezTo>
                    <a:pt x="743" y="1503"/>
                    <a:pt x="603" y="1513"/>
                    <a:pt x="466" y="1524"/>
                  </a:cubicBezTo>
                  <a:cubicBezTo>
                    <a:pt x="421" y="1527"/>
                    <a:pt x="375" y="1531"/>
                    <a:pt x="333" y="1538"/>
                  </a:cubicBezTo>
                  <a:cubicBezTo>
                    <a:pt x="295" y="1545"/>
                    <a:pt x="295" y="1548"/>
                    <a:pt x="295" y="1608"/>
                  </a:cubicBezTo>
                  <a:cubicBezTo>
                    <a:pt x="295" y="1678"/>
                    <a:pt x="295" y="1797"/>
                    <a:pt x="137" y="1863"/>
                  </a:cubicBezTo>
                  <a:cubicBezTo>
                    <a:pt x="53" y="1898"/>
                    <a:pt x="4" y="1947"/>
                    <a:pt x="1" y="1993"/>
                  </a:cubicBezTo>
                  <a:cubicBezTo>
                    <a:pt x="1" y="2024"/>
                    <a:pt x="18" y="2056"/>
                    <a:pt x="50" y="2070"/>
                  </a:cubicBezTo>
                  <a:cubicBezTo>
                    <a:pt x="186" y="2147"/>
                    <a:pt x="137" y="2332"/>
                    <a:pt x="99" y="2483"/>
                  </a:cubicBezTo>
                  <a:lnTo>
                    <a:pt x="88" y="2525"/>
                  </a:lnTo>
                  <a:cubicBezTo>
                    <a:pt x="144" y="2486"/>
                    <a:pt x="197" y="2441"/>
                    <a:pt x="242" y="2388"/>
                  </a:cubicBezTo>
                  <a:cubicBezTo>
                    <a:pt x="292" y="2331"/>
                    <a:pt x="346" y="2314"/>
                    <a:pt x="393" y="2314"/>
                  </a:cubicBezTo>
                  <a:cubicBezTo>
                    <a:pt x="439" y="2314"/>
                    <a:pt x="479" y="2329"/>
                    <a:pt x="508" y="2339"/>
                  </a:cubicBezTo>
                  <a:lnTo>
                    <a:pt x="519" y="2343"/>
                  </a:lnTo>
                  <a:cubicBezTo>
                    <a:pt x="508" y="2304"/>
                    <a:pt x="445" y="2259"/>
                    <a:pt x="386" y="2217"/>
                  </a:cubicBezTo>
                  <a:cubicBezTo>
                    <a:pt x="291" y="2150"/>
                    <a:pt x="183" y="2077"/>
                    <a:pt x="193" y="1958"/>
                  </a:cubicBezTo>
                  <a:cubicBezTo>
                    <a:pt x="197" y="1919"/>
                    <a:pt x="214" y="1884"/>
                    <a:pt x="246" y="1860"/>
                  </a:cubicBezTo>
                  <a:cubicBezTo>
                    <a:pt x="270" y="1842"/>
                    <a:pt x="299" y="1835"/>
                    <a:pt x="330" y="1835"/>
                  </a:cubicBezTo>
                  <a:cubicBezTo>
                    <a:pt x="365" y="1835"/>
                    <a:pt x="404" y="1843"/>
                    <a:pt x="445" y="1853"/>
                  </a:cubicBezTo>
                  <a:cubicBezTo>
                    <a:pt x="490" y="1863"/>
                    <a:pt x="541" y="1877"/>
                    <a:pt x="591" y="1877"/>
                  </a:cubicBezTo>
                  <a:cubicBezTo>
                    <a:pt x="623" y="1877"/>
                    <a:pt x="655" y="1871"/>
                    <a:pt x="683" y="1856"/>
                  </a:cubicBezTo>
                  <a:cubicBezTo>
                    <a:pt x="747" y="1824"/>
                    <a:pt x="826" y="1810"/>
                    <a:pt x="913" y="1810"/>
                  </a:cubicBezTo>
                  <a:cubicBezTo>
                    <a:pt x="1133" y="1810"/>
                    <a:pt x="1399" y="1904"/>
                    <a:pt x="1579" y="2059"/>
                  </a:cubicBezTo>
                  <a:cubicBezTo>
                    <a:pt x="1695" y="2159"/>
                    <a:pt x="1741" y="2164"/>
                    <a:pt x="1752" y="2164"/>
                  </a:cubicBezTo>
                  <a:cubicBezTo>
                    <a:pt x="1753" y="2164"/>
                    <a:pt x="1754" y="2164"/>
                    <a:pt x="1755" y="2164"/>
                  </a:cubicBezTo>
                  <a:cubicBezTo>
                    <a:pt x="1769" y="2157"/>
                    <a:pt x="1800" y="2126"/>
                    <a:pt x="1828" y="1968"/>
                  </a:cubicBezTo>
                  <a:cubicBezTo>
                    <a:pt x="1884" y="1657"/>
                    <a:pt x="2308" y="1545"/>
                    <a:pt x="2682" y="1545"/>
                  </a:cubicBezTo>
                  <a:cubicBezTo>
                    <a:pt x="2885" y="1545"/>
                    <a:pt x="2955" y="1489"/>
                    <a:pt x="2966" y="1457"/>
                  </a:cubicBezTo>
                  <a:cubicBezTo>
                    <a:pt x="2973" y="1436"/>
                    <a:pt x="2955" y="1415"/>
                    <a:pt x="2938" y="1401"/>
                  </a:cubicBezTo>
                  <a:cubicBezTo>
                    <a:pt x="2913" y="1384"/>
                    <a:pt x="2899" y="1359"/>
                    <a:pt x="2896" y="1331"/>
                  </a:cubicBezTo>
                  <a:cubicBezTo>
                    <a:pt x="2892" y="1247"/>
                    <a:pt x="2987" y="1156"/>
                    <a:pt x="3221" y="953"/>
                  </a:cubicBezTo>
                  <a:cubicBezTo>
                    <a:pt x="3270" y="914"/>
                    <a:pt x="3330" y="858"/>
                    <a:pt x="3386" y="809"/>
                  </a:cubicBezTo>
                  <a:lnTo>
                    <a:pt x="3386" y="809"/>
                  </a:lnTo>
                  <a:cubicBezTo>
                    <a:pt x="3305" y="861"/>
                    <a:pt x="3214" y="913"/>
                    <a:pt x="3136" y="913"/>
                  </a:cubicBezTo>
                  <a:cubicBezTo>
                    <a:pt x="3091" y="913"/>
                    <a:pt x="3051" y="896"/>
                    <a:pt x="3018" y="855"/>
                  </a:cubicBezTo>
                  <a:cubicBezTo>
                    <a:pt x="3007" y="839"/>
                    <a:pt x="2993" y="831"/>
                    <a:pt x="2974" y="831"/>
                  </a:cubicBezTo>
                  <a:cubicBezTo>
                    <a:pt x="2942" y="831"/>
                    <a:pt x="2894" y="853"/>
                    <a:pt x="2808" y="897"/>
                  </a:cubicBezTo>
                  <a:cubicBezTo>
                    <a:pt x="2721" y="946"/>
                    <a:pt x="2630" y="981"/>
                    <a:pt x="2535" y="1006"/>
                  </a:cubicBezTo>
                  <a:cubicBezTo>
                    <a:pt x="2523" y="1008"/>
                    <a:pt x="2510" y="1009"/>
                    <a:pt x="2497" y="1009"/>
                  </a:cubicBezTo>
                  <a:cubicBezTo>
                    <a:pt x="2177" y="1009"/>
                    <a:pt x="1443" y="364"/>
                    <a:pt x="1271" y="106"/>
                  </a:cubicBezTo>
                  <a:cubicBezTo>
                    <a:pt x="1240" y="46"/>
                    <a:pt x="1180" y="4"/>
                    <a:pt x="111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6193;p59">
              <a:extLst>
                <a:ext uri="{FF2B5EF4-FFF2-40B4-BE49-F238E27FC236}">
                  <a16:creationId xmlns:a16="http://schemas.microsoft.com/office/drawing/2014/main" id="{B8B1DE76-8D35-5D9E-E28E-4AC6B802CE16}"/>
                </a:ext>
              </a:extLst>
            </p:cNvPr>
            <p:cNvSpPr/>
            <p:nvPr/>
          </p:nvSpPr>
          <p:spPr>
            <a:xfrm>
              <a:off x="2932062" y="1853304"/>
              <a:ext cx="13143" cy="22009"/>
            </a:xfrm>
            <a:custGeom>
              <a:avLst/>
              <a:gdLst/>
              <a:ahLst/>
              <a:cxnLst/>
              <a:rect l="l" t="t" r="r" b="b"/>
              <a:pathLst>
                <a:path w="968" h="1621" extrusionOk="0">
                  <a:moveTo>
                    <a:pt x="864" y="0"/>
                  </a:moveTo>
                  <a:cubicBezTo>
                    <a:pt x="846" y="0"/>
                    <a:pt x="827" y="2"/>
                    <a:pt x="806" y="6"/>
                  </a:cubicBezTo>
                  <a:cubicBezTo>
                    <a:pt x="586" y="48"/>
                    <a:pt x="222" y="311"/>
                    <a:pt x="95" y="770"/>
                  </a:cubicBezTo>
                  <a:cubicBezTo>
                    <a:pt x="1" y="1120"/>
                    <a:pt x="92" y="1354"/>
                    <a:pt x="159" y="1463"/>
                  </a:cubicBezTo>
                  <a:cubicBezTo>
                    <a:pt x="194" y="1526"/>
                    <a:pt x="243" y="1578"/>
                    <a:pt x="302" y="1620"/>
                  </a:cubicBezTo>
                  <a:cubicBezTo>
                    <a:pt x="435" y="1477"/>
                    <a:pt x="880" y="577"/>
                    <a:pt x="950" y="164"/>
                  </a:cubicBezTo>
                  <a:cubicBezTo>
                    <a:pt x="967" y="55"/>
                    <a:pt x="950" y="31"/>
                    <a:pt x="950" y="31"/>
                  </a:cubicBezTo>
                  <a:cubicBezTo>
                    <a:pt x="935" y="11"/>
                    <a:pt x="905" y="0"/>
                    <a:pt x="86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6194;p59">
              <a:extLst>
                <a:ext uri="{FF2B5EF4-FFF2-40B4-BE49-F238E27FC236}">
                  <a16:creationId xmlns:a16="http://schemas.microsoft.com/office/drawing/2014/main" id="{93B24D81-7B41-A199-EC59-501B09A821D4}"/>
                </a:ext>
              </a:extLst>
            </p:cNvPr>
            <p:cNvSpPr/>
            <p:nvPr/>
          </p:nvSpPr>
          <p:spPr>
            <a:xfrm>
              <a:off x="2597485" y="1601971"/>
              <a:ext cx="442776" cy="287924"/>
            </a:xfrm>
            <a:custGeom>
              <a:avLst/>
              <a:gdLst/>
              <a:ahLst/>
              <a:cxnLst/>
              <a:rect l="l" t="t" r="r" b="b"/>
              <a:pathLst>
                <a:path w="32611" h="21206" extrusionOk="0">
                  <a:moveTo>
                    <a:pt x="26155" y="1"/>
                  </a:moveTo>
                  <a:cubicBezTo>
                    <a:pt x="25990" y="1"/>
                    <a:pt x="25773" y="38"/>
                    <a:pt x="25641" y="61"/>
                  </a:cubicBezTo>
                  <a:cubicBezTo>
                    <a:pt x="25585" y="71"/>
                    <a:pt x="25550" y="78"/>
                    <a:pt x="25529" y="82"/>
                  </a:cubicBezTo>
                  <a:lnTo>
                    <a:pt x="25508" y="82"/>
                  </a:lnTo>
                  <a:cubicBezTo>
                    <a:pt x="25501" y="82"/>
                    <a:pt x="25487" y="82"/>
                    <a:pt x="25466" y="78"/>
                  </a:cubicBezTo>
                  <a:cubicBezTo>
                    <a:pt x="25435" y="76"/>
                    <a:pt x="25392" y="72"/>
                    <a:pt x="25341" y="72"/>
                  </a:cubicBezTo>
                  <a:cubicBezTo>
                    <a:pt x="25198" y="72"/>
                    <a:pt x="24996" y="103"/>
                    <a:pt x="24867" y="281"/>
                  </a:cubicBezTo>
                  <a:cubicBezTo>
                    <a:pt x="24787" y="386"/>
                    <a:pt x="24772" y="435"/>
                    <a:pt x="24769" y="456"/>
                  </a:cubicBezTo>
                  <a:cubicBezTo>
                    <a:pt x="24769" y="456"/>
                    <a:pt x="24769" y="460"/>
                    <a:pt x="24769" y="463"/>
                  </a:cubicBezTo>
                  <a:cubicBezTo>
                    <a:pt x="24786" y="466"/>
                    <a:pt x="24805" y="468"/>
                    <a:pt x="24824" y="468"/>
                  </a:cubicBezTo>
                  <a:cubicBezTo>
                    <a:pt x="24831" y="468"/>
                    <a:pt x="24839" y="468"/>
                    <a:pt x="24846" y="467"/>
                  </a:cubicBezTo>
                  <a:lnTo>
                    <a:pt x="24860" y="467"/>
                  </a:lnTo>
                  <a:cubicBezTo>
                    <a:pt x="24997" y="467"/>
                    <a:pt x="25049" y="681"/>
                    <a:pt x="25088" y="912"/>
                  </a:cubicBezTo>
                  <a:cubicBezTo>
                    <a:pt x="25088" y="919"/>
                    <a:pt x="25088" y="929"/>
                    <a:pt x="25088" y="940"/>
                  </a:cubicBezTo>
                  <a:cubicBezTo>
                    <a:pt x="25084" y="1055"/>
                    <a:pt x="24937" y="1185"/>
                    <a:pt x="24843" y="1237"/>
                  </a:cubicBezTo>
                  <a:cubicBezTo>
                    <a:pt x="24829" y="1244"/>
                    <a:pt x="24818" y="1251"/>
                    <a:pt x="24804" y="1258"/>
                  </a:cubicBezTo>
                  <a:cubicBezTo>
                    <a:pt x="24744" y="1290"/>
                    <a:pt x="24534" y="1608"/>
                    <a:pt x="24503" y="1731"/>
                  </a:cubicBezTo>
                  <a:cubicBezTo>
                    <a:pt x="24489" y="1780"/>
                    <a:pt x="24468" y="1825"/>
                    <a:pt x="24440" y="1867"/>
                  </a:cubicBezTo>
                  <a:cubicBezTo>
                    <a:pt x="24422" y="1902"/>
                    <a:pt x="24401" y="1934"/>
                    <a:pt x="24380" y="1972"/>
                  </a:cubicBezTo>
                  <a:cubicBezTo>
                    <a:pt x="24335" y="2042"/>
                    <a:pt x="24296" y="2116"/>
                    <a:pt x="24261" y="2193"/>
                  </a:cubicBezTo>
                  <a:cubicBezTo>
                    <a:pt x="24247" y="2214"/>
                    <a:pt x="24244" y="2238"/>
                    <a:pt x="24244" y="2263"/>
                  </a:cubicBezTo>
                  <a:cubicBezTo>
                    <a:pt x="24258" y="2315"/>
                    <a:pt x="24247" y="2375"/>
                    <a:pt x="24216" y="2420"/>
                  </a:cubicBezTo>
                  <a:cubicBezTo>
                    <a:pt x="24149" y="2508"/>
                    <a:pt x="24055" y="2571"/>
                    <a:pt x="23946" y="2588"/>
                  </a:cubicBezTo>
                  <a:cubicBezTo>
                    <a:pt x="23894" y="2595"/>
                    <a:pt x="23757" y="2680"/>
                    <a:pt x="23656" y="2743"/>
                  </a:cubicBezTo>
                  <a:cubicBezTo>
                    <a:pt x="23589" y="2788"/>
                    <a:pt x="23516" y="2827"/>
                    <a:pt x="23442" y="2862"/>
                  </a:cubicBezTo>
                  <a:cubicBezTo>
                    <a:pt x="23421" y="2869"/>
                    <a:pt x="23388" y="2872"/>
                    <a:pt x="23349" y="2872"/>
                  </a:cubicBezTo>
                  <a:cubicBezTo>
                    <a:pt x="23235" y="2872"/>
                    <a:pt x="23063" y="2842"/>
                    <a:pt x="22945" y="2785"/>
                  </a:cubicBezTo>
                  <a:cubicBezTo>
                    <a:pt x="22893" y="2764"/>
                    <a:pt x="22854" y="2725"/>
                    <a:pt x="22826" y="2680"/>
                  </a:cubicBezTo>
                  <a:cubicBezTo>
                    <a:pt x="22826" y="2676"/>
                    <a:pt x="22823" y="2673"/>
                    <a:pt x="22823" y="2673"/>
                  </a:cubicBezTo>
                  <a:cubicBezTo>
                    <a:pt x="22816" y="2662"/>
                    <a:pt x="22809" y="2655"/>
                    <a:pt x="22805" y="2652"/>
                  </a:cubicBezTo>
                  <a:lnTo>
                    <a:pt x="22399" y="3457"/>
                  </a:lnTo>
                  <a:lnTo>
                    <a:pt x="22360" y="3772"/>
                  </a:lnTo>
                  <a:lnTo>
                    <a:pt x="22318" y="3782"/>
                  </a:lnTo>
                  <a:cubicBezTo>
                    <a:pt x="22283" y="3793"/>
                    <a:pt x="22227" y="3821"/>
                    <a:pt x="22220" y="3849"/>
                  </a:cubicBezTo>
                  <a:cubicBezTo>
                    <a:pt x="22213" y="3873"/>
                    <a:pt x="22234" y="3912"/>
                    <a:pt x="22276" y="3954"/>
                  </a:cubicBezTo>
                  <a:cubicBezTo>
                    <a:pt x="22340" y="4017"/>
                    <a:pt x="22378" y="4039"/>
                    <a:pt x="22419" y="4039"/>
                  </a:cubicBezTo>
                  <a:cubicBezTo>
                    <a:pt x="22447" y="4039"/>
                    <a:pt x="22476" y="4029"/>
                    <a:pt x="22514" y="4017"/>
                  </a:cubicBezTo>
                  <a:cubicBezTo>
                    <a:pt x="22605" y="3985"/>
                    <a:pt x="22700" y="3971"/>
                    <a:pt x="22795" y="3971"/>
                  </a:cubicBezTo>
                  <a:cubicBezTo>
                    <a:pt x="22921" y="3975"/>
                    <a:pt x="23047" y="4006"/>
                    <a:pt x="23159" y="4069"/>
                  </a:cubicBezTo>
                  <a:cubicBezTo>
                    <a:pt x="23187" y="4087"/>
                    <a:pt x="23218" y="4097"/>
                    <a:pt x="23250" y="4104"/>
                  </a:cubicBezTo>
                  <a:cubicBezTo>
                    <a:pt x="23257" y="4097"/>
                    <a:pt x="23260" y="4090"/>
                    <a:pt x="23260" y="4083"/>
                  </a:cubicBezTo>
                  <a:cubicBezTo>
                    <a:pt x="23313" y="3964"/>
                    <a:pt x="23425" y="3880"/>
                    <a:pt x="23554" y="3859"/>
                  </a:cubicBezTo>
                  <a:cubicBezTo>
                    <a:pt x="23574" y="3856"/>
                    <a:pt x="23593" y="3855"/>
                    <a:pt x="23612" y="3855"/>
                  </a:cubicBezTo>
                  <a:cubicBezTo>
                    <a:pt x="23724" y="3855"/>
                    <a:pt x="23829" y="3906"/>
                    <a:pt x="23901" y="3996"/>
                  </a:cubicBezTo>
                  <a:cubicBezTo>
                    <a:pt x="23915" y="4013"/>
                    <a:pt x="23932" y="4034"/>
                    <a:pt x="23953" y="4052"/>
                  </a:cubicBezTo>
                  <a:cubicBezTo>
                    <a:pt x="23992" y="4090"/>
                    <a:pt x="24034" y="4129"/>
                    <a:pt x="24083" y="4167"/>
                  </a:cubicBezTo>
                  <a:lnTo>
                    <a:pt x="24146" y="4220"/>
                  </a:lnTo>
                  <a:lnTo>
                    <a:pt x="24188" y="4255"/>
                  </a:lnTo>
                  <a:cubicBezTo>
                    <a:pt x="24475" y="4496"/>
                    <a:pt x="24646" y="4650"/>
                    <a:pt x="24618" y="4791"/>
                  </a:cubicBezTo>
                  <a:cubicBezTo>
                    <a:pt x="24608" y="4850"/>
                    <a:pt x="24573" y="4899"/>
                    <a:pt x="24520" y="4927"/>
                  </a:cubicBezTo>
                  <a:cubicBezTo>
                    <a:pt x="24463" y="4961"/>
                    <a:pt x="24390" y="4972"/>
                    <a:pt x="24317" y="4972"/>
                  </a:cubicBezTo>
                  <a:cubicBezTo>
                    <a:pt x="24167" y="4972"/>
                    <a:pt x="24013" y="4924"/>
                    <a:pt x="23971" y="4910"/>
                  </a:cubicBezTo>
                  <a:cubicBezTo>
                    <a:pt x="23949" y="4903"/>
                    <a:pt x="23926" y="4900"/>
                    <a:pt x="23901" y="4900"/>
                  </a:cubicBezTo>
                  <a:cubicBezTo>
                    <a:pt x="23845" y="4900"/>
                    <a:pt x="23782" y="4915"/>
                    <a:pt x="23719" y="4934"/>
                  </a:cubicBezTo>
                  <a:cubicBezTo>
                    <a:pt x="23680" y="4948"/>
                    <a:pt x="23642" y="4962"/>
                    <a:pt x="23603" y="4976"/>
                  </a:cubicBezTo>
                  <a:cubicBezTo>
                    <a:pt x="23498" y="5015"/>
                    <a:pt x="23386" y="5057"/>
                    <a:pt x="23288" y="5057"/>
                  </a:cubicBezTo>
                  <a:cubicBezTo>
                    <a:pt x="23284" y="5057"/>
                    <a:pt x="23280" y="5056"/>
                    <a:pt x="23276" y="5056"/>
                  </a:cubicBezTo>
                  <a:cubicBezTo>
                    <a:pt x="23046" y="5056"/>
                    <a:pt x="22827" y="5154"/>
                    <a:pt x="22665" y="5319"/>
                  </a:cubicBezTo>
                  <a:cubicBezTo>
                    <a:pt x="22605" y="5379"/>
                    <a:pt x="22556" y="5445"/>
                    <a:pt x="22518" y="5519"/>
                  </a:cubicBezTo>
                  <a:cubicBezTo>
                    <a:pt x="22441" y="5648"/>
                    <a:pt x="22371" y="5767"/>
                    <a:pt x="22133" y="5795"/>
                  </a:cubicBezTo>
                  <a:cubicBezTo>
                    <a:pt x="22077" y="5802"/>
                    <a:pt x="22024" y="5806"/>
                    <a:pt x="21979" y="5809"/>
                  </a:cubicBezTo>
                  <a:cubicBezTo>
                    <a:pt x="21814" y="5823"/>
                    <a:pt x="21699" y="5830"/>
                    <a:pt x="21534" y="5914"/>
                  </a:cubicBezTo>
                  <a:cubicBezTo>
                    <a:pt x="21471" y="5949"/>
                    <a:pt x="21412" y="5988"/>
                    <a:pt x="21352" y="6030"/>
                  </a:cubicBezTo>
                  <a:cubicBezTo>
                    <a:pt x="21191" y="6140"/>
                    <a:pt x="21004" y="6197"/>
                    <a:pt x="20815" y="6197"/>
                  </a:cubicBezTo>
                  <a:cubicBezTo>
                    <a:pt x="20675" y="6197"/>
                    <a:pt x="20535" y="6166"/>
                    <a:pt x="20403" y="6103"/>
                  </a:cubicBezTo>
                  <a:cubicBezTo>
                    <a:pt x="20379" y="6091"/>
                    <a:pt x="20306" y="6059"/>
                    <a:pt x="20222" y="6059"/>
                  </a:cubicBezTo>
                  <a:cubicBezTo>
                    <a:pt x="20135" y="6059"/>
                    <a:pt x="20035" y="6093"/>
                    <a:pt x="19962" y="6219"/>
                  </a:cubicBezTo>
                  <a:cubicBezTo>
                    <a:pt x="19910" y="6313"/>
                    <a:pt x="19941" y="6373"/>
                    <a:pt x="20004" y="6478"/>
                  </a:cubicBezTo>
                  <a:cubicBezTo>
                    <a:pt x="20060" y="6565"/>
                    <a:pt x="20130" y="6677"/>
                    <a:pt x="20109" y="6828"/>
                  </a:cubicBezTo>
                  <a:cubicBezTo>
                    <a:pt x="20088" y="7017"/>
                    <a:pt x="19948" y="7080"/>
                    <a:pt x="19798" y="7147"/>
                  </a:cubicBezTo>
                  <a:cubicBezTo>
                    <a:pt x="19658" y="7199"/>
                    <a:pt x="19528" y="7283"/>
                    <a:pt x="19427" y="7392"/>
                  </a:cubicBezTo>
                  <a:cubicBezTo>
                    <a:pt x="19167" y="7683"/>
                    <a:pt x="18755" y="7843"/>
                    <a:pt x="18473" y="7843"/>
                  </a:cubicBezTo>
                  <a:cubicBezTo>
                    <a:pt x="18440" y="7843"/>
                    <a:pt x="18409" y="7841"/>
                    <a:pt x="18380" y="7836"/>
                  </a:cubicBezTo>
                  <a:cubicBezTo>
                    <a:pt x="18345" y="7833"/>
                    <a:pt x="18303" y="7826"/>
                    <a:pt x="18257" y="7815"/>
                  </a:cubicBezTo>
                  <a:cubicBezTo>
                    <a:pt x="18118" y="7793"/>
                    <a:pt x="17929" y="7760"/>
                    <a:pt x="17727" y="7760"/>
                  </a:cubicBezTo>
                  <a:cubicBezTo>
                    <a:pt x="17549" y="7760"/>
                    <a:pt x="17360" y="7786"/>
                    <a:pt x="17186" y="7868"/>
                  </a:cubicBezTo>
                  <a:cubicBezTo>
                    <a:pt x="17011" y="7952"/>
                    <a:pt x="16843" y="8046"/>
                    <a:pt x="16682" y="8158"/>
                  </a:cubicBezTo>
                  <a:lnTo>
                    <a:pt x="16623" y="8193"/>
                  </a:lnTo>
                  <a:lnTo>
                    <a:pt x="16609" y="8204"/>
                  </a:lnTo>
                  <a:lnTo>
                    <a:pt x="16556" y="8239"/>
                  </a:lnTo>
                  <a:lnTo>
                    <a:pt x="16546" y="8242"/>
                  </a:lnTo>
                  <a:lnTo>
                    <a:pt x="16493" y="8274"/>
                  </a:lnTo>
                  <a:lnTo>
                    <a:pt x="16486" y="8277"/>
                  </a:lnTo>
                  <a:cubicBezTo>
                    <a:pt x="16469" y="8288"/>
                    <a:pt x="16451" y="8298"/>
                    <a:pt x="16433" y="8309"/>
                  </a:cubicBezTo>
                  <a:cubicBezTo>
                    <a:pt x="16402" y="8326"/>
                    <a:pt x="16367" y="8340"/>
                    <a:pt x="16332" y="8351"/>
                  </a:cubicBezTo>
                  <a:lnTo>
                    <a:pt x="16328" y="8351"/>
                  </a:lnTo>
                  <a:cubicBezTo>
                    <a:pt x="16314" y="8354"/>
                    <a:pt x="16300" y="8358"/>
                    <a:pt x="16283" y="8361"/>
                  </a:cubicBezTo>
                  <a:lnTo>
                    <a:pt x="16279" y="8361"/>
                  </a:lnTo>
                  <a:cubicBezTo>
                    <a:pt x="16265" y="8365"/>
                    <a:pt x="16251" y="8365"/>
                    <a:pt x="16237" y="8365"/>
                  </a:cubicBezTo>
                  <a:lnTo>
                    <a:pt x="16234" y="8365"/>
                  </a:lnTo>
                  <a:cubicBezTo>
                    <a:pt x="16220" y="8365"/>
                    <a:pt x="16206" y="8365"/>
                    <a:pt x="16195" y="8361"/>
                  </a:cubicBezTo>
                  <a:cubicBezTo>
                    <a:pt x="16118" y="8344"/>
                    <a:pt x="16048" y="8298"/>
                    <a:pt x="15999" y="8239"/>
                  </a:cubicBezTo>
                  <a:cubicBezTo>
                    <a:pt x="15955" y="8189"/>
                    <a:pt x="15917" y="8150"/>
                    <a:pt x="15844" y="8150"/>
                  </a:cubicBezTo>
                  <a:cubicBezTo>
                    <a:pt x="15836" y="8150"/>
                    <a:pt x="15827" y="8150"/>
                    <a:pt x="15817" y="8151"/>
                  </a:cubicBezTo>
                  <a:lnTo>
                    <a:pt x="15793" y="8151"/>
                  </a:lnTo>
                  <a:cubicBezTo>
                    <a:pt x="15765" y="8155"/>
                    <a:pt x="15740" y="8158"/>
                    <a:pt x="15716" y="8158"/>
                  </a:cubicBezTo>
                  <a:cubicBezTo>
                    <a:pt x="15700" y="8159"/>
                    <a:pt x="15684" y="8160"/>
                    <a:pt x="15669" y="8160"/>
                  </a:cubicBezTo>
                  <a:cubicBezTo>
                    <a:pt x="15495" y="8160"/>
                    <a:pt x="15372" y="8106"/>
                    <a:pt x="15240" y="8032"/>
                  </a:cubicBezTo>
                  <a:lnTo>
                    <a:pt x="15187" y="8001"/>
                  </a:lnTo>
                  <a:cubicBezTo>
                    <a:pt x="15151" y="7978"/>
                    <a:pt x="15118" y="7972"/>
                    <a:pt x="15081" y="7972"/>
                  </a:cubicBezTo>
                  <a:cubicBezTo>
                    <a:pt x="15060" y="7972"/>
                    <a:pt x="15037" y="7974"/>
                    <a:pt x="15012" y="7976"/>
                  </a:cubicBezTo>
                  <a:cubicBezTo>
                    <a:pt x="14986" y="7980"/>
                    <a:pt x="14960" y="7982"/>
                    <a:pt x="14935" y="7982"/>
                  </a:cubicBezTo>
                  <a:cubicBezTo>
                    <a:pt x="14807" y="7982"/>
                    <a:pt x="14684" y="7939"/>
                    <a:pt x="14585" y="7857"/>
                  </a:cubicBezTo>
                  <a:cubicBezTo>
                    <a:pt x="14389" y="7710"/>
                    <a:pt x="14070" y="7689"/>
                    <a:pt x="13839" y="7675"/>
                  </a:cubicBezTo>
                  <a:cubicBezTo>
                    <a:pt x="13755" y="7672"/>
                    <a:pt x="13685" y="7668"/>
                    <a:pt x="13629" y="7658"/>
                  </a:cubicBezTo>
                  <a:cubicBezTo>
                    <a:pt x="13528" y="7640"/>
                    <a:pt x="13265" y="7640"/>
                    <a:pt x="13017" y="7640"/>
                  </a:cubicBezTo>
                  <a:cubicBezTo>
                    <a:pt x="12751" y="7640"/>
                    <a:pt x="12474" y="7640"/>
                    <a:pt x="12327" y="7623"/>
                  </a:cubicBezTo>
                  <a:cubicBezTo>
                    <a:pt x="12274" y="7617"/>
                    <a:pt x="12221" y="7615"/>
                    <a:pt x="12167" y="7615"/>
                  </a:cubicBezTo>
                  <a:cubicBezTo>
                    <a:pt x="12113" y="7615"/>
                    <a:pt x="12059" y="7617"/>
                    <a:pt x="12005" y="7623"/>
                  </a:cubicBezTo>
                  <a:lnTo>
                    <a:pt x="11931" y="7626"/>
                  </a:lnTo>
                  <a:cubicBezTo>
                    <a:pt x="11900" y="7628"/>
                    <a:pt x="11869" y="7628"/>
                    <a:pt x="11840" y="7628"/>
                  </a:cubicBezTo>
                  <a:cubicBezTo>
                    <a:pt x="11714" y="7628"/>
                    <a:pt x="11615" y="7611"/>
                    <a:pt x="11578" y="7528"/>
                  </a:cubicBezTo>
                  <a:cubicBezTo>
                    <a:pt x="11574" y="7521"/>
                    <a:pt x="11571" y="7514"/>
                    <a:pt x="11571" y="7504"/>
                  </a:cubicBezTo>
                  <a:cubicBezTo>
                    <a:pt x="11550" y="7451"/>
                    <a:pt x="11518" y="7406"/>
                    <a:pt x="11476" y="7364"/>
                  </a:cubicBezTo>
                  <a:cubicBezTo>
                    <a:pt x="11368" y="7245"/>
                    <a:pt x="11291" y="7098"/>
                    <a:pt x="11252" y="6940"/>
                  </a:cubicBezTo>
                  <a:cubicBezTo>
                    <a:pt x="11182" y="6625"/>
                    <a:pt x="11007" y="6555"/>
                    <a:pt x="10881" y="6530"/>
                  </a:cubicBezTo>
                  <a:cubicBezTo>
                    <a:pt x="10790" y="6509"/>
                    <a:pt x="10710" y="6453"/>
                    <a:pt x="10657" y="6380"/>
                  </a:cubicBezTo>
                  <a:cubicBezTo>
                    <a:pt x="10612" y="6327"/>
                    <a:pt x="10580" y="6292"/>
                    <a:pt x="10531" y="6285"/>
                  </a:cubicBezTo>
                  <a:cubicBezTo>
                    <a:pt x="10482" y="6278"/>
                    <a:pt x="10447" y="6240"/>
                    <a:pt x="10409" y="6194"/>
                  </a:cubicBezTo>
                  <a:cubicBezTo>
                    <a:pt x="10346" y="6124"/>
                    <a:pt x="10265" y="6037"/>
                    <a:pt x="10132" y="6037"/>
                  </a:cubicBezTo>
                  <a:cubicBezTo>
                    <a:pt x="9939" y="6037"/>
                    <a:pt x="8994" y="5949"/>
                    <a:pt x="8844" y="5704"/>
                  </a:cubicBezTo>
                  <a:cubicBezTo>
                    <a:pt x="8749" y="5550"/>
                    <a:pt x="8826" y="5452"/>
                    <a:pt x="8882" y="5379"/>
                  </a:cubicBezTo>
                  <a:cubicBezTo>
                    <a:pt x="8924" y="5330"/>
                    <a:pt x="8956" y="5284"/>
                    <a:pt x="8956" y="5221"/>
                  </a:cubicBezTo>
                  <a:cubicBezTo>
                    <a:pt x="8959" y="5134"/>
                    <a:pt x="8973" y="5046"/>
                    <a:pt x="8998" y="4959"/>
                  </a:cubicBezTo>
                  <a:cubicBezTo>
                    <a:pt x="9015" y="4875"/>
                    <a:pt x="9043" y="4749"/>
                    <a:pt x="9015" y="4724"/>
                  </a:cubicBezTo>
                  <a:cubicBezTo>
                    <a:pt x="8917" y="4647"/>
                    <a:pt x="8725" y="4454"/>
                    <a:pt x="8700" y="4269"/>
                  </a:cubicBezTo>
                  <a:cubicBezTo>
                    <a:pt x="8683" y="4143"/>
                    <a:pt x="8441" y="3954"/>
                    <a:pt x="8291" y="3943"/>
                  </a:cubicBezTo>
                  <a:cubicBezTo>
                    <a:pt x="8087" y="3929"/>
                    <a:pt x="7930" y="3807"/>
                    <a:pt x="7758" y="3660"/>
                  </a:cubicBezTo>
                  <a:cubicBezTo>
                    <a:pt x="7723" y="3628"/>
                    <a:pt x="7681" y="3600"/>
                    <a:pt x="7643" y="3576"/>
                  </a:cubicBezTo>
                  <a:cubicBezTo>
                    <a:pt x="7517" y="3495"/>
                    <a:pt x="7401" y="3422"/>
                    <a:pt x="7345" y="3117"/>
                  </a:cubicBezTo>
                  <a:cubicBezTo>
                    <a:pt x="7345" y="3110"/>
                    <a:pt x="7342" y="3107"/>
                    <a:pt x="7342" y="3100"/>
                  </a:cubicBezTo>
                  <a:lnTo>
                    <a:pt x="7286" y="3089"/>
                  </a:lnTo>
                  <a:cubicBezTo>
                    <a:pt x="7258" y="3082"/>
                    <a:pt x="7230" y="3079"/>
                    <a:pt x="7205" y="3075"/>
                  </a:cubicBezTo>
                  <a:lnTo>
                    <a:pt x="7184" y="3075"/>
                  </a:lnTo>
                  <a:cubicBezTo>
                    <a:pt x="7174" y="3075"/>
                    <a:pt x="7167" y="3072"/>
                    <a:pt x="7156" y="3072"/>
                  </a:cubicBezTo>
                  <a:cubicBezTo>
                    <a:pt x="7149" y="3068"/>
                    <a:pt x="7139" y="3068"/>
                    <a:pt x="7132" y="3065"/>
                  </a:cubicBezTo>
                  <a:lnTo>
                    <a:pt x="7128" y="3065"/>
                  </a:lnTo>
                  <a:cubicBezTo>
                    <a:pt x="7121" y="3061"/>
                    <a:pt x="7114" y="3058"/>
                    <a:pt x="7107" y="3054"/>
                  </a:cubicBezTo>
                  <a:lnTo>
                    <a:pt x="7100" y="3054"/>
                  </a:lnTo>
                  <a:lnTo>
                    <a:pt x="7083" y="3044"/>
                  </a:lnTo>
                  <a:lnTo>
                    <a:pt x="7072" y="3040"/>
                  </a:lnTo>
                  <a:lnTo>
                    <a:pt x="7065" y="3033"/>
                  </a:lnTo>
                  <a:cubicBezTo>
                    <a:pt x="7065" y="3037"/>
                    <a:pt x="7062" y="3040"/>
                    <a:pt x="7058" y="3044"/>
                  </a:cubicBezTo>
                  <a:cubicBezTo>
                    <a:pt x="7051" y="3058"/>
                    <a:pt x="7041" y="3072"/>
                    <a:pt x="7034" y="3082"/>
                  </a:cubicBezTo>
                  <a:lnTo>
                    <a:pt x="7023" y="3100"/>
                  </a:lnTo>
                  <a:cubicBezTo>
                    <a:pt x="7013" y="3114"/>
                    <a:pt x="6999" y="3131"/>
                    <a:pt x="6988" y="3145"/>
                  </a:cubicBezTo>
                  <a:cubicBezTo>
                    <a:pt x="6946" y="3198"/>
                    <a:pt x="6915" y="3236"/>
                    <a:pt x="6915" y="3278"/>
                  </a:cubicBezTo>
                  <a:cubicBezTo>
                    <a:pt x="6915" y="3446"/>
                    <a:pt x="6838" y="3646"/>
                    <a:pt x="6617" y="3646"/>
                  </a:cubicBezTo>
                  <a:cubicBezTo>
                    <a:pt x="6488" y="3646"/>
                    <a:pt x="6334" y="3737"/>
                    <a:pt x="6323" y="3996"/>
                  </a:cubicBezTo>
                  <a:cubicBezTo>
                    <a:pt x="6316" y="4080"/>
                    <a:pt x="6337" y="4167"/>
                    <a:pt x="6383" y="4244"/>
                  </a:cubicBezTo>
                  <a:cubicBezTo>
                    <a:pt x="6414" y="4304"/>
                    <a:pt x="6449" y="4370"/>
                    <a:pt x="6393" y="4461"/>
                  </a:cubicBezTo>
                  <a:cubicBezTo>
                    <a:pt x="6316" y="4580"/>
                    <a:pt x="6067" y="4696"/>
                    <a:pt x="5896" y="4696"/>
                  </a:cubicBezTo>
                  <a:cubicBezTo>
                    <a:pt x="5861" y="4696"/>
                    <a:pt x="5822" y="4689"/>
                    <a:pt x="5791" y="4675"/>
                  </a:cubicBezTo>
                  <a:cubicBezTo>
                    <a:pt x="5735" y="4647"/>
                    <a:pt x="5637" y="4647"/>
                    <a:pt x="5528" y="4647"/>
                  </a:cubicBezTo>
                  <a:lnTo>
                    <a:pt x="5472" y="4647"/>
                  </a:lnTo>
                  <a:cubicBezTo>
                    <a:pt x="5420" y="4647"/>
                    <a:pt x="5364" y="4643"/>
                    <a:pt x="5308" y="4636"/>
                  </a:cubicBezTo>
                  <a:cubicBezTo>
                    <a:pt x="5245" y="4626"/>
                    <a:pt x="5185" y="4605"/>
                    <a:pt x="5133" y="4573"/>
                  </a:cubicBezTo>
                  <a:lnTo>
                    <a:pt x="5112" y="4563"/>
                  </a:lnTo>
                  <a:cubicBezTo>
                    <a:pt x="5087" y="4545"/>
                    <a:pt x="5059" y="4531"/>
                    <a:pt x="5031" y="4524"/>
                  </a:cubicBezTo>
                  <a:cubicBezTo>
                    <a:pt x="5021" y="4542"/>
                    <a:pt x="5014" y="4563"/>
                    <a:pt x="5010" y="4587"/>
                  </a:cubicBezTo>
                  <a:cubicBezTo>
                    <a:pt x="4965" y="4735"/>
                    <a:pt x="4912" y="4878"/>
                    <a:pt x="4853" y="5018"/>
                  </a:cubicBezTo>
                  <a:cubicBezTo>
                    <a:pt x="4776" y="5204"/>
                    <a:pt x="4653" y="5508"/>
                    <a:pt x="4660" y="5582"/>
                  </a:cubicBezTo>
                  <a:cubicBezTo>
                    <a:pt x="4737" y="5652"/>
                    <a:pt x="4793" y="5771"/>
                    <a:pt x="4758" y="5858"/>
                  </a:cubicBezTo>
                  <a:cubicBezTo>
                    <a:pt x="4736" y="5913"/>
                    <a:pt x="4684" y="5947"/>
                    <a:pt x="4627" y="5947"/>
                  </a:cubicBezTo>
                  <a:cubicBezTo>
                    <a:pt x="4622" y="5947"/>
                    <a:pt x="4616" y="5946"/>
                    <a:pt x="4611" y="5946"/>
                  </a:cubicBezTo>
                  <a:cubicBezTo>
                    <a:pt x="4394" y="5946"/>
                    <a:pt x="4251" y="5907"/>
                    <a:pt x="4174" y="5827"/>
                  </a:cubicBezTo>
                  <a:cubicBezTo>
                    <a:pt x="4171" y="5825"/>
                    <a:pt x="4167" y="5825"/>
                    <a:pt x="4162" y="5825"/>
                  </a:cubicBezTo>
                  <a:cubicBezTo>
                    <a:pt x="4129" y="5825"/>
                    <a:pt x="4048" y="5854"/>
                    <a:pt x="3998" y="5876"/>
                  </a:cubicBezTo>
                  <a:cubicBezTo>
                    <a:pt x="3908" y="5909"/>
                    <a:pt x="3805" y="5946"/>
                    <a:pt x="3713" y="5946"/>
                  </a:cubicBezTo>
                  <a:cubicBezTo>
                    <a:pt x="3709" y="5946"/>
                    <a:pt x="3705" y="5946"/>
                    <a:pt x="3701" y="5946"/>
                  </a:cubicBezTo>
                  <a:cubicBezTo>
                    <a:pt x="3610" y="5963"/>
                    <a:pt x="3522" y="6002"/>
                    <a:pt x="3449" y="6054"/>
                  </a:cubicBezTo>
                  <a:cubicBezTo>
                    <a:pt x="3561" y="6142"/>
                    <a:pt x="3578" y="6359"/>
                    <a:pt x="3578" y="6565"/>
                  </a:cubicBezTo>
                  <a:cubicBezTo>
                    <a:pt x="3578" y="6604"/>
                    <a:pt x="3631" y="6705"/>
                    <a:pt x="3673" y="6790"/>
                  </a:cubicBezTo>
                  <a:cubicBezTo>
                    <a:pt x="3753" y="6951"/>
                    <a:pt x="3830" y="7101"/>
                    <a:pt x="3792" y="7199"/>
                  </a:cubicBezTo>
                  <a:cubicBezTo>
                    <a:pt x="3757" y="7266"/>
                    <a:pt x="3708" y="7325"/>
                    <a:pt x="3652" y="7374"/>
                  </a:cubicBezTo>
                  <a:cubicBezTo>
                    <a:pt x="3582" y="7441"/>
                    <a:pt x="3505" y="7518"/>
                    <a:pt x="3505" y="7584"/>
                  </a:cubicBezTo>
                  <a:cubicBezTo>
                    <a:pt x="3505" y="7630"/>
                    <a:pt x="3508" y="7668"/>
                    <a:pt x="3512" y="7710"/>
                  </a:cubicBezTo>
                  <a:cubicBezTo>
                    <a:pt x="3512" y="7731"/>
                    <a:pt x="3515" y="7752"/>
                    <a:pt x="3519" y="7773"/>
                  </a:cubicBezTo>
                  <a:lnTo>
                    <a:pt x="3519" y="7805"/>
                  </a:lnTo>
                  <a:lnTo>
                    <a:pt x="3519" y="7945"/>
                  </a:lnTo>
                  <a:lnTo>
                    <a:pt x="3491" y="7924"/>
                  </a:lnTo>
                  <a:cubicBezTo>
                    <a:pt x="3477" y="7952"/>
                    <a:pt x="3456" y="7973"/>
                    <a:pt x="3424" y="7983"/>
                  </a:cubicBezTo>
                  <a:lnTo>
                    <a:pt x="3400" y="7997"/>
                  </a:lnTo>
                  <a:cubicBezTo>
                    <a:pt x="3298" y="8039"/>
                    <a:pt x="3067" y="8134"/>
                    <a:pt x="2952" y="8218"/>
                  </a:cubicBezTo>
                  <a:cubicBezTo>
                    <a:pt x="2892" y="8260"/>
                    <a:pt x="2826" y="8291"/>
                    <a:pt x="2756" y="8312"/>
                  </a:cubicBezTo>
                  <a:cubicBezTo>
                    <a:pt x="2661" y="8344"/>
                    <a:pt x="2581" y="8372"/>
                    <a:pt x="2549" y="8438"/>
                  </a:cubicBezTo>
                  <a:cubicBezTo>
                    <a:pt x="2487" y="8563"/>
                    <a:pt x="2376" y="8721"/>
                    <a:pt x="2118" y="8721"/>
                  </a:cubicBezTo>
                  <a:cubicBezTo>
                    <a:pt x="2100" y="8721"/>
                    <a:pt x="2082" y="8720"/>
                    <a:pt x="2063" y="8718"/>
                  </a:cubicBezTo>
                  <a:lnTo>
                    <a:pt x="2045" y="8718"/>
                  </a:lnTo>
                  <a:lnTo>
                    <a:pt x="1989" y="8711"/>
                  </a:lnTo>
                  <a:cubicBezTo>
                    <a:pt x="1936" y="8705"/>
                    <a:pt x="1892" y="8700"/>
                    <a:pt x="1853" y="8700"/>
                  </a:cubicBezTo>
                  <a:cubicBezTo>
                    <a:pt x="1763" y="8700"/>
                    <a:pt x="1698" y="8729"/>
                    <a:pt x="1607" y="8841"/>
                  </a:cubicBezTo>
                  <a:cubicBezTo>
                    <a:pt x="1499" y="8971"/>
                    <a:pt x="1436" y="8999"/>
                    <a:pt x="1362" y="9020"/>
                  </a:cubicBezTo>
                  <a:cubicBezTo>
                    <a:pt x="1327" y="9030"/>
                    <a:pt x="1296" y="9044"/>
                    <a:pt x="1271" y="9069"/>
                  </a:cubicBezTo>
                  <a:cubicBezTo>
                    <a:pt x="1231" y="9100"/>
                    <a:pt x="1191" y="9112"/>
                    <a:pt x="1154" y="9112"/>
                  </a:cubicBezTo>
                  <a:cubicBezTo>
                    <a:pt x="1073" y="9112"/>
                    <a:pt x="1001" y="9058"/>
                    <a:pt x="946" y="9020"/>
                  </a:cubicBezTo>
                  <a:cubicBezTo>
                    <a:pt x="921" y="8999"/>
                    <a:pt x="893" y="8981"/>
                    <a:pt x="865" y="8967"/>
                  </a:cubicBezTo>
                  <a:cubicBezTo>
                    <a:pt x="863" y="8966"/>
                    <a:pt x="860" y="8966"/>
                    <a:pt x="857" y="8966"/>
                  </a:cubicBezTo>
                  <a:cubicBezTo>
                    <a:pt x="829" y="8966"/>
                    <a:pt x="774" y="8994"/>
                    <a:pt x="736" y="9016"/>
                  </a:cubicBezTo>
                  <a:cubicBezTo>
                    <a:pt x="683" y="9051"/>
                    <a:pt x="624" y="9076"/>
                    <a:pt x="561" y="9083"/>
                  </a:cubicBezTo>
                  <a:cubicBezTo>
                    <a:pt x="536" y="9083"/>
                    <a:pt x="491" y="9121"/>
                    <a:pt x="456" y="9153"/>
                  </a:cubicBezTo>
                  <a:cubicBezTo>
                    <a:pt x="407" y="9205"/>
                    <a:pt x="344" y="9247"/>
                    <a:pt x="277" y="9272"/>
                  </a:cubicBezTo>
                  <a:cubicBezTo>
                    <a:pt x="242" y="9282"/>
                    <a:pt x="207" y="9289"/>
                    <a:pt x="172" y="9293"/>
                  </a:cubicBezTo>
                  <a:cubicBezTo>
                    <a:pt x="81" y="9307"/>
                    <a:pt x="81" y="9310"/>
                    <a:pt x="81" y="9356"/>
                  </a:cubicBezTo>
                  <a:lnTo>
                    <a:pt x="81" y="9384"/>
                  </a:lnTo>
                  <a:lnTo>
                    <a:pt x="81" y="9394"/>
                  </a:lnTo>
                  <a:lnTo>
                    <a:pt x="81" y="9415"/>
                  </a:lnTo>
                  <a:lnTo>
                    <a:pt x="81" y="9429"/>
                  </a:lnTo>
                  <a:cubicBezTo>
                    <a:pt x="81" y="9433"/>
                    <a:pt x="81" y="9443"/>
                    <a:pt x="78" y="9454"/>
                  </a:cubicBezTo>
                  <a:cubicBezTo>
                    <a:pt x="74" y="9461"/>
                    <a:pt x="78" y="9464"/>
                    <a:pt x="74" y="9468"/>
                  </a:cubicBezTo>
                  <a:cubicBezTo>
                    <a:pt x="71" y="9475"/>
                    <a:pt x="71" y="9485"/>
                    <a:pt x="67" y="9492"/>
                  </a:cubicBezTo>
                  <a:cubicBezTo>
                    <a:pt x="67" y="9499"/>
                    <a:pt x="64" y="9503"/>
                    <a:pt x="64" y="9510"/>
                  </a:cubicBezTo>
                  <a:cubicBezTo>
                    <a:pt x="60" y="9517"/>
                    <a:pt x="57" y="9524"/>
                    <a:pt x="57" y="9534"/>
                  </a:cubicBezTo>
                  <a:cubicBezTo>
                    <a:pt x="53" y="9541"/>
                    <a:pt x="50" y="9545"/>
                    <a:pt x="50" y="9552"/>
                  </a:cubicBezTo>
                  <a:cubicBezTo>
                    <a:pt x="46" y="9559"/>
                    <a:pt x="43" y="9566"/>
                    <a:pt x="39" y="9576"/>
                  </a:cubicBezTo>
                  <a:lnTo>
                    <a:pt x="29" y="9594"/>
                  </a:lnTo>
                  <a:cubicBezTo>
                    <a:pt x="25" y="9601"/>
                    <a:pt x="22" y="9608"/>
                    <a:pt x="15" y="9618"/>
                  </a:cubicBezTo>
                  <a:cubicBezTo>
                    <a:pt x="11" y="9625"/>
                    <a:pt x="8" y="9629"/>
                    <a:pt x="4" y="9636"/>
                  </a:cubicBezTo>
                  <a:lnTo>
                    <a:pt x="1" y="9643"/>
                  </a:lnTo>
                  <a:lnTo>
                    <a:pt x="74" y="10052"/>
                  </a:lnTo>
                  <a:cubicBezTo>
                    <a:pt x="106" y="10063"/>
                    <a:pt x="141" y="10077"/>
                    <a:pt x="183" y="10094"/>
                  </a:cubicBezTo>
                  <a:cubicBezTo>
                    <a:pt x="211" y="10105"/>
                    <a:pt x="239" y="10115"/>
                    <a:pt x="267" y="10129"/>
                  </a:cubicBezTo>
                  <a:cubicBezTo>
                    <a:pt x="428" y="10203"/>
                    <a:pt x="606" y="10315"/>
                    <a:pt x="620" y="10441"/>
                  </a:cubicBezTo>
                  <a:lnTo>
                    <a:pt x="624" y="10469"/>
                  </a:lnTo>
                  <a:lnTo>
                    <a:pt x="624" y="10472"/>
                  </a:lnTo>
                  <a:lnTo>
                    <a:pt x="631" y="10511"/>
                  </a:lnTo>
                  <a:cubicBezTo>
                    <a:pt x="659" y="10710"/>
                    <a:pt x="718" y="11092"/>
                    <a:pt x="725" y="11159"/>
                  </a:cubicBezTo>
                  <a:lnTo>
                    <a:pt x="732" y="11162"/>
                  </a:lnTo>
                  <a:lnTo>
                    <a:pt x="809" y="11222"/>
                  </a:lnTo>
                  <a:lnTo>
                    <a:pt x="827" y="11232"/>
                  </a:lnTo>
                  <a:lnTo>
                    <a:pt x="900" y="11288"/>
                  </a:lnTo>
                  <a:cubicBezTo>
                    <a:pt x="1121" y="11446"/>
                    <a:pt x="1201" y="11505"/>
                    <a:pt x="1208" y="11572"/>
                  </a:cubicBezTo>
                  <a:cubicBezTo>
                    <a:pt x="1208" y="11575"/>
                    <a:pt x="1208" y="11582"/>
                    <a:pt x="1208" y="11586"/>
                  </a:cubicBezTo>
                  <a:cubicBezTo>
                    <a:pt x="1212" y="11740"/>
                    <a:pt x="1306" y="11880"/>
                    <a:pt x="1450" y="11939"/>
                  </a:cubicBezTo>
                  <a:lnTo>
                    <a:pt x="1502" y="11964"/>
                  </a:lnTo>
                  <a:lnTo>
                    <a:pt x="1516" y="11971"/>
                  </a:lnTo>
                  <a:lnTo>
                    <a:pt x="1562" y="11992"/>
                  </a:lnTo>
                  <a:lnTo>
                    <a:pt x="1579" y="11999"/>
                  </a:lnTo>
                  <a:lnTo>
                    <a:pt x="1618" y="12020"/>
                  </a:lnTo>
                  <a:lnTo>
                    <a:pt x="1635" y="12027"/>
                  </a:lnTo>
                  <a:lnTo>
                    <a:pt x="1684" y="12055"/>
                  </a:lnTo>
                  <a:lnTo>
                    <a:pt x="1688" y="12055"/>
                  </a:lnTo>
                  <a:lnTo>
                    <a:pt x="1740" y="12083"/>
                  </a:lnTo>
                  <a:lnTo>
                    <a:pt x="1754" y="12090"/>
                  </a:lnTo>
                  <a:lnTo>
                    <a:pt x="1786" y="12107"/>
                  </a:lnTo>
                  <a:lnTo>
                    <a:pt x="1803" y="12118"/>
                  </a:lnTo>
                  <a:lnTo>
                    <a:pt x="1817" y="12125"/>
                  </a:lnTo>
                  <a:lnTo>
                    <a:pt x="1821" y="12111"/>
                  </a:lnTo>
                  <a:lnTo>
                    <a:pt x="2101" y="12083"/>
                  </a:lnTo>
                  <a:lnTo>
                    <a:pt x="2119" y="12093"/>
                  </a:lnTo>
                  <a:lnTo>
                    <a:pt x="2126" y="12100"/>
                  </a:lnTo>
                  <a:cubicBezTo>
                    <a:pt x="2150" y="12114"/>
                    <a:pt x="2171" y="12132"/>
                    <a:pt x="2192" y="12149"/>
                  </a:cubicBezTo>
                  <a:cubicBezTo>
                    <a:pt x="2199" y="12142"/>
                    <a:pt x="2203" y="12135"/>
                    <a:pt x="2210" y="12128"/>
                  </a:cubicBezTo>
                  <a:lnTo>
                    <a:pt x="2217" y="12121"/>
                  </a:lnTo>
                  <a:cubicBezTo>
                    <a:pt x="2252" y="12079"/>
                    <a:pt x="2290" y="12048"/>
                    <a:pt x="2332" y="12016"/>
                  </a:cubicBezTo>
                  <a:cubicBezTo>
                    <a:pt x="2455" y="11929"/>
                    <a:pt x="2591" y="11869"/>
                    <a:pt x="2738" y="11841"/>
                  </a:cubicBezTo>
                  <a:cubicBezTo>
                    <a:pt x="2756" y="11838"/>
                    <a:pt x="2770" y="11838"/>
                    <a:pt x="2784" y="11838"/>
                  </a:cubicBezTo>
                  <a:lnTo>
                    <a:pt x="2787" y="11838"/>
                  </a:lnTo>
                  <a:cubicBezTo>
                    <a:pt x="2794" y="11836"/>
                    <a:pt x="2801" y="11835"/>
                    <a:pt x="2808" y="11835"/>
                  </a:cubicBezTo>
                  <a:cubicBezTo>
                    <a:pt x="2815" y="11835"/>
                    <a:pt x="2822" y="11836"/>
                    <a:pt x="2829" y="11838"/>
                  </a:cubicBezTo>
                  <a:cubicBezTo>
                    <a:pt x="2983" y="11845"/>
                    <a:pt x="3239" y="12013"/>
                    <a:pt x="3393" y="12170"/>
                  </a:cubicBezTo>
                  <a:cubicBezTo>
                    <a:pt x="3424" y="12202"/>
                    <a:pt x="3452" y="12237"/>
                    <a:pt x="3480" y="12275"/>
                  </a:cubicBezTo>
                  <a:cubicBezTo>
                    <a:pt x="3484" y="12282"/>
                    <a:pt x="3491" y="12293"/>
                    <a:pt x="3494" y="12300"/>
                  </a:cubicBezTo>
                  <a:cubicBezTo>
                    <a:pt x="3522" y="12342"/>
                    <a:pt x="3533" y="12394"/>
                    <a:pt x="3519" y="12447"/>
                  </a:cubicBezTo>
                  <a:cubicBezTo>
                    <a:pt x="3470" y="12583"/>
                    <a:pt x="3116" y="13098"/>
                    <a:pt x="2927" y="13144"/>
                  </a:cubicBezTo>
                  <a:lnTo>
                    <a:pt x="2892" y="13151"/>
                  </a:lnTo>
                  <a:lnTo>
                    <a:pt x="2885" y="13151"/>
                  </a:lnTo>
                  <a:lnTo>
                    <a:pt x="2847" y="13154"/>
                  </a:lnTo>
                  <a:lnTo>
                    <a:pt x="2840" y="13154"/>
                  </a:lnTo>
                  <a:lnTo>
                    <a:pt x="2794" y="13158"/>
                  </a:lnTo>
                  <a:lnTo>
                    <a:pt x="2745" y="13161"/>
                  </a:lnTo>
                  <a:lnTo>
                    <a:pt x="2738" y="13161"/>
                  </a:lnTo>
                  <a:lnTo>
                    <a:pt x="2735" y="13182"/>
                  </a:lnTo>
                  <a:cubicBezTo>
                    <a:pt x="2724" y="13221"/>
                    <a:pt x="2717" y="13256"/>
                    <a:pt x="2714" y="13294"/>
                  </a:cubicBezTo>
                  <a:cubicBezTo>
                    <a:pt x="2714" y="13336"/>
                    <a:pt x="2784" y="13424"/>
                    <a:pt x="2843" y="13501"/>
                  </a:cubicBezTo>
                  <a:cubicBezTo>
                    <a:pt x="2903" y="13574"/>
                    <a:pt x="2959" y="13655"/>
                    <a:pt x="3008" y="13739"/>
                  </a:cubicBezTo>
                  <a:cubicBezTo>
                    <a:pt x="3067" y="13830"/>
                    <a:pt x="3046" y="13949"/>
                    <a:pt x="2959" y="14019"/>
                  </a:cubicBezTo>
                  <a:cubicBezTo>
                    <a:pt x="2906" y="14060"/>
                    <a:pt x="2841" y="14081"/>
                    <a:pt x="2775" y="14081"/>
                  </a:cubicBezTo>
                  <a:cubicBezTo>
                    <a:pt x="2708" y="14081"/>
                    <a:pt x="2640" y="14058"/>
                    <a:pt x="2584" y="14012"/>
                  </a:cubicBezTo>
                  <a:cubicBezTo>
                    <a:pt x="2563" y="13994"/>
                    <a:pt x="2553" y="13994"/>
                    <a:pt x="2549" y="13994"/>
                  </a:cubicBezTo>
                  <a:cubicBezTo>
                    <a:pt x="2549" y="13994"/>
                    <a:pt x="2539" y="14005"/>
                    <a:pt x="2532" y="14029"/>
                  </a:cubicBezTo>
                  <a:cubicBezTo>
                    <a:pt x="2518" y="14075"/>
                    <a:pt x="2525" y="14120"/>
                    <a:pt x="2549" y="14162"/>
                  </a:cubicBezTo>
                  <a:cubicBezTo>
                    <a:pt x="2595" y="14218"/>
                    <a:pt x="2609" y="14302"/>
                    <a:pt x="2626" y="14383"/>
                  </a:cubicBezTo>
                  <a:cubicBezTo>
                    <a:pt x="2640" y="14467"/>
                    <a:pt x="2658" y="14565"/>
                    <a:pt x="2703" y="14568"/>
                  </a:cubicBezTo>
                  <a:cubicBezTo>
                    <a:pt x="2794" y="14582"/>
                    <a:pt x="2871" y="14663"/>
                    <a:pt x="2945" y="14743"/>
                  </a:cubicBezTo>
                  <a:cubicBezTo>
                    <a:pt x="3018" y="14824"/>
                    <a:pt x="3081" y="14894"/>
                    <a:pt x="3144" y="14894"/>
                  </a:cubicBezTo>
                  <a:cubicBezTo>
                    <a:pt x="3218" y="14897"/>
                    <a:pt x="3284" y="14925"/>
                    <a:pt x="3337" y="14971"/>
                  </a:cubicBezTo>
                  <a:lnTo>
                    <a:pt x="3344" y="14978"/>
                  </a:lnTo>
                  <a:cubicBezTo>
                    <a:pt x="3358" y="14992"/>
                    <a:pt x="3375" y="15002"/>
                    <a:pt x="3386" y="15020"/>
                  </a:cubicBezTo>
                  <a:lnTo>
                    <a:pt x="3396" y="15030"/>
                  </a:lnTo>
                  <a:lnTo>
                    <a:pt x="3410" y="15044"/>
                  </a:lnTo>
                  <a:cubicBezTo>
                    <a:pt x="3452" y="15090"/>
                    <a:pt x="3487" y="15139"/>
                    <a:pt x="3519" y="15195"/>
                  </a:cubicBezTo>
                  <a:lnTo>
                    <a:pt x="3550" y="15216"/>
                  </a:lnTo>
                  <a:lnTo>
                    <a:pt x="3554" y="15216"/>
                  </a:lnTo>
                  <a:lnTo>
                    <a:pt x="3585" y="15241"/>
                  </a:lnTo>
                  <a:lnTo>
                    <a:pt x="3592" y="15244"/>
                  </a:lnTo>
                  <a:lnTo>
                    <a:pt x="3624" y="15272"/>
                  </a:lnTo>
                  <a:lnTo>
                    <a:pt x="3631" y="15276"/>
                  </a:lnTo>
                  <a:cubicBezTo>
                    <a:pt x="3641" y="15283"/>
                    <a:pt x="3652" y="15293"/>
                    <a:pt x="3662" y="15304"/>
                  </a:cubicBezTo>
                  <a:cubicBezTo>
                    <a:pt x="3673" y="15311"/>
                    <a:pt x="3683" y="15321"/>
                    <a:pt x="3694" y="15332"/>
                  </a:cubicBezTo>
                  <a:lnTo>
                    <a:pt x="3697" y="15335"/>
                  </a:lnTo>
                  <a:cubicBezTo>
                    <a:pt x="3708" y="15346"/>
                    <a:pt x="3715" y="15356"/>
                    <a:pt x="3722" y="15367"/>
                  </a:cubicBezTo>
                  <a:lnTo>
                    <a:pt x="3725" y="15370"/>
                  </a:lnTo>
                  <a:cubicBezTo>
                    <a:pt x="3736" y="15381"/>
                    <a:pt x="3743" y="15391"/>
                    <a:pt x="3746" y="15402"/>
                  </a:cubicBezTo>
                  <a:lnTo>
                    <a:pt x="3750" y="15405"/>
                  </a:lnTo>
                  <a:cubicBezTo>
                    <a:pt x="3757" y="15416"/>
                    <a:pt x="3760" y="15423"/>
                    <a:pt x="3764" y="15433"/>
                  </a:cubicBezTo>
                  <a:lnTo>
                    <a:pt x="3799" y="15430"/>
                  </a:lnTo>
                  <a:lnTo>
                    <a:pt x="3834" y="15426"/>
                  </a:lnTo>
                  <a:lnTo>
                    <a:pt x="3837" y="15426"/>
                  </a:lnTo>
                  <a:lnTo>
                    <a:pt x="3865" y="15423"/>
                  </a:lnTo>
                  <a:lnTo>
                    <a:pt x="3897" y="15419"/>
                  </a:lnTo>
                  <a:lnTo>
                    <a:pt x="3918" y="15412"/>
                  </a:lnTo>
                  <a:lnTo>
                    <a:pt x="3921" y="15412"/>
                  </a:lnTo>
                  <a:lnTo>
                    <a:pt x="3939" y="15405"/>
                  </a:lnTo>
                  <a:lnTo>
                    <a:pt x="3942" y="15405"/>
                  </a:lnTo>
                  <a:cubicBezTo>
                    <a:pt x="3949" y="15405"/>
                    <a:pt x="3953" y="15402"/>
                    <a:pt x="3956" y="15398"/>
                  </a:cubicBezTo>
                  <a:cubicBezTo>
                    <a:pt x="3960" y="15398"/>
                    <a:pt x="3960" y="15395"/>
                    <a:pt x="3963" y="15391"/>
                  </a:cubicBezTo>
                  <a:cubicBezTo>
                    <a:pt x="3981" y="15342"/>
                    <a:pt x="4023" y="15304"/>
                    <a:pt x="4072" y="15297"/>
                  </a:cubicBezTo>
                  <a:cubicBezTo>
                    <a:pt x="4095" y="15290"/>
                    <a:pt x="4120" y="15287"/>
                    <a:pt x="4148" y="15287"/>
                  </a:cubicBezTo>
                  <a:cubicBezTo>
                    <a:pt x="4258" y="15287"/>
                    <a:pt x="4401" y="15338"/>
                    <a:pt x="4510" y="15447"/>
                  </a:cubicBezTo>
                  <a:cubicBezTo>
                    <a:pt x="4604" y="15538"/>
                    <a:pt x="4867" y="15720"/>
                    <a:pt x="5119" y="15895"/>
                  </a:cubicBezTo>
                  <a:cubicBezTo>
                    <a:pt x="5318" y="16032"/>
                    <a:pt x="5511" y="16165"/>
                    <a:pt x="5623" y="16256"/>
                  </a:cubicBezTo>
                  <a:cubicBezTo>
                    <a:pt x="5867" y="16456"/>
                    <a:pt x="6427" y="16666"/>
                    <a:pt x="6622" y="16666"/>
                  </a:cubicBezTo>
                  <a:cubicBezTo>
                    <a:pt x="6625" y="16666"/>
                    <a:pt x="6628" y="16665"/>
                    <a:pt x="6631" y="16665"/>
                  </a:cubicBezTo>
                  <a:cubicBezTo>
                    <a:pt x="6736" y="16665"/>
                    <a:pt x="6841" y="16686"/>
                    <a:pt x="6943" y="16725"/>
                  </a:cubicBezTo>
                  <a:cubicBezTo>
                    <a:pt x="7072" y="16774"/>
                    <a:pt x="7209" y="16798"/>
                    <a:pt x="7349" y="16798"/>
                  </a:cubicBezTo>
                  <a:lnTo>
                    <a:pt x="7450" y="16798"/>
                  </a:lnTo>
                  <a:cubicBezTo>
                    <a:pt x="7471" y="16784"/>
                    <a:pt x="7492" y="16774"/>
                    <a:pt x="7513" y="16763"/>
                  </a:cubicBezTo>
                  <a:cubicBezTo>
                    <a:pt x="7541" y="16749"/>
                    <a:pt x="7569" y="16728"/>
                    <a:pt x="7590" y="16704"/>
                  </a:cubicBezTo>
                  <a:cubicBezTo>
                    <a:pt x="7594" y="16700"/>
                    <a:pt x="7597" y="16697"/>
                    <a:pt x="7601" y="16693"/>
                  </a:cubicBezTo>
                  <a:cubicBezTo>
                    <a:pt x="7611" y="16676"/>
                    <a:pt x="7622" y="16662"/>
                    <a:pt x="7639" y="16651"/>
                  </a:cubicBezTo>
                  <a:cubicBezTo>
                    <a:pt x="7657" y="16637"/>
                    <a:pt x="7678" y="16627"/>
                    <a:pt x="7702" y="16627"/>
                  </a:cubicBezTo>
                  <a:cubicBezTo>
                    <a:pt x="7707" y="16626"/>
                    <a:pt x="7711" y="16626"/>
                    <a:pt x="7716" y="16626"/>
                  </a:cubicBezTo>
                  <a:cubicBezTo>
                    <a:pt x="7730" y="16626"/>
                    <a:pt x="7745" y="16630"/>
                    <a:pt x="7758" y="16637"/>
                  </a:cubicBezTo>
                  <a:cubicBezTo>
                    <a:pt x="7860" y="16679"/>
                    <a:pt x="7930" y="16879"/>
                    <a:pt x="7891" y="17026"/>
                  </a:cubicBezTo>
                  <a:cubicBezTo>
                    <a:pt x="7888" y="17033"/>
                    <a:pt x="7888" y="17043"/>
                    <a:pt x="7884" y="17054"/>
                  </a:cubicBezTo>
                  <a:lnTo>
                    <a:pt x="7884" y="17061"/>
                  </a:lnTo>
                  <a:lnTo>
                    <a:pt x="7884" y="17071"/>
                  </a:lnTo>
                  <a:lnTo>
                    <a:pt x="7888" y="17064"/>
                  </a:lnTo>
                  <a:cubicBezTo>
                    <a:pt x="7898" y="17043"/>
                    <a:pt x="7912" y="17019"/>
                    <a:pt x="7919" y="16994"/>
                  </a:cubicBezTo>
                  <a:cubicBezTo>
                    <a:pt x="7972" y="16847"/>
                    <a:pt x="8091" y="16728"/>
                    <a:pt x="8238" y="16676"/>
                  </a:cubicBezTo>
                  <a:cubicBezTo>
                    <a:pt x="8270" y="16665"/>
                    <a:pt x="8301" y="16648"/>
                    <a:pt x="8329" y="16627"/>
                  </a:cubicBezTo>
                  <a:cubicBezTo>
                    <a:pt x="8340" y="16620"/>
                    <a:pt x="8347" y="16613"/>
                    <a:pt x="8357" y="16606"/>
                  </a:cubicBezTo>
                  <a:cubicBezTo>
                    <a:pt x="8375" y="16595"/>
                    <a:pt x="8396" y="16588"/>
                    <a:pt x="8413" y="16581"/>
                  </a:cubicBezTo>
                  <a:cubicBezTo>
                    <a:pt x="8434" y="16574"/>
                    <a:pt x="8452" y="16571"/>
                    <a:pt x="8473" y="16567"/>
                  </a:cubicBezTo>
                  <a:lnTo>
                    <a:pt x="8501" y="16567"/>
                  </a:lnTo>
                  <a:cubicBezTo>
                    <a:pt x="8602" y="16567"/>
                    <a:pt x="8714" y="16623"/>
                    <a:pt x="8851" y="16693"/>
                  </a:cubicBezTo>
                  <a:cubicBezTo>
                    <a:pt x="8865" y="16704"/>
                    <a:pt x="8879" y="16707"/>
                    <a:pt x="8896" y="16714"/>
                  </a:cubicBezTo>
                  <a:cubicBezTo>
                    <a:pt x="8917" y="16718"/>
                    <a:pt x="8938" y="16721"/>
                    <a:pt x="8959" y="16721"/>
                  </a:cubicBezTo>
                  <a:cubicBezTo>
                    <a:pt x="8984" y="16718"/>
                    <a:pt x="9005" y="16714"/>
                    <a:pt x="9029" y="16711"/>
                  </a:cubicBezTo>
                  <a:lnTo>
                    <a:pt x="9064" y="16707"/>
                  </a:lnTo>
                  <a:lnTo>
                    <a:pt x="9201" y="16707"/>
                  </a:lnTo>
                  <a:lnTo>
                    <a:pt x="9215" y="16711"/>
                  </a:lnTo>
                  <a:lnTo>
                    <a:pt x="9229" y="16714"/>
                  </a:lnTo>
                  <a:lnTo>
                    <a:pt x="9243" y="16718"/>
                  </a:lnTo>
                  <a:lnTo>
                    <a:pt x="9257" y="16725"/>
                  </a:lnTo>
                  <a:lnTo>
                    <a:pt x="9271" y="16728"/>
                  </a:lnTo>
                  <a:lnTo>
                    <a:pt x="9285" y="16735"/>
                  </a:lnTo>
                  <a:lnTo>
                    <a:pt x="9302" y="16742"/>
                  </a:lnTo>
                  <a:lnTo>
                    <a:pt x="9316" y="16749"/>
                  </a:lnTo>
                  <a:lnTo>
                    <a:pt x="9334" y="16760"/>
                  </a:lnTo>
                  <a:lnTo>
                    <a:pt x="9351" y="16767"/>
                  </a:lnTo>
                  <a:lnTo>
                    <a:pt x="9369" y="16781"/>
                  </a:lnTo>
                  <a:lnTo>
                    <a:pt x="9383" y="16788"/>
                  </a:lnTo>
                  <a:lnTo>
                    <a:pt x="9404" y="16802"/>
                  </a:lnTo>
                  <a:lnTo>
                    <a:pt x="9421" y="16816"/>
                  </a:lnTo>
                  <a:lnTo>
                    <a:pt x="9442" y="16830"/>
                  </a:lnTo>
                  <a:lnTo>
                    <a:pt x="9460" y="16847"/>
                  </a:lnTo>
                  <a:lnTo>
                    <a:pt x="9463" y="16847"/>
                  </a:lnTo>
                  <a:lnTo>
                    <a:pt x="9502" y="16833"/>
                  </a:lnTo>
                  <a:lnTo>
                    <a:pt x="9509" y="16830"/>
                  </a:lnTo>
                  <a:lnTo>
                    <a:pt x="9533" y="16823"/>
                  </a:lnTo>
                  <a:cubicBezTo>
                    <a:pt x="9565" y="16805"/>
                    <a:pt x="9603" y="16798"/>
                    <a:pt x="9642" y="16795"/>
                  </a:cubicBezTo>
                  <a:cubicBezTo>
                    <a:pt x="9687" y="16760"/>
                    <a:pt x="9726" y="16721"/>
                    <a:pt x="9761" y="16679"/>
                  </a:cubicBezTo>
                  <a:cubicBezTo>
                    <a:pt x="9789" y="16648"/>
                    <a:pt x="9820" y="16609"/>
                    <a:pt x="9855" y="16578"/>
                  </a:cubicBezTo>
                  <a:cubicBezTo>
                    <a:pt x="9883" y="16546"/>
                    <a:pt x="9908" y="16508"/>
                    <a:pt x="9925" y="16469"/>
                  </a:cubicBezTo>
                  <a:cubicBezTo>
                    <a:pt x="9953" y="16414"/>
                    <a:pt x="9989" y="16339"/>
                    <a:pt x="10086" y="16339"/>
                  </a:cubicBezTo>
                  <a:cubicBezTo>
                    <a:pt x="10099" y="16339"/>
                    <a:pt x="10113" y="16340"/>
                    <a:pt x="10128" y="16343"/>
                  </a:cubicBezTo>
                  <a:cubicBezTo>
                    <a:pt x="10132" y="16344"/>
                    <a:pt x="10135" y="16344"/>
                    <a:pt x="10139" y="16344"/>
                  </a:cubicBezTo>
                  <a:cubicBezTo>
                    <a:pt x="10173" y="16344"/>
                    <a:pt x="10205" y="16313"/>
                    <a:pt x="10272" y="16256"/>
                  </a:cubicBezTo>
                  <a:cubicBezTo>
                    <a:pt x="10360" y="16172"/>
                    <a:pt x="10458" y="16102"/>
                    <a:pt x="10563" y="16046"/>
                  </a:cubicBezTo>
                  <a:cubicBezTo>
                    <a:pt x="10646" y="16000"/>
                    <a:pt x="10726" y="15985"/>
                    <a:pt x="10801" y="15985"/>
                  </a:cubicBezTo>
                  <a:cubicBezTo>
                    <a:pt x="10886" y="15985"/>
                    <a:pt x="10963" y="16004"/>
                    <a:pt x="11028" y="16021"/>
                  </a:cubicBezTo>
                  <a:cubicBezTo>
                    <a:pt x="11083" y="16034"/>
                    <a:pt x="11124" y="16045"/>
                    <a:pt x="11155" y="16045"/>
                  </a:cubicBezTo>
                  <a:cubicBezTo>
                    <a:pt x="11173" y="16045"/>
                    <a:pt x="11188" y="16041"/>
                    <a:pt x="11200" y="16032"/>
                  </a:cubicBezTo>
                  <a:cubicBezTo>
                    <a:pt x="11275" y="15968"/>
                    <a:pt x="11374" y="15911"/>
                    <a:pt x="11457" y="15911"/>
                  </a:cubicBezTo>
                  <a:cubicBezTo>
                    <a:pt x="11479" y="15911"/>
                    <a:pt x="11499" y="15915"/>
                    <a:pt x="11518" y="15923"/>
                  </a:cubicBezTo>
                  <a:cubicBezTo>
                    <a:pt x="11564" y="15944"/>
                    <a:pt x="11588" y="15990"/>
                    <a:pt x="11588" y="16039"/>
                  </a:cubicBezTo>
                  <a:cubicBezTo>
                    <a:pt x="11588" y="16074"/>
                    <a:pt x="11634" y="16137"/>
                    <a:pt x="11679" y="16189"/>
                  </a:cubicBezTo>
                  <a:cubicBezTo>
                    <a:pt x="11728" y="16249"/>
                    <a:pt x="11770" y="16312"/>
                    <a:pt x="11798" y="16385"/>
                  </a:cubicBezTo>
                  <a:cubicBezTo>
                    <a:pt x="11802" y="16389"/>
                    <a:pt x="11802" y="16392"/>
                    <a:pt x="11805" y="16396"/>
                  </a:cubicBezTo>
                  <a:cubicBezTo>
                    <a:pt x="11805" y="16399"/>
                    <a:pt x="11809" y="16403"/>
                    <a:pt x="11812" y="16406"/>
                  </a:cubicBezTo>
                  <a:lnTo>
                    <a:pt x="11823" y="16413"/>
                  </a:lnTo>
                  <a:cubicBezTo>
                    <a:pt x="11865" y="16448"/>
                    <a:pt x="11914" y="16473"/>
                    <a:pt x="11966" y="16487"/>
                  </a:cubicBezTo>
                  <a:lnTo>
                    <a:pt x="11970" y="16487"/>
                  </a:lnTo>
                  <a:lnTo>
                    <a:pt x="11984" y="16490"/>
                  </a:lnTo>
                  <a:cubicBezTo>
                    <a:pt x="12001" y="16494"/>
                    <a:pt x="12019" y="16497"/>
                    <a:pt x="12036" y="16501"/>
                  </a:cubicBezTo>
                  <a:lnTo>
                    <a:pt x="12043" y="16501"/>
                  </a:lnTo>
                  <a:lnTo>
                    <a:pt x="12057" y="16490"/>
                  </a:lnTo>
                  <a:lnTo>
                    <a:pt x="12064" y="16487"/>
                  </a:lnTo>
                  <a:lnTo>
                    <a:pt x="12078" y="16480"/>
                  </a:lnTo>
                  <a:lnTo>
                    <a:pt x="12082" y="16480"/>
                  </a:lnTo>
                  <a:lnTo>
                    <a:pt x="12092" y="16473"/>
                  </a:lnTo>
                  <a:lnTo>
                    <a:pt x="12099" y="16466"/>
                  </a:lnTo>
                  <a:cubicBezTo>
                    <a:pt x="12150" y="16434"/>
                    <a:pt x="12209" y="16417"/>
                    <a:pt x="12268" y="16417"/>
                  </a:cubicBezTo>
                  <a:cubicBezTo>
                    <a:pt x="12319" y="16417"/>
                    <a:pt x="12369" y="16429"/>
                    <a:pt x="12415" y="16455"/>
                  </a:cubicBezTo>
                  <a:cubicBezTo>
                    <a:pt x="12502" y="16494"/>
                    <a:pt x="12562" y="16581"/>
                    <a:pt x="12569" y="16679"/>
                  </a:cubicBezTo>
                  <a:cubicBezTo>
                    <a:pt x="12569" y="16875"/>
                    <a:pt x="12600" y="16914"/>
                    <a:pt x="12625" y="16914"/>
                  </a:cubicBezTo>
                  <a:cubicBezTo>
                    <a:pt x="12768" y="16914"/>
                    <a:pt x="12908" y="16942"/>
                    <a:pt x="12908" y="17247"/>
                  </a:cubicBezTo>
                  <a:cubicBezTo>
                    <a:pt x="12908" y="17306"/>
                    <a:pt x="12912" y="17366"/>
                    <a:pt x="12919" y="17429"/>
                  </a:cubicBezTo>
                  <a:cubicBezTo>
                    <a:pt x="12933" y="17621"/>
                    <a:pt x="12950" y="17835"/>
                    <a:pt x="12821" y="18017"/>
                  </a:cubicBezTo>
                  <a:cubicBezTo>
                    <a:pt x="12800" y="18045"/>
                    <a:pt x="12779" y="18073"/>
                    <a:pt x="12754" y="18094"/>
                  </a:cubicBezTo>
                  <a:cubicBezTo>
                    <a:pt x="12740" y="18111"/>
                    <a:pt x="12723" y="18129"/>
                    <a:pt x="12709" y="18143"/>
                  </a:cubicBezTo>
                  <a:cubicBezTo>
                    <a:pt x="12474" y="18395"/>
                    <a:pt x="12295" y="18724"/>
                    <a:pt x="12320" y="18787"/>
                  </a:cubicBezTo>
                  <a:cubicBezTo>
                    <a:pt x="12341" y="18850"/>
                    <a:pt x="12345" y="18916"/>
                    <a:pt x="12334" y="18979"/>
                  </a:cubicBezTo>
                  <a:cubicBezTo>
                    <a:pt x="12334" y="18993"/>
                    <a:pt x="12331" y="19007"/>
                    <a:pt x="12331" y="19021"/>
                  </a:cubicBezTo>
                  <a:cubicBezTo>
                    <a:pt x="12388" y="18992"/>
                    <a:pt x="12465" y="18979"/>
                    <a:pt x="12544" y="18979"/>
                  </a:cubicBezTo>
                  <a:cubicBezTo>
                    <a:pt x="12689" y="18979"/>
                    <a:pt x="12841" y="19022"/>
                    <a:pt x="12898" y="19081"/>
                  </a:cubicBezTo>
                  <a:cubicBezTo>
                    <a:pt x="12933" y="19116"/>
                    <a:pt x="12940" y="19172"/>
                    <a:pt x="12912" y="19214"/>
                  </a:cubicBezTo>
                  <a:cubicBezTo>
                    <a:pt x="12894" y="19242"/>
                    <a:pt x="12894" y="19375"/>
                    <a:pt x="12947" y="19480"/>
                  </a:cubicBezTo>
                  <a:cubicBezTo>
                    <a:pt x="12975" y="19529"/>
                    <a:pt x="13003" y="19561"/>
                    <a:pt x="13031" y="19561"/>
                  </a:cubicBezTo>
                  <a:cubicBezTo>
                    <a:pt x="13146" y="19571"/>
                    <a:pt x="13230" y="19613"/>
                    <a:pt x="13276" y="19680"/>
                  </a:cubicBezTo>
                  <a:cubicBezTo>
                    <a:pt x="13314" y="19743"/>
                    <a:pt x="13321" y="19823"/>
                    <a:pt x="13293" y="19890"/>
                  </a:cubicBezTo>
                  <a:lnTo>
                    <a:pt x="13283" y="19925"/>
                  </a:lnTo>
                  <a:cubicBezTo>
                    <a:pt x="13262" y="19988"/>
                    <a:pt x="13213" y="20128"/>
                    <a:pt x="13227" y="20166"/>
                  </a:cubicBezTo>
                  <a:lnTo>
                    <a:pt x="13234" y="20166"/>
                  </a:lnTo>
                  <a:cubicBezTo>
                    <a:pt x="13349" y="20166"/>
                    <a:pt x="13496" y="20166"/>
                    <a:pt x="13566" y="20250"/>
                  </a:cubicBezTo>
                  <a:cubicBezTo>
                    <a:pt x="13598" y="20289"/>
                    <a:pt x="13612" y="20341"/>
                    <a:pt x="13601" y="20390"/>
                  </a:cubicBezTo>
                  <a:cubicBezTo>
                    <a:pt x="13591" y="20432"/>
                    <a:pt x="13605" y="20474"/>
                    <a:pt x="13636" y="20502"/>
                  </a:cubicBezTo>
                  <a:cubicBezTo>
                    <a:pt x="13659" y="20519"/>
                    <a:pt x="13688" y="20528"/>
                    <a:pt x="13723" y="20528"/>
                  </a:cubicBezTo>
                  <a:cubicBezTo>
                    <a:pt x="13760" y="20528"/>
                    <a:pt x="13803" y="20519"/>
                    <a:pt x="13850" y="20499"/>
                  </a:cubicBezTo>
                  <a:cubicBezTo>
                    <a:pt x="13881" y="20488"/>
                    <a:pt x="13909" y="20474"/>
                    <a:pt x="13934" y="20464"/>
                  </a:cubicBezTo>
                  <a:lnTo>
                    <a:pt x="13962" y="20453"/>
                  </a:lnTo>
                  <a:lnTo>
                    <a:pt x="13965" y="20453"/>
                  </a:lnTo>
                  <a:cubicBezTo>
                    <a:pt x="14006" y="20435"/>
                    <a:pt x="14047" y="20420"/>
                    <a:pt x="14084" y="20420"/>
                  </a:cubicBezTo>
                  <a:cubicBezTo>
                    <a:pt x="14110" y="20420"/>
                    <a:pt x="14134" y="20427"/>
                    <a:pt x="14154" y="20446"/>
                  </a:cubicBezTo>
                  <a:cubicBezTo>
                    <a:pt x="14214" y="20460"/>
                    <a:pt x="14252" y="20523"/>
                    <a:pt x="14280" y="20572"/>
                  </a:cubicBezTo>
                  <a:cubicBezTo>
                    <a:pt x="14312" y="20632"/>
                    <a:pt x="14343" y="20688"/>
                    <a:pt x="14410" y="20705"/>
                  </a:cubicBezTo>
                  <a:lnTo>
                    <a:pt x="14421" y="20705"/>
                  </a:lnTo>
                  <a:cubicBezTo>
                    <a:pt x="14456" y="20670"/>
                    <a:pt x="14410" y="20425"/>
                    <a:pt x="14368" y="20380"/>
                  </a:cubicBezTo>
                  <a:cubicBezTo>
                    <a:pt x="14284" y="20296"/>
                    <a:pt x="14343" y="20075"/>
                    <a:pt x="14410" y="20012"/>
                  </a:cubicBezTo>
                  <a:cubicBezTo>
                    <a:pt x="14424" y="19995"/>
                    <a:pt x="14449" y="19984"/>
                    <a:pt x="14470" y="19981"/>
                  </a:cubicBezTo>
                  <a:cubicBezTo>
                    <a:pt x="14474" y="19980"/>
                    <a:pt x="14477" y="19980"/>
                    <a:pt x="14481" y="19980"/>
                  </a:cubicBezTo>
                  <a:cubicBezTo>
                    <a:pt x="14508" y="19980"/>
                    <a:pt x="14532" y="19990"/>
                    <a:pt x="14550" y="20009"/>
                  </a:cubicBezTo>
                  <a:lnTo>
                    <a:pt x="14554" y="20009"/>
                  </a:lnTo>
                  <a:cubicBezTo>
                    <a:pt x="14561" y="20012"/>
                    <a:pt x="14571" y="20012"/>
                    <a:pt x="14582" y="20012"/>
                  </a:cubicBezTo>
                  <a:lnTo>
                    <a:pt x="14585" y="20012"/>
                  </a:lnTo>
                  <a:cubicBezTo>
                    <a:pt x="14592" y="20012"/>
                    <a:pt x="14599" y="20012"/>
                    <a:pt x="14606" y="20009"/>
                  </a:cubicBezTo>
                  <a:cubicBezTo>
                    <a:pt x="14617" y="20009"/>
                    <a:pt x="14627" y="20005"/>
                    <a:pt x="14634" y="20002"/>
                  </a:cubicBezTo>
                  <a:lnTo>
                    <a:pt x="14662" y="19991"/>
                  </a:lnTo>
                  <a:lnTo>
                    <a:pt x="14683" y="19984"/>
                  </a:lnTo>
                  <a:lnTo>
                    <a:pt x="14690" y="19981"/>
                  </a:lnTo>
                  <a:cubicBezTo>
                    <a:pt x="14701" y="19974"/>
                    <a:pt x="14711" y="19967"/>
                    <a:pt x="14722" y="19963"/>
                  </a:cubicBezTo>
                  <a:lnTo>
                    <a:pt x="14725" y="19963"/>
                  </a:lnTo>
                  <a:cubicBezTo>
                    <a:pt x="14736" y="19956"/>
                    <a:pt x="14746" y="19949"/>
                    <a:pt x="14753" y="19942"/>
                  </a:cubicBezTo>
                  <a:lnTo>
                    <a:pt x="14757" y="19939"/>
                  </a:lnTo>
                  <a:cubicBezTo>
                    <a:pt x="14764" y="19932"/>
                    <a:pt x="14771" y="19925"/>
                    <a:pt x="14778" y="19921"/>
                  </a:cubicBezTo>
                  <a:cubicBezTo>
                    <a:pt x="14792" y="19907"/>
                    <a:pt x="14802" y="19897"/>
                    <a:pt x="14816" y="19883"/>
                  </a:cubicBezTo>
                  <a:cubicBezTo>
                    <a:pt x="14855" y="19836"/>
                    <a:pt x="14902" y="19820"/>
                    <a:pt x="14949" y="19820"/>
                  </a:cubicBezTo>
                  <a:cubicBezTo>
                    <a:pt x="14986" y="19820"/>
                    <a:pt x="15024" y="19830"/>
                    <a:pt x="15058" y="19841"/>
                  </a:cubicBezTo>
                  <a:lnTo>
                    <a:pt x="15068" y="19841"/>
                  </a:lnTo>
                  <a:lnTo>
                    <a:pt x="15093" y="19851"/>
                  </a:lnTo>
                  <a:cubicBezTo>
                    <a:pt x="15138" y="19865"/>
                    <a:pt x="15166" y="19871"/>
                    <a:pt x="15184" y="19871"/>
                  </a:cubicBezTo>
                  <a:cubicBezTo>
                    <a:pt x="15203" y="19871"/>
                    <a:pt x="15211" y="19864"/>
                    <a:pt x="15219" y="19851"/>
                  </a:cubicBezTo>
                  <a:cubicBezTo>
                    <a:pt x="15243" y="19799"/>
                    <a:pt x="15296" y="19767"/>
                    <a:pt x="15355" y="19767"/>
                  </a:cubicBezTo>
                  <a:cubicBezTo>
                    <a:pt x="15404" y="19774"/>
                    <a:pt x="15450" y="19785"/>
                    <a:pt x="15495" y="19806"/>
                  </a:cubicBezTo>
                  <a:cubicBezTo>
                    <a:pt x="15548" y="19824"/>
                    <a:pt x="15597" y="19844"/>
                    <a:pt x="15644" y="19844"/>
                  </a:cubicBezTo>
                  <a:cubicBezTo>
                    <a:pt x="15670" y="19844"/>
                    <a:pt x="15695" y="19838"/>
                    <a:pt x="15719" y="19823"/>
                  </a:cubicBezTo>
                  <a:cubicBezTo>
                    <a:pt x="15767" y="19796"/>
                    <a:pt x="15822" y="19783"/>
                    <a:pt x="15877" y="19783"/>
                  </a:cubicBezTo>
                  <a:cubicBezTo>
                    <a:pt x="15915" y="19783"/>
                    <a:pt x="15953" y="19789"/>
                    <a:pt x="15989" y="19802"/>
                  </a:cubicBezTo>
                  <a:cubicBezTo>
                    <a:pt x="16010" y="19808"/>
                    <a:pt x="16022" y="19811"/>
                    <a:pt x="16031" y="19811"/>
                  </a:cubicBezTo>
                  <a:cubicBezTo>
                    <a:pt x="16044" y="19811"/>
                    <a:pt x="16048" y="19804"/>
                    <a:pt x="16059" y="19785"/>
                  </a:cubicBezTo>
                  <a:cubicBezTo>
                    <a:pt x="16139" y="19645"/>
                    <a:pt x="16360" y="19480"/>
                    <a:pt x="16490" y="19459"/>
                  </a:cubicBezTo>
                  <a:lnTo>
                    <a:pt x="16525" y="19459"/>
                  </a:lnTo>
                  <a:cubicBezTo>
                    <a:pt x="16549" y="19463"/>
                    <a:pt x="16570" y="19470"/>
                    <a:pt x="16588" y="19484"/>
                  </a:cubicBezTo>
                  <a:lnTo>
                    <a:pt x="16595" y="19491"/>
                  </a:lnTo>
                  <a:cubicBezTo>
                    <a:pt x="16609" y="19505"/>
                    <a:pt x="16619" y="19519"/>
                    <a:pt x="16633" y="19533"/>
                  </a:cubicBezTo>
                  <a:cubicBezTo>
                    <a:pt x="16682" y="19599"/>
                    <a:pt x="16749" y="19676"/>
                    <a:pt x="17011" y="19708"/>
                  </a:cubicBezTo>
                  <a:cubicBezTo>
                    <a:pt x="17039" y="19711"/>
                    <a:pt x="17067" y="19718"/>
                    <a:pt x="17099" y="19725"/>
                  </a:cubicBezTo>
                  <a:cubicBezTo>
                    <a:pt x="17158" y="19736"/>
                    <a:pt x="17214" y="19771"/>
                    <a:pt x="17253" y="19823"/>
                  </a:cubicBezTo>
                  <a:cubicBezTo>
                    <a:pt x="17277" y="19872"/>
                    <a:pt x="17281" y="19932"/>
                    <a:pt x="17256" y="19984"/>
                  </a:cubicBezTo>
                  <a:cubicBezTo>
                    <a:pt x="17253" y="19998"/>
                    <a:pt x="17246" y="20016"/>
                    <a:pt x="17239" y="20030"/>
                  </a:cubicBezTo>
                  <a:cubicBezTo>
                    <a:pt x="17228" y="20051"/>
                    <a:pt x="17221" y="20075"/>
                    <a:pt x="17218" y="20100"/>
                  </a:cubicBezTo>
                  <a:cubicBezTo>
                    <a:pt x="17232" y="20170"/>
                    <a:pt x="17568" y="20425"/>
                    <a:pt x="17701" y="20443"/>
                  </a:cubicBezTo>
                  <a:cubicBezTo>
                    <a:pt x="17708" y="20446"/>
                    <a:pt x="17718" y="20446"/>
                    <a:pt x="17725" y="20450"/>
                  </a:cubicBezTo>
                  <a:lnTo>
                    <a:pt x="17729" y="20450"/>
                  </a:lnTo>
                  <a:cubicBezTo>
                    <a:pt x="17739" y="20453"/>
                    <a:pt x="17746" y="20460"/>
                    <a:pt x="17757" y="20464"/>
                  </a:cubicBezTo>
                  <a:lnTo>
                    <a:pt x="17760" y="20467"/>
                  </a:lnTo>
                  <a:cubicBezTo>
                    <a:pt x="17781" y="20481"/>
                    <a:pt x="17799" y="20499"/>
                    <a:pt x="17820" y="20520"/>
                  </a:cubicBezTo>
                  <a:lnTo>
                    <a:pt x="17823" y="20520"/>
                  </a:lnTo>
                  <a:cubicBezTo>
                    <a:pt x="17854" y="20515"/>
                    <a:pt x="17885" y="20511"/>
                    <a:pt x="17917" y="20511"/>
                  </a:cubicBezTo>
                  <a:cubicBezTo>
                    <a:pt x="17929" y="20511"/>
                    <a:pt x="17941" y="20512"/>
                    <a:pt x="17953" y="20513"/>
                  </a:cubicBezTo>
                  <a:cubicBezTo>
                    <a:pt x="18040" y="20513"/>
                    <a:pt x="18065" y="20509"/>
                    <a:pt x="18075" y="20488"/>
                  </a:cubicBezTo>
                  <a:cubicBezTo>
                    <a:pt x="18093" y="20411"/>
                    <a:pt x="18159" y="20359"/>
                    <a:pt x="18236" y="20348"/>
                  </a:cubicBezTo>
                  <a:cubicBezTo>
                    <a:pt x="18240" y="20348"/>
                    <a:pt x="18243" y="20348"/>
                    <a:pt x="18246" y="20348"/>
                  </a:cubicBezTo>
                  <a:cubicBezTo>
                    <a:pt x="18348" y="20348"/>
                    <a:pt x="18441" y="20400"/>
                    <a:pt x="18492" y="20488"/>
                  </a:cubicBezTo>
                  <a:cubicBezTo>
                    <a:pt x="18516" y="20534"/>
                    <a:pt x="18541" y="20555"/>
                    <a:pt x="18559" y="20558"/>
                  </a:cubicBezTo>
                  <a:cubicBezTo>
                    <a:pt x="18561" y="20559"/>
                    <a:pt x="18563" y="20559"/>
                    <a:pt x="18566" y="20559"/>
                  </a:cubicBezTo>
                  <a:cubicBezTo>
                    <a:pt x="18588" y="20559"/>
                    <a:pt x="18627" y="20543"/>
                    <a:pt x="18706" y="20474"/>
                  </a:cubicBezTo>
                  <a:cubicBezTo>
                    <a:pt x="18741" y="20439"/>
                    <a:pt x="18786" y="20418"/>
                    <a:pt x="18835" y="20418"/>
                  </a:cubicBezTo>
                  <a:cubicBezTo>
                    <a:pt x="18849" y="20418"/>
                    <a:pt x="18863" y="20422"/>
                    <a:pt x="18877" y="20425"/>
                  </a:cubicBezTo>
                  <a:cubicBezTo>
                    <a:pt x="18944" y="20453"/>
                    <a:pt x="18989" y="20513"/>
                    <a:pt x="18996" y="20586"/>
                  </a:cubicBezTo>
                  <a:cubicBezTo>
                    <a:pt x="19017" y="20663"/>
                    <a:pt x="18993" y="20744"/>
                    <a:pt x="18937" y="20800"/>
                  </a:cubicBezTo>
                  <a:cubicBezTo>
                    <a:pt x="18919" y="20817"/>
                    <a:pt x="18912" y="20842"/>
                    <a:pt x="18916" y="20866"/>
                  </a:cubicBezTo>
                  <a:cubicBezTo>
                    <a:pt x="18919" y="20985"/>
                    <a:pt x="18972" y="21097"/>
                    <a:pt x="19063" y="21178"/>
                  </a:cubicBezTo>
                  <a:cubicBezTo>
                    <a:pt x="19070" y="21188"/>
                    <a:pt x="19080" y="21199"/>
                    <a:pt x="19094" y="21206"/>
                  </a:cubicBezTo>
                  <a:cubicBezTo>
                    <a:pt x="19112" y="21139"/>
                    <a:pt x="19115" y="21073"/>
                    <a:pt x="19098" y="21006"/>
                  </a:cubicBezTo>
                  <a:cubicBezTo>
                    <a:pt x="19056" y="20828"/>
                    <a:pt x="19283" y="20677"/>
                    <a:pt x="19910" y="20471"/>
                  </a:cubicBezTo>
                  <a:cubicBezTo>
                    <a:pt x="20403" y="20306"/>
                    <a:pt x="20887" y="19967"/>
                    <a:pt x="20932" y="19893"/>
                  </a:cubicBezTo>
                  <a:cubicBezTo>
                    <a:pt x="20936" y="19872"/>
                    <a:pt x="20950" y="19855"/>
                    <a:pt x="20967" y="19841"/>
                  </a:cubicBezTo>
                  <a:cubicBezTo>
                    <a:pt x="20984" y="19830"/>
                    <a:pt x="21003" y="19825"/>
                    <a:pt x="21025" y="19825"/>
                  </a:cubicBezTo>
                  <a:cubicBezTo>
                    <a:pt x="21060" y="19825"/>
                    <a:pt x="21103" y="19837"/>
                    <a:pt x="21160" y="19855"/>
                  </a:cubicBezTo>
                  <a:cubicBezTo>
                    <a:pt x="21225" y="19875"/>
                    <a:pt x="21313" y="19901"/>
                    <a:pt x="21387" y="19901"/>
                  </a:cubicBezTo>
                  <a:cubicBezTo>
                    <a:pt x="21428" y="19901"/>
                    <a:pt x="21465" y="19893"/>
                    <a:pt x="21492" y="19872"/>
                  </a:cubicBezTo>
                  <a:cubicBezTo>
                    <a:pt x="21643" y="19757"/>
                    <a:pt x="22045" y="19725"/>
                    <a:pt x="22423" y="19708"/>
                  </a:cubicBezTo>
                  <a:lnTo>
                    <a:pt x="22472" y="19704"/>
                  </a:lnTo>
                  <a:cubicBezTo>
                    <a:pt x="22535" y="19704"/>
                    <a:pt x="22556" y="19680"/>
                    <a:pt x="22605" y="19610"/>
                  </a:cubicBezTo>
                  <a:cubicBezTo>
                    <a:pt x="22647" y="19543"/>
                    <a:pt x="22700" y="19487"/>
                    <a:pt x="22760" y="19438"/>
                  </a:cubicBezTo>
                  <a:cubicBezTo>
                    <a:pt x="22802" y="19403"/>
                    <a:pt x="22844" y="19361"/>
                    <a:pt x="22875" y="19319"/>
                  </a:cubicBezTo>
                  <a:cubicBezTo>
                    <a:pt x="22931" y="19242"/>
                    <a:pt x="23012" y="19186"/>
                    <a:pt x="23106" y="19168"/>
                  </a:cubicBezTo>
                  <a:cubicBezTo>
                    <a:pt x="23271" y="19119"/>
                    <a:pt x="23372" y="18965"/>
                    <a:pt x="23372" y="18899"/>
                  </a:cubicBezTo>
                  <a:cubicBezTo>
                    <a:pt x="23372" y="18804"/>
                    <a:pt x="23481" y="18766"/>
                    <a:pt x="23596" y="18724"/>
                  </a:cubicBezTo>
                  <a:cubicBezTo>
                    <a:pt x="23642" y="18706"/>
                    <a:pt x="23726" y="18675"/>
                    <a:pt x="23747" y="18654"/>
                  </a:cubicBezTo>
                  <a:cubicBezTo>
                    <a:pt x="23754" y="18573"/>
                    <a:pt x="23834" y="18528"/>
                    <a:pt x="23908" y="18489"/>
                  </a:cubicBezTo>
                  <a:cubicBezTo>
                    <a:pt x="23957" y="18461"/>
                    <a:pt x="24020" y="18426"/>
                    <a:pt x="24020" y="18398"/>
                  </a:cubicBezTo>
                  <a:cubicBezTo>
                    <a:pt x="24020" y="18279"/>
                    <a:pt x="24114" y="18237"/>
                    <a:pt x="24174" y="18213"/>
                  </a:cubicBezTo>
                  <a:cubicBezTo>
                    <a:pt x="24209" y="18202"/>
                    <a:pt x="24240" y="18181"/>
                    <a:pt x="24268" y="18153"/>
                  </a:cubicBezTo>
                  <a:cubicBezTo>
                    <a:pt x="24286" y="18132"/>
                    <a:pt x="24279" y="18055"/>
                    <a:pt x="24272" y="18003"/>
                  </a:cubicBezTo>
                  <a:cubicBezTo>
                    <a:pt x="24261" y="17894"/>
                    <a:pt x="24251" y="17751"/>
                    <a:pt x="24370" y="17712"/>
                  </a:cubicBezTo>
                  <a:cubicBezTo>
                    <a:pt x="24356" y="17681"/>
                    <a:pt x="24338" y="17653"/>
                    <a:pt x="24317" y="17628"/>
                  </a:cubicBezTo>
                  <a:cubicBezTo>
                    <a:pt x="24293" y="17597"/>
                    <a:pt x="24272" y="17562"/>
                    <a:pt x="24258" y="17527"/>
                  </a:cubicBezTo>
                  <a:cubicBezTo>
                    <a:pt x="24251" y="17502"/>
                    <a:pt x="24251" y="17478"/>
                    <a:pt x="24265" y="17457"/>
                  </a:cubicBezTo>
                  <a:cubicBezTo>
                    <a:pt x="24293" y="17401"/>
                    <a:pt x="24363" y="17380"/>
                    <a:pt x="24461" y="17352"/>
                  </a:cubicBezTo>
                  <a:cubicBezTo>
                    <a:pt x="24531" y="17334"/>
                    <a:pt x="24601" y="17310"/>
                    <a:pt x="24664" y="17275"/>
                  </a:cubicBezTo>
                  <a:cubicBezTo>
                    <a:pt x="24783" y="17198"/>
                    <a:pt x="24864" y="17078"/>
                    <a:pt x="24885" y="16938"/>
                  </a:cubicBezTo>
                  <a:cubicBezTo>
                    <a:pt x="24916" y="16739"/>
                    <a:pt x="25189" y="16592"/>
                    <a:pt x="25284" y="16557"/>
                  </a:cubicBezTo>
                  <a:cubicBezTo>
                    <a:pt x="25340" y="16532"/>
                    <a:pt x="25385" y="16364"/>
                    <a:pt x="25354" y="16186"/>
                  </a:cubicBezTo>
                  <a:cubicBezTo>
                    <a:pt x="25333" y="16105"/>
                    <a:pt x="25368" y="16021"/>
                    <a:pt x="25438" y="15979"/>
                  </a:cubicBezTo>
                  <a:cubicBezTo>
                    <a:pt x="25413" y="15944"/>
                    <a:pt x="25406" y="15902"/>
                    <a:pt x="25413" y="15864"/>
                  </a:cubicBezTo>
                  <a:cubicBezTo>
                    <a:pt x="25431" y="15762"/>
                    <a:pt x="25529" y="15657"/>
                    <a:pt x="25644" y="15601"/>
                  </a:cubicBezTo>
                  <a:cubicBezTo>
                    <a:pt x="25639" y="15601"/>
                    <a:pt x="25634" y="15600"/>
                    <a:pt x="25630" y="15600"/>
                  </a:cubicBezTo>
                  <a:cubicBezTo>
                    <a:pt x="25605" y="15600"/>
                    <a:pt x="25580" y="15607"/>
                    <a:pt x="25557" y="15619"/>
                  </a:cubicBezTo>
                  <a:cubicBezTo>
                    <a:pt x="25531" y="15638"/>
                    <a:pt x="25506" y="15646"/>
                    <a:pt x="25482" y="15646"/>
                  </a:cubicBezTo>
                  <a:cubicBezTo>
                    <a:pt x="25416" y="15646"/>
                    <a:pt x="25356" y="15587"/>
                    <a:pt x="25315" y="15549"/>
                  </a:cubicBezTo>
                  <a:cubicBezTo>
                    <a:pt x="25298" y="15528"/>
                    <a:pt x="25277" y="15510"/>
                    <a:pt x="25256" y="15493"/>
                  </a:cubicBezTo>
                  <a:cubicBezTo>
                    <a:pt x="25222" y="15536"/>
                    <a:pt x="25171" y="15558"/>
                    <a:pt x="25115" y="15558"/>
                  </a:cubicBezTo>
                  <a:cubicBezTo>
                    <a:pt x="25085" y="15558"/>
                    <a:pt x="25053" y="15552"/>
                    <a:pt x="25021" y="15538"/>
                  </a:cubicBezTo>
                  <a:cubicBezTo>
                    <a:pt x="24948" y="15510"/>
                    <a:pt x="24881" y="15451"/>
                    <a:pt x="24885" y="15377"/>
                  </a:cubicBezTo>
                  <a:cubicBezTo>
                    <a:pt x="24885" y="15353"/>
                    <a:pt x="24902" y="15297"/>
                    <a:pt x="24997" y="15276"/>
                  </a:cubicBezTo>
                  <a:cubicBezTo>
                    <a:pt x="25088" y="15255"/>
                    <a:pt x="25224" y="15174"/>
                    <a:pt x="25343" y="15108"/>
                  </a:cubicBezTo>
                  <a:cubicBezTo>
                    <a:pt x="25406" y="15069"/>
                    <a:pt x="25469" y="15034"/>
                    <a:pt x="25539" y="15002"/>
                  </a:cubicBezTo>
                  <a:cubicBezTo>
                    <a:pt x="25498" y="14940"/>
                    <a:pt x="25347" y="14820"/>
                    <a:pt x="25259" y="14820"/>
                  </a:cubicBezTo>
                  <a:cubicBezTo>
                    <a:pt x="25258" y="14820"/>
                    <a:pt x="25257" y="14820"/>
                    <a:pt x="25256" y="14820"/>
                  </a:cubicBezTo>
                  <a:cubicBezTo>
                    <a:pt x="25252" y="14821"/>
                    <a:pt x="25248" y="14821"/>
                    <a:pt x="25245" y="14821"/>
                  </a:cubicBezTo>
                  <a:cubicBezTo>
                    <a:pt x="25141" y="14821"/>
                    <a:pt x="25056" y="14726"/>
                    <a:pt x="24965" y="14624"/>
                  </a:cubicBezTo>
                  <a:cubicBezTo>
                    <a:pt x="24899" y="14554"/>
                    <a:pt x="24818" y="14467"/>
                    <a:pt x="24765" y="14467"/>
                  </a:cubicBezTo>
                  <a:cubicBezTo>
                    <a:pt x="24741" y="14467"/>
                    <a:pt x="24678" y="14467"/>
                    <a:pt x="24657" y="14414"/>
                  </a:cubicBezTo>
                  <a:cubicBezTo>
                    <a:pt x="24646" y="14383"/>
                    <a:pt x="24657" y="14351"/>
                    <a:pt x="24681" y="14334"/>
                  </a:cubicBezTo>
                  <a:cubicBezTo>
                    <a:pt x="24712" y="14305"/>
                    <a:pt x="24798" y="14280"/>
                    <a:pt x="24896" y="14280"/>
                  </a:cubicBezTo>
                  <a:cubicBezTo>
                    <a:pt x="24965" y="14280"/>
                    <a:pt x="25041" y="14293"/>
                    <a:pt x="25105" y="14327"/>
                  </a:cubicBezTo>
                  <a:cubicBezTo>
                    <a:pt x="25290" y="14422"/>
                    <a:pt x="25403" y="14448"/>
                    <a:pt x="25463" y="14448"/>
                  </a:cubicBezTo>
                  <a:cubicBezTo>
                    <a:pt x="25480" y="14448"/>
                    <a:pt x="25492" y="14445"/>
                    <a:pt x="25501" y="14442"/>
                  </a:cubicBezTo>
                  <a:cubicBezTo>
                    <a:pt x="25480" y="14390"/>
                    <a:pt x="25354" y="14246"/>
                    <a:pt x="25060" y="14015"/>
                  </a:cubicBezTo>
                  <a:cubicBezTo>
                    <a:pt x="24948" y="13928"/>
                    <a:pt x="24958" y="13823"/>
                    <a:pt x="24965" y="13753"/>
                  </a:cubicBezTo>
                  <a:cubicBezTo>
                    <a:pt x="24969" y="13718"/>
                    <a:pt x="24972" y="13693"/>
                    <a:pt x="24962" y="13686"/>
                  </a:cubicBezTo>
                  <a:cubicBezTo>
                    <a:pt x="24850" y="13606"/>
                    <a:pt x="24650" y="13158"/>
                    <a:pt x="24590" y="12993"/>
                  </a:cubicBezTo>
                  <a:cubicBezTo>
                    <a:pt x="24562" y="12912"/>
                    <a:pt x="24450" y="12860"/>
                    <a:pt x="24345" y="12818"/>
                  </a:cubicBezTo>
                  <a:cubicBezTo>
                    <a:pt x="24247" y="12772"/>
                    <a:pt x="24160" y="12737"/>
                    <a:pt x="24114" y="12671"/>
                  </a:cubicBezTo>
                  <a:cubicBezTo>
                    <a:pt x="24069" y="12587"/>
                    <a:pt x="24058" y="12489"/>
                    <a:pt x="24093" y="12401"/>
                  </a:cubicBezTo>
                  <a:cubicBezTo>
                    <a:pt x="24139" y="12247"/>
                    <a:pt x="24254" y="12125"/>
                    <a:pt x="24401" y="12062"/>
                  </a:cubicBezTo>
                  <a:cubicBezTo>
                    <a:pt x="24482" y="12034"/>
                    <a:pt x="24538" y="11967"/>
                    <a:pt x="24552" y="11883"/>
                  </a:cubicBezTo>
                  <a:cubicBezTo>
                    <a:pt x="24564" y="11846"/>
                    <a:pt x="24585" y="11764"/>
                    <a:pt x="24667" y="11764"/>
                  </a:cubicBezTo>
                  <a:cubicBezTo>
                    <a:pt x="24676" y="11764"/>
                    <a:pt x="24687" y="11765"/>
                    <a:pt x="24699" y="11768"/>
                  </a:cubicBezTo>
                  <a:cubicBezTo>
                    <a:pt x="24711" y="11770"/>
                    <a:pt x="24724" y="11772"/>
                    <a:pt x="24737" y="11772"/>
                  </a:cubicBezTo>
                  <a:cubicBezTo>
                    <a:pt x="24794" y="11772"/>
                    <a:pt x="24858" y="11738"/>
                    <a:pt x="24927" y="11593"/>
                  </a:cubicBezTo>
                  <a:cubicBezTo>
                    <a:pt x="24993" y="11449"/>
                    <a:pt x="25105" y="11442"/>
                    <a:pt x="25175" y="11435"/>
                  </a:cubicBezTo>
                  <a:cubicBezTo>
                    <a:pt x="25224" y="11432"/>
                    <a:pt x="25249" y="11428"/>
                    <a:pt x="25270" y="11407"/>
                  </a:cubicBezTo>
                  <a:cubicBezTo>
                    <a:pt x="25329" y="11341"/>
                    <a:pt x="25459" y="11320"/>
                    <a:pt x="25609" y="11292"/>
                  </a:cubicBezTo>
                  <a:cubicBezTo>
                    <a:pt x="25721" y="11274"/>
                    <a:pt x="25847" y="11250"/>
                    <a:pt x="25903" y="11211"/>
                  </a:cubicBezTo>
                  <a:cubicBezTo>
                    <a:pt x="25921" y="11201"/>
                    <a:pt x="25910" y="11169"/>
                    <a:pt x="25903" y="11148"/>
                  </a:cubicBezTo>
                  <a:cubicBezTo>
                    <a:pt x="25862" y="11065"/>
                    <a:pt x="25752" y="10977"/>
                    <a:pt x="25669" y="10977"/>
                  </a:cubicBezTo>
                  <a:cubicBezTo>
                    <a:pt x="25660" y="10977"/>
                    <a:pt x="25652" y="10978"/>
                    <a:pt x="25644" y="10980"/>
                  </a:cubicBezTo>
                  <a:cubicBezTo>
                    <a:pt x="25600" y="10991"/>
                    <a:pt x="25556" y="10996"/>
                    <a:pt x="25512" y="10996"/>
                  </a:cubicBezTo>
                  <a:cubicBezTo>
                    <a:pt x="25323" y="10996"/>
                    <a:pt x="25144" y="10900"/>
                    <a:pt x="25039" y="10735"/>
                  </a:cubicBezTo>
                  <a:cubicBezTo>
                    <a:pt x="25032" y="10724"/>
                    <a:pt x="25025" y="10724"/>
                    <a:pt x="25025" y="10724"/>
                  </a:cubicBezTo>
                  <a:cubicBezTo>
                    <a:pt x="25023" y="10724"/>
                    <a:pt x="25022" y="10724"/>
                    <a:pt x="25020" y="10724"/>
                  </a:cubicBezTo>
                  <a:cubicBezTo>
                    <a:pt x="24962" y="10724"/>
                    <a:pt x="24833" y="10856"/>
                    <a:pt x="24737" y="10952"/>
                  </a:cubicBezTo>
                  <a:cubicBezTo>
                    <a:pt x="24622" y="11068"/>
                    <a:pt x="24506" y="11183"/>
                    <a:pt x="24391" y="11236"/>
                  </a:cubicBezTo>
                  <a:cubicBezTo>
                    <a:pt x="24349" y="11257"/>
                    <a:pt x="24304" y="11268"/>
                    <a:pt x="24259" y="11268"/>
                  </a:cubicBezTo>
                  <a:cubicBezTo>
                    <a:pt x="24187" y="11268"/>
                    <a:pt x="24117" y="11240"/>
                    <a:pt x="24065" y="11187"/>
                  </a:cubicBezTo>
                  <a:cubicBezTo>
                    <a:pt x="23943" y="11061"/>
                    <a:pt x="23904" y="10878"/>
                    <a:pt x="23964" y="10717"/>
                  </a:cubicBezTo>
                  <a:cubicBezTo>
                    <a:pt x="23971" y="10700"/>
                    <a:pt x="23981" y="10668"/>
                    <a:pt x="23971" y="10654"/>
                  </a:cubicBezTo>
                  <a:cubicBezTo>
                    <a:pt x="23945" y="10616"/>
                    <a:pt x="23829" y="10606"/>
                    <a:pt x="23700" y="10606"/>
                  </a:cubicBezTo>
                  <a:cubicBezTo>
                    <a:pt x="23620" y="10606"/>
                    <a:pt x="23534" y="10610"/>
                    <a:pt x="23463" y="10612"/>
                  </a:cubicBezTo>
                  <a:cubicBezTo>
                    <a:pt x="23458" y="10613"/>
                    <a:pt x="23453" y="10613"/>
                    <a:pt x="23448" y="10613"/>
                  </a:cubicBezTo>
                  <a:cubicBezTo>
                    <a:pt x="23292" y="10613"/>
                    <a:pt x="23190" y="10509"/>
                    <a:pt x="23173" y="10332"/>
                  </a:cubicBezTo>
                  <a:cubicBezTo>
                    <a:pt x="23152" y="10112"/>
                    <a:pt x="23267" y="9828"/>
                    <a:pt x="23442" y="9804"/>
                  </a:cubicBezTo>
                  <a:cubicBezTo>
                    <a:pt x="23465" y="9802"/>
                    <a:pt x="23489" y="9800"/>
                    <a:pt x="23512" y="9800"/>
                  </a:cubicBezTo>
                  <a:cubicBezTo>
                    <a:pt x="23566" y="9800"/>
                    <a:pt x="23620" y="9807"/>
                    <a:pt x="23673" y="9821"/>
                  </a:cubicBezTo>
                  <a:cubicBezTo>
                    <a:pt x="23733" y="9832"/>
                    <a:pt x="23788" y="9841"/>
                    <a:pt x="23837" y="9841"/>
                  </a:cubicBezTo>
                  <a:cubicBezTo>
                    <a:pt x="23937" y="9841"/>
                    <a:pt x="24014" y="9801"/>
                    <a:pt x="24065" y="9646"/>
                  </a:cubicBezTo>
                  <a:cubicBezTo>
                    <a:pt x="24153" y="9394"/>
                    <a:pt x="24275" y="9377"/>
                    <a:pt x="24391" y="9359"/>
                  </a:cubicBezTo>
                  <a:cubicBezTo>
                    <a:pt x="24489" y="9345"/>
                    <a:pt x="24587" y="9328"/>
                    <a:pt x="24716" y="9177"/>
                  </a:cubicBezTo>
                  <a:cubicBezTo>
                    <a:pt x="24983" y="8869"/>
                    <a:pt x="25243" y="8711"/>
                    <a:pt x="25466" y="8711"/>
                  </a:cubicBezTo>
                  <a:cubicBezTo>
                    <a:pt x="25565" y="8711"/>
                    <a:pt x="25657" y="8742"/>
                    <a:pt x="25739" y="8806"/>
                  </a:cubicBezTo>
                  <a:cubicBezTo>
                    <a:pt x="25795" y="8845"/>
                    <a:pt x="25830" y="8908"/>
                    <a:pt x="25837" y="8978"/>
                  </a:cubicBezTo>
                  <a:cubicBezTo>
                    <a:pt x="25844" y="9128"/>
                    <a:pt x="25700" y="9275"/>
                    <a:pt x="25560" y="9419"/>
                  </a:cubicBezTo>
                  <a:cubicBezTo>
                    <a:pt x="25487" y="9496"/>
                    <a:pt x="25410" y="9573"/>
                    <a:pt x="25385" y="9629"/>
                  </a:cubicBezTo>
                  <a:cubicBezTo>
                    <a:pt x="25361" y="9681"/>
                    <a:pt x="25357" y="9741"/>
                    <a:pt x="25375" y="9800"/>
                  </a:cubicBezTo>
                  <a:cubicBezTo>
                    <a:pt x="25403" y="9898"/>
                    <a:pt x="25371" y="10003"/>
                    <a:pt x="25291" y="10070"/>
                  </a:cubicBezTo>
                  <a:cubicBezTo>
                    <a:pt x="25284" y="10073"/>
                    <a:pt x="25277" y="10080"/>
                    <a:pt x="25273" y="10087"/>
                  </a:cubicBezTo>
                  <a:cubicBezTo>
                    <a:pt x="25326" y="10084"/>
                    <a:pt x="25438" y="10056"/>
                    <a:pt x="25588" y="9958"/>
                  </a:cubicBezTo>
                  <a:cubicBezTo>
                    <a:pt x="25921" y="9744"/>
                    <a:pt x="26302" y="9510"/>
                    <a:pt x="26610" y="9387"/>
                  </a:cubicBezTo>
                  <a:cubicBezTo>
                    <a:pt x="26680" y="9359"/>
                    <a:pt x="26755" y="9345"/>
                    <a:pt x="26830" y="9345"/>
                  </a:cubicBezTo>
                  <a:cubicBezTo>
                    <a:pt x="26839" y="9345"/>
                    <a:pt x="26847" y="9345"/>
                    <a:pt x="26856" y="9345"/>
                  </a:cubicBezTo>
                  <a:lnTo>
                    <a:pt x="26856" y="9342"/>
                  </a:lnTo>
                  <a:lnTo>
                    <a:pt x="26863" y="9324"/>
                  </a:lnTo>
                  <a:cubicBezTo>
                    <a:pt x="26866" y="9314"/>
                    <a:pt x="26873" y="9303"/>
                    <a:pt x="26877" y="9296"/>
                  </a:cubicBezTo>
                  <a:lnTo>
                    <a:pt x="26884" y="9279"/>
                  </a:lnTo>
                  <a:lnTo>
                    <a:pt x="26898" y="9254"/>
                  </a:lnTo>
                  <a:lnTo>
                    <a:pt x="26905" y="9237"/>
                  </a:lnTo>
                  <a:lnTo>
                    <a:pt x="26919" y="9216"/>
                  </a:lnTo>
                  <a:lnTo>
                    <a:pt x="26929" y="9202"/>
                  </a:lnTo>
                  <a:lnTo>
                    <a:pt x="26943" y="9184"/>
                  </a:lnTo>
                  <a:lnTo>
                    <a:pt x="26950" y="9174"/>
                  </a:lnTo>
                  <a:lnTo>
                    <a:pt x="26964" y="9160"/>
                  </a:lnTo>
                  <a:lnTo>
                    <a:pt x="26975" y="9149"/>
                  </a:lnTo>
                  <a:cubicBezTo>
                    <a:pt x="26978" y="9146"/>
                    <a:pt x="26985" y="9142"/>
                    <a:pt x="26989" y="9135"/>
                  </a:cubicBezTo>
                  <a:lnTo>
                    <a:pt x="26999" y="9132"/>
                  </a:lnTo>
                  <a:cubicBezTo>
                    <a:pt x="27006" y="9125"/>
                    <a:pt x="27013" y="9121"/>
                    <a:pt x="27024" y="9114"/>
                  </a:cubicBezTo>
                  <a:cubicBezTo>
                    <a:pt x="27062" y="9097"/>
                    <a:pt x="27118" y="9072"/>
                    <a:pt x="27181" y="9037"/>
                  </a:cubicBezTo>
                  <a:cubicBezTo>
                    <a:pt x="27430" y="8918"/>
                    <a:pt x="27944" y="8673"/>
                    <a:pt x="28021" y="8571"/>
                  </a:cubicBezTo>
                  <a:cubicBezTo>
                    <a:pt x="28046" y="8536"/>
                    <a:pt x="28074" y="8494"/>
                    <a:pt x="28102" y="8449"/>
                  </a:cubicBezTo>
                  <a:cubicBezTo>
                    <a:pt x="28193" y="8305"/>
                    <a:pt x="28284" y="8158"/>
                    <a:pt x="28427" y="8158"/>
                  </a:cubicBezTo>
                  <a:cubicBezTo>
                    <a:pt x="28494" y="8158"/>
                    <a:pt x="28557" y="8186"/>
                    <a:pt x="28602" y="8232"/>
                  </a:cubicBezTo>
                  <a:cubicBezTo>
                    <a:pt x="28648" y="8274"/>
                    <a:pt x="28707" y="8299"/>
                    <a:pt x="28766" y="8299"/>
                  </a:cubicBezTo>
                  <a:cubicBezTo>
                    <a:pt x="28770" y="8299"/>
                    <a:pt x="28773" y="8299"/>
                    <a:pt x="28777" y="8298"/>
                  </a:cubicBezTo>
                  <a:cubicBezTo>
                    <a:pt x="28830" y="8298"/>
                    <a:pt x="28882" y="8302"/>
                    <a:pt x="28935" y="8305"/>
                  </a:cubicBezTo>
                  <a:cubicBezTo>
                    <a:pt x="28964" y="8309"/>
                    <a:pt x="28992" y="8311"/>
                    <a:pt x="29022" y="8311"/>
                  </a:cubicBezTo>
                  <a:cubicBezTo>
                    <a:pt x="29043" y="8311"/>
                    <a:pt x="29064" y="8310"/>
                    <a:pt x="29086" y="8309"/>
                  </a:cubicBezTo>
                  <a:cubicBezTo>
                    <a:pt x="29082" y="8305"/>
                    <a:pt x="29079" y="8298"/>
                    <a:pt x="29075" y="8291"/>
                  </a:cubicBezTo>
                  <a:cubicBezTo>
                    <a:pt x="29065" y="8270"/>
                    <a:pt x="29054" y="8253"/>
                    <a:pt x="29044" y="8235"/>
                  </a:cubicBezTo>
                  <a:cubicBezTo>
                    <a:pt x="29026" y="8204"/>
                    <a:pt x="29019" y="8169"/>
                    <a:pt x="29019" y="8134"/>
                  </a:cubicBezTo>
                  <a:cubicBezTo>
                    <a:pt x="29019" y="8120"/>
                    <a:pt x="29023" y="8106"/>
                    <a:pt x="29030" y="8092"/>
                  </a:cubicBezTo>
                  <a:cubicBezTo>
                    <a:pt x="29054" y="8039"/>
                    <a:pt x="29110" y="8018"/>
                    <a:pt x="29198" y="8004"/>
                  </a:cubicBezTo>
                  <a:cubicBezTo>
                    <a:pt x="29226" y="7997"/>
                    <a:pt x="29261" y="7994"/>
                    <a:pt x="29299" y="7987"/>
                  </a:cubicBezTo>
                  <a:lnTo>
                    <a:pt x="29334" y="7983"/>
                  </a:lnTo>
                  <a:cubicBezTo>
                    <a:pt x="29436" y="7969"/>
                    <a:pt x="29474" y="7913"/>
                    <a:pt x="29516" y="7847"/>
                  </a:cubicBezTo>
                  <a:cubicBezTo>
                    <a:pt x="29558" y="7780"/>
                    <a:pt x="29614" y="7700"/>
                    <a:pt x="29730" y="7700"/>
                  </a:cubicBezTo>
                  <a:cubicBezTo>
                    <a:pt x="29772" y="7700"/>
                    <a:pt x="29800" y="7612"/>
                    <a:pt x="29828" y="7535"/>
                  </a:cubicBezTo>
                  <a:cubicBezTo>
                    <a:pt x="29866" y="7420"/>
                    <a:pt x="29912" y="7280"/>
                    <a:pt x="30045" y="7280"/>
                  </a:cubicBezTo>
                  <a:cubicBezTo>
                    <a:pt x="30146" y="7280"/>
                    <a:pt x="30216" y="7336"/>
                    <a:pt x="30279" y="7388"/>
                  </a:cubicBezTo>
                  <a:cubicBezTo>
                    <a:pt x="30300" y="7409"/>
                    <a:pt x="30328" y="7427"/>
                    <a:pt x="30356" y="7444"/>
                  </a:cubicBezTo>
                  <a:cubicBezTo>
                    <a:pt x="30378" y="7458"/>
                    <a:pt x="30405" y="7467"/>
                    <a:pt x="30432" y="7467"/>
                  </a:cubicBezTo>
                  <a:cubicBezTo>
                    <a:pt x="30439" y="7467"/>
                    <a:pt x="30447" y="7467"/>
                    <a:pt x="30454" y="7465"/>
                  </a:cubicBezTo>
                  <a:cubicBezTo>
                    <a:pt x="30461" y="7465"/>
                    <a:pt x="30468" y="7462"/>
                    <a:pt x="30475" y="7458"/>
                  </a:cubicBezTo>
                  <a:lnTo>
                    <a:pt x="30482" y="7458"/>
                  </a:lnTo>
                  <a:cubicBezTo>
                    <a:pt x="30493" y="7455"/>
                    <a:pt x="30507" y="7451"/>
                    <a:pt x="30521" y="7451"/>
                  </a:cubicBezTo>
                  <a:lnTo>
                    <a:pt x="30563" y="7451"/>
                  </a:lnTo>
                  <a:lnTo>
                    <a:pt x="30580" y="7455"/>
                  </a:lnTo>
                  <a:cubicBezTo>
                    <a:pt x="30591" y="7455"/>
                    <a:pt x="30601" y="7458"/>
                    <a:pt x="30612" y="7462"/>
                  </a:cubicBezTo>
                  <a:lnTo>
                    <a:pt x="30629" y="7465"/>
                  </a:lnTo>
                  <a:lnTo>
                    <a:pt x="30640" y="7469"/>
                  </a:lnTo>
                  <a:cubicBezTo>
                    <a:pt x="30664" y="7451"/>
                    <a:pt x="30692" y="7430"/>
                    <a:pt x="30717" y="7413"/>
                  </a:cubicBezTo>
                  <a:cubicBezTo>
                    <a:pt x="30710" y="7332"/>
                    <a:pt x="30710" y="7259"/>
                    <a:pt x="30710" y="7192"/>
                  </a:cubicBezTo>
                  <a:cubicBezTo>
                    <a:pt x="30710" y="7087"/>
                    <a:pt x="30710" y="6996"/>
                    <a:pt x="30685" y="6947"/>
                  </a:cubicBezTo>
                  <a:cubicBezTo>
                    <a:pt x="30643" y="6839"/>
                    <a:pt x="30633" y="6726"/>
                    <a:pt x="30650" y="6614"/>
                  </a:cubicBezTo>
                  <a:cubicBezTo>
                    <a:pt x="30654" y="6586"/>
                    <a:pt x="30657" y="6565"/>
                    <a:pt x="30657" y="6544"/>
                  </a:cubicBezTo>
                  <a:cubicBezTo>
                    <a:pt x="30657" y="6523"/>
                    <a:pt x="30654" y="6506"/>
                    <a:pt x="30650" y="6485"/>
                  </a:cubicBezTo>
                  <a:cubicBezTo>
                    <a:pt x="30626" y="6397"/>
                    <a:pt x="30598" y="6180"/>
                    <a:pt x="30678" y="6072"/>
                  </a:cubicBezTo>
                  <a:cubicBezTo>
                    <a:pt x="30706" y="6037"/>
                    <a:pt x="30748" y="6016"/>
                    <a:pt x="30794" y="6016"/>
                  </a:cubicBezTo>
                  <a:cubicBezTo>
                    <a:pt x="30822" y="6016"/>
                    <a:pt x="30878" y="5963"/>
                    <a:pt x="30920" y="5925"/>
                  </a:cubicBezTo>
                  <a:cubicBezTo>
                    <a:pt x="30990" y="5860"/>
                    <a:pt x="31080" y="5778"/>
                    <a:pt x="31178" y="5778"/>
                  </a:cubicBezTo>
                  <a:cubicBezTo>
                    <a:pt x="31202" y="5778"/>
                    <a:pt x="31227" y="5783"/>
                    <a:pt x="31253" y="5795"/>
                  </a:cubicBezTo>
                  <a:cubicBezTo>
                    <a:pt x="31263" y="5802"/>
                    <a:pt x="31274" y="5809"/>
                    <a:pt x="31284" y="5816"/>
                  </a:cubicBezTo>
                  <a:cubicBezTo>
                    <a:pt x="31364" y="5871"/>
                    <a:pt x="31483" y="5901"/>
                    <a:pt x="31569" y="5901"/>
                  </a:cubicBezTo>
                  <a:cubicBezTo>
                    <a:pt x="31603" y="5901"/>
                    <a:pt x="31633" y="5896"/>
                    <a:pt x="31652" y="5886"/>
                  </a:cubicBezTo>
                  <a:cubicBezTo>
                    <a:pt x="31666" y="5879"/>
                    <a:pt x="31666" y="5876"/>
                    <a:pt x="31666" y="5869"/>
                  </a:cubicBezTo>
                  <a:cubicBezTo>
                    <a:pt x="31666" y="5767"/>
                    <a:pt x="31739" y="5711"/>
                    <a:pt x="31802" y="5662"/>
                  </a:cubicBezTo>
                  <a:cubicBezTo>
                    <a:pt x="31823" y="5648"/>
                    <a:pt x="31844" y="5631"/>
                    <a:pt x="31865" y="5613"/>
                  </a:cubicBezTo>
                  <a:cubicBezTo>
                    <a:pt x="31897" y="5585"/>
                    <a:pt x="31918" y="5547"/>
                    <a:pt x="31928" y="5501"/>
                  </a:cubicBezTo>
                  <a:cubicBezTo>
                    <a:pt x="31932" y="5473"/>
                    <a:pt x="31939" y="5442"/>
                    <a:pt x="31953" y="5414"/>
                  </a:cubicBezTo>
                  <a:cubicBezTo>
                    <a:pt x="31995" y="5344"/>
                    <a:pt x="32047" y="5284"/>
                    <a:pt x="32114" y="5235"/>
                  </a:cubicBezTo>
                  <a:cubicBezTo>
                    <a:pt x="32180" y="5183"/>
                    <a:pt x="32233" y="5137"/>
                    <a:pt x="32250" y="5074"/>
                  </a:cubicBezTo>
                  <a:cubicBezTo>
                    <a:pt x="32257" y="5050"/>
                    <a:pt x="32264" y="5018"/>
                    <a:pt x="32275" y="4983"/>
                  </a:cubicBezTo>
                  <a:cubicBezTo>
                    <a:pt x="32324" y="4784"/>
                    <a:pt x="32376" y="4598"/>
                    <a:pt x="32450" y="4468"/>
                  </a:cubicBezTo>
                  <a:cubicBezTo>
                    <a:pt x="32478" y="4416"/>
                    <a:pt x="32520" y="4370"/>
                    <a:pt x="32569" y="4339"/>
                  </a:cubicBezTo>
                  <a:cubicBezTo>
                    <a:pt x="32611" y="4314"/>
                    <a:pt x="32611" y="4314"/>
                    <a:pt x="32583" y="4248"/>
                  </a:cubicBezTo>
                  <a:cubicBezTo>
                    <a:pt x="32576" y="4230"/>
                    <a:pt x="32569" y="4213"/>
                    <a:pt x="32558" y="4192"/>
                  </a:cubicBezTo>
                  <a:cubicBezTo>
                    <a:pt x="32530" y="4111"/>
                    <a:pt x="32516" y="4024"/>
                    <a:pt x="32523" y="3940"/>
                  </a:cubicBezTo>
                  <a:cubicBezTo>
                    <a:pt x="32527" y="3905"/>
                    <a:pt x="32520" y="3870"/>
                    <a:pt x="32499" y="3842"/>
                  </a:cubicBezTo>
                  <a:cubicBezTo>
                    <a:pt x="32495" y="3835"/>
                    <a:pt x="32488" y="3831"/>
                    <a:pt x="32481" y="3828"/>
                  </a:cubicBezTo>
                  <a:cubicBezTo>
                    <a:pt x="32463" y="3818"/>
                    <a:pt x="32439" y="3813"/>
                    <a:pt x="32412" y="3813"/>
                  </a:cubicBezTo>
                  <a:cubicBezTo>
                    <a:pt x="32337" y="3813"/>
                    <a:pt x="32240" y="3848"/>
                    <a:pt x="32191" y="3884"/>
                  </a:cubicBezTo>
                  <a:cubicBezTo>
                    <a:pt x="32131" y="3922"/>
                    <a:pt x="32047" y="3933"/>
                    <a:pt x="31960" y="3940"/>
                  </a:cubicBezTo>
                  <a:cubicBezTo>
                    <a:pt x="31844" y="3954"/>
                    <a:pt x="31722" y="3964"/>
                    <a:pt x="31676" y="4052"/>
                  </a:cubicBezTo>
                  <a:cubicBezTo>
                    <a:pt x="31612" y="4182"/>
                    <a:pt x="31520" y="4207"/>
                    <a:pt x="31424" y="4207"/>
                  </a:cubicBezTo>
                  <a:cubicBezTo>
                    <a:pt x="31394" y="4207"/>
                    <a:pt x="31363" y="4205"/>
                    <a:pt x="31333" y="4202"/>
                  </a:cubicBezTo>
                  <a:lnTo>
                    <a:pt x="31288" y="4199"/>
                  </a:lnTo>
                  <a:cubicBezTo>
                    <a:pt x="31267" y="4197"/>
                    <a:pt x="31247" y="4197"/>
                    <a:pt x="31227" y="4197"/>
                  </a:cubicBezTo>
                  <a:cubicBezTo>
                    <a:pt x="31199" y="4197"/>
                    <a:pt x="31171" y="4198"/>
                    <a:pt x="31144" y="4202"/>
                  </a:cubicBezTo>
                  <a:lnTo>
                    <a:pt x="31109" y="4206"/>
                  </a:lnTo>
                  <a:cubicBezTo>
                    <a:pt x="31089" y="4208"/>
                    <a:pt x="31069" y="4208"/>
                    <a:pt x="31047" y="4208"/>
                  </a:cubicBezTo>
                  <a:cubicBezTo>
                    <a:pt x="30887" y="4208"/>
                    <a:pt x="30693" y="4162"/>
                    <a:pt x="30594" y="4069"/>
                  </a:cubicBezTo>
                  <a:cubicBezTo>
                    <a:pt x="30552" y="4031"/>
                    <a:pt x="30528" y="3975"/>
                    <a:pt x="30535" y="3919"/>
                  </a:cubicBezTo>
                  <a:cubicBezTo>
                    <a:pt x="30535" y="3856"/>
                    <a:pt x="30517" y="3793"/>
                    <a:pt x="30486" y="3740"/>
                  </a:cubicBezTo>
                  <a:cubicBezTo>
                    <a:pt x="30479" y="3719"/>
                    <a:pt x="30468" y="3695"/>
                    <a:pt x="30461" y="3674"/>
                  </a:cubicBezTo>
                  <a:cubicBezTo>
                    <a:pt x="30430" y="3604"/>
                    <a:pt x="30416" y="3527"/>
                    <a:pt x="30423" y="3453"/>
                  </a:cubicBezTo>
                  <a:cubicBezTo>
                    <a:pt x="30426" y="3415"/>
                    <a:pt x="30426" y="3408"/>
                    <a:pt x="30318" y="3380"/>
                  </a:cubicBezTo>
                  <a:cubicBezTo>
                    <a:pt x="30220" y="3359"/>
                    <a:pt x="30129" y="3313"/>
                    <a:pt x="30055" y="3247"/>
                  </a:cubicBezTo>
                  <a:cubicBezTo>
                    <a:pt x="29913" y="3107"/>
                    <a:pt x="29660" y="3018"/>
                    <a:pt x="29586" y="3018"/>
                  </a:cubicBezTo>
                  <a:cubicBezTo>
                    <a:pt x="29582" y="3018"/>
                    <a:pt x="29579" y="3019"/>
                    <a:pt x="29576" y="3019"/>
                  </a:cubicBezTo>
                  <a:cubicBezTo>
                    <a:pt x="29563" y="3025"/>
                    <a:pt x="29550" y="3027"/>
                    <a:pt x="29537" y="3027"/>
                  </a:cubicBezTo>
                  <a:cubicBezTo>
                    <a:pt x="29491" y="3027"/>
                    <a:pt x="29441" y="2998"/>
                    <a:pt x="29376" y="2963"/>
                  </a:cubicBezTo>
                  <a:cubicBezTo>
                    <a:pt x="29285" y="2911"/>
                    <a:pt x="29159" y="2837"/>
                    <a:pt x="29012" y="2830"/>
                  </a:cubicBezTo>
                  <a:cubicBezTo>
                    <a:pt x="28998" y="2830"/>
                    <a:pt x="28984" y="2830"/>
                    <a:pt x="28970" y="2827"/>
                  </a:cubicBezTo>
                  <a:cubicBezTo>
                    <a:pt x="28886" y="2823"/>
                    <a:pt x="28812" y="2785"/>
                    <a:pt x="28760" y="2718"/>
                  </a:cubicBezTo>
                  <a:cubicBezTo>
                    <a:pt x="28732" y="2680"/>
                    <a:pt x="28718" y="2631"/>
                    <a:pt x="28721" y="2578"/>
                  </a:cubicBezTo>
                  <a:cubicBezTo>
                    <a:pt x="28721" y="2532"/>
                    <a:pt x="28728" y="2483"/>
                    <a:pt x="28742" y="2438"/>
                  </a:cubicBezTo>
                  <a:cubicBezTo>
                    <a:pt x="28742" y="2417"/>
                    <a:pt x="28739" y="2392"/>
                    <a:pt x="28728" y="2371"/>
                  </a:cubicBezTo>
                  <a:cubicBezTo>
                    <a:pt x="28693" y="2291"/>
                    <a:pt x="28655" y="2214"/>
                    <a:pt x="28613" y="2137"/>
                  </a:cubicBezTo>
                  <a:cubicBezTo>
                    <a:pt x="28567" y="2053"/>
                    <a:pt x="28529" y="1969"/>
                    <a:pt x="28490" y="1885"/>
                  </a:cubicBezTo>
                  <a:cubicBezTo>
                    <a:pt x="28483" y="1860"/>
                    <a:pt x="28473" y="1836"/>
                    <a:pt x="28469" y="1811"/>
                  </a:cubicBezTo>
                  <a:cubicBezTo>
                    <a:pt x="28448" y="1748"/>
                    <a:pt x="28417" y="1696"/>
                    <a:pt x="28371" y="1650"/>
                  </a:cubicBezTo>
                  <a:cubicBezTo>
                    <a:pt x="28291" y="1559"/>
                    <a:pt x="28231" y="1451"/>
                    <a:pt x="28189" y="1339"/>
                  </a:cubicBezTo>
                  <a:cubicBezTo>
                    <a:pt x="28172" y="1279"/>
                    <a:pt x="28154" y="1220"/>
                    <a:pt x="28144" y="1160"/>
                  </a:cubicBezTo>
                  <a:cubicBezTo>
                    <a:pt x="28140" y="1146"/>
                    <a:pt x="28137" y="1136"/>
                    <a:pt x="28137" y="1122"/>
                  </a:cubicBezTo>
                  <a:cubicBezTo>
                    <a:pt x="28130" y="1090"/>
                    <a:pt x="28119" y="1062"/>
                    <a:pt x="28109" y="1031"/>
                  </a:cubicBezTo>
                  <a:cubicBezTo>
                    <a:pt x="28105" y="1020"/>
                    <a:pt x="28102" y="1013"/>
                    <a:pt x="28098" y="1006"/>
                  </a:cubicBezTo>
                  <a:cubicBezTo>
                    <a:pt x="28070" y="943"/>
                    <a:pt x="28028" y="887"/>
                    <a:pt x="27972" y="849"/>
                  </a:cubicBezTo>
                  <a:cubicBezTo>
                    <a:pt x="27958" y="838"/>
                    <a:pt x="27944" y="828"/>
                    <a:pt x="27930" y="817"/>
                  </a:cubicBezTo>
                  <a:cubicBezTo>
                    <a:pt x="27881" y="768"/>
                    <a:pt x="27864" y="695"/>
                    <a:pt x="27888" y="632"/>
                  </a:cubicBezTo>
                  <a:cubicBezTo>
                    <a:pt x="27906" y="555"/>
                    <a:pt x="27822" y="491"/>
                    <a:pt x="27703" y="411"/>
                  </a:cubicBezTo>
                  <a:cubicBezTo>
                    <a:pt x="27640" y="376"/>
                    <a:pt x="27587" y="334"/>
                    <a:pt x="27542" y="281"/>
                  </a:cubicBezTo>
                  <a:cubicBezTo>
                    <a:pt x="27517" y="246"/>
                    <a:pt x="27405" y="229"/>
                    <a:pt x="27307" y="215"/>
                  </a:cubicBezTo>
                  <a:cubicBezTo>
                    <a:pt x="27178" y="197"/>
                    <a:pt x="27031" y="176"/>
                    <a:pt x="26901" y="106"/>
                  </a:cubicBezTo>
                  <a:cubicBezTo>
                    <a:pt x="26816" y="63"/>
                    <a:pt x="26722" y="41"/>
                    <a:pt x="26628" y="41"/>
                  </a:cubicBezTo>
                  <a:cubicBezTo>
                    <a:pt x="26609" y="41"/>
                    <a:pt x="26591" y="42"/>
                    <a:pt x="26572" y="43"/>
                  </a:cubicBezTo>
                  <a:cubicBezTo>
                    <a:pt x="26558" y="44"/>
                    <a:pt x="26543" y="44"/>
                    <a:pt x="26529" y="44"/>
                  </a:cubicBezTo>
                  <a:cubicBezTo>
                    <a:pt x="26452" y="44"/>
                    <a:pt x="26375" y="36"/>
                    <a:pt x="26299" y="15"/>
                  </a:cubicBezTo>
                  <a:cubicBezTo>
                    <a:pt x="26288" y="12"/>
                    <a:pt x="26278" y="8"/>
                    <a:pt x="26267" y="8"/>
                  </a:cubicBezTo>
                  <a:cubicBezTo>
                    <a:pt x="26243" y="5"/>
                    <a:pt x="26218" y="1"/>
                    <a:pt x="26194" y="1"/>
                  </a:cubicBezTo>
                  <a:cubicBezTo>
                    <a:pt x="26181" y="1"/>
                    <a:pt x="26168" y="1"/>
                    <a:pt x="2615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6195;p59">
              <a:extLst>
                <a:ext uri="{FF2B5EF4-FFF2-40B4-BE49-F238E27FC236}">
                  <a16:creationId xmlns:a16="http://schemas.microsoft.com/office/drawing/2014/main" id="{281F02DC-8BB6-1511-34C0-0E9505F56DD8}"/>
                </a:ext>
              </a:extLst>
            </p:cNvPr>
            <p:cNvSpPr/>
            <p:nvPr/>
          </p:nvSpPr>
          <p:spPr>
            <a:xfrm>
              <a:off x="2846836" y="1894023"/>
              <a:ext cx="15804" cy="11649"/>
            </a:xfrm>
            <a:custGeom>
              <a:avLst/>
              <a:gdLst/>
              <a:ahLst/>
              <a:cxnLst/>
              <a:rect l="l" t="t" r="r" b="b"/>
              <a:pathLst>
                <a:path w="1164" h="858" extrusionOk="0">
                  <a:moveTo>
                    <a:pt x="974" y="1"/>
                  </a:moveTo>
                  <a:cubicBezTo>
                    <a:pt x="894" y="1"/>
                    <a:pt x="792" y="4"/>
                    <a:pt x="729" y="8"/>
                  </a:cubicBezTo>
                  <a:cubicBezTo>
                    <a:pt x="659" y="11"/>
                    <a:pt x="593" y="18"/>
                    <a:pt x="537" y="18"/>
                  </a:cubicBezTo>
                  <a:cubicBezTo>
                    <a:pt x="425" y="18"/>
                    <a:pt x="190" y="130"/>
                    <a:pt x="78" y="302"/>
                  </a:cubicBezTo>
                  <a:cubicBezTo>
                    <a:pt x="8" y="410"/>
                    <a:pt x="1" y="550"/>
                    <a:pt x="60" y="666"/>
                  </a:cubicBezTo>
                  <a:cubicBezTo>
                    <a:pt x="136" y="821"/>
                    <a:pt x="276" y="858"/>
                    <a:pt x="393" y="858"/>
                  </a:cubicBezTo>
                  <a:cubicBezTo>
                    <a:pt x="435" y="858"/>
                    <a:pt x="473" y="853"/>
                    <a:pt x="505" y="848"/>
                  </a:cubicBezTo>
                  <a:cubicBezTo>
                    <a:pt x="715" y="809"/>
                    <a:pt x="855" y="690"/>
                    <a:pt x="859" y="641"/>
                  </a:cubicBezTo>
                  <a:cubicBezTo>
                    <a:pt x="869" y="533"/>
                    <a:pt x="946" y="410"/>
                    <a:pt x="1023" y="291"/>
                  </a:cubicBezTo>
                  <a:cubicBezTo>
                    <a:pt x="1083" y="200"/>
                    <a:pt x="1163" y="74"/>
                    <a:pt x="1153" y="22"/>
                  </a:cubicBezTo>
                  <a:cubicBezTo>
                    <a:pt x="1128" y="4"/>
                    <a:pt x="1058" y="1"/>
                    <a:pt x="97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6196;p59">
              <a:extLst>
                <a:ext uri="{FF2B5EF4-FFF2-40B4-BE49-F238E27FC236}">
                  <a16:creationId xmlns:a16="http://schemas.microsoft.com/office/drawing/2014/main" id="{8C8A5EDD-15D4-30B2-46B1-13A44E9A276F}"/>
                </a:ext>
              </a:extLst>
            </p:cNvPr>
            <p:cNvSpPr/>
            <p:nvPr/>
          </p:nvSpPr>
          <p:spPr>
            <a:xfrm>
              <a:off x="2648062" y="1810752"/>
              <a:ext cx="244" cy="434"/>
            </a:xfrm>
            <a:custGeom>
              <a:avLst/>
              <a:gdLst/>
              <a:ahLst/>
              <a:cxnLst/>
              <a:rect l="l" t="t" r="r" b="b"/>
              <a:pathLst>
                <a:path w="18" h="32" extrusionOk="0">
                  <a:moveTo>
                    <a:pt x="0" y="0"/>
                  </a:moveTo>
                  <a:cubicBezTo>
                    <a:pt x="7" y="11"/>
                    <a:pt x="14" y="21"/>
                    <a:pt x="18" y="32"/>
                  </a:cubicBezTo>
                  <a:cubicBezTo>
                    <a:pt x="14" y="21"/>
                    <a:pt x="7"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6197;p59">
              <a:extLst>
                <a:ext uri="{FF2B5EF4-FFF2-40B4-BE49-F238E27FC236}">
                  <a16:creationId xmlns:a16="http://schemas.microsoft.com/office/drawing/2014/main" id="{D992F6BF-1F37-0CE4-440E-20E42B587151}"/>
                </a:ext>
              </a:extLst>
            </p:cNvPr>
            <p:cNvSpPr/>
            <p:nvPr/>
          </p:nvSpPr>
          <p:spPr>
            <a:xfrm>
              <a:off x="2732242" y="1823623"/>
              <a:ext cx="2770" cy="2064"/>
            </a:xfrm>
            <a:custGeom>
              <a:avLst/>
              <a:gdLst/>
              <a:ahLst/>
              <a:cxnLst/>
              <a:rect l="l" t="t" r="r" b="b"/>
              <a:pathLst>
                <a:path w="204" h="152" extrusionOk="0">
                  <a:moveTo>
                    <a:pt x="203" y="22"/>
                  </a:moveTo>
                  <a:cubicBezTo>
                    <a:pt x="74" y="1"/>
                    <a:pt x="32" y="88"/>
                    <a:pt x="0" y="151"/>
                  </a:cubicBezTo>
                  <a:cubicBezTo>
                    <a:pt x="32" y="88"/>
                    <a:pt x="74" y="1"/>
                    <a:pt x="203"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6198;p59">
              <a:extLst>
                <a:ext uri="{FF2B5EF4-FFF2-40B4-BE49-F238E27FC236}">
                  <a16:creationId xmlns:a16="http://schemas.microsoft.com/office/drawing/2014/main" id="{8C557973-1117-69BA-BD9C-21448C21CF39}"/>
                </a:ext>
              </a:extLst>
            </p:cNvPr>
            <p:cNvSpPr/>
            <p:nvPr/>
          </p:nvSpPr>
          <p:spPr>
            <a:xfrm>
              <a:off x="2647627" y="1810277"/>
              <a:ext cx="353" cy="434"/>
            </a:xfrm>
            <a:custGeom>
              <a:avLst/>
              <a:gdLst/>
              <a:ahLst/>
              <a:cxnLst/>
              <a:rect l="l" t="t" r="r" b="b"/>
              <a:pathLst>
                <a:path w="26" h="32" extrusionOk="0">
                  <a:moveTo>
                    <a:pt x="1" y="0"/>
                  </a:moveTo>
                  <a:cubicBezTo>
                    <a:pt x="11" y="11"/>
                    <a:pt x="18" y="21"/>
                    <a:pt x="25" y="32"/>
                  </a:cubicBezTo>
                  <a:cubicBezTo>
                    <a:pt x="18" y="21"/>
                    <a:pt x="11"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6199;p59">
              <a:extLst>
                <a:ext uri="{FF2B5EF4-FFF2-40B4-BE49-F238E27FC236}">
                  <a16:creationId xmlns:a16="http://schemas.microsoft.com/office/drawing/2014/main" id="{0C7FDB7B-845A-5F55-5982-2F064D7A1BCD}"/>
                </a:ext>
              </a:extLst>
            </p:cNvPr>
            <p:cNvSpPr/>
            <p:nvPr/>
          </p:nvSpPr>
          <p:spPr>
            <a:xfrm>
              <a:off x="2648347" y="1811227"/>
              <a:ext cx="204" cy="434"/>
            </a:xfrm>
            <a:custGeom>
              <a:avLst/>
              <a:gdLst/>
              <a:ahLst/>
              <a:cxnLst/>
              <a:rect l="l" t="t" r="r" b="b"/>
              <a:pathLst>
                <a:path w="15" h="32" extrusionOk="0">
                  <a:moveTo>
                    <a:pt x="0" y="0"/>
                  </a:moveTo>
                  <a:cubicBezTo>
                    <a:pt x="7" y="11"/>
                    <a:pt x="11" y="21"/>
                    <a:pt x="14" y="32"/>
                  </a:cubicBezTo>
                  <a:cubicBezTo>
                    <a:pt x="11" y="21"/>
                    <a:pt x="7"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6200;p59">
              <a:extLst>
                <a:ext uri="{FF2B5EF4-FFF2-40B4-BE49-F238E27FC236}">
                  <a16:creationId xmlns:a16="http://schemas.microsoft.com/office/drawing/2014/main" id="{9E0BC8C7-F698-CA79-E49C-0479AE05293A}"/>
                </a:ext>
              </a:extLst>
            </p:cNvPr>
            <p:cNvSpPr/>
            <p:nvPr/>
          </p:nvSpPr>
          <p:spPr>
            <a:xfrm>
              <a:off x="2698638" y="1829665"/>
              <a:ext cx="815" cy="489"/>
            </a:xfrm>
            <a:custGeom>
              <a:avLst/>
              <a:gdLst/>
              <a:ahLst/>
              <a:cxnLst/>
              <a:rect l="l" t="t" r="r" b="b"/>
              <a:pathLst>
                <a:path w="60" h="36" extrusionOk="0">
                  <a:moveTo>
                    <a:pt x="60" y="0"/>
                  </a:moveTo>
                  <a:lnTo>
                    <a:pt x="60" y="0"/>
                  </a:lnTo>
                  <a:cubicBezTo>
                    <a:pt x="39" y="7"/>
                    <a:pt x="18" y="21"/>
                    <a:pt x="0" y="35"/>
                  </a:cubicBezTo>
                  <a:cubicBezTo>
                    <a:pt x="18" y="21"/>
                    <a:pt x="39" y="11"/>
                    <a:pt x="6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6201;p59">
              <a:extLst>
                <a:ext uri="{FF2B5EF4-FFF2-40B4-BE49-F238E27FC236}">
                  <a16:creationId xmlns:a16="http://schemas.microsoft.com/office/drawing/2014/main" id="{8FC07A0E-7618-1BEC-65F3-ED9D557A81EE}"/>
                </a:ext>
              </a:extLst>
            </p:cNvPr>
            <p:cNvSpPr/>
            <p:nvPr/>
          </p:nvSpPr>
          <p:spPr>
            <a:xfrm>
              <a:off x="2704530" y="1833752"/>
              <a:ext cx="14" cy="149"/>
            </a:xfrm>
            <a:custGeom>
              <a:avLst/>
              <a:gdLst/>
              <a:ahLst/>
              <a:cxnLst/>
              <a:rect l="l" t="t" r="r" b="b"/>
              <a:pathLst>
                <a:path w="1" h="11" extrusionOk="0">
                  <a:moveTo>
                    <a:pt x="0" y="7"/>
                  </a:moveTo>
                  <a:lnTo>
                    <a:pt x="0" y="0"/>
                  </a:ln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6202;p59">
              <a:extLst>
                <a:ext uri="{FF2B5EF4-FFF2-40B4-BE49-F238E27FC236}">
                  <a16:creationId xmlns:a16="http://schemas.microsoft.com/office/drawing/2014/main" id="{B7E79ECA-188F-771B-4CF2-FEC80E9E3336}"/>
                </a:ext>
              </a:extLst>
            </p:cNvPr>
            <p:cNvSpPr/>
            <p:nvPr/>
          </p:nvSpPr>
          <p:spPr>
            <a:xfrm>
              <a:off x="2645210" y="1808322"/>
              <a:ext cx="434" cy="299"/>
            </a:xfrm>
            <a:custGeom>
              <a:avLst/>
              <a:gdLst/>
              <a:ahLst/>
              <a:cxnLst/>
              <a:rect l="l" t="t" r="r" b="b"/>
              <a:pathLst>
                <a:path w="32" h="22" extrusionOk="0">
                  <a:moveTo>
                    <a:pt x="0" y="1"/>
                  </a:moveTo>
                  <a:lnTo>
                    <a:pt x="32"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6203;p59">
              <a:extLst>
                <a:ext uri="{FF2B5EF4-FFF2-40B4-BE49-F238E27FC236}">
                  <a16:creationId xmlns:a16="http://schemas.microsoft.com/office/drawing/2014/main" id="{789E26D0-1DC5-0460-4270-2D034821A34F}"/>
                </a:ext>
              </a:extLst>
            </p:cNvPr>
            <p:cNvSpPr/>
            <p:nvPr/>
          </p:nvSpPr>
          <p:spPr>
            <a:xfrm>
              <a:off x="2646201" y="1809041"/>
              <a:ext cx="448" cy="339"/>
            </a:xfrm>
            <a:custGeom>
              <a:avLst/>
              <a:gdLst/>
              <a:ahLst/>
              <a:cxnLst/>
              <a:rect l="l" t="t" r="r" b="b"/>
              <a:pathLst>
                <a:path w="33" h="25" extrusionOk="0">
                  <a:moveTo>
                    <a:pt x="1" y="0"/>
                  </a:moveTo>
                  <a:lnTo>
                    <a:pt x="32"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6204;p59">
              <a:extLst>
                <a:ext uri="{FF2B5EF4-FFF2-40B4-BE49-F238E27FC236}">
                  <a16:creationId xmlns:a16="http://schemas.microsoft.com/office/drawing/2014/main" id="{307EEB5C-2407-B5DA-0EEC-88A9CC36D814}"/>
                </a:ext>
              </a:extLst>
            </p:cNvPr>
            <p:cNvSpPr/>
            <p:nvPr/>
          </p:nvSpPr>
          <p:spPr>
            <a:xfrm>
              <a:off x="2645685" y="1808661"/>
              <a:ext cx="434" cy="339"/>
            </a:xfrm>
            <a:custGeom>
              <a:avLst/>
              <a:gdLst/>
              <a:ahLst/>
              <a:cxnLst/>
              <a:rect l="l" t="t" r="r" b="b"/>
              <a:pathLst>
                <a:path w="32" h="25" extrusionOk="0">
                  <a:moveTo>
                    <a:pt x="0" y="0"/>
                  </a:moveTo>
                  <a:lnTo>
                    <a:pt x="32"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6205;p59">
              <a:extLst>
                <a:ext uri="{FF2B5EF4-FFF2-40B4-BE49-F238E27FC236}">
                  <a16:creationId xmlns:a16="http://schemas.microsoft.com/office/drawing/2014/main" id="{205E10A5-07CC-BBD6-E1A6-5B3532D67246}"/>
                </a:ext>
              </a:extLst>
            </p:cNvPr>
            <p:cNvSpPr/>
            <p:nvPr/>
          </p:nvSpPr>
          <p:spPr>
            <a:xfrm>
              <a:off x="2757863" y="1824818"/>
              <a:ext cx="149" cy="149"/>
            </a:xfrm>
            <a:custGeom>
              <a:avLst/>
              <a:gdLst/>
              <a:ahLst/>
              <a:cxnLst/>
              <a:rect l="l" t="t" r="r" b="b"/>
              <a:pathLst>
                <a:path w="11" h="11" extrusionOk="0">
                  <a:moveTo>
                    <a:pt x="11"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6206;p59">
              <a:extLst>
                <a:ext uri="{FF2B5EF4-FFF2-40B4-BE49-F238E27FC236}">
                  <a16:creationId xmlns:a16="http://schemas.microsoft.com/office/drawing/2014/main" id="{AB8DE51B-7153-B48A-0BF3-4BEBD2B5E19F}"/>
                </a:ext>
              </a:extLst>
            </p:cNvPr>
            <p:cNvSpPr/>
            <p:nvPr/>
          </p:nvSpPr>
          <p:spPr>
            <a:xfrm>
              <a:off x="2622101" y="1766489"/>
              <a:ext cx="109" cy="258"/>
            </a:xfrm>
            <a:custGeom>
              <a:avLst/>
              <a:gdLst/>
              <a:ahLst/>
              <a:cxnLst/>
              <a:rect l="l" t="t" r="r" b="b"/>
              <a:pathLst>
                <a:path w="8" h="19" extrusionOk="0">
                  <a:moveTo>
                    <a:pt x="8" y="1"/>
                  </a:moveTo>
                  <a:lnTo>
                    <a:pt x="8" y="1"/>
                  </a:lnTo>
                  <a:lnTo>
                    <a:pt x="1" y="18"/>
                  </a:ln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6207;p59">
              <a:extLst>
                <a:ext uri="{FF2B5EF4-FFF2-40B4-BE49-F238E27FC236}">
                  <a16:creationId xmlns:a16="http://schemas.microsoft.com/office/drawing/2014/main" id="{0038D5FF-E136-1F68-B3A6-3CEB6E9A8079}"/>
                </a:ext>
              </a:extLst>
            </p:cNvPr>
            <p:cNvSpPr/>
            <p:nvPr/>
          </p:nvSpPr>
          <p:spPr>
            <a:xfrm>
              <a:off x="2646731" y="1809421"/>
              <a:ext cx="434" cy="394"/>
            </a:xfrm>
            <a:custGeom>
              <a:avLst/>
              <a:gdLst/>
              <a:ahLst/>
              <a:cxnLst/>
              <a:rect l="l" t="t" r="r" b="b"/>
              <a:pathLst>
                <a:path w="32" h="29" extrusionOk="0">
                  <a:moveTo>
                    <a:pt x="0" y="0"/>
                  </a:moveTo>
                  <a:cubicBezTo>
                    <a:pt x="11" y="11"/>
                    <a:pt x="21" y="21"/>
                    <a:pt x="32" y="28"/>
                  </a:cubicBezTo>
                  <a:cubicBezTo>
                    <a:pt x="21" y="21"/>
                    <a:pt x="11"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6208;p59">
              <a:extLst>
                <a:ext uri="{FF2B5EF4-FFF2-40B4-BE49-F238E27FC236}">
                  <a16:creationId xmlns:a16="http://schemas.microsoft.com/office/drawing/2014/main" id="{58D5A3DA-3620-5D3A-B1DC-ED5FA4FAB766}"/>
                </a:ext>
              </a:extLst>
            </p:cNvPr>
            <p:cNvSpPr/>
            <p:nvPr/>
          </p:nvSpPr>
          <p:spPr>
            <a:xfrm>
              <a:off x="2647152" y="1809801"/>
              <a:ext cx="448" cy="394"/>
            </a:xfrm>
            <a:custGeom>
              <a:avLst/>
              <a:gdLst/>
              <a:ahLst/>
              <a:cxnLst/>
              <a:rect l="l" t="t" r="r" b="b"/>
              <a:pathLst>
                <a:path w="33" h="29" extrusionOk="0">
                  <a:moveTo>
                    <a:pt x="1" y="0"/>
                  </a:moveTo>
                  <a:cubicBezTo>
                    <a:pt x="11" y="11"/>
                    <a:pt x="22" y="21"/>
                    <a:pt x="32" y="28"/>
                  </a:cubicBezTo>
                  <a:cubicBezTo>
                    <a:pt x="22" y="21"/>
                    <a:pt x="11"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6209;p59">
              <a:extLst>
                <a:ext uri="{FF2B5EF4-FFF2-40B4-BE49-F238E27FC236}">
                  <a16:creationId xmlns:a16="http://schemas.microsoft.com/office/drawing/2014/main" id="{A6A18117-950D-08F9-7599-61A168745965}"/>
                </a:ext>
              </a:extLst>
            </p:cNvPr>
            <p:cNvSpPr/>
            <p:nvPr/>
          </p:nvSpPr>
          <p:spPr>
            <a:xfrm>
              <a:off x="2642685" y="1805321"/>
              <a:ext cx="163" cy="109"/>
            </a:xfrm>
            <a:custGeom>
              <a:avLst/>
              <a:gdLst/>
              <a:ahLst/>
              <a:cxnLst/>
              <a:rect l="l" t="t" r="r" b="b"/>
              <a:pathLst>
                <a:path w="12" h="8" extrusionOk="0">
                  <a:moveTo>
                    <a:pt x="1"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6210;p59">
              <a:extLst>
                <a:ext uri="{FF2B5EF4-FFF2-40B4-BE49-F238E27FC236}">
                  <a16:creationId xmlns:a16="http://schemas.microsoft.com/office/drawing/2014/main" id="{4B323FBF-3DE3-EA06-8782-BE0A139175A0}"/>
                </a:ext>
              </a:extLst>
            </p:cNvPr>
            <p:cNvSpPr/>
            <p:nvPr/>
          </p:nvSpPr>
          <p:spPr>
            <a:xfrm>
              <a:off x="2643730" y="1806271"/>
              <a:ext cx="1494" cy="2064"/>
            </a:xfrm>
            <a:custGeom>
              <a:avLst/>
              <a:gdLst/>
              <a:ahLst/>
              <a:cxnLst/>
              <a:rect l="l" t="t" r="r" b="b"/>
              <a:pathLst>
                <a:path w="110" h="152" extrusionOk="0">
                  <a:moveTo>
                    <a:pt x="1" y="1"/>
                  </a:moveTo>
                  <a:cubicBezTo>
                    <a:pt x="43" y="50"/>
                    <a:pt x="78" y="99"/>
                    <a:pt x="109" y="152"/>
                  </a:cubicBezTo>
                  <a:cubicBezTo>
                    <a:pt x="78" y="99"/>
                    <a:pt x="43" y="50"/>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6211;p59">
              <a:extLst>
                <a:ext uri="{FF2B5EF4-FFF2-40B4-BE49-F238E27FC236}">
                  <a16:creationId xmlns:a16="http://schemas.microsoft.com/office/drawing/2014/main" id="{173BA973-52A3-9CB8-B250-093F63F5A3A4}"/>
                </a:ext>
              </a:extLst>
            </p:cNvPr>
            <p:cNvSpPr/>
            <p:nvPr/>
          </p:nvSpPr>
          <p:spPr>
            <a:xfrm>
              <a:off x="2634280" y="1782606"/>
              <a:ext cx="1765" cy="2770"/>
            </a:xfrm>
            <a:custGeom>
              <a:avLst/>
              <a:gdLst/>
              <a:ahLst/>
              <a:cxnLst/>
              <a:rect l="l" t="t" r="r" b="b"/>
              <a:pathLst>
                <a:path w="130" h="204" extrusionOk="0">
                  <a:moveTo>
                    <a:pt x="0" y="1"/>
                  </a:moveTo>
                  <a:cubicBezTo>
                    <a:pt x="0" y="39"/>
                    <a:pt x="70" y="127"/>
                    <a:pt x="130" y="204"/>
                  </a:cubicBezTo>
                  <a:cubicBezTo>
                    <a:pt x="70" y="127"/>
                    <a:pt x="0" y="39"/>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6212;p59">
              <a:extLst>
                <a:ext uri="{FF2B5EF4-FFF2-40B4-BE49-F238E27FC236}">
                  <a16:creationId xmlns:a16="http://schemas.microsoft.com/office/drawing/2014/main" id="{00E5F1F4-B252-69BD-4C5E-E305E1873400}"/>
                </a:ext>
              </a:extLst>
            </p:cNvPr>
            <p:cNvSpPr/>
            <p:nvPr/>
          </p:nvSpPr>
          <p:spPr>
            <a:xfrm>
              <a:off x="2643404" y="1805945"/>
              <a:ext cx="149" cy="149"/>
            </a:xfrm>
            <a:custGeom>
              <a:avLst/>
              <a:gdLst/>
              <a:ahLst/>
              <a:cxnLst/>
              <a:rect l="l" t="t" r="r" b="b"/>
              <a:pathLst>
                <a:path w="11" h="11" extrusionOk="0">
                  <a:moveTo>
                    <a:pt x="0" y="0"/>
                  </a:moveTo>
                  <a:lnTo>
                    <a:pt x="1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6213;p59">
              <a:extLst>
                <a:ext uri="{FF2B5EF4-FFF2-40B4-BE49-F238E27FC236}">
                  <a16:creationId xmlns:a16="http://schemas.microsoft.com/office/drawing/2014/main" id="{0C22C78D-4E10-83A4-5E38-B0CA9A64EB25}"/>
                </a:ext>
              </a:extLst>
            </p:cNvPr>
            <p:cNvSpPr/>
            <p:nvPr/>
          </p:nvSpPr>
          <p:spPr>
            <a:xfrm>
              <a:off x="2725915" y="1830616"/>
              <a:ext cx="543" cy="204"/>
            </a:xfrm>
            <a:custGeom>
              <a:avLst/>
              <a:gdLst/>
              <a:ahLst/>
              <a:cxnLst/>
              <a:rect l="l" t="t" r="r" b="b"/>
              <a:pathLst>
                <a:path w="40" h="15" extrusionOk="0">
                  <a:moveTo>
                    <a:pt x="39" y="0"/>
                  </a:moveTo>
                  <a:lnTo>
                    <a:pt x="1" y="14"/>
                  </a:ln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6214;p59">
              <a:extLst>
                <a:ext uri="{FF2B5EF4-FFF2-40B4-BE49-F238E27FC236}">
                  <a16:creationId xmlns:a16="http://schemas.microsoft.com/office/drawing/2014/main" id="{8C377C4F-8308-7D0C-A58A-6467A5F022B8}"/>
                </a:ext>
              </a:extLst>
            </p:cNvPr>
            <p:cNvSpPr/>
            <p:nvPr/>
          </p:nvSpPr>
          <p:spPr>
            <a:xfrm>
              <a:off x="2701204" y="1827805"/>
              <a:ext cx="815" cy="353"/>
            </a:xfrm>
            <a:custGeom>
              <a:avLst/>
              <a:gdLst/>
              <a:ahLst/>
              <a:cxnLst/>
              <a:rect l="l" t="t" r="r" b="b"/>
              <a:pathLst>
                <a:path w="60" h="26" extrusionOk="0">
                  <a:moveTo>
                    <a:pt x="0" y="25"/>
                  </a:moveTo>
                  <a:cubicBezTo>
                    <a:pt x="18" y="11"/>
                    <a:pt x="39" y="1"/>
                    <a:pt x="60" y="1"/>
                  </a:cubicBezTo>
                  <a:cubicBezTo>
                    <a:pt x="39" y="1"/>
                    <a:pt x="18" y="11"/>
                    <a:pt x="0"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6215;p59">
              <a:extLst>
                <a:ext uri="{FF2B5EF4-FFF2-40B4-BE49-F238E27FC236}">
                  <a16:creationId xmlns:a16="http://schemas.microsoft.com/office/drawing/2014/main" id="{EB2C7C99-75D5-2E6A-E8A1-FE734997868E}"/>
                </a:ext>
              </a:extLst>
            </p:cNvPr>
            <p:cNvSpPr/>
            <p:nvPr/>
          </p:nvSpPr>
          <p:spPr>
            <a:xfrm>
              <a:off x="2757673" y="1824533"/>
              <a:ext cx="109" cy="149"/>
            </a:xfrm>
            <a:custGeom>
              <a:avLst/>
              <a:gdLst/>
              <a:ahLst/>
              <a:cxnLst/>
              <a:rect l="l" t="t" r="r" b="b"/>
              <a:pathLst>
                <a:path w="8" h="11" extrusionOk="0">
                  <a:moveTo>
                    <a:pt x="0" y="0"/>
                  </a:moveTo>
                  <a:cubicBezTo>
                    <a:pt x="0" y="4"/>
                    <a:pt x="4" y="7"/>
                    <a:pt x="7" y="11"/>
                  </a:cubicBezTo>
                  <a:cubicBezTo>
                    <a:pt x="4" y="7"/>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6216;p59">
              <a:extLst>
                <a:ext uri="{FF2B5EF4-FFF2-40B4-BE49-F238E27FC236}">
                  <a16:creationId xmlns:a16="http://schemas.microsoft.com/office/drawing/2014/main" id="{361F8C1A-6C9B-C2E3-078C-BDF67B1D5632}"/>
                </a:ext>
              </a:extLst>
            </p:cNvPr>
            <p:cNvSpPr/>
            <p:nvPr/>
          </p:nvSpPr>
          <p:spPr>
            <a:xfrm>
              <a:off x="2758012" y="1824954"/>
              <a:ext cx="1955" cy="1018"/>
            </a:xfrm>
            <a:custGeom>
              <a:avLst/>
              <a:gdLst/>
              <a:ahLst/>
              <a:cxnLst/>
              <a:rect l="l" t="t" r="r" b="b"/>
              <a:pathLst>
                <a:path w="144" h="75" extrusionOk="0">
                  <a:moveTo>
                    <a:pt x="0" y="1"/>
                  </a:moveTo>
                  <a:lnTo>
                    <a:pt x="0" y="1"/>
                  </a:lnTo>
                  <a:cubicBezTo>
                    <a:pt x="42" y="36"/>
                    <a:pt x="91" y="60"/>
                    <a:pt x="143" y="74"/>
                  </a:cubicBezTo>
                  <a:cubicBezTo>
                    <a:pt x="91" y="57"/>
                    <a:pt x="42" y="36"/>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6217;p59">
              <a:extLst>
                <a:ext uri="{FF2B5EF4-FFF2-40B4-BE49-F238E27FC236}">
                  <a16:creationId xmlns:a16="http://schemas.microsoft.com/office/drawing/2014/main" id="{6CC8CB28-8BAF-92BE-2ACF-DEC880076316}"/>
                </a:ext>
              </a:extLst>
            </p:cNvPr>
            <p:cNvSpPr/>
            <p:nvPr/>
          </p:nvSpPr>
          <p:spPr>
            <a:xfrm>
              <a:off x="2626338" y="1766353"/>
              <a:ext cx="869" cy="679"/>
            </a:xfrm>
            <a:custGeom>
              <a:avLst/>
              <a:gdLst/>
              <a:ahLst/>
              <a:cxnLst/>
              <a:rect l="l" t="t" r="r" b="b"/>
              <a:pathLst>
                <a:path w="64" h="50" extrusionOk="0">
                  <a:moveTo>
                    <a:pt x="64" y="49"/>
                  </a:moveTo>
                  <a:cubicBezTo>
                    <a:pt x="43" y="32"/>
                    <a:pt x="22" y="14"/>
                    <a:pt x="1" y="0"/>
                  </a:cubicBezTo>
                  <a:cubicBezTo>
                    <a:pt x="22" y="14"/>
                    <a:pt x="43" y="32"/>
                    <a:pt x="64" y="4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6218;p59">
              <a:extLst>
                <a:ext uri="{FF2B5EF4-FFF2-40B4-BE49-F238E27FC236}">
                  <a16:creationId xmlns:a16="http://schemas.microsoft.com/office/drawing/2014/main" id="{A3C5CD88-BE9C-E880-CFDC-03ECEBE8AC0F}"/>
                </a:ext>
              </a:extLst>
            </p:cNvPr>
            <p:cNvSpPr/>
            <p:nvPr/>
          </p:nvSpPr>
          <p:spPr>
            <a:xfrm>
              <a:off x="2757768" y="1824669"/>
              <a:ext cx="109" cy="163"/>
            </a:xfrm>
            <a:custGeom>
              <a:avLst/>
              <a:gdLst/>
              <a:ahLst/>
              <a:cxnLst/>
              <a:rect l="l" t="t" r="r" b="b"/>
              <a:pathLst>
                <a:path w="8" h="12" extrusionOk="0">
                  <a:moveTo>
                    <a:pt x="0" y="1"/>
                  </a:moveTo>
                  <a:cubicBezTo>
                    <a:pt x="0" y="4"/>
                    <a:pt x="4" y="8"/>
                    <a:pt x="7" y="11"/>
                  </a:cubicBezTo>
                  <a:cubicBezTo>
                    <a:pt x="4" y="8"/>
                    <a:pt x="0"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6219;p59">
              <a:extLst>
                <a:ext uri="{FF2B5EF4-FFF2-40B4-BE49-F238E27FC236}">
                  <a16:creationId xmlns:a16="http://schemas.microsoft.com/office/drawing/2014/main" id="{A40AD54B-9208-33EC-FFBD-076378D42938}"/>
                </a:ext>
              </a:extLst>
            </p:cNvPr>
            <p:cNvSpPr/>
            <p:nvPr/>
          </p:nvSpPr>
          <p:spPr>
            <a:xfrm>
              <a:off x="2760049" y="1825959"/>
              <a:ext cx="204" cy="54"/>
            </a:xfrm>
            <a:custGeom>
              <a:avLst/>
              <a:gdLst/>
              <a:ahLst/>
              <a:cxnLst/>
              <a:rect l="l" t="t" r="r" b="b"/>
              <a:pathLst>
                <a:path w="15" h="4" extrusionOk="0">
                  <a:moveTo>
                    <a:pt x="0" y="0"/>
                  </a:moveTo>
                  <a:lnTo>
                    <a:pt x="1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6220;p59">
              <a:extLst>
                <a:ext uri="{FF2B5EF4-FFF2-40B4-BE49-F238E27FC236}">
                  <a16:creationId xmlns:a16="http://schemas.microsoft.com/office/drawing/2014/main" id="{A80C8BB3-A9C9-EDE7-02CA-CDCB4C8AEDDE}"/>
                </a:ext>
              </a:extLst>
            </p:cNvPr>
            <p:cNvSpPr/>
            <p:nvPr/>
          </p:nvSpPr>
          <p:spPr>
            <a:xfrm>
              <a:off x="2704571" y="1833223"/>
              <a:ext cx="68" cy="394"/>
            </a:xfrm>
            <a:custGeom>
              <a:avLst/>
              <a:gdLst/>
              <a:ahLst/>
              <a:cxnLst/>
              <a:rect l="l" t="t" r="r" b="b"/>
              <a:pathLst>
                <a:path w="5" h="29" extrusionOk="0">
                  <a:moveTo>
                    <a:pt x="4" y="1"/>
                  </a:moveTo>
                  <a:cubicBezTo>
                    <a:pt x="1" y="11"/>
                    <a:pt x="1" y="18"/>
                    <a:pt x="1" y="29"/>
                  </a:cubicBezTo>
                  <a:cubicBezTo>
                    <a:pt x="1" y="18"/>
                    <a:pt x="1" y="11"/>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6221;p59">
              <a:extLst>
                <a:ext uri="{FF2B5EF4-FFF2-40B4-BE49-F238E27FC236}">
                  <a16:creationId xmlns:a16="http://schemas.microsoft.com/office/drawing/2014/main" id="{B33D5D75-A789-FF3C-3301-33A3FFE43BA1}"/>
                </a:ext>
              </a:extLst>
            </p:cNvPr>
            <p:cNvSpPr/>
            <p:nvPr/>
          </p:nvSpPr>
          <p:spPr>
            <a:xfrm>
              <a:off x="2634280" y="1780800"/>
              <a:ext cx="339" cy="1819"/>
            </a:xfrm>
            <a:custGeom>
              <a:avLst/>
              <a:gdLst/>
              <a:ahLst/>
              <a:cxnLst/>
              <a:rect l="l" t="t" r="r" b="b"/>
              <a:pathLst>
                <a:path w="25" h="134" extrusionOk="0">
                  <a:moveTo>
                    <a:pt x="25" y="1"/>
                  </a:moveTo>
                  <a:lnTo>
                    <a:pt x="18" y="22"/>
                  </a:lnTo>
                  <a:cubicBezTo>
                    <a:pt x="11" y="57"/>
                    <a:pt x="4" y="95"/>
                    <a:pt x="0" y="134"/>
                  </a:cubicBezTo>
                  <a:cubicBezTo>
                    <a:pt x="4" y="95"/>
                    <a:pt x="11" y="60"/>
                    <a:pt x="18" y="25"/>
                  </a:cubicBez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6222;p59">
              <a:extLst>
                <a:ext uri="{FF2B5EF4-FFF2-40B4-BE49-F238E27FC236}">
                  <a16:creationId xmlns:a16="http://schemas.microsoft.com/office/drawing/2014/main" id="{86CBDE1A-4644-6954-4FAA-EBAD2BA5D921}"/>
                </a:ext>
              </a:extLst>
            </p:cNvPr>
            <p:cNvSpPr/>
            <p:nvPr/>
          </p:nvSpPr>
          <p:spPr>
            <a:xfrm>
              <a:off x="2726580" y="1830426"/>
              <a:ext cx="299" cy="149"/>
            </a:xfrm>
            <a:custGeom>
              <a:avLst/>
              <a:gdLst/>
              <a:ahLst/>
              <a:cxnLst/>
              <a:rect l="l" t="t" r="r" b="b"/>
              <a:pathLst>
                <a:path w="22" h="11" extrusionOk="0">
                  <a:moveTo>
                    <a:pt x="1" y="11"/>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6223;p59">
              <a:extLst>
                <a:ext uri="{FF2B5EF4-FFF2-40B4-BE49-F238E27FC236}">
                  <a16:creationId xmlns:a16="http://schemas.microsoft.com/office/drawing/2014/main" id="{B5CAEE17-7FCB-02FC-F0D1-1BE12F39E08D}"/>
                </a:ext>
              </a:extLst>
            </p:cNvPr>
            <p:cNvSpPr/>
            <p:nvPr/>
          </p:nvSpPr>
          <p:spPr>
            <a:xfrm>
              <a:off x="2917955" y="1668962"/>
              <a:ext cx="1575" cy="530"/>
            </a:xfrm>
            <a:custGeom>
              <a:avLst/>
              <a:gdLst/>
              <a:ahLst/>
              <a:cxnLst/>
              <a:rect l="l" t="t" r="r" b="b"/>
              <a:pathLst>
                <a:path w="116" h="39" extrusionOk="0">
                  <a:moveTo>
                    <a:pt x="0" y="39"/>
                  </a:moveTo>
                  <a:cubicBezTo>
                    <a:pt x="39" y="25"/>
                    <a:pt x="77" y="11"/>
                    <a:pt x="116" y="0"/>
                  </a:cubicBezTo>
                  <a:cubicBezTo>
                    <a:pt x="77" y="11"/>
                    <a:pt x="39" y="25"/>
                    <a:pt x="0"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6224;p59">
              <a:extLst>
                <a:ext uri="{FF2B5EF4-FFF2-40B4-BE49-F238E27FC236}">
                  <a16:creationId xmlns:a16="http://schemas.microsoft.com/office/drawing/2014/main" id="{441E63E2-E772-7C79-B42E-FFC416942759}"/>
                </a:ext>
              </a:extLst>
            </p:cNvPr>
            <p:cNvSpPr/>
            <p:nvPr/>
          </p:nvSpPr>
          <p:spPr>
            <a:xfrm>
              <a:off x="2754577" y="170422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6225;p59">
              <a:extLst>
                <a:ext uri="{FF2B5EF4-FFF2-40B4-BE49-F238E27FC236}">
                  <a16:creationId xmlns:a16="http://schemas.microsoft.com/office/drawing/2014/main" id="{3CDFF4FE-6E32-A2F7-F7A5-0741BE9CD550}"/>
                </a:ext>
              </a:extLst>
            </p:cNvPr>
            <p:cNvSpPr/>
            <p:nvPr/>
          </p:nvSpPr>
          <p:spPr>
            <a:xfrm>
              <a:off x="2822125" y="1713781"/>
              <a:ext cx="163" cy="109"/>
            </a:xfrm>
            <a:custGeom>
              <a:avLst/>
              <a:gdLst/>
              <a:ahLst/>
              <a:cxnLst/>
              <a:rect l="l" t="t" r="r" b="b"/>
              <a:pathLst>
                <a:path w="12" h="8" extrusionOk="0">
                  <a:moveTo>
                    <a:pt x="1" y="7"/>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6226;p59">
              <a:extLst>
                <a:ext uri="{FF2B5EF4-FFF2-40B4-BE49-F238E27FC236}">
                  <a16:creationId xmlns:a16="http://schemas.microsoft.com/office/drawing/2014/main" id="{58A88D99-7C09-CB5E-B4AD-E816ABB1C2E1}"/>
                </a:ext>
              </a:extLst>
            </p:cNvPr>
            <p:cNvSpPr/>
            <p:nvPr/>
          </p:nvSpPr>
          <p:spPr>
            <a:xfrm>
              <a:off x="2821324" y="1714297"/>
              <a:ext cx="95" cy="68"/>
            </a:xfrm>
            <a:custGeom>
              <a:avLst/>
              <a:gdLst/>
              <a:ahLst/>
              <a:cxnLst/>
              <a:rect l="l" t="t" r="r" b="b"/>
              <a:pathLst>
                <a:path w="7"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6227;p59">
              <a:extLst>
                <a:ext uri="{FF2B5EF4-FFF2-40B4-BE49-F238E27FC236}">
                  <a16:creationId xmlns:a16="http://schemas.microsoft.com/office/drawing/2014/main" id="{1483803B-D85A-9A82-89B3-AA1B11E51813}"/>
                </a:ext>
              </a:extLst>
            </p:cNvPr>
            <p:cNvSpPr/>
            <p:nvPr/>
          </p:nvSpPr>
          <p:spPr>
            <a:xfrm>
              <a:off x="2845370" y="1708079"/>
              <a:ext cx="1670" cy="299"/>
            </a:xfrm>
            <a:custGeom>
              <a:avLst/>
              <a:gdLst/>
              <a:ahLst/>
              <a:cxnLst/>
              <a:rect l="l" t="t" r="r" b="b"/>
              <a:pathLst>
                <a:path w="123" h="22" extrusionOk="0">
                  <a:moveTo>
                    <a:pt x="0" y="0"/>
                  </a:moveTo>
                  <a:lnTo>
                    <a:pt x="0" y="0"/>
                  </a:lnTo>
                  <a:cubicBezTo>
                    <a:pt x="46" y="11"/>
                    <a:pt x="88" y="18"/>
                    <a:pt x="123" y="21"/>
                  </a:cubicBezTo>
                  <a:cubicBezTo>
                    <a:pt x="88" y="18"/>
                    <a:pt x="46"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6228;p59">
              <a:extLst>
                <a:ext uri="{FF2B5EF4-FFF2-40B4-BE49-F238E27FC236}">
                  <a16:creationId xmlns:a16="http://schemas.microsoft.com/office/drawing/2014/main" id="{2A421D5F-5CD4-D477-4228-2B57AA6C9C4C}"/>
                </a:ext>
              </a:extLst>
            </p:cNvPr>
            <p:cNvSpPr/>
            <p:nvPr/>
          </p:nvSpPr>
          <p:spPr>
            <a:xfrm>
              <a:off x="2819124" y="1715343"/>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6229;p59">
              <a:extLst>
                <a:ext uri="{FF2B5EF4-FFF2-40B4-BE49-F238E27FC236}">
                  <a16:creationId xmlns:a16="http://schemas.microsoft.com/office/drawing/2014/main" id="{8F06C0B3-7AD0-F361-B4FD-769A0D97F8B1}"/>
                </a:ext>
              </a:extLst>
            </p:cNvPr>
            <p:cNvSpPr/>
            <p:nvPr/>
          </p:nvSpPr>
          <p:spPr>
            <a:xfrm>
              <a:off x="2822980" y="1713211"/>
              <a:ext cx="204" cy="109"/>
            </a:xfrm>
            <a:custGeom>
              <a:avLst/>
              <a:gdLst/>
              <a:ahLst/>
              <a:cxnLst/>
              <a:rect l="l" t="t" r="r" b="b"/>
              <a:pathLst>
                <a:path w="15" h="8" extrusionOk="0">
                  <a:moveTo>
                    <a:pt x="1" y="7"/>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6230;p59">
              <a:extLst>
                <a:ext uri="{FF2B5EF4-FFF2-40B4-BE49-F238E27FC236}">
                  <a16:creationId xmlns:a16="http://schemas.microsoft.com/office/drawing/2014/main" id="{62387BB7-0607-3675-3D77-7CE720DC7DE8}"/>
                </a:ext>
              </a:extLst>
            </p:cNvPr>
            <p:cNvSpPr/>
            <p:nvPr/>
          </p:nvSpPr>
          <p:spPr>
            <a:xfrm>
              <a:off x="2924459" y="1658548"/>
              <a:ext cx="869" cy="720"/>
            </a:xfrm>
            <a:custGeom>
              <a:avLst/>
              <a:gdLst/>
              <a:ahLst/>
              <a:cxnLst/>
              <a:rect l="l" t="t" r="r" b="b"/>
              <a:pathLst>
                <a:path w="64" h="53" extrusionOk="0">
                  <a:moveTo>
                    <a:pt x="64" y="53"/>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6231;p59">
              <a:extLst>
                <a:ext uri="{FF2B5EF4-FFF2-40B4-BE49-F238E27FC236}">
                  <a16:creationId xmlns:a16="http://schemas.microsoft.com/office/drawing/2014/main" id="{088B3272-BDF7-DD8A-6E70-17C1EB06534F}"/>
                </a:ext>
              </a:extLst>
            </p:cNvPr>
            <p:cNvSpPr/>
            <p:nvPr/>
          </p:nvSpPr>
          <p:spPr>
            <a:xfrm>
              <a:off x="2759424" y="1705363"/>
              <a:ext cx="5390" cy="204"/>
            </a:xfrm>
            <a:custGeom>
              <a:avLst/>
              <a:gdLst/>
              <a:ahLst/>
              <a:cxnLst/>
              <a:rect l="l" t="t" r="r" b="b"/>
              <a:pathLst>
                <a:path w="397" h="15" extrusionOk="0">
                  <a:moveTo>
                    <a:pt x="397" y="11"/>
                  </a:moveTo>
                  <a:cubicBezTo>
                    <a:pt x="288" y="1"/>
                    <a:pt x="179" y="1"/>
                    <a:pt x="74" y="11"/>
                  </a:cubicBezTo>
                  <a:lnTo>
                    <a:pt x="1" y="15"/>
                  </a:lnTo>
                  <a:lnTo>
                    <a:pt x="74" y="11"/>
                  </a:lnTo>
                  <a:cubicBezTo>
                    <a:pt x="179" y="1"/>
                    <a:pt x="288" y="1"/>
                    <a:pt x="397"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6232;p59">
              <a:extLst>
                <a:ext uri="{FF2B5EF4-FFF2-40B4-BE49-F238E27FC236}">
                  <a16:creationId xmlns:a16="http://schemas.microsoft.com/office/drawing/2014/main" id="{D9DEBAF5-741A-18BE-4BA3-4078F1FDC018}"/>
                </a:ext>
              </a:extLst>
            </p:cNvPr>
            <p:cNvSpPr/>
            <p:nvPr/>
          </p:nvSpPr>
          <p:spPr>
            <a:xfrm>
              <a:off x="2818459" y="1715533"/>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6233;p59">
              <a:extLst>
                <a:ext uri="{FF2B5EF4-FFF2-40B4-BE49-F238E27FC236}">
                  <a16:creationId xmlns:a16="http://schemas.microsoft.com/office/drawing/2014/main" id="{58875037-2AE9-803D-919A-479BA79CB834}"/>
                </a:ext>
              </a:extLst>
            </p:cNvPr>
            <p:cNvSpPr/>
            <p:nvPr/>
          </p:nvSpPr>
          <p:spPr>
            <a:xfrm>
              <a:off x="2820550" y="1714773"/>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6234;p59">
              <a:extLst>
                <a:ext uri="{FF2B5EF4-FFF2-40B4-BE49-F238E27FC236}">
                  <a16:creationId xmlns:a16="http://schemas.microsoft.com/office/drawing/2014/main" id="{37C822C3-09AE-2A21-66C4-89AE01428E07}"/>
                </a:ext>
              </a:extLst>
            </p:cNvPr>
            <p:cNvSpPr/>
            <p:nvPr/>
          </p:nvSpPr>
          <p:spPr>
            <a:xfrm>
              <a:off x="2697063" y="1644102"/>
              <a:ext cx="68" cy="244"/>
            </a:xfrm>
            <a:custGeom>
              <a:avLst/>
              <a:gdLst/>
              <a:ahLst/>
              <a:cxnLst/>
              <a:rect l="l" t="t" r="r" b="b"/>
              <a:pathLst>
                <a:path w="5" h="18" extrusionOk="0">
                  <a:moveTo>
                    <a:pt x="1" y="0"/>
                  </a:moveTo>
                  <a:cubicBezTo>
                    <a:pt x="1" y="4"/>
                    <a:pt x="4" y="11"/>
                    <a:pt x="4" y="18"/>
                  </a:cubicBezTo>
                  <a:cubicBezTo>
                    <a:pt x="4" y="11"/>
                    <a:pt x="4"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6235;p59">
              <a:extLst>
                <a:ext uri="{FF2B5EF4-FFF2-40B4-BE49-F238E27FC236}">
                  <a16:creationId xmlns:a16="http://schemas.microsoft.com/office/drawing/2014/main" id="{74692320-10BF-1E28-33E5-08B47E8E6CC4}"/>
                </a:ext>
              </a:extLst>
            </p:cNvPr>
            <p:cNvSpPr/>
            <p:nvPr/>
          </p:nvSpPr>
          <p:spPr>
            <a:xfrm>
              <a:off x="2810815" y="1712641"/>
              <a:ext cx="1385" cy="109"/>
            </a:xfrm>
            <a:custGeom>
              <a:avLst/>
              <a:gdLst/>
              <a:ahLst/>
              <a:cxnLst/>
              <a:rect l="l" t="t" r="r" b="b"/>
              <a:pathLst>
                <a:path w="102" h="8" extrusionOk="0">
                  <a:moveTo>
                    <a:pt x="102" y="0"/>
                  </a:moveTo>
                  <a:lnTo>
                    <a:pt x="81" y="0"/>
                  </a:lnTo>
                  <a:cubicBezTo>
                    <a:pt x="53" y="4"/>
                    <a:pt x="25" y="7"/>
                    <a:pt x="0" y="7"/>
                  </a:cubicBezTo>
                  <a:cubicBezTo>
                    <a:pt x="25" y="7"/>
                    <a:pt x="53" y="4"/>
                    <a:pt x="81" y="0"/>
                  </a:cubicBezTo>
                  <a:cubicBezTo>
                    <a:pt x="88" y="0"/>
                    <a:pt x="95" y="0"/>
                    <a:pt x="10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6236;p59">
              <a:extLst>
                <a:ext uri="{FF2B5EF4-FFF2-40B4-BE49-F238E27FC236}">
                  <a16:creationId xmlns:a16="http://schemas.microsoft.com/office/drawing/2014/main" id="{08F3221C-607C-C99C-9A6D-B66000C68ECC}"/>
                </a:ext>
              </a:extLst>
            </p:cNvPr>
            <p:cNvSpPr/>
            <p:nvPr/>
          </p:nvSpPr>
          <p:spPr>
            <a:xfrm>
              <a:off x="2817943" y="171558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6237;p59">
              <a:extLst>
                <a:ext uri="{FF2B5EF4-FFF2-40B4-BE49-F238E27FC236}">
                  <a16:creationId xmlns:a16="http://schemas.microsoft.com/office/drawing/2014/main" id="{0AD5AF63-97AA-515D-D8ED-242762B25C89}"/>
                </a:ext>
              </a:extLst>
            </p:cNvPr>
            <p:cNvSpPr/>
            <p:nvPr/>
          </p:nvSpPr>
          <p:spPr>
            <a:xfrm>
              <a:off x="2901594" y="1637965"/>
              <a:ext cx="5540" cy="10943"/>
            </a:xfrm>
            <a:custGeom>
              <a:avLst/>
              <a:gdLst/>
              <a:ahLst/>
              <a:cxnLst/>
              <a:rect l="l" t="t" r="r" b="b"/>
              <a:pathLst>
                <a:path w="408" h="806" extrusionOk="0">
                  <a:moveTo>
                    <a:pt x="407" y="1"/>
                  </a:moveTo>
                  <a:lnTo>
                    <a:pt x="1" y="80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6238;p59">
              <a:extLst>
                <a:ext uri="{FF2B5EF4-FFF2-40B4-BE49-F238E27FC236}">
                  <a16:creationId xmlns:a16="http://schemas.microsoft.com/office/drawing/2014/main" id="{B7C1ADD3-E679-0CB1-5D83-09C7D9554029}"/>
                </a:ext>
              </a:extLst>
            </p:cNvPr>
            <p:cNvSpPr/>
            <p:nvPr/>
          </p:nvSpPr>
          <p:spPr>
            <a:xfrm>
              <a:off x="2921988" y="1656213"/>
              <a:ext cx="774" cy="774"/>
            </a:xfrm>
            <a:custGeom>
              <a:avLst/>
              <a:gdLst/>
              <a:ahLst/>
              <a:cxnLst/>
              <a:rect l="l" t="t" r="r" b="b"/>
              <a:pathLst>
                <a:path w="57" h="57" extrusionOk="0">
                  <a:moveTo>
                    <a:pt x="1" y="1"/>
                  </a:moveTo>
                  <a:cubicBezTo>
                    <a:pt x="15" y="18"/>
                    <a:pt x="36" y="36"/>
                    <a:pt x="57" y="57"/>
                  </a:cubicBezTo>
                  <a:cubicBezTo>
                    <a:pt x="36" y="36"/>
                    <a:pt x="18" y="1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6239;p59">
              <a:extLst>
                <a:ext uri="{FF2B5EF4-FFF2-40B4-BE49-F238E27FC236}">
                  <a16:creationId xmlns:a16="http://schemas.microsoft.com/office/drawing/2014/main" id="{8137163C-7AAB-A1C0-95C7-F7C3EEA38E53}"/>
                </a:ext>
              </a:extLst>
            </p:cNvPr>
            <p:cNvSpPr/>
            <p:nvPr/>
          </p:nvSpPr>
          <p:spPr>
            <a:xfrm>
              <a:off x="2803687" y="1710645"/>
              <a:ext cx="679" cy="394"/>
            </a:xfrm>
            <a:custGeom>
              <a:avLst/>
              <a:gdLst/>
              <a:ahLst/>
              <a:cxnLst/>
              <a:rect l="l" t="t" r="r" b="b"/>
              <a:pathLst>
                <a:path w="50" h="29" extrusionOk="0">
                  <a:moveTo>
                    <a:pt x="0" y="0"/>
                  </a:moveTo>
                  <a:lnTo>
                    <a:pt x="49"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6240;p59">
              <a:extLst>
                <a:ext uri="{FF2B5EF4-FFF2-40B4-BE49-F238E27FC236}">
                  <a16:creationId xmlns:a16="http://schemas.microsoft.com/office/drawing/2014/main" id="{969B34B7-C4E1-BC2A-EEDD-84D29EE61D8B}"/>
                </a:ext>
              </a:extLst>
            </p:cNvPr>
            <p:cNvSpPr/>
            <p:nvPr/>
          </p:nvSpPr>
          <p:spPr>
            <a:xfrm>
              <a:off x="2598395" y="1730373"/>
              <a:ext cx="54" cy="244"/>
            </a:xfrm>
            <a:custGeom>
              <a:avLst/>
              <a:gdLst/>
              <a:ahLst/>
              <a:cxnLst/>
              <a:rect l="l" t="t" r="r" b="b"/>
              <a:pathLst>
                <a:path w="4" h="18" extrusionOk="0">
                  <a:moveTo>
                    <a:pt x="4" y="0"/>
                  </a:moveTo>
                  <a:lnTo>
                    <a:pt x="4" y="0"/>
                  </a:lnTo>
                  <a:cubicBezTo>
                    <a:pt x="4" y="7"/>
                    <a:pt x="0" y="11"/>
                    <a:pt x="0" y="18"/>
                  </a:cubicBezTo>
                  <a:cubicBezTo>
                    <a:pt x="4" y="11"/>
                    <a:pt x="4"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6241;p59">
              <a:extLst>
                <a:ext uri="{FF2B5EF4-FFF2-40B4-BE49-F238E27FC236}">
                  <a16:creationId xmlns:a16="http://schemas.microsoft.com/office/drawing/2014/main" id="{D220057D-D447-95D7-A874-A06D4E62B75B}"/>
                </a:ext>
              </a:extLst>
            </p:cNvPr>
            <p:cNvSpPr/>
            <p:nvPr/>
          </p:nvSpPr>
          <p:spPr>
            <a:xfrm>
              <a:off x="2598531" y="1729463"/>
              <a:ext cx="14" cy="109"/>
            </a:xfrm>
            <a:custGeom>
              <a:avLst/>
              <a:gdLst/>
              <a:ahLst/>
              <a:cxnLst/>
              <a:rect l="l" t="t" r="r" b="b"/>
              <a:pathLst>
                <a:path w="1" h="8" extrusionOk="0">
                  <a:moveTo>
                    <a:pt x="1" y="1"/>
                  </a:moveTo>
                  <a:lnTo>
                    <a:pt x="1" y="8"/>
                  </a:lnTo>
                  <a:cubicBezTo>
                    <a:pt x="1" y="8"/>
                    <a:pt x="1"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6242;p59">
              <a:extLst>
                <a:ext uri="{FF2B5EF4-FFF2-40B4-BE49-F238E27FC236}">
                  <a16:creationId xmlns:a16="http://schemas.microsoft.com/office/drawing/2014/main" id="{67FBDB63-E14B-C89E-3A54-BA01B1B523A4}"/>
                </a:ext>
              </a:extLst>
            </p:cNvPr>
            <p:cNvSpPr/>
            <p:nvPr/>
          </p:nvSpPr>
          <p:spPr>
            <a:xfrm>
              <a:off x="2609176" y="1723815"/>
              <a:ext cx="1113" cy="679"/>
            </a:xfrm>
            <a:custGeom>
              <a:avLst/>
              <a:gdLst/>
              <a:ahLst/>
              <a:cxnLst/>
              <a:rect l="l" t="t" r="r" b="b"/>
              <a:pathLst>
                <a:path w="82" h="50" extrusionOk="0">
                  <a:moveTo>
                    <a:pt x="81" y="49"/>
                  </a:moveTo>
                  <a:cubicBezTo>
                    <a:pt x="57" y="32"/>
                    <a:pt x="29" y="14"/>
                    <a:pt x="1" y="0"/>
                  </a:cubicBezTo>
                  <a:cubicBezTo>
                    <a:pt x="29" y="14"/>
                    <a:pt x="57" y="32"/>
                    <a:pt x="81" y="4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6243;p59">
              <a:extLst>
                <a:ext uri="{FF2B5EF4-FFF2-40B4-BE49-F238E27FC236}">
                  <a16:creationId xmlns:a16="http://schemas.microsoft.com/office/drawing/2014/main" id="{119307F4-BBD0-36E7-5F7E-EC5B7CDEEC3F}"/>
                </a:ext>
              </a:extLst>
            </p:cNvPr>
            <p:cNvSpPr/>
            <p:nvPr/>
          </p:nvSpPr>
          <p:spPr>
            <a:xfrm>
              <a:off x="2597825" y="1732030"/>
              <a:ext cx="109" cy="258"/>
            </a:xfrm>
            <a:custGeom>
              <a:avLst/>
              <a:gdLst/>
              <a:ahLst/>
              <a:cxnLst/>
              <a:rect l="l" t="t" r="r" b="b"/>
              <a:pathLst>
                <a:path w="8" h="19" extrusionOk="0">
                  <a:moveTo>
                    <a:pt x="7"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6244;p59">
              <a:extLst>
                <a:ext uri="{FF2B5EF4-FFF2-40B4-BE49-F238E27FC236}">
                  <a16:creationId xmlns:a16="http://schemas.microsoft.com/office/drawing/2014/main" id="{A10F8AE0-170A-D1AB-3D18-ABFB4D554169}"/>
                </a:ext>
              </a:extLst>
            </p:cNvPr>
            <p:cNvSpPr/>
            <p:nvPr/>
          </p:nvSpPr>
          <p:spPr>
            <a:xfrm>
              <a:off x="2643975" y="1710455"/>
              <a:ext cx="14" cy="14"/>
            </a:xfrm>
            <a:custGeom>
              <a:avLst/>
              <a:gdLst/>
              <a:ahLst/>
              <a:cxnLst/>
              <a:rect l="l" t="t" r="r" b="b"/>
              <a:pathLst>
                <a:path w="1" h="1" extrusionOk="0">
                  <a:moveTo>
                    <a:pt x="0"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6245;p59">
              <a:extLst>
                <a:ext uri="{FF2B5EF4-FFF2-40B4-BE49-F238E27FC236}">
                  <a16:creationId xmlns:a16="http://schemas.microsoft.com/office/drawing/2014/main" id="{2069E3F4-FFCB-1366-16C4-B888CCDF8D26}"/>
                </a:ext>
              </a:extLst>
            </p:cNvPr>
            <p:cNvSpPr/>
            <p:nvPr/>
          </p:nvSpPr>
          <p:spPr>
            <a:xfrm>
              <a:off x="2598490" y="1729898"/>
              <a:ext cx="14" cy="204"/>
            </a:xfrm>
            <a:custGeom>
              <a:avLst/>
              <a:gdLst/>
              <a:ahLst/>
              <a:cxnLst/>
              <a:rect l="l" t="t" r="r" b="b"/>
              <a:pathLst>
                <a:path w="1" h="15" extrusionOk="0">
                  <a:moveTo>
                    <a:pt x="0" y="0"/>
                  </a:moveTo>
                  <a:lnTo>
                    <a:pt x="0" y="14"/>
                  </a:lnTo>
                  <a:cubicBezTo>
                    <a:pt x="0" y="11"/>
                    <a:pt x="0" y="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6246;p59">
              <a:extLst>
                <a:ext uri="{FF2B5EF4-FFF2-40B4-BE49-F238E27FC236}">
                  <a16:creationId xmlns:a16="http://schemas.microsoft.com/office/drawing/2014/main" id="{8C95B3DE-E5E8-995D-DFEB-6FA137667C0E}"/>
                </a:ext>
              </a:extLst>
            </p:cNvPr>
            <p:cNvSpPr/>
            <p:nvPr/>
          </p:nvSpPr>
          <p:spPr>
            <a:xfrm>
              <a:off x="2598056" y="1731459"/>
              <a:ext cx="109" cy="299"/>
            </a:xfrm>
            <a:custGeom>
              <a:avLst/>
              <a:gdLst/>
              <a:ahLst/>
              <a:cxnLst/>
              <a:rect l="l" t="t" r="r" b="b"/>
              <a:pathLst>
                <a:path w="8" h="22" extrusionOk="0">
                  <a:moveTo>
                    <a:pt x="8" y="1"/>
                  </a:moveTo>
                  <a:lnTo>
                    <a:pt x="8" y="1"/>
                  </a:lnTo>
                  <a:cubicBezTo>
                    <a:pt x="4" y="8"/>
                    <a:pt x="4" y="15"/>
                    <a:pt x="1" y="22"/>
                  </a:cubicBezTo>
                  <a:cubicBezTo>
                    <a:pt x="4" y="15"/>
                    <a:pt x="8" y="8"/>
                    <a:pt x="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6247;p59">
              <a:extLst>
                <a:ext uri="{FF2B5EF4-FFF2-40B4-BE49-F238E27FC236}">
                  <a16:creationId xmlns:a16="http://schemas.microsoft.com/office/drawing/2014/main" id="{92B4D02A-E3C1-14CE-F281-61829978B675}"/>
                </a:ext>
              </a:extLst>
            </p:cNvPr>
            <p:cNvSpPr/>
            <p:nvPr/>
          </p:nvSpPr>
          <p:spPr>
            <a:xfrm>
              <a:off x="2598246" y="1730943"/>
              <a:ext cx="109" cy="244"/>
            </a:xfrm>
            <a:custGeom>
              <a:avLst/>
              <a:gdLst/>
              <a:ahLst/>
              <a:cxnLst/>
              <a:rect l="l" t="t" r="r" b="b"/>
              <a:pathLst>
                <a:path w="8" h="18" extrusionOk="0">
                  <a:moveTo>
                    <a:pt x="8" y="0"/>
                  </a:moveTo>
                  <a:lnTo>
                    <a:pt x="8" y="0"/>
                  </a:lnTo>
                  <a:cubicBezTo>
                    <a:pt x="4" y="4"/>
                    <a:pt x="4" y="11"/>
                    <a:pt x="1" y="18"/>
                  </a:cubicBezTo>
                  <a:cubicBezTo>
                    <a:pt x="4" y="11"/>
                    <a:pt x="8" y="4"/>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6248;p59">
              <a:extLst>
                <a:ext uri="{FF2B5EF4-FFF2-40B4-BE49-F238E27FC236}">
                  <a16:creationId xmlns:a16="http://schemas.microsoft.com/office/drawing/2014/main" id="{D07DCF3C-40A2-59AA-BE3A-627723E3321E}"/>
                </a:ext>
              </a:extLst>
            </p:cNvPr>
            <p:cNvSpPr/>
            <p:nvPr/>
          </p:nvSpPr>
          <p:spPr>
            <a:xfrm>
              <a:off x="2597485" y="1732600"/>
              <a:ext cx="163" cy="258"/>
            </a:xfrm>
            <a:custGeom>
              <a:avLst/>
              <a:gdLst/>
              <a:ahLst/>
              <a:cxnLst/>
              <a:rect l="l" t="t" r="r" b="b"/>
              <a:pathLst>
                <a:path w="12" h="19" extrusionOk="0">
                  <a:moveTo>
                    <a:pt x="11" y="1"/>
                  </a:moveTo>
                  <a:cubicBezTo>
                    <a:pt x="8" y="8"/>
                    <a:pt x="4" y="15"/>
                    <a:pt x="1" y="18"/>
                  </a:cubicBezTo>
                  <a:cubicBezTo>
                    <a:pt x="4" y="15"/>
                    <a:pt x="8" y="8"/>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6249;p59">
              <a:extLst>
                <a:ext uri="{FF2B5EF4-FFF2-40B4-BE49-F238E27FC236}">
                  <a16:creationId xmlns:a16="http://schemas.microsoft.com/office/drawing/2014/main" id="{48F6AF97-4CA1-7AA7-75A8-D2A1AF78D7FF}"/>
                </a:ext>
              </a:extLst>
            </p:cNvPr>
            <p:cNvSpPr/>
            <p:nvPr/>
          </p:nvSpPr>
          <p:spPr>
            <a:xfrm>
              <a:off x="2645156" y="1707604"/>
              <a:ext cx="14" cy="434"/>
            </a:xfrm>
            <a:custGeom>
              <a:avLst/>
              <a:gdLst/>
              <a:ahLst/>
              <a:cxnLst/>
              <a:rect l="l" t="t" r="r" b="b"/>
              <a:pathLst>
                <a:path w="1" h="32" extrusionOk="0">
                  <a:moveTo>
                    <a:pt x="1" y="32"/>
                  </a:moveTo>
                  <a:lnTo>
                    <a:pt x="1" y="0"/>
                  </a:lnTo>
                  <a:lnTo>
                    <a:pt x="1" y="0"/>
                  </a:lnTo>
                  <a:lnTo>
                    <a:pt x="1"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6250;p59">
              <a:extLst>
                <a:ext uri="{FF2B5EF4-FFF2-40B4-BE49-F238E27FC236}">
                  <a16:creationId xmlns:a16="http://schemas.microsoft.com/office/drawing/2014/main" id="{153A82C2-AB06-E335-D543-EC9E5E21C3B5}"/>
                </a:ext>
              </a:extLst>
            </p:cNvPr>
            <p:cNvSpPr/>
            <p:nvPr/>
          </p:nvSpPr>
          <p:spPr>
            <a:xfrm>
              <a:off x="2625441" y="1716633"/>
              <a:ext cx="6612" cy="4141"/>
            </a:xfrm>
            <a:custGeom>
              <a:avLst/>
              <a:gdLst/>
              <a:ahLst/>
              <a:cxnLst/>
              <a:rect l="l" t="t" r="r" b="b"/>
              <a:pathLst>
                <a:path w="487" h="305" extrusionOk="0">
                  <a:moveTo>
                    <a:pt x="0" y="280"/>
                  </a:moveTo>
                  <a:cubicBezTo>
                    <a:pt x="298" y="305"/>
                    <a:pt x="420" y="133"/>
                    <a:pt x="487" y="0"/>
                  </a:cubicBezTo>
                  <a:cubicBezTo>
                    <a:pt x="420" y="133"/>
                    <a:pt x="298" y="305"/>
                    <a:pt x="0" y="28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6251;p59">
              <a:extLst>
                <a:ext uri="{FF2B5EF4-FFF2-40B4-BE49-F238E27FC236}">
                  <a16:creationId xmlns:a16="http://schemas.microsoft.com/office/drawing/2014/main" id="{8373E31E-03EF-9189-812A-A48B33FA23CD}"/>
                </a:ext>
              </a:extLst>
            </p:cNvPr>
            <p:cNvSpPr/>
            <p:nvPr/>
          </p:nvSpPr>
          <p:spPr>
            <a:xfrm>
              <a:off x="2627437" y="1766639"/>
              <a:ext cx="109" cy="109"/>
            </a:xfrm>
            <a:custGeom>
              <a:avLst/>
              <a:gdLst/>
              <a:ahLst/>
              <a:cxnLst/>
              <a:rect l="l" t="t" r="r" b="b"/>
              <a:pathLst>
                <a:path w="8" h="8" extrusionOk="0">
                  <a:moveTo>
                    <a:pt x="0" y="7"/>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6252;p59">
              <a:extLst>
                <a:ext uri="{FF2B5EF4-FFF2-40B4-BE49-F238E27FC236}">
                  <a16:creationId xmlns:a16="http://schemas.microsoft.com/office/drawing/2014/main" id="{2E482705-B04D-CB69-1B6C-5FC1A9462852}"/>
                </a:ext>
              </a:extLst>
            </p:cNvPr>
            <p:cNvSpPr/>
            <p:nvPr/>
          </p:nvSpPr>
          <p:spPr>
            <a:xfrm>
              <a:off x="2629094" y="176525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6253;p59">
              <a:extLst>
                <a:ext uri="{FF2B5EF4-FFF2-40B4-BE49-F238E27FC236}">
                  <a16:creationId xmlns:a16="http://schemas.microsoft.com/office/drawing/2014/main" id="{1F610866-E3AB-C742-A03D-6A81C910D490}"/>
                </a:ext>
              </a:extLst>
            </p:cNvPr>
            <p:cNvSpPr/>
            <p:nvPr/>
          </p:nvSpPr>
          <p:spPr>
            <a:xfrm>
              <a:off x="2635896" y="1762742"/>
              <a:ext cx="7658" cy="4576"/>
            </a:xfrm>
            <a:custGeom>
              <a:avLst/>
              <a:gdLst/>
              <a:ahLst/>
              <a:cxnLst/>
              <a:rect l="l" t="t" r="r" b="b"/>
              <a:pathLst>
                <a:path w="564" h="337" extrusionOk="0">
                  <a:moveTo>
                    <a:pt x="0" y="0"/>
                  </a:moveTo>
                  <a:lnTo>
                    <a:pt x="0" y="0"/>
                  </a:lnTo>
                  <a:cubicBezTo>
                    <a:pt x="158" y="11"/>
                    <a:pt x="410" y="175"/>
                    <a:pt x="564" y="336"/>
                  </a:cubicBezTo>
                  <a:cubicBezTo>
                    <a:pt x="410" y="175"/>
                    <a:pt x="158"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6254;p59">
              <a:extLst>
                <a:ext uri="{FF2B5EF4-FFF2-40B4-BE49-F238E27FC236}">
                  <a16:creationId xmlns:a16="http://schemas.microsoft.com/office/drawing/2014/main" id="{A1903615-47DA-B37C-C781-BEDBB27C31F8}"/>
                </a:ext>
              </a:extLst>
            </p:cNvPr>
            <p:cNvSpPr/>
            <p:nvPr/>
          </p:nvSpPr>
          <p:spPr>
            <a:xfrm>
              <a:off x="2634701" y="176283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6255;p59">
              <a:extLst>
                <a:ext uri="{FF2B5EF4-FFF2-40B4-BE49-F238E27FC236}">
                  <a16:creationId xmlns:a16="http://schemas.microsoft.com/office/drawing/2014/main" id="{CEC48C3F-2D1C-DC98-E68E-2CE770A3E9DD}"/>
                </a:ext>
              </a:extLst>
            </p:cNvPr>
            <p:cNvSpPr/>
            <p:nvPr/>
          </p:nvSpPr>
          <p:spPr>
            <a:xfrm>
              <a:off x="2634701" y="1780759"/>
              <a:ext cx="679" cy="54"/>
            </a:xfrm>
            <a:custGeom>
              <a:avLst/>
              <a:gdLst/>
              <a:ahLst/>
              <a:cxnLst/>
              <a:rect l="l" t="t" r="r" b="b"/>
              <a:pathLst>
                <a:path w="50" h="4" extrusionOk="0">
                  <a:moveTo>
                    <a:pt x="50"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6256;p59">
              <a:extLst>
                <a:ext uri="{FF2B5EF4-FFF2-40B4-BE49-F238E27FC236}">
                  <a16:creationId xmlns:a16="http://schemas.microsoft.com/office/drawing/2014/main" id="{DC64C3C0-3C3D-4B2E-CABB-4D92B4A01261}"/>
                </a:ext>
              </a:extLst>
            </p:cNvPr>
            <p:cNvSpPr/>
            <p:nvPr/>
          </p:nvSpPr>
          <p:spPr>
            <a:xfrm>
              <a:off x="2644925" y="1769055"/>
              <a:ext cx="530" cy="1969"/>
            </a:xfrm>
            <a:custGeom>
              <a:avLst/>
              <a:gdLst/>
              <a:ahLst/>
              <a:cxnLst/>
              <a:rect l="l" t="t" r="r" b="b"/>
              <a:pathLst>
                <a:path w="39" h="145" extrusionOk="0">
                  <a:moveTo>
                    <a:pt x="25" y="144"/>
                  </a:moveTo>
                  <a:cubicBezTo>
                    <a:pt x="39" y="95"/>
                    <a:pt x="28" y="43"/>
                    <a:pt x="0" y="1"/>
                  </a:cubicBezTo>
                  <a:cubicBezTo>
                    <a:pt x="28" y="43"/>
                    <a:pt x="39" y="95"/>
                    <a:pt x="25" y="14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6257;p59">
              <a:extLst>
                <a:ext uri="{FF2B5EF4-FFF2-40B4-BE49-F238E27FC236}">
                  <a16:creationId xmlns:a16="http://schemas.microsoft.com/office/drawing/2014/main" id="{C9BB7397-3ED5-72C6-CD69-9C82084798BA}"/>
                </a:ext>
              </a:extLst>
            </p:cNvPr>
            <p:cNvSpPr/>
            <p:nvPr/>
          </p:nvSpPr>
          <p:spPr>
            <a:xfrm>
              <a:off x="2635421" y="1780705"/>
              <a:ext cx="625" cy="68"/>
            </a:xfrm>
            <a:custGeom>
              <a:avLst/>
              <a:gdLst/>
              <a:ahLst/>
              <a:cxnLst/>
              <a:rect l="l" t="t" r="r" b="b"/>
              <a:pathLst>
                <a:path w="46" h="5" extrusionOk="0">
                  <a:moveTo>
                    <a:pt x="46"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6258;p59">
              <a:extLst>
                <a:ext uri="{FF2B5EF4-FFF2-40B4-BE49-F238E27FC236}">
                  <a16:creationId xmlns:a16="http://schemas.microsoft.com/office/drawing/2014/main" id="{3B24767B-EA6C-7FDC-7475-A03137A052D6}"/>
                </a:ext>
              </a:extLst>
            </p:cNvPr>
            <p:cNvSpPr/>
            <p:nvPr/>
          </p:nvSpPr>
          <p:spPr>
            <a:xfrm>
              <a:off x="2636127" y="1780610"/>
              <a:ext cx="543" cy="68"/>
            </a:xfrm>
            <a:custGeom>
              <a:avLst/>
              <a:gdLst/>
              <a:ahLst/>
              <a:cxnLst/>
              <a:rect l="l" t="t" r="r" b="b"/>
              <a:pathLst>
                <a:path w="40" h="5" extrusionOk="0">
                  <a:moveTo>
                    <a:pt x="39"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6259;p59">
              <a:extLst>
                <a:ext uri="{FF2B5EF4-FFF2-40B4-BE49-F238E27FC236}">
                  <a16:creationId xmlns:a16="http://schemas.microsoft.com/office/drawing/2014/main" id="{B601225A-3195-0CB4-98C2-9ADFD92201A2}"/>
                </a:ext>
              </a:extLst>
            </p:cNvPr>
            <p:cNvSpPr/>
            <p:nvPr/>
          </p:nvSpPr>
          <p:spPr>
            <a:xfrm>
              <a:off x="2635272" y="176274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6260;p59">
              <a:extLst>
                <a:ext uri="{FF2B5EF4-FFF2-40B4-BE49-F238E27FC236}">
                  <a16:creationId xmlns:a16="http://schemas.microsoft.com/office/drawing/2014/main" id="{3EDA549A-1A70-1F7D-81B6-4A99F6D51BB4}"/>
                </a:ext>
              </a:extLst>
            </p:cNvPr>
            <p:cNvSpPr/>
            <p:nvPr/>
          </p:nvSpPr>
          <p:spPr>
            <a:xfrm>
              <a:off x="2636751" y="1780474"/>
              <a:ext cx="489" cy="109"/>
            </a:xfrm>
            <a:custGeom>
              <a:avLst/>
              <a:gdLst/>
              <a:ahLst/>
              <a:cxnLst/>
              <a:rect l="l" t="t" r="r" b="b"/>
              <a:pathLst>
                <a:path w="36" h="8" extrusionOk="0">
                  <a:moveTo>
                    <a:pt x="35"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6261;p59">
              <a:extLst>
                <a:ext uri="{FF2B5EF4-FFF2-40B4-BE49-F238E27FC236}">
                  <a16:creationId xmlns:a16="http://schemas.microsoft.com/office/drawing/2014/main" id="{0E891A16-B1A4-CB91-3A72-92A8F79F90FD}"/>
                </a:ext>
              </a:extLst>
            </p:cNvPr>
            <p:cNvSpPr/>
            <p:nvPr/>
          </p:nvSpPr>
          <p:spPr>
            <a:xfrm>
              <a:off x="2963060" y="1726992"/>
              <a:ext cx="109" cy="204"/>
            </a:xfrm>
            <a:custGeom>
              <a:avLst/>
              <a:gdLst/>
              <a:ahLst/>
              <a:cxnLst/>
              <a:rect l="l" t="t" r="r" b="b"/>
              <a:pathLst>
                <a:path w="8" h="15" extrusionOk="0">
                  <a:moveTo>
                    <a:pt x="8"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6262;p59">
              <a:extLst>
                <a:ext uri="{FF2B5EF4-FFF2-40B4-BE49-F238E27FC236}">
                  <a16:creationId xmlns:a16="http://schemas.microsoft.com/office/drawing/2014/main" id="{97E365F5-495A-9576-7881-AA79FDA050AA}"/>
                </a:ext>
              </a:extLst>
            </p:cNvPr>
            <p:cNvSpPr/>
            <p:nvPr/>
          </p:nvSpPr>
          <p:spPr>
            <a:xfrm>
              <a:off x="2962449" y="1728038"/>
              <a:ext cx="149" cy="258"/>
            </a:xfrm>
            <a:custGeom>
              <a:avLst/>
              <a:gdLst/>
              <a:ahLst/>
              <a:cxnLst/>
              <a:rect l="l" t="t" r="r" b="b"/>
              <a:pathLst>
                <a:path w="11" h="19" extrusionOk="0">
                  <a:moveTo>
                    <a:pt x="11"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6263;p59">
              <a:extLst>
                <a:ext uri="{FF2B5EF4-FFF2-40B4-BE49-F238E27FC236}">
                  <a16:creationId xmlns:a16="http://schemas.microsoft.com/office/drawing/2014/main" id="{067C338A-57B5-08AE-5094-8D1AE2C048E6}"/>
                </a:ext>
              </a:extLst>
            </p:cNvPr>
            <p:cNvSpPr/>
            <p:nvPr/>
          </p:nvSpPr>
          <p:spPr>
            <a:xfrm>
              <a:off x="3013201" y="1703272"/>
              <a:ext cx="299" cy="109"/>
            </a:xfrm>
            <a:custGeom>
              <a:avLst/>
              <a:gdLst/>
              <a:ahLst/>
              <a:cxnLst/>
              <a:rect l="l" t="t" r="r" b="b"/>
              <a:pathLst>
                <a:path w="22" h="8" extrusionOk="0">
                  <a:moveTo>
                    <a:pt x="22"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6264;p59">
              <a:extLst>
                <a:ext uri="{FF2B5EF4-FFF2-40B4-BE49-F238E27FC236}">
                  <a16:creationId xmlns:a16="http://schemas.microsoft.com/office/drawing/2014/main" id="{6A29D6AB-19D3-FF11-9C10-A1B632E5528A}"/>
                </a:ext>
              </a:extLst>
            </p:cNvPr>
            <p:cNvSpPr/>
            <p:nvPr/>
          </p:nvSpPr>
          <p:spPr>
            <a:xfrm>
              <a:off x="2963684" y="1726286"/>
              <a:ext cx="109" cy="149"/>
            </a:xfrm>
            <a:custGeom>
              <a:avLst/>
              <a:gdLst/>
              <a:ahLst/>
              <a:cxnLst/>
              <a:rect l="l" t="t" r="r" b="b"/>
              <a:pathLst>
                <a:path w="8" h="11" extrusionOk="0">
                  <a:moveTo>
                    <a:pt x="0" y="11"/>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6265;p59">
              <a:extLst>
                <a:ext uri="{FF2B5EF4-FFF2-40B4-BE49-F238E27FC236}">
                  <a16:creationId xmlns:a16="http://schemas.microsoft.com/office/drawing/2014/main" id="{58BAB04E-00F3-1BE6-5A45-9B1599BD4A81}"/>
                </a:ext>
              </a:extLst>
            </p:cNvPr>
            <p:cNvSpPr/>
            <p:nvPr/>
          </p:nvSpPr>
          <p:spPr>
            <a:xfrm>
              <a:off x="2962204" y="1728662"/>
              <a:ext cx="109" cy="244"/>
            </a:xfrm>
            <a:custGeom>
              <a:avLst/>
              <a:gdLst/>
              <a:ahLst/>
              <a:cxnLst/>
              <a:rect l="l" t="t" r="r" b="b"/>
              <a:pathLst>
                <a:path w="8" h="18" extrusionOk="0">
                  <a:moveTo>
                    <a:pt x="8" y="0"/>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6266;p59">
              <a:extLst>
                <a:ext uri="{FF2B5EF4-FFF2-40B4-BE49-F238E27FC236}">
                  <a16:creationId xmlns:a16="http://schemas.microsoft.com/office/drawing/2014/main" id="{E4657168-FFCC-1B10-6DB0-6AD015A4E4B0}"/>
                </a:ext>
              </a:extLst>
            </p:cNvPr>
            <p:cNvSpPr/>
            <p:nvPr/>
          </p:nvSpPr>
          <p:spPr>
            <a:xfrm>
              <a:off x="2962774" y="1727468"/>
              <a:ext cx="109" cy="258"/>
            </a:xfrm>
            <a:custGeom>
              <a:avLst/>
              <a:gdLst/>
              <a:ahLst/>
              <a:cxnLst/>
              <a:rect l="l" t="t" r="r" b="b"/>
              <a:pathLst>
                <a:path w="8" h="19" extrusionOk="0">
                  <a:moveTo>
                    <a:pt x="8" y="1"/>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6267;p59">
              <a:extLst>
                <a:ext uri="{FF2B5EF4-FFF2-40B4-BE49-F238E27FC236}">
                  <a16:creationId xmlns:a16="http://schemas.microsoft.com/office/drawing/2014/main" id="{F7244B2B-C2C0-E5D7-701F-4A6729E5D8B0}"/>
                </a:ext>
              </a:extLst>
            </p:cNvPr>
            <p:cNvSpPr/>
            <p:nvPr/>
          </p:nvSpPr>
          <p:spPr>
            <a:xfrm>
              <a:off x="3012536" y="1703177"/>
              <a:ext cx="258" cy="68"/>
            </a:xfrm>
            <a:custGeom>
              <a:avLst/>
              <a:gdLst/>
              <a:ahLst/>
              <a:cxnLst/>
              <a:rect l="l" t="t" r="r" b="b"/>
              <a:pathLst>
                <a:path w="19" h="5" extrusionOk="0">
                  <a:moveTo>
                    <a:pt x="18"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6268;p59">
              <a:extLst>
                <a:ext uri="{FF2B5EF4-FFF2-40B4-BE49-F238E27FC236}">
                  <a16:creationId xmlns:a16="http://schemas.microsoft.com/office/drawing/2014/main" id="{85CB6038-B3DB-F15C-F987-F7AC96A82C0F}"/>
                </a:ext>
              </a:extLst>
            </p:cNvPr>
            <p:cNvSpPr/>
            <p:nvPr/>
          </p:nvSpPr>
          <p:spPr>
            <a:xfrm>
              <a:off x="2963345" y="1726612"/>
              <a:ext cx="163" cy="163"/>
            </a:xfrm>
            <a:custGeom>
              <a:avLst/>
              <a:gdLst/>
              <a:ahLst/>
              <a:cxnLst/>
              <a:rect l="l" t="t" r="r" b="b"/>
              <a:pathLst>
                <a:path w="12" h="12" extrusionOk="0">
                  <a:moveTo>
                    <a:pt x="11"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6269;p59">
              <a:extLst>
                <a:ext uri="{FF2B5EF4-FFF2-40B4-BE49-F238E27FC236}">
                  <a16:creationId xmlns:a16="http://schemas.microsoft.com/office/drawing/2014/main" id="{100BB538-9F8B-B14F-BCEF-27EA7BCA71FD}"/>
                </a:ext>
              </a:extLst>
            </p:cNvPr>
            <p:cNvSpPr/>
            <p:nvPr/>
          </p:nvSpPr>
          <p:spPr>
            <a:xfrm>
              <a:off x="2964010" y="1726042"/>
              <a:ext cx="109" cy="68"/>
            </a:xfrm>
            <a:custGeom>
              <a:avLst/>
              <a:gdLst/>
              <a:ahLst/>
              <a:cxnLst/>
              <a:rect l="l" t="t" r="r" b="b"/>
              <a:pathLst>
                <a:path w="8" h="5" extrusionOk="0">
                  <a:moveTo>
                    <a:pt x="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6270;p59">
              <a:extLst>
                <a:ext uri="{FF2B5EF4-FFF2-40B4-BE49-F238E27FC236}">
                  <a16:creationId xmlns:a16="http://schemas.microsoft.com/office/drawing/2014/main" id="{6CE2F5DF-66CF-AABE-1410-FACCFA7298D9}"/>
                </a:ext>
              </a:extLst>
            </p:cNvPr>
            <p:cNvSpPr/>
            <p:nvPr/>
          </p:nvSpPr>
          <p:spPr>
            <a:xfrm>
              <a:off x="3009685" y="1703082"/>
              <a:ext cx="1344" cy="394"/>
            </a:xfrm>
            <a:custGeom>
              <a:avLst/>
              <a:gdLst/>
              <a:ahLst/>
              <a:cxnLst/>
              <a:rect l="l" t="t" r="r" b="b"/>
              <a:pathLst>
                <a:path w="99" h="29" extrusionOk="0">
                  <a:moveTo>
                    <a:pt x="1" y="1"/>
                  </a:moveTo>
                  <a:cubicBezTo>
                    <a:pt x="32" y="22"/>
                    <a:pt x="67" y="29"/>
                    <a:pt x="99" y="22"/>
                  </a:cubicBezTo>
                  <a:cubicBezTo>
                    <a:pt x="67" y="29"/>
                    <a:pt x="32" y="22"/>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6271;p59">
              <a:extLst>
                <a:ext uri="{FF2B5EF4-FFF2-40B4-BE49-F238E27FC236}">
                  <a16:creationId xmlns:a16="http://schemas.microsoft.com/office/drawing/2014/main" id="{4F65C60E-E21E-ACA8-1A7B-89D495FEEA31}"/>
                </a:ext>
              </a:extLst>
            </p:cNvPr>
            <p:cNvSpPr/>
            <p:nvPr/>
          </p:nvSpPr>
          <p:spPr>
            <a:xfrm>
              <a:off x="3011966" y="170317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6272;p59">
              <a:extLst>
                <a:ext uri="{FF2B5EF4-FFF2-40B4-BE49-F238E27FC236}">
                  <a16:creationId xmlns:a16="http://schemas.microsoft.com/office/drawing/2014/main" id="{E14D39B2-051B-1ED7-27B6-EA0764C6FF6B}"/>
                </a:ext>
              </a:extLst>
            </p:cNvPr>
            <p:cNvSpPr/>
            <p:nvPr/>
          </p:nvSpPr>
          <p:spPr>
            <a:xfrm>
              <a:off x="2991532" y="1712492"/>
              <a:ext cx="353" cy="1398"/>
            </a:xfrm>
            <a:custGeom>
              <a:avLst/>
              <a:gdLst/>
              <a:ahLst/>
              <a:cxnLst/>
              <a:rect l="l" t="t" r="r" b="b"/>
              <a:pathLst>
                <a:path w="26" h="103" extrusionOk="0">
                  <a:moveTo>
                    <a:pt x="25" y="102"/>
                  </a:moveTo>
                  <a:cubicBezTo>
                    <a:pt x="11" y="71"/>
                    <a:pt x="1" y="36"/>
                    <a:pt x="1" y="1"/>
                  </a:cubicBezTo>
                  <a:cubicBezTo>
                    <a:pt x="1" y="36"/>
                    <a:pt x="11" y="71"/>
                    <a:pt x="25" y="10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6273;p59">
              <a:extLst>
                <a:ext uri="{FF2B5EF4-FFF2-40B4-BE49-F238E27FC236}">
                  <a16:creationId xmlns:a16="http://schemas.microsoft.com/office/drawing/2014/main" id="{B3445C58-E996-446C-600A-04B9E91AD5BF}"/>
                </a:ext>
              </a:extLst>
            </p:cNvPr>
            <p:cNvSpPr/>
            <p:nvPr/>
          </p:nvSpPr>
          <p:spPr>
            <a:xfrm>
              <a:off x="3011070" y="1703327"/>
              <a:ext cx="339" cy="54"/>
            </a:xfrm>
            <a:custGeom>
              <a:avLst/>
              <a:gdLst/>
              <a:ahLst/>
              <a:cxnLst/>
              <a:rect l="l" t="t" r="r" b="b"/>
              <a:pathLst>
                <a:path w="25" h="4" extrusionOk="0">
                  <a:moveTo>
                    <a:pt x="25" y="0"/>
                  </a:moveTo>
                  <a:cubicBezTo>
                    <a:pt x="14" y="0"/>
                    <a:pt x="7" y="4"/>
                    <a:pt x="0" y="4"/>
                  </a:cubicBezTo>
                  <a:cubicBezTo>
                    <a:pt x="7" y="4"/>
                    <a:pt x="14" y="0"/>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6274;p59">
              <a:extLst>
                <a:ext uri="{FF2B5EF4-FFF2-40B4-BE49-F238E27FC236}">
                  <a16:creationId xmlns:a16="http://schemas.microsoft.com/office/drawing/2014/main" id="{86A05594-5858-D264-5FC3-97432532ADD2}"/>
                </a:ext>
              </a:extLst>
            </p:cNvPr>
            <p:cNvSpPr/>
            <p:nvPr/>
          </p:nvSpPr>
          <p:spPr>
            <a:xfrm>
              <a:off x="2650343" y="181141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6275;p59">
              <a:extLst>
                <a:ext uri="{FF2B5EF4-FFF2-40B4-BE49-F238E27FC236}">
                  <a16:creationId xmlns:a16="http://schemas.microsoft.com/office/drawing/2014/main" id="{B26B20A0-CB5A-233F-BB19-64016932AC06}"/>
                </a:ext>
              </a:extLst>
            </p:cNvPr>
            <p:cNvSpPr/>
            <p:nvPr/>
          </p:nvSpPr>
          <p:spPr>
            <a:xfrm>
              <a:off x="2650723" y="1811322"/>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6276;p59">
              <a:extLst>
                <a:ext uri="{FF2B5EF4-FFF2-40B4-BE49-F238E27FC236}">
                  <a16:creationId xmlns:a16="http://schemas.microsoft.com/office/drawing/2014/main" id="{CC32B77B-DB45-30DC-2796-4559B36ADE68}"/>
                </a:ext>
              </a:extLst>
            </p:cNvPr>
            <p:cNvSpPr/>
            <p:nvPr/>
          </p:nvSpPr>
          <p:spPr>
            <a:xfrm>
              <a:off x="2698067" y="1830086"/>
              <a:ext cx="299" cy="14"/>
            </a:xfrm>
            <a:custGeom>
              <a:avLst/>
              <a:gdLst/>
              <a:ahLst/>
              <a:cxnLst/>
              <a:rect l="l" t="t" r="r" b="b"/>
              <a:pathLst>
                <a:path w="22" h="1" extrusionOk="0">
                  <a:moveTo>
                    <a:pt x="0" y="1"/>
                  </a:moveTo>
                  <a:lnTo>
                    <a:pt x="2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6277;p59">
              <a:extLst>
                <a:ext uri="{FF2B5EF4-FFF2-40B4-BE49-F238E27FC236}">
                  <a16:creationId xmlns:a16="http://schemas.microsoft.com/office/drawing/2014/main" id="{44E62A6A-E504-CD41-C70C-C26FB46EA185}"/>
                </a:ext>
              </a:extLst>
            </p:cNvPr>
            <p:cNvSpPr/>
            <p:nvPr/>
          </p:nvSpPr>
          <p:spPr>
            <a:xfrm>
              <a:off x="2651008" y="1811227"/>
              <a:ext cx="14" cy="14"/>
            </a:xfrm>
            <a:custGeom>
              <a:avLst/>
              <a:gdLst/>
              <a:ahLst/>
              <a:cxnLst/>
              <a:rect l="l" t="t" r="r" b="b"/>
              <a:pathLst>
                <a:path w="1" h="1" extrusionOk="0">
                  <a:moveTo>
                    <a:pt x="0"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6278;p59">
              <a:extLst>
                <a:ext uri="{FF2B5EF4-FFF2-40B4-BE49-F238E27FC236}">
                  <a16:creationId xmlns:a16="http://schemas.microsoft.com/office/drawing/2014/main" id="{1FF0EB37-DBC6-E5AE-9195-0D05C66E2CB3}"/>
                </a:ext>
              </a:extLst>
            </p:cNvPr>
            <p:cNvSpPr/>
            <p:nvPr/>
          </p:nvSpPr>
          <p:spPr>
            <a:xfrm>
              <a:off x="2651198" y="181113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6279;p59">
              <a:extLst>
                <a:ext uri="{FF2B5EF4-FFF2-40B4-BE49-F238E27FC236}">
                  <a16:creationId xmlns:a16="http://schemas.microsoft.com/office/drawing/2014/main" id="{F59177BE-F0E4-0866-4962-F67925329097}"/>
                </a:ext>
              </a:extLst>
            </p:cNvPr>
            <p:cNvSpPr/>
            <p:nvPr/>
          </p:nvSpPr>
          <p:spPr>
            <a:xfrm>
              <a:off x="2649012" y="181160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6280;p59">
              <a:extLst>
                <a:ext uri="{FF2B5EF4-FFF2-40B4-BE49-F238E27FC236}">
                  <a16:creationId xmlns:a16="http://schemas.microsoft.com/office/drawing/2014/main" id="{CBE56AAE-27CD-447F-8050-6F10425E3ACA}"/>
                </a:ext>
              </a:extLst>
            </p:cNvPr>
            <p:cNvSpPr/>
            <p:nvPr/>
          </p:nvSpPr>
          <p:spPr>
            <a:xfrm>
              <a:off x="2649487" y="1811553"/>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6281;p59">
              <a:extLst>
                <a:ext uri="{FF2B5EF4-FFF2-40B4-BE49-F238E27FC236}">
                  <a16:creationId xmlns:a16="http://schemas.microsoft.com/office/drawing/2014/main" id="{4F6133FA-980F-8B77-79C8-3346C68254D3}"/>
                </a:ext>
              </a:extLst>
            </p:cNvPr>
            <p:cNvSpPr/>
            <p:nvPr/>
          </p:nvSpPr>
          <p:spPr>
            <a:xfrm>
              <a:off x="2649962" y="181145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6282;p59">
              <a:extLst>
                <a:ext uri="{FF2B5EF4-FFF2-40B4-BE49-F238E27FC236}">
                  <a16:creationId xmlns:a16="http://schemas.microsoft.com/office/drawing/2014/main" id="{415CD7FF-96D4-415D-2136-71E002D740BC}"/>
                </a:ext>
              </a:extLst>
            </p:cNvPr>
            <p:cNvSpPr/>
            <p:nvPr/>
          </p:nvSpPr>
          <p:spPr>
            <a:xfrm>
              <a:off x="2787041" y="1879305"/>
              <a:ext cx="2634" cy="421"/>
            </a:xfrm>
            <a:custGeom>
              <a:avLst/>
              <a:gdLst/>
              <a:ahLst/>
              <a:cxnLst/>
              <a:rect l="l" t="t" r="r" b="b"/>
              <a:pathLst>
                <a:path w="194" h="31" extrusionOk="0">
                  <a:moveTo>
                    <a:pt x="119" y="1"/>
                  </a:moveTo>
                  <a:cubicBezTo>
                    <a:pt x="82" y="1"/>
                    <a:pt x="41" y="15"/>
                    <a:pt x="1" y="31"/>
                  </a:cubicBezTo>
                  <a:cubicBezTo>
                    <a:pt x="43" y="15"/>
                    <a:pt x="84" y="1"/>
                    <a:pt x="120" y="1"/>
                  </a:cubicBezTo>
                  <a:lnTo>
                    <a:pt x="120" y="1"/>
                  </a:lnTo>
                  <a:cubicBezTo>
                    <a:pt x="147" y="1"/>
                    <a:pt x="172" y="8"/>
                    <a:pt x="193" y="27"/>
                  </a:cubicBezTo>
                  <a:cubicBezTo>
                    <a:pt x="173" y="8"/>
                    <a:pt x="148" y="1"/>
                    <a:pt x="122" y="1"/>
                  </a:cubicBezTo>
                  <a:cubicBezTo>
                    <a:pt x="121" y="1"/>
                    <a:pt x="121" y="1"/>
                    <a:pt x="120" y="1"/>
                  </a:cubicBezTo>
                  <a:lnTo>
                    <a:pt x="120" y="1"/>
                  </a:lnTo>
                  <a:cubicBezTo>
                    <a:pt x="120" y="1"/>
                    <a:pt x="119" y="1"/>
                    <a:pt x="11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6283;p59">
              <a:extLst>
                <a:ext uri="{FF2B5EF4-FFF2-40B4-BE49-F238E27FC236}">
                  <a16:creationId xmlns:a16="http://schemas.microsoft.com/office/drawing/2014/main" id="{5A0ADFE3-0FFC-7B5B-F65E-31D820BCDA04}"/>
                </a:ext>
              </a:extLst>
            </p:cNvPr>
            <p:cNvSpPr/>
            <p:nvPr/>
          </p:nvSpPr>
          <p:spPr>
            <a:xfrm>
              <a:off x="2774414" y="1867642"/>
              <a:ext cx="3326" cy="1629"/>
            </a:xfrm>
            <a:custGeom>
              <a:avLst/>
              <a:gdLst/>
              <a:ahLst/>
              <a:cxnLst/>
              <a:rect l="l" t="t" r="r" b="b"/>
              <a:pathLst>
                <a:path w="245" h="120" extrusionOk="0">
                  <a:moveTo>
                    <a:pt x="0" y="1"/>
                  </a:moveTo>
                  <a:lnTo>
                    <a:pt x="0" y="1"/>
                  </a:lnTo>
                  <a:cubicBezTo>
                    <a:pt x="115" y="11"/>
                    <a:pt x="199" y="53"/>
                    <a:pt x="245" y="120"/>
                  </a:cubicBezTo>
                  <a:cubicBezTo>
                    <a:pt x="203" y="53"/>
                    <a:pt x="115" y="1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6284;p59">
              <a:extLst>
                <a:ext uri="{FF2B5EF4-FFF2-40B4-BE49-F238E27FC236}">
                  <a16:creationId xmlns:a16="http://schemas.microsoft.com/office/drawing/2014/main" id="{0C683272-0EE9-F808-22DC-A0B5949EF624}"/>
                </a:ext>
              </a:extLst>
            </p:cNvPr>
            <p:cNvSpPr/>
            <p:nvPr/>
          </p:nvSpPr>
          <p:spPr>
            <a:xfrm>
              <a:off x="2764774" y="1848443"/>
              <a:ext cx="5322" cy="8757"/>
            </a:xfrm>
            <a:custGeom>
              <a:avLst/>
              <a:gdLst/>
              <a:ahLst/>
              <a:cxnLst/>
              <a:rect l="l" t="t" r="r" b="b"/>
              <a:pathLst>
                <a:path w="392" h="645" extrusionOk="0">
                  <a:moveTo>
                    <a:pt x="391" y="0"/>
                  </a:moveTo>
                  <a:lnTo>
                    <a:pt x="391" y="0"/>
                  </a:lnTo>
                  <a:cubicBezTo>
                    <a:pt x="171" y="233"/>
                    <a:pt x="0" y="538"/>
                    <a:pt x="0" y="629"/>
                  </a:cubicBezTo>
                  <a:lnTo>
                    <a:pt x="0" y="629"/>
                  </a:lnTo>
                  <a:cubicBezTo>
                    <a:pt x="0" y="538"/>
                    <a:pt x="171" y="237"/>
                    <a:pt x="391" y="0"/>
                  </a:cubicBezTo>
                  <a:close/>
                  <a:moveTo>
                    <a:pt x="0" y="629"/>
                  </a:moveTo>
                  <a:cubicBezTo>
                    <a:pt x="0" y="635"/>
                    <a:pt x="1" y="640"/>
                    <a:pt x="3" y="644"/>
                  </a:cubicBezTo>
                  <a:cubicBezTo>
                    <a:pt x="1" y="640"/>
                    <a:pt x="0" y="635"/>
                    <a:pt x="0" y="6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6285;p59">
              <a:extLst>
                <a:ext uri="{FF2B5EF4-FFF2-40B4-BE49-F238E27FC236}">
                  <a16:creationId xmlns:a16="http://schemas.microsoft.com/office/drawing/2014/main" id="{420101B4-C5DF-71B4-0534-BFC3AF9ADEF8}"/>
                </a:ext>
              </a:extLst>
            </p:cNvPr>
            <p:cNvSpPr/>
            <p:nvPr/>
          </p:nvSpPr>
          <p:spPr>
            <a:xfrm>
              <a:off x="2771603" y="1838694"/>
              <a:ext cx="1765" cy="8051"/>
            </a:xfrm>
            <a:custGeom>
              <a:avLst/>
              <a:gdLst/>
              <a:ahLst/>
              <a:cxnLst/>
              <a:rect l="l" t="t" r="r" b="b"/>
              <a:pathLst>
                <a:path w="130" h="593" extrusionOk="0">
                  <a:moveTo>
                    <a:pt x="0" y="592"/>
                  </a:moveTo>
                  <a:cubicBezTo>
                    <a:pt x="130" y="407"/>
                    <a:pt x="112" y="193"/>
                    <a:pt x="95" y="1"/>
                  </a:cubicBezTo>
                  <a:cubicBezTo>
                    <a:pt x="112" y="193"/>
                    <a:pt x="130" y="407"/>
                    <a:pt x="0" y="59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6286;p59">
              <a:extLst>
                <a:ext uri="{FF2B5EF4-FFF2-40B4-BE49-F238E27FC236}">
                  <a16:creationId xmlns:a16="http://schemas.microsoft.com/office/drawing/2014/main" id="{0A6687F5-3FE0-AC06-D761-71CF18ECD4F5}"/>
                </a:ext>
              </a:extLst>
            </p:cNvPr>
            <p:cNvSpPr/>
            <p:nvPr/>
          </p:nvSpPr>
          <p:spPr>
            <a:xfrm>
              <a:off x="2786661" y="1879766"/>
              <a:ext cx="394" cy="149"/>
            </a:xfrm>
            <a:custGeom>
              <a:avLst/>
              <a:gdLst/>
              <a:ahLst/>
              <a:cxnLst/>
              <a:rect l="l" t="t" r="r" b="b"/>
              <a:pathLst>
                <a:path w="29" h="11" extrusionOk="0">
                  <a:moveTo>
                    <a:pt x="1" y="11"/>
                  </a:moveTo>
                  <a:lnTo>
                    <a:pt x="29"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6287;p59">
              <a:extLst>
                <a:ext uri="{FF2B5EF4-FFF2-40B4-BE49-F238E27FC236}">
                  <a16:creationId xmlns:a16="http://schemas.microsoft.com/office/drawing/2014/main" id="{BF9F9A6D-303F-2837-476E-E354D68AC19A}"/>
                </a:ext>
              </a:extLst>
            </p:cNvPr>
            <p:cNvSpPr/>
            <p:nvPr/>
          </p:nvSpPr>
          <p:spPr>
            <a:xfrm>
              <a:off x="2761230" y="1825999"/>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6288;p59">
              <a:extLst>
                <a:ext uri="{FF2B5EF4-FFF2-40B4-BE49-F238E27FC236}">
                  <a16:creationId xmlns:a16="http://schemas.microsoft.com/office/drawing/2014/main" id="{4947B945-9F1B-901D-B2DF-10BC2972AC47}"/>
                </a:ext>
              </a:extLst>
            </p:cNvPr>
            <p:cNvSpPr/>
            <p:nvPr/>
          </p:nvSpPr>
          <p:spPr>
            <a:xfrm>
              <a:off x="2761474" y="1825864"/>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6289;p59">
              <a:extLst>
                <a:ext uri="{FF2B5EF4-FFF2-40B4-BE49-F238E27FC236}">
                  <a16:creationId xmlns:a16="http://schemas.microsoft.com/office/drawing/2014/main" id="{1A5262D2-C29B-9CB5-B1B1-1C5603E78557}"/>
                </a:ext>
              </a:extLst>
            </p:cNvPr>
            <p:cNvSpPr/>
            <p:nvPr/>
          </p:nvSpPr>
          <p:spPr>
            <a:xfrm>
              <a:off x="2761705" y="1825769"/>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6290;p59">
              <a:extLst>
                <a:ext uri="{FF2B5EF4-FFF2-40B4-BE49-F238E27FC236}">
                  <a16:creationId xmlns:a16="http://schemas.microsoft.com/office/drawing/2014/main" id="{4521B4DD-3EE3-B53D-CA06-D54AC79871E8}"/>
                </a:ext>
              </a:extLst>
            </p:cNvPr>
            <p:cNvSpPr/>
            <p:nvPr/>
          </p:nvSpPr>
          <p:spPr>
            <a:xfrm>
              <a:off x="2760945" y="1826149"/>
              <a:ext cx="68" cy="54"/>
            </a:xfrm>
            <a:custGeom>
              <a:avLst/>
              <a:gdLst/>
              <a:ahLst/>
              <a:cxnLst/>
              <a:rect l="l" t="t" r="r" b="b"/>
              <a:pathLst>
                <a:path w="5" h="4" extrusionOk="0">
                  <a:moveTo>
                    <a:pt x="4" y="0"/>
                  </a:moveTo>
                  <a:lnTo>
                    <a:pt x="1" y="4"/>
                  </a:ln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6291;p59">
              <a:extLst>
                <a:ext uri="{FF2B5EF4-FFF2-40B4-BE49-F238E27FC236}">
                  <a16:creationId xmlns:a16="http://schemas.microsoft.com/office/drawing/2014/main" id="{21D9FE38-8801-D4D9-022B-B1AA8243DF74}"/>
                </a:ext>
              </a:extLst>
            </p:cNvPr>
            <p:cNvSpPr/>
            <p:nvPr/>
          </p:nvSpPr>
          <p:spPr>
            <a:xfrm>
              <a:off x="2704530" y="1833793"/>
              <a:ext cx="54" cy="68"/>
            </a:xfrm>
            <a:custGeom>
              <a:avLst/>
              <a:gdLst/>
              <a:ahLst/>
              <a:cxnLst/>
              <a:rect l="l" t="t" r="r" b="b"/>
              <a:pathLst>
                <a:path w="4" h="5" extrusionOk="0">
                  <a:moveTo>
                    <a:pt x="4" y="1"/>
                  </a:moveTo>
                  <a:lnTo>
                    <a:pt x="0" y="4"/>
                  </a:ln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6292;p59">
              <a:extLst>
                <a:ext uri="{FF2B5EF4-FFF2-40B4-BE49-F238E27FC236}">
                  <a16:creationId xmlns:a16="http://schemas.microsoft.com/office/drawing/2014/main" id="{7348E09B-C857-A2B7-ABD0-2451AEB7B7EE}"/>
                </a:ext>
              </a:extLst>
            </p:cNvPr>
            <p:cNvSpPr/>
            <p:nvPr/>
          </p:nvSpPr>
          <p:spPr>
            <a:xfrm>
              <a:off x="2712894" y="1827004"/>
              <a:ext cx="4766" cy="1724"/>
            </a:xfrm>
            <a:custGeom>
              <a:avLst/>
              <a:gdLst/>
              <a:ahLst/>
              <a:cxnLst/>
              <a:rect l="l" t="t" r="r" b="b"/>
              <a:pathLst>
                <a:path w="351" h="127" extrusionOk="0">
                  <a:moveTo>
                    <a:pt x="1" y="0"/>
                  </a:moveTo>
                  <a:cubicBezTo>
                    <a:pt x="102" y="4"/>
                    <a:pt x="214" y="56"/>
                    <a:pt x="351" y="126"/>
                  </a:cubicBezTo>
                  <a:cubicBezTo>
                    <a:pt x="214" y="56"/>
                    <a:pt x="102"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6293;p59">
              <a:extLst>
                <a:ext uri="{FF2B5EF4-FFF2-40B4-BE49-F238E27FC236}">
                  <a16:creationId xmlns:a16="http://schemas.microsoft.com/office/drawing/2014/main" id="{C4A853D4-C6BE-AEEA-6F95-F9BFC5AC40CF}"/>
                </a:ext>
              </a:extLst>
            </p:cNvPr>
            <p:cNvSpPr/>
            <p:nvPr/>
          </p:nvSpPr>
          <p:spPr>
            <a:xfrm>
              <a:off x="2719126" y="1828946"/>
              <a:ext cx="964" cy="163"/>
            </a:xfrm>
            <a:custGeom>
              <a:avLst/>
              <a:gdLst/>
              <a:ahLst/>
              <a:cxnLst/>
              <a:rect l="l" t="t" r="r" b="b"/>
              <a:pathLst>
                <a:path w="71" h="12" extrusionOk="0">
                  <a:moveTo>
                    <a:pt x="70" y="1"/>
                  </a:moveTo>
                  <a:cubicBezTo>
                    <a:pt x="46" y="4"/>
                    <a:pt x="25" y="8"/>
                    <a:pt x="0" y="11"/>
                  </a:cubicBezTo>
                  <a:cubicBezTo>
                    <a:pt x="25" y="8"/>
                    <a:pt x="46" y="4"/>
                    <a:pt x="7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6294;p59">
              <a:extLst>
                <a:ext uri="{FF2B5EF4-FFF2-40B4-BE49-F238E27FC236}">
                  <a16:creationId xmlns:a16="http://schemas.microsoft.com/office/drawing/2014/main" id="{90C82848-AD8F-5B9A-336D-DF228902685C}"/>
                </a:ext>
              </a:extLst>
            </p:cNvPr>
            <p:cNvSpPr/>
            <p:nvPr/>
          </p:nvSpPr>
          <p:spPr>
            <a:xfrm>
              <a:off x="2724204" y="1829570"/>
              <a:ext cx="258" cy="149"/>
            </a:xfrm>
            <a:custGeom>
              <a:avLst/>
              <a:gdLst/>
              <a:ahLst/>
              <a:cxnLst/>
              <a:rect l="l" t="t" r="r" b="b"/>
              <a:pathLst>
                <a:path w="19" h="11" extrusionOk="0">
                  <a:moveTo>
                    <a:pt x="1" y="0"/>
                  </a:moveTo>
                  <a:lnTo>
                    <a:pt x="1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6295;p59">
              <a:extLst>
                <a:ext uri="{FF2B5EF4-FFF2-40B4-BE49-F238E27FC236}">
                  <a16:creationId xmlns:a16="http://schemas.microsoft.com/office/drawing/2014/main" id="{97E135F7-E5E5-B4CC-53F5-823D0186E92A}"/>
                </a:ext>
              </a:extLst>
            </p:cNvPr>
            <p:cNvSpPr/>
            <p:nvPr/>
          </p:nvSpPr>
          <p:spPr>
            <a:xfrm>
              <a:off x="2722208" y="1828851"/>
              <a:ext cx="204" cy="68"/>
            </a:xfrm>
            <a:custGeom>
              <a:avLst/>
              <a:gdLst/>
              <a:ahLst/>
              <a:cxnLst/>
              <a:rect l="l" t="t" r="r" b="b"/>
              <a:pathLst>
                <a:path w="15" h="5" extrusionOk="0">
                  <a:moveTo>
                    <a:pt x="1" y="1"/>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6296;p59">
              <a:extLst>
                <a:ext uri="{FF2B5EF4-FFF2-40B4-BE49-F238E27FC236}">
                  <a16:creationId xmlns:a16="http://schemas.microsoft.com/office/drawing/2014/main" id="{CF1A4379-2931-5D87-C09F-AE56F0958EDA}"/>
                </a:ext>
              </a:extLst>
            </p:cNvPr>
            <p:cNvSpPr/>
            <p:nvPr/>
          </p:nvSpPr>
          <p:spPr>
            <a:xfrm>
              <a:off x="2724679" y="1829855"/>
              <a:ext cx="204" cy="149"/>
            </a:xfrm>
            <a:custGeom>
              <a:avLst/>
              <a:gdLst/>
              <a:ahLst/>
              <a:cxnLst/>
              <a:rect l="l" t="t" r="r" b="b"/>
              <a:pathLst>
                <a:path w="15" h="11" extrusionOk="0">
                  <a:moveTo>
                    <a:pt x="1" y="0"/>
                  </a:moveTo>
                  <a:lnTo>
                    <a:pt x="15"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6297;p59">
              <a:extLst>
                <a:ext uri="{FF2B5EF4-FFF2-40B4-BE49-F238E27FC236}">
                  <a16:creationId xmlns:a16="http://schemas.microsoft.com/office/drawing/2014/main" id="{91D96C2F-79C9-7E95-936A-7D8AC9E7CC56}"/>
                </a:ext>
              </a:extLst>
            </p:cNvPr>
            <p:cNvSpPr/>
            <p:nvPr/>
          </p:nvSpPr>
          <p:spPr>
            <a:xfrm>
              <a:off x="2720593" y="1828905"/>
              <a:ext cx="204" cy="14"/>
            </a:xfrm>
            <a:custGeom>
              <a:avLst/>
              <a:gdLst/>
              <a:ahLst/>
              <a:cxnLst/>
              <a:rect l="l" t="t" r="r" b="b"/>
              <a:pathLst>
                <a:path w="15" h="1" extrusionOk="0">
                  <a:moveTo>
                    <a:pt x="1" y="0"/>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6298;p59">
              <a:extLst>
                <a:ext uri="{FF2B5EF4-FFF2-40B4-BE49-F238E27FC236}">
                  <a16:creationId xmlns:a16="http://schemas.microsoft.com/office/drawing/2014/main" id="{0B917E9A-1D26-9C8E-AAF2-D5D73A877AFF}"/>
                </a:ext>
              </a:extLst>
            </p:cNvPr>
            <p:cNvSpPr/>
            <p:nvPr/>
          </p:nvSpPr>
          <p:spPr>
            <a:xfrm>
              <a:off x="2720077" y="1828905"/>
              <a:ext cx="489" cy="54"/>
            </a:xfrm>
            <a:custGeom>
              <a:avLst/>
              <a:gdLst/>
              <a:ahLst/>
              <a:cxnLst/>
              <a:rect l="l" t="t" r="r" b="b"/>
              <a:pathLst>
                <a:path w="36" h="4" extrusionOk="0">
                  <a:moveTo>
                    <a:pt x="0" y="4"/>
                  </a:moveTo>
                  <a:lnTo>
                    <a:pt x="3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6299;p59">
              <a:extLst>
                <a:ext uri="{FF2B5EF4-FFF2-40B4-BE49-F238E27FC236}">
                  <a16:creationId xmlns:a16="http://schemas.microsoft.com/office/drawing/2014/main" id="{48F35B09-362D-7D53-8D78-28BF81827A2F}"/>
                </a:ext>
              </a:extLst>
            </p:cNvPr>
            <p:cNvSpPr/>
            <p:nvPr/>
          </p:nvSpPr>
          <p:spPr>
            <a:xfrm>
              <a:off x="2722588" y="1828946"/>
              <a:ext cx="204" cy="68"/>
            </a:xfrm>
            <a:custGeom>
              <a:avLst/>
              <a:gdLst/>
              <a:ahLst/>
              <a:cxnLst/>
              <a:rect l="l" t="t" r="r" b="b"/>
              <a:pathLst>
                <a:path w="15" h="5" extrusionOk="0">
                  <a:moveTo>
                    <a:pt x="1" y="1"/>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6300;p59">
              <a:extLst>
                <a:ext uri="{FF2B5EF4-FFF2-40B4-BE49-F238E27FC236}">
                  <a16:creationId xmlns:a16="http://schemas.microsoft.com/office/drawing/2014/main" id="{D69CBC4D-8D66-7AE1-A06A-3707C6686221}"/>
                </a:ext>
              </a:extLst>
            </p:cNvPr>
            <p:cNvSpPr/>
            <p:nvPr/>
          </p:nvSpPr>
          <p:spPr>
            <a:xfrm>
              <a:off x="2723349" y="1829190"/>
              <a:ext cx="204" cy="54"/>
            </a:xfrm>
            <a:custGeom>
              <a:avLst/>
              <a:gdLst/>
              <a:ahLst/>
              <a:cxnLst/>
              <a:rect l="l" t="t" r="r" b="b"/>
              <a:pathLst>
                <a:path w="15" h="4" extrusionOk="0">
                  <a:moveTo>
                    <a:pt x="1" y="0"/>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6301;p59">
              <a:extLst>
                <a:ext uri="{FF2B5EF4-FFF2-40B4-BE49-F238E27FC236}">
                  <a16:creationId xmlns:a16="http://schemas.microsoft.com/office/drawing/2014/main" id="{9DD50DE1-9319-0DDB-CF99-D72441C3D29B}"/>
                </a:ext>
              </a:extLst>
            </p:cNvPr>
            <p:cNvSpPr/>
            <p:nvPr/>
          </p:nvSpPr>
          <p:spPr>
            <a:xfrm>
              <a:off x="2722969" y="1829041"/>
              <a:ext cx="204" cy="68"/>
            </a:xfrm>
            <a:custGeom>
              <a:avLst/>
              <a:gdLst/>
              <a:ahLst/>
              <a:cxnLst/>
              <a:rect l="l" t="t" r="r" b="b"/>
              <a:pathLst>
                <a:path w="15" h="5" extrusionOk="0">
                  <a:moveTo>
                    <a:pt x="1" y="1"/>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6302;p59">
              <a:extLst>
                <a:ext uri="{FF2B5EF4-FFF2-40B4-BE49-F238E27FC236}">
                  <a16:creationId xmlns:a16="http://schemas.microsoft.com/office/drawing/2014/main" id="{F95B35BE-D628-6D18-BE0B-372B0D78DCFA}"/>
                </a:ext>
              </a:extLst>
            </p:cNvPr>
            <p:cNvSpPr/>
            <p:nvPr/>
          </p:nvSpPr>
          <p:spPr>
            <a:xfrm>
              <a:off x="2723783" y="1829380"/>
              <a:ext cx="204" cy="109"/>
            </a:xfrm>
            <a:custGeom>
              <a:avLst/>
              <a:gdLst/>
              <a:ahLst/>
              <a:cxnLst/>
              <a:rect l="l" t="t" r="r" b="b"/>
              <a:pathLst>
                <a:path w="15" h="8" extrusionOk="0">
                  <a:moveTo>
                    <a:pt x="0" y="0"/>
                  </a:moveTo>
                  <a:lnTo>
                    <a:pt x="14"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6303;p59">
              <a:extLst>
                <a:ext uri="{FF2B5EF4-FFF2-40B4-BE49-F238E27FC236}">
                  <a16:creationId xmlns:a16="http://schemas.microsoft.com/office/drawing/2014/main" id="{B34F4A59-0E67-C744-9A18-DD7A1F4AEFC2}"/>
                </a:ext>
              </a:extLst>
            </p:cNvPr>
            <p:cNvSpPr/>
            <p:nvPr/>
          </p:nvSpPr>
          <p:spPr>
            <a:xfrm>
              <a:off x="2720878" y="1828851"/>
              <a:ext cx="204" cy="14"/>
            </a:xfrm>
            <a:custGeom>
              <a:avLst/>
              <a:gdLst/>
              <a:ahLst/>
              <a:cxnLst/>
              <a:rect l="l" t="t" r="r" b="b"/>
              <a:pathLst>
                <a:path w="15" h="1" extrusionOk="0">
                  <a:moveTo>
                    <a:pt x="1" y="1"/>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6304;p59">
              <a:extLst>
                <a:ext uri="{FF2B5EF4-FFF2-40B4-BE49-F238E27FC236}">
                  <a16:creationId xmlns:a16="http://schemas.microsoft.com/office/drawing/2014/main" id="{792CCE02-C4D9-0DB6-6053-1AE735CDA59F}"/>
                </a:ext>
              </a:extLst>
            </p:cNvPr>
            <p:cNvSpPr/>
            <p:nvPr/>
          </p:nvSpPr>
          <p:spPr>
            <a:xfrm>
              <a:off x="2721217" y="1828810"/>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6305;p59">
              <a:extLst>
                <a:ext uri="{FF2B5EF4-FFF2-40B4-BE49-F238E27FC236}">
                  <a16:creationId xmlns:a16="http://schemas.microsoft.com/office/drawing/2014/main" id="{66824ED1-8F8B-FD0E-3EC9-59E3DF9CFFB1}"/>
                </a:ext>
              </a:extLst>
            </p:cNvPr>
            <p:cNvSpPr/>
            <p:nvPr/>
          </p:nvSpPr>
          <p:spPr>
            <a:xfrm>
              <a:off x="2721882" y="1828810"/>
              <a:ext cx="149" cy="14"/>
            </a:xfrm>
            <a:custGeom>
              <a:avLst/>
              <a:gdLst/>
              <a:ahLst/>
              <a:cxnLst/>
              <a:rect l="l" t="t" r="r" b="b"/>
              <a:pathLst>
                <a:path w="11" h="1" extrusionOk="0">
                  <a:moveTo>
                    <a:pt x="0"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6306;p59">
              <a:extLst>
                <a:ext uri="{FF2B5EF4-FFF2-40B4-BE49-F238E27FC236}">
                  <a16:creationId xmlns:a16="http://schemas.microsoft.com/office/drawing/2014/main" id="{26E9D26F-F80D-10C6-2C09-041062333CAD}"/>
                </a:ext>
              </a:extLst>
            </p:cNvPr>
            <p:cNvSpPr/>
            <p:nvPr/>
          </p:nvSpPr>
          <p:spPr>
            <a:xfrm>
              <a:off x="2725155" y="1830181"/>
              <a:ext cx="258" cy="163"/>
            </a:xfrm>
            <a:custGeom>
              <a:avLst/>
              <a:gdLst/>
              <a:ahLst/>
              <a:cxnLst/>
              <a:rect l="l" t="t" r="r" b="b"/>
              <a:pathLst>
                <a:path w="19" h="12" extrusionOk="0">
                  <a:moveTo>
                    <a:pt x="1" y="1"/>
                  </a:moveTo>
                  <a:lnTo>
                    <a:pt x="1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6307;p59">
              <a:extLst>
                <a:ext uri="{FF2B5EF4-FFF2-40B4-BE49-F238E27FC236}">
                  <a16:creationId xmlns:a16="http://schemas.microsoft.com/office/drawing/2014/main" id="{0C65E277-7401-E5A6-67D5-32F0088B6135}"/>
                </a:ext>
              </a:extLst>
            </p:cNvPr>
            <p:cNvSpPr/>
            <p:nvPr/>
          </p:nvSpPr>
          <p:spPr>
            <a:xfrm>
              <a:off x="2721543" y="182881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6308;p59">
              <a:extLst>
                <a:ext uri="{FF2B5EF4-FFF2-40B4-BE49-F238E27FC236}">
                  <a16:creationId xmlns:a16="http://schemas.microsoft.com/office/drawing/2014/main" id="{9EB87B92-68E6-438A-618F-FBCCD5C67166}"/>
                </a:ext>
              </a:extLst>
            </p:cNvPr>
            <p:cNvSpPr/>
            <p:nvPr/>
          </p:nvSpPr>
          <p:spPr>
            <a:xfrm>
              <a:off x="2725630" y="1830616"/>
              <a:ext cx="258" cy="204"/>
            </a:xfrm>
            <a:custGeom>
              <a:avLst/>
              <a:gdLst/>
              <a:ahLst/>
              <a:cxnLst/>
              <a:rect l="l" t="t" r="r" b="b"/>
              <a:pathLst>
                <a:path w="19" h="15" extrusionOk="0">
                  <a:moveTo>
                    <a:pt x="1" y="0"/>
                  </a:moveTo>
                  <a:lnTo>
                    <a:pt x="18"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6309;p59">
              <a:extLst>
                <a:ext uri="{FF2B5EF4-FFF2-40B4-BE49-F238E27FC236}">
                  <a16:creationId xmlns:a16="http://schemas.microsoft.com/office/drawing/2014/main" id="{12F056AC-9947-B3D9-6084-E4E102F3FDDB}"/>
                </a:ext>
              </a:extLst>
            </p:cNvPr>
            <p:cNvSpPr/>
            <p:nvPr/>
          </p:nvSpPr>
          <p:spPr>
            <a:xfrm>
              <a:off x="2704530" y="183388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6310;p59">
              <a:extLst>
                <a:ext uri="{FF2B5EF4-FFF2-40B4-BE49-F238E27FC236}">
                  <a16:creationId xmlns:a16="http://schemas.microsoft.com/office/drawing/2014/main" id="{2E4B5A97-E23D-4E3C-B892-1F7F4D6148C5}"/>
                </a:ext>
              </a:extLst>
            </p:cNvPr>
            <p:cNvSpPr/>
            <p:nvPr/>
          </p:nvSpPr>
          <p:spPr>
            <a:xfrm>
              <a:off x="2801976" y="1871403"/>
              <a:ext cx="109" cy="54"/>
            </a:xfrm>
            <a:custGeom>
              <a:avLst/>
              <a:gdLst/>
              <a:ahLst/>
              <a:cxnLst/>
              <a:rect l="l" t="t" r="r" b="b"/>
              <a:pathLst>
                <a:path w="8" h="4" extrusionOk="0">
                  <a:moveTo>
                    <a:pt x="7"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6311;p59">
              <a:extLst>
                <a:ext uri="{FF2B5EF4-FFF2-40B4-BE49-F238E27FC236}">
                  <a16:creationId xmlns:a16="http://schemas.microsoft.com/office/drawing/2014/main" id="{00294F3F-D502-87AA-33B1-786020045AAB}"/>
                </a:ext>
              </a:extLst>
            </p:cNvPr>
            <p:cNvSpPr/>
            <p:nvPr/>
          </p:nvSpPr>
          <p:spPr>
            <a:xfrm>
              <a:off x="2821894" y="1866270"/>
              <a:ext cx="815" cy="339"/>
            </a:xfrm>
            <a:custGeom>
              <a:avLst/>
              <a:gdLst/>
              <a:ahLst/>
              <a:cxnLst/>
              <a:rect l="l" t="t" r="r" b="b"/>
              <a:pathLst>
                <a:path w="60" h="25" extrusionOk="0">
                  <a:moveTo>
                    <a:pt x="60" y="25"/>
                  </a:moveTo>
                  <a:cubicBezTo>
                    <a:pt x="42" y="11"/>
                    <a:pt x="21" y="0"/>
                    <a:pt x="0" y="0"/>
                  </a:cubicBezTo>
                  <a:cubicBezTo>
                    <a:pt x="21" y="0"/>
                    <a:pt x="42" y="11"/>
                    <a:pt x="60"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6312;p59">
              <a:extLst>
                <a:ext uri="{FF2B5EF4-FFF2-40B4-BE49-F238E27FC236}">
                  <a16:creationId xmlns:a16="http://schemas.microsoft.com/office/drawing/2014/main" id="{EA0F2328-691B-A2AE-2A8B-CF28024D8C41}"/>
                </a:ext>
              </a:extLst>
            </p:cNvPr>
            <p:cNvSpPr/>
            <p:nvPr/>
          </p:nvSpPr>
          <p:spPr>
            <a:xfrm>
              <a:off x="2797414" y="1872774"/>
              <a:ext cx="434" cy="299"/>
            </a:xfrm>
            <a:custGeom>
              <a:avLst/>
              <a:gdLst/>
              <a:ahLst/>
              <a:cxnLst/>
              <a:rect l="l" t="t" r="r" b="b"/>
              <a:pathLst>
                <a:path w="32" h="22" extrusionOk="0">
                  <a:moveTo>
                    <a:pt x="32" y="1"/>
                  </a:moveTo>
                  <a:cubicBezTo>
                    <a:pt x="21" y="8"/>
                    <a:pt x="11" y="15"/>
                    <a:pt x="0" y="22"/>
                  </a:cubicBezTo>
                  <a:cubicBezTo>
                    <a:pt x="11" y="18"/>
                    <a:pt x="21" y="11"/>
                    <a:pt x="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6313;p59">
              <a:extLst>
                <a:ext uri="{FF2B5EF4-FFF2-40B4-BE49-F238E27FC236}">
                  <a16:creationId xmlns:a16="http://schemas.microsoft.com/office/drawing/2014/main" id="{9E21510F-01A7-D2FB-14E7-D5C66149AF3E}"/>
                </a:ext>
              </a:extLst>
            </p:cNvPr>
            <p:cNvSpPr/>
            <p:nvPr/>
          </p:nvSpPr>
          <p:spPr>
            <a:xfrm>
              <a:off x="2804108" y="1870452"/>
              <a:ext cx="1874" cy="1100"/>
            </a:xfrm>
            <a:custGeom>
              <a:avLst/>
              <a:gdLst/>
              <a:ahLst/>
              <a:cxnLst/>
              <a:rect l="l" t="t" r="r" b="b"/>
              <a:pathLst>
                <a:path w="138" h="81" extrusionOk="0">
                  <a:moveTo>
                    <a:pt x="1" y="81"/>
                  </a:moveTo>
                  <a:cubicBezTo>
                    <a:pt x="29" y="32"/>
                    <a:pt x="81" y="0"/>
                    <a:pt x="137" y="0"/>
                  </a:cubicBezTo>
                  <a:cubicBezTo>
                    <a:pt x="81" y="0"/>
                    <a:pt x="29" y="32"/>
                    <a:pt x="1" y="8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6314;p59">
              <a:extLst>
                <a:ext uri="{FF2B5EF4-FFF2-40B4-BE49-F238E27FC236}">
                  <a16:creationId xmlns:a16="http://schemas.microsoft.com/office/drawing/2014/main" id="{71B1858B-FCAF-370F-B36B-EDA897217390}"/>
                </a:ext>
              </a:extLst>
            </p:cNvPr>
            <p:cNvSpPr/>
            <p:nvPr/>
          </p:nvSpPr>
          <p:spPr>
            <a:xfrm>
              <a:off x="2837902" y="1879617"/>
              <a:ext cx="353" cy="109"/>
            </a:xfrm>
            <a:custGeom>
              <a:avLst/>
              <a:gdLst/>
              <a:ahLst/>
              <a:cxnLst/>
              <a:rect l="l" t="t" r="r" b="b"/>
              <a:pathLst>
                <a:path w="26" h="8" extrusionOk="0">
                  <a:moveTo>
                    <a:pt x="1" y="1"/>
                  </a:moveTo>
                  <a:cubicBezTo>
                    <a:pt x="8" y="4"/>
                    <a:pt x="18" y="4"/>
                    <a:pt x="25" y="8"/>
                  </a:cubicBezTo>
                  <a:cubicBezTo>
                    <a:pt x="18" y="4"/>
                    <a:pt x="8"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6315;p59">
              <a:extLst>
                <a:ext uri="{FF2B5EF4-FFF2-40B4-BE49-F238E27FC236}">
                  <a16:creationId xmlns:a16="http://schemas.microsoft.com/office/drawing/2014/main" id="{2D608E74-0463-82B3-852A-89785C58F896}"/>
                </a:ext>
              </a:extLst>
            </p:cNvPr>
            <p:cNvSpPr/>
            <p:nvPr/>
          </p:nvSpPr>
          <p:spPr>
            <a:xfrm>
              <a:off x="2822750" y="1866596"/>
              <a:ext cx="109" cy="109"/>
            </a:xfrm>
            <a:custGeom>
              <a:avLst/>
              <a:gdLst/>
              <a:ahLst/>
              <a:cxnLst/>
              <a:rect l="l" t="t" r="r" b="b"/>
              <a:pathLst>
                <a:path w="8" h="8" extrusionOk="0">
                  <a:moveTo>
                    <a:pt x="7"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6316;p59">
              <a:extLst>
                <a:ext uri="{FF2B5EF4-FFF2-40B4-BE49-F238E27FC236}">
                  <a16:creationId xmlns:a16="http://schemas.microsoft.com/office/drawing/2014/main" id="{2B996FCE-FB46-9B72-CD2D-56AB1ACD20E7}"/>
                </a:ext>
              </a:extLst>
            </p:cNvPr>
            <p:cNvSpPr/>
            <p:nvPr/>
          </p:nvSpPr>
          <p:spPr>
            <a:xfrm>
              <a:off x="2838282" y="1879712"/>
              <a:ext cx="353" cy="204"/>
            </a:xfrm>
            <a:custGeom>
              <a:avLst/>
              <a:gdLst/>
              <a:ahLst/>
              <a:cxnLst/>
              <a:rect l="l" t="t" r="r" b="b"/>
              <a:pathLst>
                <a:path w="26" h="15" extrusionOk="0">
                  <a:moveTo>
                    <a:pt x="25" y="15"/>
                  </a:moveTo>
                  <a:cubicBezTo>
                    <a:pt x="18" y="8"/>
                    <a:pt x="8" y="4"/>
                    <a:pt x="1" y="1"/>
                  </a:cubicBezTo>
                  <a:cubicBezTo>
                    <a:pt x="8" y="4"/>
                    <a:pt x="18" y="8"/>
                    <a:pt x="25"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6317;p59">
              <a:extLst>
                <a:ext uri="{FF2B5EF4-FFF2-40B4-BE49-F238E27FC236}">
                  <a16:creationId xmlns:a16="http://schemas.microsoft.com/office/drawing/2014/main" id="{8A29886D-E678-0450-ECF4-C6AC00B25AA9}"/>
                </a:ext>
              </a:extLst>
            </p:cNvPr>
            <p:cNvSpPr/>
            <p:nvPr/>
          </p:nvSpPr>
          <p:spPr>
            <a:xfrm>
              <a:off x="2796939" y="1873113"/>
              <a:ext cx="434" cy="244"/>
            </a:xfrm>
            <a:custGeom>
              <a:avLst/>
              <a:gdLst/>
              <a:ahLst/>
              <a:cxnLst/>
              <a:rect l="l" t="t" r="r" b="b"/>
              <a:pathLst>
                <a:path w="32" h="18" extrusionOk="0">
                  <a:moveTo>
                    <a:pt x="32" y="0"/>
                  </a:moveTo>
                  <a:lnTo>
                    <a:pt x="7" y="14"/>
                  </a:lnTo>
                  <a:lnTo>
                    <a:pt x="0" y="18"/>
                  </a:lnTo>
                  <a:cubicBezTo>
                    <a:pt x="11" y="14"/>
                    <a:pt x="21" y="7"/>
                    <a:pt x="3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6318;p59">
              <a:extLst>
                <a:ext uri="{FF2B5EF4-FFF2-40B4-BE49-F238E27FC236}">
                  <a16:creationId xmlns:a16="http://schemas.microsoft.com/office/drawing/2014/main" id="{05233224-5D57-8515-8065-03C85DA3BF2D}"/>
                </a:ext>
              </a:extLst>
            </p:cNvPr>
            <p:cNvSpPr/>
            <p:nvPr/>
          </p:nvSpPr>
          <p:spPr>
            <a:xfrm>
              <a:off x="2797889" y="1872543"/>
              <a:ext cx="299" cy="244"/>
            </a:xfrm>
            <a:custGeom>
              <a:avLst/>
              <a:gdLst/>
              <a:ahLst/>
              <a:cxnLst/>
              <a:rect l="l" t="t" r="r" b="b"/>
              <a:pathLst>
                <a:path w="22" h="18" extrusionOk="0">
                  <a:moveTo>
                    <a:pt x="21" y="0"/>
                  </a:moveTo>
                  <a:cubicBezTo>
                    <a:pt x="14" y="4"/>
                    <a:pt x="7" y="11"/>
                    <a:pt x="0" y="18"/>
                  </a:cubicBezTo>
                  <a:cubicBezTo>
                    <a:pt x="7" y="11"/>
                    <a:pt x="14" y="4"/>
                    <a:pt x="2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6319;p59">
              <a:extLst>
                <a:ext uri="{FF2B5EF4-FFF2-40B4-BE49-F238E27FC236}">
                  <a16:creationId xmlns:a16="http://schemas.microsoft.com/office/drawing/2014/main" id="{B726CF17-472A-3B3E-5038-C0947E7A2820}"/>
                </a:ext>
              </a:extLst>
            </p:cNvPr>
            <p:cNvSpPr/>
            <p:nvPr/>
          </p:nvSpPr>
          <p:spPr>
            <a:xfrm>
              <a:off x="2838662" y="1879956"/>
              <a:ext cx="828" cy="720"/>
            </a:xfrm>
            <a:custGeom>
              <a:avLst/>
              <a:gdLst/>
              <a:ahLst/>
              <a:cxnLst/>
              <a:rect l="l" t="t" r="r" b="b"/>
              <a:pathLst>
                <a:path w="61" h="53" extrusionOk="0">
                  <a:moveTo>
                    <a:pt x="1" y="0"/>
                  </a:moveTo>
                  <a:cubicBezTo>
                    <a:pt x="22" y="14"/>
                    <a:pt x="43" y="32"/>
                    <a:pt x="60" y="53"/>
                  </a:cubicBezTo>
                  <a:cubicBezTo>
                    <a:pt x="43" y="32"/>
                    <a:pt x="22"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6320;p59">
              <a:extLst>
                <a:ext uri="{FF2B5EF4-FFF2-40B4-BE49-F238E27FC236}">
                  <a16:creationId xmlns:a16="http://schemas.microsoft.com/office/drawing/2014/main" id="{94239B51-6897-96F9-7F2D-0B41DE2F0BB1}"/>
                </a:ext>
              </a:extLst>
            </p:cNvPr>
            <p:cNvSpPr/>
            <p:nvPr/>
          </p:nvSpPr>
          <p:spPr>
            <a:xfrm>
              <a:off x="2796178" y="1873684"/>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6321;p59">
              <a:extLst>
                <a:ext uri="{FF2B5EF4-FFF2-40B4-BE49-F238E27FC236}">
                  <a16:creationId xmlns:a16="http://schemas.microsoft.com/office/drawing/2014/main" id="{C743850D-996C-CF92-B9F0-9849C751978F}"/>
                </a:ext>
              </a:extLst>
            </p:cNvPr>
            <p:cNvSpPr/>
            <p:nvPr/>
          </p:nvSpPr>
          <p:spPr>
            <a:xfrm>
              <a:off x="2795798" y="1873779"/>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6322;p59">
              <a:extLst>
                <a:ext uri="{FF2B5EF4-FFF2-40B4-BE49-F238E27FC236}">
                  <a16:creationId xmlns:a16="http://schemas.microsoft.com/office/drawing/2014/main" id="{656A40E1-E48F-E19A-43E4-E90BC2CFCE82}"/>
                </a:ext>
              </a:extLst>
            </p:cNvPr>
            <p:cNvSpPr/>
            <p:nvPr/>
          </p:nvSpPr>
          <p:spPr>
            <a:xfrm>
              <a:off x="2795459" y="1873779"/>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6323;p59">
              <a:extLst>
                <a:ext uri="{FF2B5EF4-FFF2-40B4-BE49-F238E27FC236}">
                  <a16:creationId xmlns:a16="http://schemas.microsoft.com/office/drawing/2014/main" id="{EE25F4A9-8A59-6C70-8929-4C739745CF6D}"/>
                </a:ext>
              </a:extLst>
            </p:cNvPr>
            <p:cNvSpPr/>
            <p:nvPr/>
          </p:nvSpPr>
          <p:spPr>
            <a:xfrm>
              <a:off x="2789661" y="1879671"/>
              <a:ext cx="3476" cy="3476"/>
            </a:xfrm>
            <a:custGeom>
              <a:avLst/>
              <a:gdLst/>
              <a:ahLst/>
              <a:cxnLst/>
              <a:rect l="l" t="t" r="r" b="b"/>
              <a:pathLst>
                <a:path w="256" h="256" extrusionOk="0">
                  <a:moveTo>
                    <a:pt x="0" y="0"/>
                  </a:moveTo>
                  <a:cubicBezTo>
                    <a:pt x="21" y="5"/>
                    <a:pt x="40" y="16"/>
                    <a:pt x="56" y="31"/>
                  </a:cubicBezTo>
                  <a:lnTo>
                    <a:pt x="56" y="31"/>
                  </a:lnTo>
                  <a:cubicBezTo>
                    <a:pt x="41" y="17"/>
                    <a:pt x="24" y="6"/>
                    <a:pt x="4" y="0"/>
                  </a:cubicBezTo>
                  <a:close/>
                  <a:moveTo>
                    <a:pt x="56" y="31"/>
                  </a:moveTo>
                  <a:cubicBezTo>
                    <a:pt x="84" y="57"/>
                    <a:pt x="104" y="94"/>
                    <a:pt x="123" y="126"/>
                  </a:cubicBezTo>
                  <a:cubicBezTo>
                    <a:pt x="107" y="95"/>
                    <a:pt x="85" y="57"/>
                    <a:pt x="56" y="31"/>
                  </a:cubicBezTo>
                  <a:close/>
                  <a:moveTo>
                    <a:pt x="123" y="126"/>
                  </a:moveTo>
                  <a:cubicBezTo>
                    <a:pt x="158" y="186"/>
                    <a:pt x="189" y="242"/>
                    <a:pt x="256" y="256"/>
                  </a:cubicBezTo>
                  <a:cubicBezTo>
                    <a:pt x="193" y="242"/>
                    <a:pt x="161" y="186"/>
                    <a:pt x="123" y="12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6324;p59">
              <a:extLst>
                <a:ext uri="{FF2B5EF4-FFF2-40B4-BE49-F238E27FC236}">
                  <a16:creationId xmlns:a16="http://schemas.microsoft.com/office/drawing/2014/main" id="{D4D00508-CA6E-D8A1-F35E-9DE06F346C6E}"/>
                </a:ext>
              </a:extLst>
            </p:cNvPr>
            <p:cNvSpPr/>
            <p:nvPr/>
          </p:nvSpPr>
          <p:spPr>
            <a:xfrm>
              <a:off x="2796559" y="1873399"/>
              <a:ext cx="299" cy="149"/>
            </a:xfrm>
            <a:custGeom>
              <a:avLst/>
              <a:gdLst/>
              <a:ahLst/>
              <a:cxnLst/>
              <a:rect l="l" t="t" r="r" b="b"/>
              <a:pathLst>
                <a:path w="22" h="11" extrusionOk="0">
                  <a:moveTo>
                    <a:pt x="0" y="11"/>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6325;p59">
              <a:extLst>
                <a:ext uri="{FF2B5EF4-FFF2-40B4-BE49-F238E27FC236}">
                  <a16:creationId xmlns:a16="http://schemas.microsoft.com/office/drawing/2014/main" id="{69283847-DEFE-B5B8-9CE6-C836E65F50A3}"/>
                </a:ext>
              </a:extLst>
            </p:cNvPr>
            <p:cNvSpPr/>
            <p:nvPr/>
          </p:nvSpPr>
          <p:spPr>
            <a:xfrm>
              <a:off x="2794984" y="1873724"/>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6326;p59">
              <a:extLst>
                <a:ext uri="{FF2B5EF4-FFF2-40B4-BE49-F238E27FC236}">
                  <a16:creationId xmlns:a16="http://schemas.microsoft.com/office/drawing/2014/main" id="{889107CC-2CB4-CBC0-3008-C76C4B9B291B}"/>
                </a:ext>
              </a:extLst>
            </p:cNvPr>
            <p:cNvSpPr/>
            <p:nvPr/>
          </p:nvSpPr>
          <p:spPr>
            <a:xfrm>
              <a:off x="2789661" y="1879671"/>
              <a:ext cx="54" cy="14"/>
            </a:xfrm>
            <a:custGeom>
              <a:avLst/>
              <a:gdLst/>
              <a:ahLst/>
              <a:cxnLst/>
              <a:rect l="l" t="t" r="r" b="b"/>
              <a:pathLst>
                <a:path w="4" h="1" extrusionOk="0">
                  <a:moveTo>
                    <a:pt x="4" y="0"/>
                  </a:moveTo>
                  <a:lnTo>
                    <a:pt x="4" y="0"/>
                  </a:lnTo>
                  <a:lnTo>
                    <a:pt x="0" y="0"/>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6327;p59">
              <a:extLst>
                <a:ext uri="{FF2B5EF4-FFF2-40B4-BE49-F238E27FC236}">
                  <a16:creationId xmlns:a16="http://schemas.microsoft.com/office/drawing/2014/main" id="{EC82DB33-7030-F10A-0861-8DAEE1EBCC89}"/>
                </a:ext>
              </a:extLst>
            </p:cNvPr>
            <p:cNvSpPr/>
            <p:nvPr/>
          </p:nvSpPr>
          <p:spPr>
            <a:xfrm>
              <a:off x="2796980" y="1873303"/>
              <a:ext cx="109" cy="54"/>
            </a:xfrm>
            <a:custGeom>
              <a:avLst/>
              <a:gdLst/>
              <a:ahLst/>
              <a:cxnLst/>
              <a:rect l="l" t="t" r="r" b="b"/>
              <a:pathLst>
                <a:path w="8" h="4" extrusionOk="0">
                  <a:moveTo>
                    <a:pt x="8"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6328;p59">
              <a:extLst>
                <a:ext uri="{FF2B5EF4-FFF2-40B4-BE49-F238E27FC236}">
                  <a16:creationId xmlns:a16="http://schemas.microsoft.com/office/drawing/2014/main" id="{AD1375D8-4252-65E9-1AF8-CFBE334386C9}"/>
                </a:ext>
              </a:extLst>
            </p:cNvPr>
            <p:cNvSpPr/>
            <p:nvPr/>
          </p:nvSpPr>
          <p:spPr>
            <a:xfrm>
              <a:off x="2959964" y="1971102"/>
              <a:ext cx="4345" cy="3082"/>
            </a:xfrm>
            <a:custGeom>
              <a:avLst/>
              <a:gdLst/>
              <a:ahLst/>
              <a:cxnLst/>
              <a:rect l="l" t="t" r="r" b="b"/>
              <a:pathLst>
                <a:path w="320" h="227" extrusionOk="0">
                  <a:moveTo>
                    <a:pt x="254" y="0"/>
                  </a:moveTo>
                  <a:cubicBezTo>
                    <a:pt x="228" y="0"/>
                    <a:pt x="200" y="11"/>
                    <a:pt x="176" y="23"/>
                  </a:cubicBezTo>
                  <a:cubicBezTo>
                    <a:pt x="71" y="79"/>
                    <a:pt x="1" y="191"/>
                    <a:pt x="11" y="215"/>
                  </a:cubicBezTo>
                  <a:cubicBezTo>
                    <a:pt x="15" y="222"/>
                    <a:pt x="22" y="226"/>
                    <a:pt x="36" y="226"/>
                  </a:cubicBezTo>
                  <a:cubicBezTo>
                    <a:pt x="39" y="226"/>
                    <a:pt x="43" y="226"/>
                    <a:pt x="46" y="226"/>
                  </a:cubicBezTo>
                  <a:cubicBezTo>
                    <a:pt x="134" y="226"/>
                    <a:pt x="268" y="143"/>
                    <a:pt x="302" y="72"/>
                  </a:cubicBezTo>
                  <a:cubicBezTo>
                    <a:pt x="320" y="44"/>
                    <a:pt x="309" y="30"/>
                    <a:pt x="302" y="23"/>
                  </a:cubicBezTo>
                  <a:cubicBezTo>
                    <a:pt x="290" y="6"/>
                    <a:pt x="273" y="0"/>
                    <a:pt x="25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6329;p59">
              <a:extLst>
                <a:ext uri="{FF2B5EF4-FFF2-40B4-BE49-F238E27FC236}">
                  <a16:creationId xmlns:a16="http://schemas.microsoft.com/office/drawing/2014/main" id="{6239ECA3-0096-566F-B5E4-21111863FC77}"/>
                </a:ext>
              </a:extLst>
            </p:cNvPr>
            <p:cNvSpPr/>
            <p:nvPr/>
          </p:nvSpPr>
          <p:spPr>
            <a:xfrm>
              <a:off x="2945287" y="1972446"/>
              <a:ext cx="34378" cy="30916"/>
            </a:xfrm>
            <a:custGeom>
              <a:avLst/>
              <a:gdLst/>
              <a:ahLst/>
              <a:cxnLst/>
              <a:rect l="l" t="t" r="r" b="b"/>
              <a:pathLst>
                <a:path w="2532" h="2277" extrusionOk="0">
                  <a:moveTo>
                    <a:pt x="2130" y="1"/>
                  </a:moveTo>
                  <a:cubicBezTo>
                    <a:pt x="2090" y="1"/>
                    <a:pt x="2051" y="15"/>
                    <a:pt x="2020" y="43"/>
                  </a:cubicBezTo>
                  <a:cubicBezTo>
                    <a:pt x="2010" y="57"/>
                    <a:pt x="1999" y="81"/>
                    <a:pt x="2024" y="123"/>
                  </a:cubicBezTo>
                  <a:cubicBezTo>
                    <a:pt x="2052" y="169"/>
                    <a:pt x="2083" y="232"/>
                    <a:pt x="2055" y="288"/>
                  </a:cubicBezTo>
                  <a:cubicBezTo>
                    <a:pt x="2027" y="348"/>
                    <a:pt x="1954" y="362"/>
                    <a:pt x="1884" y="369"/>
                  </a:cubicBezTo>
                  <a:cubicBezTo>
                    <a:pt x="1772" y="383"/>
                    <a:pt x="1733" y="400"/>
                    <a:pt x="1726" y="456"/>
                  </a:cubicBezTo>
                  <a:cubicBezTo>
                    <a:pt x="1702" y="638"/>
                    <a:pt x="1555" y="649"/>
                    <a:pt x="1474" y="652"/>
                  </a:cubicBezTo>
                  <a:cubicBezTo>
                    <a:pt x="1450" y="652"/>
                    <a:pt x="1425" y="659"/>
                    <a:pt x="1404" y="666"/>
                  </a:cubicBezTo>
                  <a:cubicBezTo>
                    <a:pt x="1404" y="673"/>
                    <a:pt x="1404" y="677"/>
                    <a:pt x="1404" y="684"/>
                  </a:cubicBezTo>
                  <a:cubicBezTo>
                    <a:pt x="1415" y="740"/>
                    <a:pt x="1390" y="792"/>
                    <a:pt x="1345" y="820"/>
                  </a:cubicBezTo>
                  <a:cubicBezTo>
                    <a:pt x="1323" y="832"/>
                    <a:pt x="1298" y="838"/>
                    <a:pt x="1270" y="838"/>
                  </a:cubicBezTo>
                  <a:cubicBezTo>
                    <a:pt x="1135" y="838"/>
                    <a:pt x="935" y="715"/>
                    <a:pt x="816" y="631"/>
                  </a:cubicBezTo>
                  <a:cubicBezTo>
                    <a:pt x="809" y="627"/>
                    <a:pt x="801" y="625"/>
                    <a:pt x="793" y="625"/>
                  </a:cubicBezTo>
                  <a:cubicBezTo>
                    <a:pt x="740" y="625"/>
                    <a:pt x="656" y="703"/>
                    <a:pt x="574" y="782"/>
                  </a:cubicBezTo>
                  <a:cubicBezTo>
                    <a:pt x="476" y="873"/>
                    <a:pt x="361" y="981"/>
                    <a:pt x="238" y="1013"/>
                  </a:cubicBezTo>
                  <a:cubicBezTo>
                    <a:pt x="158" y="1034"/>
                    <a:pt x="77" y="1135"/>
                    <a:pt x="32" y="1268"/>
                  </a:cubicBezTo>
                  <a:cubicBezTo>
                    <a:pt x="7" y="1324"/>
                    <a:pt x="0" y="1387"/>
                    <a:pt x="11" y="1450"/>
                  </a:cubicBezTo>
                  <a:cubicBezTo>
                    <a:pt x="81" y="1443"/>
                    <a:pt x="140" y="1391"/>
                    <a:pt x="200" y="1335"/>
                  </a:cubicBezTo>
                  <a:cubicBezTo>
                    <a:pt x="275" y="1266"/>
                    <a:pt x="360" y="1190"/>
                    <a:pt x="481" y="1190"/>
                  </a:cubicBezTo>
                  <a:cubicBezTo>
                    <a:pt x="489" y="1190"/>
                    <a:pt x="496" y="1191"/>
                    <a:pt x="504" y="1191"/>
                  </a:cubicBezTo>
                  <a:cubicBezTo>
                    <a:pt x="511" y="1192"/>
                    <a:pt x="517" y="1193"/>
                    <a:pt x="523" y="1193"/>
                  </a:cubicBezTo>
                  <a:cubicBezTo>
                    <a:pt x="562" y="1193"/>
                    <a:pt x="579" y="1173"/>
                    <a:pt x="609" y="1142"/>
                  </a:cubicBezTo>
                  <a:cubicBezTo>
                    <a:pt x="658" y="1076"/>
                    <a:pt x="742" y="1037"/>
                    <a:pt x="826" y="1037"/>
                  </a:cubicBezTo>
                  <a:cubicBezTo>
                    <a:pt x="854" y="1037"/>
                    <a:pt x="886" y="1041"/>
                    <a:pt x="914" y="1048"/>
                  </a:cubicBezTo>
                  <a:cubicBezTo>
                    <a:pt x="1089" y="1076"/>
                    <a:pt x="1117" y="1289"/>
                    <a:pt x="1152" y="1513"/>
                  </a:cubicBezTo>
                  <a:cubicBezTo>
                    <a:pt x="1187" y="1776"/>
                    <a:pt x="1225" y="1961"/>
                    <a:pt x="1366" y="1986"/>
                  </a:cubicBezTo>
                  <a:cubicBezTo>
                    <a:pt x="1523" y="2007"/>
                    <a:pt x="1670" y="2084"/>
                    <a:pt x="1782" y="2196"/>
                  </a:cubicBezTo>
                  <a:cubicBezTo>
                    <a:pt x="1842" y="2248"/>
                    <a:pt x="1870" y="2276"/>
                    <a:pt x="1922" y="2276"/>
                  </a:cubicBezTo>
                  <a:cubicBezTo>
                    <a:pt x="1947" y="2231"/>
                    <a:pt x="1905" y="2042"/>
                    <a:pt x="1884" y="1940"/>
                  </a:cubicBezTo>
                  <a:cubicBezTo>
                    <a:pt x="1856" y="1842"/>
                    <a:pt x="1842" y="1741"/>
                    <a:pt x="1838" y="1639"/>
                  </a:cubicBezTo>
                  <a:cubicBezTo>
                    <a:pt x="1852" y="1499"/>
                    <a:pt x="1992" y="1489"/>
                    <a:pt x="2108" y="1478"/>
                  </a:cubicBezTo>
                  <a:cubicBezTo>
                    <a:pt x="2220" y="1468"/>
                    <a:pt x="2353" y="1457"/>
                    <a:pt x="2437" y="1359"/>
                  </a:cubicBezTo>
                  <a:cubicBezTo>
                    <a:pt x="2531" y="1247"/>
                    <a:pt x="2461" y="981"/>
                    <a:pt x="2391" y="722"/>
                  </a:cubicBezTo>
                  <a:cubicBezTo>
                    <a:pt x="2342" y="540"/>
                    <a:pt x="2293" y="351"/>
                    <a:pt x="2293" y="190"/>
                  </a:cubicBezTo>
                  <a:cubicBezTo>
                    <a:pt x="2293" y="99"/>
                    <a:pt x="2255" y="36"/>
                    <a:pt x="2188" y="11"/>
                  </a:cubicBezTo>
                  <a:cubicBezTo>
                    <a:pt x="2170" y="4"/>
                    <a:pt x="2150" y="1"/>
                    <a:pt x="213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6330;p59">
              <a:extLst>
                <a:ext uri="{FF2B5EF4-FFF2-40B4-BE49-F238E27FC236}">
                  <a16:creationId xmlns:a16="http://schemas.microsoft.com/office/drawing/2014/main" id="{FAD2BD4A-A498-512B-FA57-308220922AE4}"/>
                </a:ext>
              </a:extLst>
            </p:cNvPr>
            <p:cNvSpPr/>
            <p:nvPr/>
          </p:nvSpPr>
          <p:spPr>
            <a:xfrm>
              <a:off x="2934927" y="1945305"/>
              <a:ext cx="6191" cy="6463"/>
            </a:xfrm>
            <a:custGeom>
              <a:avLst/>
              <a:gdLst/>
              <a:ahLst/>
              <a:cxnLst/>
              <a:rect l="l" t="t" r="r" b="b"/>
              <a:pathLst>
                <a:path w="456" h="476" extrusionOk="0">
                  <a:moveTo>
                    <a:pt x="0" y="1"/>
                  </a:moveTo>
                  <a:cubicBezTo>
                    <a:pt x="32" y="144"/>
                    <a:pt x="102" y="372"/>
                    <a:pt x="231" y="449"/>
                  </a:cubicBezTo>
                  <a:cubicBezTo>
                    <a:pt x="263" y="467"/>
                    <a:pt x="299" y="476"/>
                    <a:pt x="335" y="476"/>
                  </a:cubicBezTo>
                  <a:cubicBezTo>
                    <a:pt x="363" y="476"/>
                    <a:pt x="391" y="470"/>
                    <a:pt x="417" y="460"/>
                  </a:cubicBezTo>
                  <a:cubicBezTo>
                    <a:pt x="455" y="449"/>
                    <a:pt x="455" y="435"/>
                    <a:pt x="452" y="425"/>
                  </a:cubicBezTo>
                  <a:cubicBezTo>
                    <a:pt x="438" y="306"/>
                    <a:pt x="144" y="7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6331;p59">
              <a:extLst>
                <a:ext uri="{FF2B5EF4-FFF2-40B4-BE49-F238E27FC236}">
                  <a16:creationId xmlns:a16="http://schemas.microsoft.com/office/drawing/2014/main" id="{FB67BCFA-49D7-EAC0-1119-F9103A5B6647}"/>
                </a:ext>
              </a:extLst>
            </p:cNvPr>
            <p:cNvSpPr/>
            <p:nvPr/>
          </p:nvSpPr>
          <p:spPr>
            <a:xfrm>
              <a:off x="2944567" y="1938516"/>
              <a:ext cx="27875" cy="31432"/>
            </a:xfrm>
            <a:custGeom>
              <a:avLst/>
              <a:gdLst/>
              <a:ahLst/>
              <a:cxnLst/>
              <a:rect l="l" t="t" r="r" b="b"/>
              <a:pathLst>
                <a:path w="2053" h="2315" extrusionOk="0">
                  <a:moveTo>
                    <a:pt x="391" y="1"/>
                  </a:moveTo>
                  <a:cubicBezTo>
                    <a:pt x="295" y="1"/>
                    <a:pt x="201" y="20"/>
                    <a:pt x="127" y="63"/>
                  </a:cubicBezTo>
                  <a:cubicBezTo>
                    <a:pt x="88" y="88"/>
                    <a:pt x="46" y="102"/>
                    <a:pt x="1" y="105"/>
                  </a:cubicBezTo>
                  <a:cubicBezTo>
                    <a:pt x="15" y="123"/>
                    <a:pt x="32" y="140"/>
                    <a:pt x="43" y="158"/>
                  </a:cubicBezTo>
                  <a:cubicBezTo>
                    <a:pt x="86" y="204"/>
                    <a:pt x="113" y="236"/>
                    <a:pt x="181" y="236"/>
                  </a:cubicBezTo>
                  <a:cubicBezTo>
                    <a:pt x="196" y="236"/>
                    <a:pt x="213" y="234"/>
                    <a:pt x="232" y="231"/>
                  </a:cubicBezTo>
                  <a:cubicBezTo>
                    <a:pt x="253" y="228"/>
                    <a:pt x="274" y="227"/>
                    <a:pt x="296" y="227"/>
                  </a:cubicBezTo>
                  <a:cubicBezTo>
                    <a:pt x="534" y="227"/>
                    <a:pt x="785" y="412"/>
                    <a:pt x="897" y="557"/>
                  </a:cubicBezTo>
                  <a:cubicBezTo>
                    <a:pt x="974" y="655"/>
                    <a:pt x="995" y="743"/>
                    <a:pt x="967" y="809"/>
                  </a:cubicBezTo>
                  <a:cubicBezTo>
                    <a:pt x="921" y="907"/>
                    <a:pt x="967" y="1180"/>
                    <a:pt x="1019" y="1222"/>
                  </a:cubicBezTo>
                  <a:lnTo>
                    <a:pt x="1023" y="1215"/>
                  </a:lnTo>
                  <a:cubicBezTo>
                    <a:pt x="1068" y="1177"/>
                    <a:pt x="1124" y="1156"/>
                    <a:pt x="1184" y="1156"/>
                  </a:cubicBezTo>
                  <a:cubicBezTo>
                    <a:pt x="1240" y="1156"/>
                    <a:pt x="1293" y="1173"/>
                    <a:pt x="1335" y="1212"/>
                  </a:cubicBezTo>
                  <a:cubicBezTo>
                    <a:pt x="1408" y="1278"/>
                    <a:pt x="1443" y="1408"/>
                    <a:pt x="1349" y="1544"/>
                  </a:cubicBezTo>
                  <a:cubicBezTo>
                    <a:pt x="1296" y="1621"/>
                    <a:pt x="1342" y="1702"/>
                    <a:pt x="1457" y="1852"/>
                  </a:cubicBezTo>
                  <a:cubicBezTo>
                    <a:pt x="1527" y="1947"/>
                    <a:pt x="1611" y="2055"/>
                    <a:pt x="1632" y="2178"/>
                  </a:cubicBezTo>
                  <a:cubicBezTo>
                    <a:pt x="1638" y="2266"/>
                    <a:pt x="1709" y="2315"/>
                    <a:pt x="1780" y="2315"/>
                  </a:cubicBezTo>
                  <a:cubicBezTo>
                    <a:pt x="1836" y="2315"/>
                    <a:pt x="1893" y="2285"/>
                    <a:pt x="1919" y="2220"/>
                  </a:cubicBezTo>
                  <a:cubicBezTo>
                    <a:pt x="1961" y="2111"/>
                    <a:pt x="1874" y="2016"/>
                    <a:pt x="1779" y="2016"/>
                  </a:cubicBezTo>
                  <a:cubicBezTo>
                    <a:pt x="1746" y="2016"/>
                    <a:pt x="1711" y="2028"/>
                    <a:pt x="1681" y="2055"/>
                  </a:cubicBezTo>
                  <a:cubicBezTo>
                    <a:pt x="1650" y="1866"/>
                    <a:pt x="1706" y="1821"/>
                    <a:pt x="1839" y="1737"/>
                  </a:cubicBezTo>
                  <a:cubicBezTo>
                    <a:pt x="1870" y="1719"/>
                    <a:pt x="1909" y="1695"/>
                    <a:pt x="1951" y="1667"/>
                  </a:cubicBezTo>
                  <a:cubicBezTo>
                    <a:pt x="2052" y="1597"/>
                    <a:pt x="2010" y="1499"/>
                    <a:pt x="1884" y="1275"/>
                  </a:cubicBezTo>
                  <a:cubicBezTo>
                    <a:pt x="1849" y="1215"/>
                    <a:pt x="1814" y="1152"/>
                    <a:pt x="1783" y="1086"/>
                  </a:cubicBezTo>
                  <a:cubicBezTo>
                    <a:pt x="1730" y="977"/>
                    <a:pt x="1601" y="939"/>
                    <a:pt x="1475" y="900"/>
                  </a:cubicBezTo>
                  <a:cubicBezTo>
                    <a:pt x="1328" y="855"/>
                    <a:pt x="1159" y="802"/>
                    <a:pt x="1159" y="620"/>
                  </a:cubicBezTo>
                  <a:cubicBezTo>
                    <a:pt x="1159" y="501"/>
                    <a:pt x="1061" y="427"/>
                    <a:pt x="963" y="354"/>
                  </a:cubicBezTo>
                  <a:cubicBezTo>
                    <a:pt x="879" y="291"/>
                    <a:pt x="799" y="231"/>
                    <a:pt x="788" y="144"/>
                  </a:cubicBezTo>
                  <a:cubicBezTo>
                    <a:pt x="788" y="133"/>
                    <a:pt x="767" y="102"/>
                    <a:pt x="701" y="70"/>
                  </a:cubicBezTo>
                  <a:cubicBezTo>
                    <a:pt x="616" y="27"/>
                    <a:pt x="502" y="1"/>
                    <a:pt x="39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6332;p59">
              <a:extLst>
                <a:ext uri="{FF2B5EF4-FFF2-40B4-BE49-F238E27FC236}">
                  <a16:creationId xmlns:a16="http://schemas.microsoft.com/office/drawing/2014/main" id="{515C1931-3816-A763-BF20-F1A1B34C52E7}"/>
                </a:ext>
              </a:extLst>
            </p:cNvPr>
            <p:cNvSpPr/>
            <p:nvPr/>
          </p:nvSpPr>
          <p:spPr>
            <a:xfrm>
              <a:off x="2944187" y="1956588"/>
              <a:ext cx="15030" cy="20258"/>
            </a:xfrm>
            <a:custGeom>
              <a:avLst/>
              <a:gdLst/>
              <a:ahLst/>
              <a:cxnLst/>
              <a:rect l="l" t="t" r="r" b="b"/>
              <a:pathLst>
                <a:path w="1107" h="1492" extrusionOk="0">
                  <a:moveTo>
                    <a:pt x="147" y="1"/>
                  </a:moveTo>
                  <a:cubicBezTo>
                    <a:pt x="139" y="1"/>
                    <a:pt x="131" y="2"/>
                    <a:pt x="123" y="3"/>
                  </a:cubicBezTo>
                  <a:cubicBezTo>
                    <a:pt x="39" y="17"/>
                    <a:pt x="1" y="231"/>
                    <a:pt x="43" y="434"/>
                  </a:cubicBezTo>
                  <a:cubicBezTo>
                    <a:pt x="66" y="563"/>
                    <a:pt x="110" y="616"/>
                    <a:pt x="129" y="616"/>
                  </a:cubicBezTo>
                  <a:cubicBezTo>
                    <a:pt x="129" y="616"/>
                    <a:pt x="130" y="616"/>
                    <a:pt x="130" y="616"/>
                  </a:cubicBezTo>
                  <a:cubicBezTo>
                    <a:pt x="144" y="612"/>
                    <a:pt x="165" y="609"/>
                    <a:pt x="190" y="609"/>
                  </a:cubicBezTo>
                  <a:cubicBezTo>
                    <a:pt x="309" y="595"/>
                    <a:pt x="361" y="577"/>
                    <a:pt x="368" y="511"/>
                  </a:cubicBezTo>
                  <a:cubicBezTo>
                    <a:pt x="375" y="444"/>
                    <a:pt x="407" y="423"/>
                    <a:pt x="435" y="420"/>
                  </a:cubicBezTo>
                  <a:lnTo>
                    <a:pt x="452" y="420"/>
                  </a:lnTo>
                  <a:cubicBezTo>
                    <a:pt x="484" y="420"/>
                    <a:pt x="515" y="441"/>
                    <a:pt x="540" y="490"/>
                  </a:cubicBezTo>
                  <a:cubicBezTo>
                    <a:pt x="589" y="584"/>
                    <a:pt x="662" y="871"/>
                    <a:pt x="529" y="1001"/>
                  </a:cubicBezTo>
                  <a:cubicBezTo>
                    <a:pt x="456" y="1074"/>
                    <a:pt x="424" y="1239"/>
                    <a:pt x="463" y="1365"/>
                  </a:cubicBezTo>
                  <a:cubicBezTo>
                    <a:pt x="473" y="1425"/>
                    <a:pt x="519" y="1474"/>
                    <a:pt x="578" y="1491"/>
                  </a:cubicBezTo>
                  <a:cubicBezTo>
                    <a:pt x="580" y="1492"/>
                    <a:pt x="583" y="1492"/>
                    <a:pt x="586" y="1492"/>
                  </a:cubicBezTo>
                  <a:cubicBezTo>
                    <a:pt x="614" y="1492"/>
                    <a:pt x="674" y="1458"/>
                    <a:pt x="753" y="1372"/>
                  </a:cubicBezTo>
                  <a:cubicBezTo>
                    <a:pt x="953" y="1144"/>
                    <a:pt x="1107" y="773"/>
                    <a:pt x="1086" y="707"/>
                  </a:cubicBezTo>
                  <a:cubicBezTo>
                    <a:pt x="1082" y="703"/>
                    <a:pt x="1082" y="700"/>
                    <a:pt x="1079" y="696"/>
                  </a:cubicBezTo>
                  <a:cubicBezTo>
                    <a:pt x="1058" y="700"/>
                    <a:pt x="1040" y="703"/>
                    <a:pt x="1019" y="714"/>
                  </a:cubicBezTo>
                  <a:cubicBezTo>
                    <a:pt x="1000" y="720"/>
                    <a:pt x="974" y="729"/>
                    <a:pt x="948" y="729"/>
                  </a:cubicBezTo>
                  <a:cubicBezTo>
                    <a:pt x="928" y="729"/>
                    <a:pt x="908" y="724"/>
                    <a:pt x="890" y="707"/>
                  </a:cubicBezTo>
                  <a:cubicBezTo>
                    <a:pt x="844" y="672"/>
                    <a:pt x="862" y="602"/>
                    <a:pt x="869" y="570"/>
                  </a:cubicBezTo>
                  <a:cubicBezTo>
                    <a:pt x="876" y="549"/>
                    <a:pt x="855" y="479"/>
                    <a:pt x="743" y="360"/>
                  </a:cubicBezTo>
                  <a:cubicBezTo>
                    <a:pt x="559" y="167"/>
                    <a:pt x="277" y="1"/>
                    <a:pt x="14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6333;p59">
              <a:extLst>
                <a:ext uri="{FF2B5EF4-FFF2-40B4-BE49-F238E27FC236}">
                  <a16:creationId xmlns:a16="http://schemas.microsoft.com/office/drawing/2014/main" id="{96EBF6DF-9507-14D4-0FCD-389D0B4AEA27}"/>
                </a:ext>
              </a:extLst>
            </p:cNvPr>
            <p:cNvSpPr/>
            <p:nvPr/>
          </p:nvSpPr>
          <p:spPr>
            <a:xfrm>
              <a:off x="2930066" y="1906039"/>
              <a:ext cx="18126" cy="34270"/>
            </a:xfrm>
            <a:custGeom>
              <a:avLst/>
              <a:gdLst/>
              <a:ahLst/>
              <a:cxnLst/>
              <a:rect l="l" t="t" r="r" b="b"/>
              <a:pathLst>
                <a:path w="1335" h="2524" extrusionOk="0">
                  <a:moveTo>
                    <a:pt x="501" y="0"/>
                  </a:moveTo>
                  <a:cubicBezTo>
                    <a:pt x="451" y="0"/>
                    <a:pt x="408" y="8"/>
                    <a:pt x="376" y="29"/>
                  </a:cubicBezTo>
                  <a:cubicBezTo>
                    <a:pt x="277" y="89"/>
                    <a:pt x="302" y="544"/>
                    <a:pt x="313" y="789"/>
                  </a:cubicBezTo>
                  <a:cubicBezTo>
                    <a:pt x="330" y="1136"/>
                    <a:pt x="330" y="1251"/>
                    <a:pt x="270" y="1300"/>
                  </a:cubicBezTo>
                  <a:cubicBezTo>
                    <a:pt x="242" y="1323"/>
                    <a:pt x="214" y="1332"/>
                    <a:pt x="186" y="1332"/>
                  </a:cubicBezTo>
                  <a:cubicBezTo>
                    <a:pt x="123" y="1332"/>
                    <a:pt x="66" y="1284"/>
                    <a:pt x="29" y="1255"/>
                  </a:cubicBezTo>
                  <a:lnTo>
                    <a:pt x="22" y="1248"/>
                  </a:lnTo>
                  <a:lnTo>
                    <a:pt x="22" y="1248"/>
                  </a:lnTo>
                  <a:cubicBezTo>
                    <a:pt x="1" y="1419"/>
                    <a:pt x="60" y="1811"/>
                    <a:pt x="120" y="1864"/>
                  </a:cubicBezTo>
                  <a:cubicBezTo>
                    <a:pt x="190" y="1864"/>
                    <a:pt x="253" y="1899"/>
                    <a:pt x="295" y="1955"/>
                  </a:cubicBezTo>
                  <a:cubicBezTo>
                    <a:pt x="365" y="2053"/>
                    <a:pt x="376" y="2203"/>
                    <a:pt x="323" y="2368"/>
                  </a:cubicBezTo>
                  <a:cubicBezTo>
                    <a:pt x="299" y="2445"/>
                    <a:pt x="327" y="2473"/>
                    <a:pt x="337" y="2480"/>
                  </a:cubicBezTo>
                  <a:cubicBezTo>
                    <a:pt x="366" y="2509"/>
                    <a:pt x="423" y="2523"/>
                    <a:pt x="495" y="2523"/>
                  </a:cubicBezTo>
                  <a:cubicBezTo>
                    <a:pt x="580" y="2523"/>
                    <a:pt x="685" y="2504"/>
                    <a:pt x="789" y="2466"/>
                  </a:cubicBezTo>
                  <a:cubicBezTo>
                    <a:pt x="830" y="2448"/>
                    <a:pt x="875" y="2437"/>
                    <a:pt x="921" y="2437"/>
                  </a:cubicBezTo>
                  <a:cubicBezTo>
                    <a:pt x="938" y="2437"/>
                    <a:pt x="954" y="2439"/>
                    <a:pt x="971" y="2441"/>
                  </a:cubicBezTo>
                  <a:cubicBezTo>
                    <a:pt x="943" y="2382"/>
                    <a:pt x="929" y="2315"/>
                    <a:pt x="929" y="2249"/>
                  </a:cubicBezTo>
                  <a:cubicBezTo>
                    <a:pt x="922" y="2140"/>
                    <a:pt x="911" y="2018"/>
                    <a:pt x="841" y="1941"/>
                  </a:cubicBezTo>
                  <a:cubicBezTo>
                    <a:pt x="631" y="1713"/>
                    <a:pt x="901" y="1419"/>
                    <a:pt x="1118" y="1181"/>
                  </a:cubicBezTo>
                  <a:cubicBezTo>
                    <a:pt x="1149" y="1146"/>
                    <a:pt x="1184" y="1111"/>
                    <a:pt x="1212" y="1076"/>
                  </a:cubicBezTo>
                  <a:cubicBezTo>
                    <a:pt x="1335" y="936"/>
                    <a:pt x="1272" y="719"/>
                    <a:pt x="1216" y="526"/>
                  </a:cubicBezTo>
                  <a:cubicBezTo>
                    <a:pt x="1181" y="407"/>
                    <a:pt x="1153" y="302"/>
                    <a:pt x="1163" y="218"/>
                  </a:cubicBezTo>
                  <a:cubicBezTo>
                    <a:pt x="1174" y="176"/>
                    <a:pt x="1177" y="131"/>
                    <a:pt x="1177" y="85"/>
                  </a:cubicBezTo>
                  <a:lnTo>
                    <a:pt x="1177" y="85"/>
                  </a:lnTo>
                  <a:lnTo>
                    <a:pt x="1167" y="92"/>
                  </a:lnTo>
                  <a:cubicBezTo>
                    <a:pt x="1142" y="106"/>
                    <a:pt x="1113" y="112"/>
                    <a:pt x="1080" y="112"/>
                  </a:cubicBezTo>
                  <a:cubicBezTo>
                    <a:pt x="1015" y="112"/>
                    <a:pt x="934" y="90"/>
                    <a:pt x="834" y="64"/>
                  </a:cubicBezTo>
                  <a:cubicBezTo>
                    <a:pt x="726" y="34"/>
                    <a:pt x="601" y="0"/>
                    <a:pt x="50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6334;p59">
              <a:extLst>
                <a:ext uri="{FF2B5EF4-FFF2-40B4-BE49-F238E27FC236}">
                  <a16:creationId xmlns:a16="http://schemas.microsoft.com/office/drawing/2014/main" id="{469D12B2-29DA-A6C0-C79F-285F2A144A99}"/>
                </a:ext>
              </a:extLst>
            </p:cNvPr>
            <p:cNvSpPr/>
            <p:nvPr/>
          </p:nvSpPr>
          <p:spPr>
            <a:xfrm>
              <a:off x="2911587" y="1962426"/>
              <a:ext cx="15410" cy="19171"/>
            </a:xfrm>
            <a:custGeom>
              <a:avLst/>
              <a:gdLst/>
              <a:ahLst/>
              <a:cxnLst/>
              <a:rect l="l" t="t" r="r" b="b"/>
              <a:pathLst>
                <a:path w="1135" h="1412" extrusionOk="0">
                  <a:moveTo>
                    <a:pt x="1019" y="0"/>
                  </a:moveTo>
                  <a:lnTo>
                    <a:pt x="1019" y="0"/>
                  </a:lnTo>
                  <a:cubicBezTo>
                    <a:pt x="980" y="63"/>
                    <a:pt x="945" y="126"/>
                    <a:pt x="917" y="193"/>
                  </a:cubicBezTo>
                  <a:cubicBezTo>
                    <a:pt x="854" y="333"/>
                    <a:pt x="777" y="469"/>
                    <a:pt x="686" y="595"/>
                  </a:cubicBezTo>
                  <a:cubicBezTo>
                    <a:pt x="609" y="693"/>
                    <a:pt x="508" y="805"/>
                    <a:pt x="396" y="924"/>
                  </a:cubicBezTo>
                  <a:cubicBezTo>
                    <a:pt x="259" y="1075"/>
                    <a:pt x="35" y="1313"/>
                    <a:pt x="0" y="1411"/>
                  </a:cubicBezTo>
                  <a:cubicBezTo>
                    <a:pt x="91" y="1359"/>
                    <a:pt x="294" y="1124"/>
                    <a:pt x="431" y="963"/>
                  </a:cubicBezTo>
                  <a:cubicBezTo>
                    <a:pt x="595" y="774"/>
                    <a:pt x="763" y="574"/>
                    <a:pt x="886" y="487"/>
                  </a:cubicBezTo>
                  <a:cubicBezTo>
                    <a:pt x="1134" y="308"/>
                    <a:pt x="1099" y="172"/>
                    <a:pt x="101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6335;p59">
              <a:extLst>
                <a:ext uri="{FF2B5EF4-FFF2-40B4-BE49-F238E27FC236}">
                  <a16:creationId xmlns:a16="http://schemas.microsoft.com/office/drawing/2014/main" id="{427A8C26-0C97-A208-ACF6-B77A7D486930}"/>
                </a:ext>
              </a:extLst>
            </p:cNvPr>
            <p:cNvSpPr/>
            <p:nvPr/>
          </p:nvSpPr>
          <p:spPr>
            <a:xfrm>
              <a:off x="3088163" y="2067136"/>
              <a:ext cx="69218" cy="57636"/>
            </a:xfrm>
            <a:custGeom>
              <a:avLst/>
              <a:gdLst/>
              <a:ahLst/>
              <a:cxnLst/>
              <a:rect l="l" t="t" r="r" b="b"/>
              <a:pathLst>
                <a:path w="5098" h="4245" extrusionOk="0">
                  <a:moveTo>
                    <a:pt x="1" y="1"/>
                  </a:moveTo>
                  <a:lnTo>
                    <a:pt x="1" y="3326"/>
                  </a:lnTo>
                  <a:cubicBezTo>
                    <a:pt x="155" y="3424"/>
                    <a:pt x="333" y="3484"/>
                    <a:pt x="519" y="3491"/>
                  </a:cubicBezTo>
                  <a:cubicBezTo>
                    <a:pt x="538" y="3492"/>
                    <a:pt x="556" y="3492"/>
                    <a:pt x="574" y="3492"/>
                  </a:cubicBezTo>
                  <a:cubicBezTo>
                    <a:pt x="975" y="3492"/>
                    <a:pt x="1021" y="3343"/>
                    <a:pt x="1054" y="3242"/>
                  </a:cubicBezTo>
                  <a:cubicBezTo>
                    <a:pt x="1068" y="3190"/>
                    <a:pt x="1093" y="3113"/>
                    <a:pt x="1181" y="3113"/>
                  </a:cubicBezTo>
                  <a:cubicBezTo>
                    <a:pt x="1226" y="3113"/>
                    <a:pt x="1268" y="3032"/>
                    <a:pt x="1317" y="2948"/>
                  </a:cubicBezTo>
                  <a:cubicBezTo>
                    <a:pt x="1356" y="2871"/>
                    <a:pt x="1401" y="2798"/>
                    <a:pt x="1454" y="2731"/>
                  </a:cubicBezTo>
                  <a:cubicBezTo>
                    <a:pt x="1510" y="2663"/>
                    <a:pt x="1615" y="2633"/>
                    <a:pt x="1745" y="2633"/>
                  </a:cubicBezTo>
                  <a:cubicBezTo>
                    <a:pt x="2031" y="2633"/>
                    <a:pt x="2435" y="2780"/>
                    <a:pt x="2693" y="2980"/>
                  </a:cubicBezTo>
                  <a:cubicBezTo>
                    <a:pt x="2833" y="3088"/>
                    <a:pt x="2973" y="3263"/>
                    <a:pt x="3120" y="3449"/>
                  </a:cubicBezTo>
                  <a:cubicBezTo>
                    <a:pt x="3344" y="3729"/>
                    <a:pt x="3593" y="4041"/>
                    <a:pt x="3800" y="4041"/>
                  </a:cubicBezTo>
                  <a:cubicBezTo>
                    <a:pt x="3813" y="4041"/>
                    <a:pt x="3825" y="4040"/>
                    <a:pt x="3838" y="4037"/>
                  </a:cubicBezTo>
                  <a:cubicBezTo>
                    <a:pt x="3887" y="4027"/>
                    <a:pt x="3936" y="4020"/>
                    <a:pt x="3985" y="4020"/>
                  </a:cubicBezTo>
                  <a:cubicBezTo>
                    <a:pt x="4167" y="4020"/>
                    <a:pt x="4345" y="4083"/>
                    <a:pt x="4520" y="4139"/>
                  </a:cubicBezTo>
                  <a:cubicBezTo>
                    <a:pt x="4685" y="4195"/>
                    <a:pt x="4831" y="4244"/>
                    <a:pt x="4970" y="4244"/>
                  </a:cubicBezTo>
                  <a:cubicBezTo>
                    <a:pt x="4979" y="4244"/>
                    <a:pt x="4988" y="4244"/>
                    <a:pt x="4996" y="4244"/>
                  </a:cubicBezTo>
                  <a:cubicBezTo>
                    <a:pt x="5077" y="4240"/>
                    <a:pt x="5094" y="4223"/>
                    <a:pt x="5094" y="4223"/>
                  </a:cubicBezTo>
                  <a:cubicBezTo>
                    <a:pt x="5098" y="4188"/>
                    <a:pt x="4972" y="4065"/>
                    <a:pt x="4891" y="4030"/>
                  </a:cubicBezTo>
                  <a:cubicBezTo>
                    <a:pt x="4832" y="4006"/>
                    <a:pt x="4440" y="3789"/>
                    <a:pt x="4464" y="3592"/>
                  </a:cubicBezTo>
                  <a:cubicBezTo>
                    <a:pt x="4450" y="3571"/>
                    <a:pt x="4356" y="3547"/>
                    <a:pt x="4289" y="3529"/>
                  </a:cubicBezTo>
                  <a:cubicBezTo>
                    <a:pt x="4167" y="3501"/>
                    <a:pt x="4051" y="3459"/>
                    <a:pt x="3943" y="3396"/>
                  </a:cubicBezTo>
                  <a:cubicBezTo>
                    <a:pt x="3813" y="3312"/>
                    <a:pt x="3771" y="3151"/>
                    <a:pt x="3729" y="2997"/>
                  </a:cubicBezTo>
                  <a:cubicBezTo>
                    <a:pt x="3694" y="2854"/>
                    <a:pt x="3659" y="2721"/>
                    <a:pt x="3561" y="2675"/>
                  </a:cubicBezTo>
                  <a:cubicBezTo>
                    <a:pt x="3386" y="2591"/>
                    <a:pt x="3211" y="2374"/>
                    <a:pt x="3250" y="2220"/>
                  </a:cubicBezTo>
                  <a:cubicBezTo>
                    <a:pt x="3260" y="2180"/>
                    <a:pt x="3299" y="2094"/>
                    <a:pt x="3446" y="2094"/>
                  </a:cubicBezTo>
                  <a:cubicBezTo>
                    <a:pt x="3451" y="2094"/>
                    <a:pt x="3457" y="2094"/>
                    <a:pt x="3463" y="2094"/>
                  </a:cubicBezTo>
                  <a:cubicBezTo>
                    <a:pt x="3477" y="2095"/>
                    <a:pt x="3490" y="2095"/>
                    <a:pt x="3503" y="2095"/>
                  </a:cubicBezTo>
                  <a:cubicBezTo>
                    <a:pt x="3595" y="2095"/>
                    <a:pt x="3639" y="2074"/>
                    <a:pt x="3649" y="2052"/>
                  </a:cubicBezTo>
                  <a:cubicBezTo>
                    <a:pt x="3656" y="2028"/>
                    <a:pt x="3645" y="1961"/>
                    <a:pt x="3530" y="1853"/>
                  </a:cubicBezTo>
                  <a:cubicBezTo>
                    <a:pt x="3449" y="1779"/>
                    <a:pt x="3260" y="1716"/>
                    <a:pt x="3081" y="1653"/>
                  </a:cubicBezTo>
                  <a:cubicBezTo>
                    <a:pt x="2770" y="1548"/>
                    <a:pt x="2448" y="1439"/>
                    <a:pt x="2423" y="1215"/>
                  </a:cubicBezTo>
                  <a:cubicBezTo>
                    <a:pt x="2399" y="981"/>
                    <a:pt x="1044" y="253"/>
                    <a:pt x="323" y="92"/>
                  </a:cubicBezTo>
                  <a:cubicBezTo>
                    <a:pt x="235" y="74"/>
                    <a:pt x="130" y="43"/>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6336;p59">
              <a:extLst>
                <a:ext uri="{FF2B5EF4-FFF2-40B4-BE49-F238E27FC236}">
                  <a16:creationId xmlns:a16="http://schemas.microsoft.com/office/drawing/2014/main" id="{5C483FCE-BE59-6F79-3E6D-6590CE803012}"/>
                </a:ext>
              </a:extLst>
            </p:cNvPr>
            <p:cNvSpPr/>
            <p:nvPr/>
          </p:nvSpPr>
          <p:spPr>
            <a:xfrm>
              <a:off x="2639603" y="1973302"/>
              <a:ext cx="14229" cy="26680"/>
            </a:xfrm>
            <a:custGeom>
              <a:avLst/>
              <a:gdLst/>
              <a:ahLst/>
              <a:cxnLst/>
              <a:rect l="l" t="t" r="r" b="b"/>
              <a:pathLst>
                <a:path w="1048" h="1965" extrusionOk="0">
                  <a:moveTo>
                    <a:pt x="214" y="1"/>
                  </a:moveTo>
                  <a:cubicBezTo>
                    <a:pt x="172" y="11"/>
                    <a:pt x="154" y="123"/>
                    <a:pt x="137" y="218"/>
                  </a:cubicBezTo>
                  <a:cubicBezTo>
                    <a:pt x="126" y="306"/>
                    <a:pt x="105" y="390"/>
                    <a:pt x="77" y="474"/>
                  </a:cubicBezTo>
                  <a:cubicBezTo>
                    <a:pt x="0" y="670"/>
                    <a:pt x="14" y="869"/>
                    <a:pt x="49" y="1170"/>
                  </a:cubicBezTo>
                  <a:cubicBezTo>
                    <a:pt x="53" y="1223"/>
                    <a:pt x="56" y="1279"/>
                    <a:pt x="60" y="1331"/>
                  </a:cubicBezTo>
                  <a:cubicBezTo>
                    <a:pt x="77" y="1583"/>
                    <a:pt x="91" y="1800"/>
                    <a:pt x="294" y="1930"/>
                  </a:cubicBezTo>
                  <a:cubicBezTo>
                    <a:pt x="332" y="1955"/>
                    <a:pt x="372" y="1965"/>
                    <a:pt x="412" y="1965"/>
                  </a:cubicBezTo>
                  <a:cubicBezTo>
                    <a:pt x="472" y="1965"/>
                    <a:pt x="532" y="1943"/>
                    <a:pt x="578" y="1919"/>
                  </a:cubicBezTo>
                  <a:cubicBezTo>
                    <a:pt x="819" y="1793"/>
                    <a:pt x="1023" y="1475"/>
                    <a:pt x="1033" y="1209"/>
                  </a:cubicBezTo>
                  <a:cubicBezTo>
                    <a:pt x="1047" y="810"/>
                    <a:pt x="350" y="46"/>
                    <a:pt x="21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6337;p59">
              <a:extLst>
                <a:ext uri="{FF2B5EF4-FFF2-40B4-BE49-F238E27FC236}">
                  <a16:creationId xmlns:a16="http://schemas.microsoft.com/office/drawing/2014/main" id="{7CC3C3BC-1125-5894-3E38-54C811533A90}"/>
                </a:ext>
              </a:extLst>
            </p:cNvPr>
            <p:cNvSpPr/>
            <p:nvPr/>
          </p:nvSpPr>
          <p:spPr>
            <a:xfrm>
              <a:off x="2363531" y="2134820"/>
              <a:ext cx="53061" cy="102877"/>
            </a:xfrm>
            <a:custGeom>
              <a:avLst/>
              <a:gdLst/>
              <a:ahLst/>
              <a:cxnLst/>
              <a:rect l="l" t="t" r="r" b="b"/>
              <a:pathLst>
                <a:path w="3908" h="7577" extrusionOk="0">
                  <a:moveTo>
                    <a:pt x="3295" y="1"/>
                  </a:moveTo>
                  <a:lnTo>
                    <a:pt x="3281" y="32"/>
                  </a:lnTo>
                  <a:cubicBezTo>
                    <a:pt x="3267" y="88"/>
                    <a:pt x="3239" y="137"/>
                    <a:pt x="3207" y="179"/>
                  </a:cubicBezTo>
                  <a:cubicBezTo>
                    <a:pt x="3165" y="221"/>
                    <a:pt x="3127" y="386"/>
                    <a:pt x="3144" y="515"/>
                  </a:cubicBezTo>
                  <a:cubicBezTo>
                    <a:pt x="3148" y="585"/>
                    <a:pt x="3120" y="655"/>
                    <a:pt x="3067" y="704"/>
                  </a:cubicBezTo>
                  <a:cubicBezTo>
                    <a:pt x="2986" y="786"/>
                    <a:pt x="2876" y="831"/>
                    <a:pt x="2758" y="831"/>
                  </a:cubicBezTo>
                  <a:cubicBezTo>
                    <a:pt x="2754" y="831"/>
                    <a:pt x="2749" y="831"/>
                    <a:pt x="2745" y="831"/>
                  </a:cubicBezTo>
                  <a:cubicBezTo>
                    <a:pt x="2734" y="829"/>
                    <a:pt x="2724" y="828"/>
                    <a:pt x="2713" y="828"/>
                  </a:cubicBezTo>
                  <a:cubicBezTo>
                    <a:pt x="2654" y="828"/>
                    <a:pt x="2597" y="852"/>
                    <a:pt x="2553" y="894"/>
                  </a:cubicBezTo>
                  <a:cubicBezTo>
                    <a:pt x="2531" y="922"/>
                    <a:pt x="2528" y="957"/>
                    <a:pt x="2542" y="985"/>
                  </a:cubicBezTo>
                  <a:cubicBezTo>
                    <a:pt x="2588" y="1107"/>
                    <a:pt x="2546" y="1167"/>
                    <a:pt x="2521" y="1205"/>
                  </a:cubicBezTo>
                  <a:cubicBezTo>
                    <a:pt x="2503" y="1230"/>
                    <a:pt x="2500" y="1230"/>
                    <a:pt x="2521" y="1268"/>
                  </a:cubicBezTo>
                  <a:cubicBezTo>
                    <a:pt x="2553" y="1328"/>
                    <a:pt x="2549" y="1398"/>
                    <a:pt x="2514" y="1457"/>
                  </a:cubicBezTo>
                  <a:cubicBezTo>
                    <a:pt x="2447" y="1583"/>
                    <a:pt x="2248" y="1692"/>
                    <a:pt x="2062" y="1706"/>
                  </a:cubicBezTo>
                  <a:cubicBezTo>
                    <a:pt x="1978" y="1709"/>
                    <a:pt x="1866" y="1797"/>
                    <a:pt x="1754" y="1881"/>
                  </a:cubicBezTo>
                  <a:cubicBezTo>
                    <a:pt x="1617" y="1983"/>
                    <a:pt x="1474" y="2094"/>
                    <a:pt x="1330" y="2094"/>
                  </a:cubicBezTo>
                  <a:cubicBezTo>
                    <a:pt x="1316" y="2094"/>
                    <a:pt x="1302" y="2093"/>
                    <a:pt x="1289" y="2091"/>
                  </a:cubicBezTo>
                  <a:cubicBezTo>
                    <a:pt x="1274" y="2089"/>
                    <a:pt x="1259" y="2088"/>
                    <a:pt x="1245" y="2088"/>
                  </a:cubicBezTo>
                  <a:cubicBezTo>
                    <a:pt x="1149" y="2088"/>
                    <a:pt x="1049" y="2124"/>
                    <a:pt x="949" y="2157"/>
                  </a:cubicBezTo>
                  <a:cubicBezTo>
                    <a:pt x="857" y="2189"/>
                    <a:pt x="755" y="2226"/>
                    <a:pt x="655" y="2226"/>
                  </a:cubicBezTo>
                  <a:cubicBezTo>
                    <a:pt x="634" y="2226"/>
                    <a:pt x="613" y="2224"/>
                    <a:pt x="592" y="2220"/>
                  </a:cubicBezTo>
                  <a:lnTo>
                    <a:pt x="582" y="2220"/>
                  </a:lnTo>
                  <a:cubicBezTo>
                    <a:pt x="578" y="2220"/>
                    <a:pt x="575" y="2220"/>
                    <a:pt x="575" y="2224"/>
                  </a:cubicBezTo>
                  <a:cubicBezTo>
                    <a:pt x="547" y="2245"/>
                    <a:pt x="540" y="2364"/>
                    <a:pt x="533" y="2448"/>
                  </a:cubicBezTo>
                  <a:cubicBezTo>
                    <a:pt x="526" y="2595"/>
                    <a:pt x="512" y="2773"/>
                    <a:pt x="434" y="2917"/>
                  </a:cubicBezTo>
                  <a:cubicBezTo>
                    <a:pt x="273" y="3201"/>
                    <a:pt x="378" y="3547"/>
                    <a:pt x="501" y="3845"/>
                  </a:cubicBezTo>
                  <a:cubicBezTo>
                    <a:pt x="645" y="4195"/>
                    <a:pt x="778" y="4524"/>
                    <a:pt x="361" y="5028"/>
                  </a:cubicBezTo>
                  <a:cubicBezTo>
                    <a:pt x="0" y="5466"/>
                    <a:pt x="21" y="5956"/>
                    <a:pt x="161" y="6267"/>
                  </a:cubicBezTo>
                  <a:cubicBezTo>
                    <a:pt x="217" y="6414"/>
                    <a:pt x="263" y="6568"/>
                    <a:pt x="291" y="6726"/>
                  </a:cubicBezTo>
                  <a:cubicBezTo>
                    <a:pt x="343" y="6950"/>
                    <a:pt x="389" y="7164"/>
                    <a:pt x="505" y="7286"/>
                  </a:cubicBezTo>
                  <a:cubicBezTo>
                    <a:pt x="645" y="7437"/>
                    <a:pt x="967" y="7573"/>
                    <a:pt x="1194" y="7577"/>
                  </a:cubicBezTo>
                  <a:cubicBezTo>
                    <a:pt x="1282" y="7577"/>
                    <a:pt x="1345" y="7563"/>
                    <a:pt x="1380" y="7528"/>
                  </a:cubicBezTo>
                  <a:cubicBezTo>
                    <a:pt x="1481" y="7426"/>
                    <a:pt x="1586" y="7426"/>
                    <a:pt x="1681" y="7423"/>
                  </a:cubicBezTo>
                  <a:cubicBezTo>
                    <a:pt x="1772" y="7423"/>
                    <a:pt x="1856" y="7423"/>
                    <a:pt x="1943" y="7321"/>
                  </a:cubicBezTo>
                  <a:cubicBezTo>
                    <a:pt x="2069" y="7174"/>
                    <a:pt x="2269" y="6516"/>
                    <a:pt x="2461" y="5875"/>
                  </a:cubicBezTo>
                  <a:cubicBezTo>
                    <a:pt x="2549" y="5592"/>
                    <a:pt x="2637" y="5298"/>
                    <a:pt x="2721" y="5046"/>
                  </a:cubicBezTo>
                  <a:cubicBezTo>
                    <a:pt x="2927" y="4433"/>
                    <a:pt x="3351" y="3162"/>
                    <a:pt x="3319" y="2942"/>
                  </a:cubicBezTo>
                  <a:cubicBezTo>
                    <a:pt x="3302" y="2823"/>
                    <a:pt x="3344" y="2721"/>
                    <a:pt x="3382" y="2633"/>
                  </a:cubicBezTo>
                  <a:cubicBezTo>
                    <a:pt x="3428" y="2535"/>
                    <a:pt x="3463" y="2448"/>
                    <a:pt x="3421" y="2339"/>
                  </a:cubicBezTo>
                  <a:cubicBezTo>
                    <a:pt x="3344" y="2154"/>
                    <a:pt x="3382" y="1916"/>
                    <a:pt x="3498" y="1860"/>
                  </a:cubicBezTo>
                  <a:cubicBezTo>
                    <a:pt x="3507" y="1854"/>
                    <a:pt x="3527" y="1846"/>
                    <a:pt x="3551" y="1846"/>
                  </a:cubicBezTo>
                  <a:cubicBezTo>
                    <a:pt x="3589" y="1846"/>
                    <a:pt x="3639" y="1865"/>
                    <a:pt x="3683" y="1944"/>
                  </a:cubicBezTo>
                  <a:cubicBezTo>
                    <a:pt x="3727" y="2017"/>
                    <a:pt x="3773" y="2049"/>
                    <a:pt x="3801" y="2049"/>
                  </a:cubicBezTo>
                  <a:cubicBezTo>
                    <a:pt x="3803" y="2049"/>
                    <a:pt x="3804" y="2049"/>
                    <a:pt x="3806" y="2049"/>
                  </a:cubicBezTo>
                  <a:cubicBezTo>
                    <a:pt x="3830" y="2045"/>
                    <a:pt x="3865" y="2003"/>
                    <a:pt x="3883" y="1898"/>
                  </a:cubicBezTo>
                  <a:cubicBezTo>
                    <a:pt x="3907" y="1779"/>
                    <a:pt x="3851" y="1604"/>
                    <a:pt x="3795" y="1422"/>
                  </a:cubicBezTo>
                  <a:cubicBezTo>
                    <a:pt x="3743" y="1240"/>
                    <a:pt x="3683" y="1062"/>
                    <a:pt x="3676" y="880"/>
                  </a:cubicBezTo>
                  <a:cubicBezTo>
                    <a:pt x="3666" y="655"/>
                    <a:pt x="3529" y="428"/>
                    <a:pt x="3421" y="249"/>
                  </a:cubicBezTo>
                  <a:cubicBezTo>
                    <a:pt x="3372" y="172"/>
                    <a:pt x="3326" y="88"/>
                    <a:pt x="329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6338;p59">
              <a:extLst>
                <a:ext uri="{FF2B5EF4-FFF2-40B4-BE49-F238E27FC236}">
                  <a16:creationId xmlns:a16="http://schemas.microsoft.com/office/drawing/2014/main" id="{3291A44F-FA1C-94BD-EF63-7E4BB51145CE}"/>
                </a:ext>
              </a:extLst>
            </p:cNvPr>
            <p:cNvSpPr/>
            <p:nvPr/>
          </p:nvSpPr>
          <p:spPr>
            <a:xfrm>
              <a:off x="2441765" y="1949718"/>
              <a:ext cx="5621" cy="1466"/>
            </a:xfrm>
            <a:custGeom>
              <a:avLst/>
              <a:gdLst/>
              <a:ahLst/>
              <a:cxnLst/>
              <a:rect l="l" t="t" r="r" b="b"/>
              <a:pathLst>
                <a:path w="414" h="108" extrusionOk="0">
                  <a:moveTo>
                    <a:pt x="249" y="0"/>
                  </a:moveTo>
                  <a:cubicBezTo>
                    <a:pt x="143" y="0"/>
                    <a:pt x="34" y="12"/>
                    <a:pt x="1" y="37"/>
                  </a:cubicBezTo>
                  <a:cubicBezTo>
                    <a:pt x="4" y="44"/>
                    <a:pt x="8" y="47"/>
                    <a:pt x="11" y="51"/>
                  </a:cubicBezTo>
                  <a:cubicBezTo>
                    <a:pt x="50" y="87"/>
                    <a:pt x="100" y="107"/>
                    <a:pt x="152" y="107"/>
                  </a:cubicBezTo>
                  <a:cubicBezTo>
                    <a:pt x="166" y="107"/>
                    <a:pt x="180" y="106"/>
                    <a:pt x="193" y="103"/>
                  </a:cubicBezTo>
                  <a:cubicBezTo>
                    <a:pt x="274" y="89"/>
                    <a:pt x="347" y="58"/>
                    <a:pt x="414" y="12"/>
                  </a:cubicBezTo>
                  <a:cubicBezTo>
                    <a:pt x="370" y="4"/>
                    <a:pt x="310" y="0"/>
                    <a:pt x="24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6339;p59">
              <a:extLst>
                <a:ext uri="{FF2B5EF4-FFF2-40B4-BE49-F238E27FC236}">
                  <a16:creationId xmlns:a16="http://schemas.microsoft.com/office/drawing/2014/main" id="{71EDA83F-AEE9-DDD8-23B7-93A3C9FBEA58}"/>
                </a:ext>
              </a:extLst>
            </p:cNvPr>
            <p:cNvSpPr/>
            <p:nvPr/>
          </p:nvSpPr>
          <p:spPr>
            <a:xfrm>
              <a:off x="2361345" y="1900730"/>
              <a:ext cx="77012" cy="46109"/>
            </a:xfrm>
            <a:custGeom>
              <a:avLst/>
              <a:gdLst/>
              <a:ahLst/>
              <a:cxnLst/>
              <a:rect l="l" t="t" r="r" b="b"/>
              <a:pathLst>
                <a:path w="5672" h="3396" extrusionOk="0">
                  <a:moveTo>
                    <a:pt x="5059" y="0"/>
                  </a:moveTo>
                  <a:cubicBezTo>
                    <a:pt x="4825" y="74"/>
                    <a:pt x="4670" y="116"/>
                    <a:pt x="4597" y="137"/>
                  </a:cubicBezTo>
                  <a:lnTo>
                    <a:pt x="4576" y="144"/>
                  </a:lnTo>
                  <a:lnTo>
                    <a:pt x="4569" y="144"/>
                  </a:lnTo>
                  <a:cubicBezTo>
                    <a:pt x="4429" y="168"/>
                    <a:pt x="4285" y="182"/>
                    <a:pt x="4142" y="182"/>
                  </a:cubicBezTo>
                  <a:lnTo>
                    <a:pt x="3900" y="182"/>
                  </a:lnTo>
                  <a:cubicBezTo>
                    <a:pt x="3739" y="182"/>
                    <a:pt x="3540" y="186"/>
                    <a:pt x="3505" y="203"/>
                  </a:cubicBezTo>
                  <a:cubicBezTo>
                    <a:pt x="3414" y="249"/>
                    <a:pt x="2777" y="707"/>
                    <a:pt x="2692" y="903"/>
                  </a:cubicBezTo>
                  <a:cubicBezTo>
                    <a:pt x="2636" y="1033"/>
                    <a:pt x="2559" y="1113"/>
                    <a:pt x="2468" y="1138"/>
                  </a:cubicBezTo>
                  <a:cubicBezTo>
                    <a:pt x="2452" y="1142"/>
                    <a:pt x="2433" y="1145"/>
                    <a:pt x="2411" y="1145"/>
                  </a:cubicBezTo>
                  <a:cubicBezTo>
                    <a:pt x="2358" y="1145"/>
                    <a:pt x="2291" y="1128"/>
                    <a:pt x="2216" y="1068"/>
                  </a:cubicBezTo>
                  <a:cubicBezTo>
                    <a:pt x="2146" y="1015"/>
                    <a:pt x="1898" y="1001"/>
                    <a:pt x="1737" y="991"/>
                  </a:cubicBezTo>
                  <a:cubicBezTo>
                    <a:pt x="1548" y="980"/>
                    <a:pt x="1485" y="973"/>
                    <a:pt x="1450" y="942"/>
                  </a:cubicBezTo>
                  <a:cubicBezTo>
                    <a:pt x="1418" y="931"/>
                    <a:pt x="1387" y="921"/>
                    <a:pt x="1355" y="917"/>
                  </a:cubicBezTo>
                  <a:cubicBezTo>
                    <a:pt x="1236" y="896"/>
                    <a:pt x="1117" y="886"/>
                    <a:pt x="998" y="886"/>
                  </a:cubicBezTo>
                  <a:cubicBezTo>
                    <a:pt x="956" y="886"/>
                    <a:pt x="911" y="886"/>
                    <a:pt x="869" y="889"/>
                  </a:cubicBezTo>
                  <a:lnTo>
                    <a:pt x="830" y="896"/>
                  </a:lnTo>
                  <a:cubicBezTo>
                    <a:pt x="808" y="899"/>
                    <a:pt x="787" y="901"/>
                    <a:pt x="766" y="901"/>
                  </a:cubicBezTo>
                  <a:cubicBezTo>
                    <a:pt x="757" y="901"/>
                    <a:pt x="748" y="901"/>
                    <a:pt x="739" y="900"/>
                  </a:cubicBezTo>
                  <a:cubicBezTo>
                    <a:pt x="666" y="896"/>
                    <a:pt x="595" y="879"/>
                    <a:pt x="529" y="851"/>
                  </a:cubicBezTo>
                  <a:lnTo>
                    <a:pt x="522" y="851"/>
                  </a:lnTo>
                  <a:cubicBezTo>
                    <a:pt x="497" y="837"/>
                    <a:pt x="469" y="830"/>
                    <a:pt x="441" y="830"/>
                  </a:cubicBezTo>
                  <a:lnTo>
                    <a:pt x="434" y="830"/>
                  </a:lnTo>
                  <a:cubicBezTo>
                    <a:pt x="378" y="854"/>
                    <a:pt x="326" y="893"/>
                    <a:pt x="287" y="945"/>
                  </a:cubicBezTo>
                  <a:cubicBezTo>
                    <a:pt x="266" y="963"/>
                    <a:pt x="249" y="987"/>
                    <a:pt x="231" y="1008"/>
                  </a:cubicBezTo>
                  <a:cubicBezTo>
                    <a:pt x="231" y="1047"/>
                    <a:pt x="238" y="1082"/>
                    <a:pt x="249" y="1117"/>
                  </a:cubicBezTo>
                  <a:cubicBezTo>
                    <a:pt x="266" y="1183"/>
                    <a:pt x="280" y="1250"/>
                    <a:pt x="256" y="1295"/>
                  </a:cubicBezTo>
                  <a:lnTo>
                    <a:pt x="252" y="1302"/>
                  </a:lnTo>
                  <a:lnTo>
                    <a:pt x="252" y="1306"/>
                  </a:lnTo>
                  <a:lnTo>
                    <a:pt x="249" y="1309"/>
                  </a:lnTo>
                  <a:lnTo>
                    <a:pt x="245" y="1313"/>
                  </a:lnTo>
                  <a:lnTo>
                    <a:pt x="242" y="1316"/>
                  </a:lnTo>
                  <a:lnTo>
                    <a:pt x="238" y="1320"/>
                  </a:lnTo>
                  <a:lnTo>
                    <a:pt x="235" y="1323"/>
                  </a:lnTo>
                  <a:lnTo>
                    <a:pt x="231" y="1327"/>
                  </a:lnTo>
                  <a:lnTo>
                    <a:pt x="224" y="1330"/>
                  </a:lnTo>
                  <a:lnTo>
                    <a:pt x="217" y="1334"/>
                  </a:lnTo>
                  <a:lnTo>
                    <a:pt x="214" y="1337"/>
                  </a:lnTo>
                  <a:lnTo>
                    <a:pt x="207" y="1344"/>
                  </a:lnTo>
                  <a:lnTo>
                    <a:pt x="196" y="1348"/>
                  </a:lnTo>
                  <a:lnTo>
                    <a:pt x="189" y="1351"/>
                  </a:lnTo>
                  <a:lnTo>
                    <a:pt x="179" y="1358"/>
                  </a:lnTo>
                  <a:lnTo>
                    <a:pt x="172" y="1362"/>
                  </a:lnTo>
                  <a:lnTo>
                    <a:pt x="158" y="1369"/>
                  </a:lnTo>
                  <a:lnTo>
                    <a:pt x="151" y="1373"/>
                  </a:lnTo>
                  <a:lnTo>
                    <a:pt x="77" y="1411"/>
                  </a:lnTo>
                  <a:lnTo>
                    <a:pt x="70" y="1415"/>
                  </a:lnTo>
                  <a:lnTo>
                    <a:pt x="42" y="1429"/>
                  </a:lnTo>
                  <a:lnTo>
                    <a:pt x="35" y="1432"/>
                  </a:lnTo>
                  <a:cubicBezTo>
                    <a:pt x="81" y="1565"/>
                    <a:pt x="91" y="1674"/>
                    <a:pt x="60" y="1758"/>
                  </a:cubicBezTo>
                  <a:cubicBezTo>
                    <a:pt x="0" y="1929"/>
                    <a:pt x="60" y="2349"/>
                    <a:pt x="214" y="2573"/>
                  </a:cubicBezTo>
                  <a:cubicBezTo>
                    <a:pt x="326" y="2734"/>
                    <a:pt x="343" y="2962"/>
                    <a:pt x="361" y="3147"/>
                  </a:cubicBezTo>
                  <a:cubicBezTo>
                    <a:pt x="368" y="3231"/>
                    <a:pt x="375" y="3343"/>
                    <a:pt x="396" y="3364"/>
                  </a:cubicBezTo>
                  <a:cubicBezTo>
                    <a:pt x="419" y="3383"/>
                    <a:pt x="508" y="3396"/>
                    <a:pt x="625" y="3396"/>
                  </a:cubicBezTo>
                  <a:cubicBezTo>
                    <a:pt x="833" y="3396"/>
                    <a:pt x="1131" y="3356"/>
                    <a:pt x="1306" y="3242"/>
                  </a:cubicBezTo>
                  <a:cubicBezTo>
                    <a:pt x="1597" y="3049"/>
                    <a:pt x="1803" y="3011"/>
                    <a:pt x="2045" y="3011"/>
                  </a:cubicBezTo>
                  <a:cubicBezTo>
                    <a:pt x="2241" y="3011"/>
                    <a:pt x="2528" y="2836"/>
                    <a:pt x="2591" y="2748"/>
                  </a:cubicBezTo>
                  <a:cubicBezTo>
                    <a:pt x="2666" y="2648"/>
                    <a:pt x="2896" y="2627"/>
                    <a:pt x="3054" y="2627"/>
                  </a:cubicBezTo>
                  <a:cubicBezTo>
                    <a:pt x="3116" y="2627"/>
                    <a:pt x="3167" y="2630"/>
                    <a:pt x="3193" y="2633"/>
                  </a:cubicBezTo>
                  <a:cubicBezTo>
                    <a:pt x="3198" y="2634"/>
                    <a:pt x="3203" y="2634"/>
                    <a:pt x="3209" y="2634"/>
                  </a:cubicBezTo>
                  <a:cubicBezTo>
                    <a:pt x="3300" y="2634"/>
                    <a:pt x="3410" y="2521"/>
                    <a:pt x="3526" y="2402"/>
                  </a:cubicBezTo>
                  <a:lnTo>
                    <a:pt x="3568" y="2363"/>
                  </a:lnTo>
                  <a:cubicBezTo>
                    <a:pt x="3680" y="2248"/>
                    <a:pt x="3932" y="2185"/>
                    <a:pt x="4250" y="2104"/>
                  </a:cubicBezTo>
                  <a:cubicBezTo>
                    <a:pt x="4401" y="2062"/>
                    <a:pt x="4576" y="2020"/>
                    <a:pt x="4751" y="1964"/>
                  </a:cubicBezTo>
                  <a:cubicBezTo>
                    <a:pt x="5087" y="1859"/>
                    <a:pt x="5126" y="1730"/>
                    <a:pt x="5164" y="1604"/>
                  </a:cubicBezTo>
                  <a:cubicBezTo>
                    <a:pt x="5178" y="1544"/>
                    <a:pt x="5206" y="1485"/>
                    <a:pt x="5245" y="1436"/>
                  </a:cubicBezTo>
                  <a:cubicBezTo>
                    <a:pt x="5322" y="1344"/>
                    <a:pt x="5413" y="1323"/>
                    <a:pt x="5521" y="1306"/>
                  </a:cubicBezTo>
                  <a:cubicBezTo>
                    <a:pt x="5570" y="1295"/>
                    <a:pt x="5623" y="1281"/>
                    <a:pt x="5672" y="1267"/>
                  </a:cubicBezTo>
                  <a:lnTo>
                    <a:pt x="5668" y="1260"/>
                  </a:lnTo>
                  <a:lnTo>
                    <a:pt x="5640" y="1204"/>
                  </a:lnTo>
                  <a:lnTo>
                    <a:pt x="5630" y="1176"/>
                  </a:lnTo>
                  <a:lnTo>
                    <a:pt x="5598" y="1120"/>
                  </a:lnTo>
                  <a:lnTo>
                    <a:pt x="5588" y="1092"/>
                  </a:lnTo>
                  <a:lnTo>
                    <a:pt x="5560" y="1040"/>
                  </a:lnTo>
                  <a:lnTo>
                    <a:pt x="5542" y="1001"/>
                  </a:lnTo>
                  <a:lnTo>
                    <a:pt x="5514" y="945"/>
                  </a:lnTo>
                  <a:lnTo>
                    <a:pt x="5507" y="928"/>
                  </a:lnTo>
                  <a:cubicBezTo>
                    <a:pt x="5346" y="595"/>
                    <a:pt x="5182" y="259"/>
                    <a:pt x="505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6340;p59">
              <a:extLst>
                <a:ext uri="{FF2B5EF4-FFF2-40B4-BE49-F238E27FC236}">
                  <a16:creationId xmlns:a16="http://schemas.microsoft.com/office/drawing/2014/main" id="{B5E90220-6F8B-AB18-FB77-5550AE3C1DBD}"/>
                </a:ext>
              </a:extLst>
            </p:cNvPr>
            <p:cNvSpPr/>
            <p:nvPr/>
          </p:nvSpPr>
          <p:spPr>
            <a:xfrm>
              <a:off x="2379743" y="1913221"/>
              <a:ext cx="5146" cy="1018"/>
            </a:xfrm>
            <a:custGeom>
              <a:avLst/>
              <a:gdLst/>
              <a:ahLst/>
              <a:cxnLst/>
              <a:rect l="l" t="t" r="r" b="b"/>
              <a:pathLst>
                <a:path w="379" h="75" extrusionOk="0">
                  <a:moveTo>
                    <a:pt x="378" y="74"/>
                  </a:moveTo>
                  <a:cubicBezTo>
                    <a:pt x="193" y="60"/>
                    <a:pt x="130" y="57"/>
                    <a:pt x="95" y="25"/>
                  </a:cubicBezTo>
                  <a:cubicBezTo>
                    <a:pt x="63" y="11"/>
                    <a:pt x="32" y="4"/>
                    <a:pt x="0" y="1"/>
                  </a:cubicBezTo>
                  <a:cubicBezTo>
                    <a:pt x="32" y="4"/>
                    <a:pt x="63" y="11"/>
                    <a:pt x="95" y="25"/>
                  </a:cubicBezTo>
                  <a:cubicBezTo>
                    <a:pt x="130" y="57"/>
                    <a:pt x="193" y="60"/>
                    <a:pt x="378" y="7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6341;p59">
              <a:extLst>
                <a:ext uri="{FF2B5EF4-FFF2-40B4-BE49-F238E27FC236}">
                  <a16:creationId xmlns:a16="http://schemas.microsoft.com/office/drawing/2014/main" id="{8E22C061-C992-5728-6E15-DDA87A9BA46E}"/>
                </a:ext>
              </a:extLst>
            </p:cNvPr>
            <p:cNvSpPr/>
            <p:nvPr/>
          </p:nvSpPr>
          <p:spPr>
            <a:xfrm>
              <a:off x="2364237" y="1918829"/>
              <a:ext cx="109" cy="68"/>
            </a:xfrm>
            <a:custGeom>
              <a:avLst/>
              <a:gdLst/>
              <a:ahLst/>
              <a:cxnLst/>
              <a:rect l="l" t="t" r="r" b="b"/>
              <a:pathLst>
                <a:path w="8" h="5" extrusionOk="0">
                  <a:moveTo>
                    <a:pt x="1" y="4"/>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6342;p59">
              <a:extLst>
                <a:ext uri="{FF2B5EF4-FFF2-40B4-BE49-F238E27FC236}">
                  <a16:creationId xmlns:a16="http://schemas.microsoft.com/office/drawing/2014/main" id="{D56F84C5-C90D-7290-BE2B-B0697B7444ED}"/>
                </a:ext>
              </a:extLst>
            </p:cNvPr>
            <p:cNvSpPr/>
            <p:nvPr/>
          </p:nvSpPr>
          <p:spPr>
            <a:xfrm>
              <a:off x="2364713" y="1918503"/>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6343;p59">
              <a:extLst>
                <a:ext uri="{FF2B5EF4-FFF2-40B4-BE49-F238E27FC236}">
                  <a16:creationId xmlns:a16="http://schemas.microsoft.com/office/drawing/2014/main" id="{07618108-885D-BCBB-67A9-F13DA28C3133}"/>
                </a:ext>
              </a:extLst>
            </p:cNvPr>
            <p:cNvSpPr/>
            <p:nvPr/>
          </p:nvSpPr>
          <p:spPr>
            <a:xfrm>
              <a:off x="2364102" y="1918978"/>
              <a:ext cx="109" cy="54"/>
            </a:xfrm>
            <a:custGeom>
              <a:avLst/>
              <a:gdLst/>
              <a:ahLst/>
              <a:cxnLst/>
              <a:rect l="l" t="t" r="r" b="b"/>
              <a:pathLst>
                <a:path w="8" h="4" extrusionOk="0">
                  <a:moveTo>
                    <a:pt x="0" y="4"/>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6344;p59">
              <a:extLst>
                <a:ext uri="{FF2B5EF4-FFF2-40B4-BE49-F238E27FC236}">
                  <a16:creationId xmlns:a16="http://schemas.microsoft.com/office/drawing/2014/main" id="{AA27242B-6714-F07F-CF84-102161AA511B}"/>
                </a:ext>
              </a:extLst>
            </p:cNvPr>
            <p:cNvSpPr/>
            <p:nvPr/>
          </p:nvSpPr>
          <p:spPr>
            <a:xfrm>
              <a:off x="2364672" y="1918544"/>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6345;p59">
              <a:extLst>
                <a:ext uri="{FF2B5EF4-FFF2-40B4-BE49-F238E27FC236}">
                  <a16:creationId xmlns:a16="http://schemas.microsoft.com/office/drawing/2014/main" id="{9B7E5A9C-F105-65AA-9C35-22EE6C6C86B1}"/>
                </a:ext>
              </a:extLst>
            </p:cNvPr>
            <p:cNvSpPr/>
            <p:nvPr/>
          </p:nvSpPr>
          <p:spPr>
            <a:xfrm>
              <a:off x="2364523" y="1918693"/>
              <a:ext cx="14" cy="14"/>
            </a:xfrm>
            <a:custGeom>
              <a:avLst/>
              <a:gdLst/>
              <a:ahLst/>
              <a:cxnLst/>
              <a:rect l="l" t="t" r="r" b="b"/>
              <a:pathLst>
                <a:path w="1" h="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6346;p59">
              <a:extLst>
                <a:ext uri="{FF2B5EF4-FFF2-40B4-BE49-F238E27FC236}">
                  <a16:creationId xmlns:a16="http://schemas.microsoft.com/office/drawing/2014/main" id="{520D4440-5994-FB22-7C35-0A17D69CA0AB}"/>
                </a:ext>
              </a:extLst>
            </p:cNvPr>
            <p:cNvSpPr/>
            <p:nvPr/>
          </p:nvSpPr>
          <p:spPr>
            <a:xfrm>
              <a:off x="2364387" y="1918734"/>
              <a:ext cx="54" cy="68"/>
            </a:xfrm>
            <a:custGeom>
              <a:avLst/>
              <a:gdLst/>
              <a:ahLst/>
              <a:cxnLst/>
              <a:rect l="l" t="t" r="r" b="b"/>
              <a:pathLst>
                <a:path w="4" h="5" extrusionOk="0">
                  <a:moveTo>
                    <a:pt x="0"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6347;p59">
              <a:extLst>
                <a:ext uri="{FF2B5EF4-FFF2-40B4-BE49-F238E27FC236}">
                  <a16:creationId xmlns:a16="http://schemas.microsoft.com/office/drawing/2014/main" id="{256368D0-93C1-A2B5-209F-202C36D762BA}"/>
                </a:ext>
              </a:extLst>
            </p:cNvPr>
            <p:cNvSpPr/>
            <p:nvPr/>
          </p:nvSpPr>
          <p:spPr>
            <a:xfrm>
              <a:off x="2363857" y="1919073"/>
              <a:ext cx="163" cy="54"/>
            </a:xfrm>
            <a:custGeom>
              <a:avLst/>
              <a:gdLst/>
              <a:ahLst/>
              <a:cxnLst/>
              <a:rect l="l" t="t" r="r" b="b"/>
              <a:pathLst>
                <a:path w="12" h="4" extrusionOk="0">
                  <a:moveTo>
                    <a:pt x="1"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6348;p59">
              <a:extLst>
                <a:ext uri="{FF2B5EF4-FFF2-40B4-BE49-F238E27FC236}">
                  <a16:creationId xmlns:a16="http://schemas.microsoft.com/office/drawing/2014/main" id="{197396BB-8B68-8363-8BAF-A912C72E8E08}"/>
                </a:ext>
              </a:extLst>
            </p:cNvPr>
            <p:cNvSpPr/>
            <p:nvPr/>
          </p:nvSpPr>
          <p:spPr>
            <a:xfrm>
              <a:off x="2363341" y="1919358"/>
              <a:ext cx="204" cy="109"/>
            </a:xfrm>
            <a:custGeom>
              <a:avLst/>
              <a:gdLst/>
              <a:ahLst/>
              <a:cxnLst/>
              <a:rect l="l" t="t" r="r" b="b"/>
              <a:pathLst>
                <a:path w="15" h="8" extrusionOk="0">
                  <a:moveTo>
                    <a:pt x="0" y="8"/>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6349;p59">
              <a:extLst>
                <a:ext uri="{FF2B5EF4-FFF2-40B4-BE49-F238E27FC236}">
                  <a16:creationId xmlns:a16="http://schemas.microsoft.com/office/drawing/2014/main" id="{80422482-0F67-F9F3-66BD-1D82A38112DC}"/>
                </a:ext>
              </a:extLst>
            </p:cNvPr>
            <p:cNvSpPr/>
            <p:nvPr/>
          </p:nvSpPr>
          <p:spPr>
            <a:xfrm>
              <a:off x="2362242" y="1919508"/>
              <a:ext cx="1018" cy="530"/>
            </a:xfrm>
            <a:custGeom>
              <a:avLst/>
              <a:gdLst/>
              <a:ahLst/>
              <a:cxnLst/>
              <a:rect l="l" t="t" r="r" b="b"/>
              <a:pathLst>
                <a:path w="75" h="39" extrusionOk="0">
                  <a:moveTo>
                    <a:pt x="74" y="0"/>
                  </a:moveTo>
                  <a:cubicBezTo>
                    <a:pt x="65" y="5"/>
                    <a:pt x="56" y="10"/>
                    <a:pt x="45" y="15"/>
                  </a:cubicBezTo>
                  <a:lnTo>
                    <a:pt x="45" y="15"/>
                  </a:lnTo>
                  <a:lnTo>
                    <a:pt x="74" y="0"/>
                  </a:lnTo>
                  <a:close/>
                  <a:moveTo>
                    <a:pt x="45" y="15"/>
                  </a:moveTo>
                  <a:lnTo>
                    <a:pt x="1" y="39"/>
                  </a:lnTo>
                  <a:cubicBezTo>
                    <a:pt x="17" y="31"/>
                    <a:pt x="32" y="23"/>
                    <a:pt x="45"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6350;p59">
              <a:extLst>
                <a:ext uri="{FF2B5EF4-FFF2-40B4-BE49-F238E27FC236}">
                  <a16:creationId xmlns:a16="http://schemas.microsoft.com/office/drawing/2014/main" id="{FAF16229-52F9-067E-A458-AC49F15B9926}"/>
                </a:ext>
              </a:extLst>
            </p:cNvPr>
            <p:cNvSpPr/>
            <p:nvPr/>
          </p:nvSpPr>
          <p:spPr>
            <a:xfrm>
              <a:off x="2363626" y="1919209"/>
              <a:ext cx="149" cy="68"/>
            </a:xfrm>
            <a:custGeom>
              <a:avLst/>
              <a:gdLst/>
              <a:ahLst/>
              <a:cxnLst/>
              <a:rect l="l" t="t" r="r" b="b"/>
              <a:pathLst>
                <a:path w="11" h="5" extrusionOk="0">
                  <a:moveTo>
                    <a:pt x="0" y="5"/>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6351;p59">
              <a:extLst>
                <a:ext uri="{FF2B5EF4-FFF2-40B4-BE49-F238E27FC236}">
                  <a16:creationId xmlns:a16="http://schemas.microsoft.com/office/drawing/2014/main" id="{F24C3D48-EAD7-E84D-B856-2546E74396F3}"/>
                </a:ext>
              </a:extLst>
            </p:cNvPr>
            <p:cNvSpPr/>
            <p:nvPr/>
          </p:nvSpPr>
          <p:spPr>
            <a:xfrm>
              <a:off x="2361766" y="1920024"/>
              <a:ext cx="394" cy="204"/>
            </a:xfrm>
            <a:custGeom>
              <a:avLst/>
              <a:gdLst/>
              <a:ahLst/>
              <a:cxnLst/>
              <a:rect l="l" t="t" r="r" b="b"/>
              <a:pathLst>
                <a:path w="29" h="15" extrusionOk="0">
                  <a:moveTo>
                    <a:pt x="1" y="15"/>
                  </a:move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6352;p59">
              <a:extLst>
                <a:ext uri="{FF2B5EF4-FFF2-40B4-BE49-F238E27FC236}">
                  <a16:creationId xmlns:a16="http://schemas.microsoft.com/office/drawing/2014/main" id="{43B519B0-7F04-3366-D566-8DCDF77222F6}"/>
                </a:ext>
              </a:extLst>
            </p:cNvPr>
            <p:cNvSpPr/>
            <p:nvPr/>
          </p:nvSpPr>
          <p:spPr>
            <a:xfrm>
              <a:off x="2423463" y="1902672"/>
              <a:ext cx="163" cy="14"/>
            </a:xfrm>
            <a:custGeom>
              <a:avLst/>
              <a:gdLst/>
              <a:ahLst/>
              <a:cxnLst/>
              <a:rect l="l" t="t" r="r" b="b"/>
              <a:pathLst>
                <a:path w="12" h="1" extrusionOk="0">
                  <a:moveTo>
                    <a:pt x="1"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6353;p59">
              <a:extLst>
                <a:ext uri="{FF2B5EF4-FFF2-40B4-BE49-F238E27FC236}">
                  <a16:creationId xmlns:a16="http://schemas.microsoft.com/office/drawing/2014/main" id="{1B07CEE2-FA22-520B-EEB5-791721DFCAD8}"/>
                </a:ext>
              </a:extLst>
            </p:cNvPr>
            <p:cNvSpPr/>
            <p:nvPr/>
          </p:nvSpPr>
          <p:spPr>
            <a:xfrm>
              <a:off x="2367333" y="1912040"/>
              <a:ext cx="1100" cy="244"/>
            </a:xfrm>
            <a:custGeom>
              <a:avLst/>
              <a:gdLst/>
              <a:ahLst/>
              <a:cxnLst/>
              <a:rect l="l" t="t" r="r" b="b"/>
              <a:pathLst>
                <a:path w="81" h="18" extrusionOk="0">
                  <a:moveTo>
                    <a:pt x="81" y="18"/>
                  </a:moveTo>
                  <a:cubicBezTo>
                    <a:pt x="56" y="7"/>
                    <a:pt x="28" y="0"/>
                    <a:pt x="0" y="0"/>
                  </a:cubicBezTo>
                  <a:cubicBezTo>
                    <a:pt x="28" y="0"/>
                    <a:pt x="56" y="7"/>
                    <a:pt x="8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6354;p59">
              <a:extLst>
                <a:ext uri="{FF2B5EF4-FFF2-40B4-BE49-F238E27FC236}">
                  <a16:creationId xmlns:a16="http://schemas.microsoft.com/office/drawing/2014/main" id="{46C3F60C-5C91-3ECA-8C94-67ED84B7ECD2}"/>
                </a:ext>
              </a:extLst>
            </p:cNvPr>
            <p:cNvSpPr/>
            <p:nvPr/>
          </p:nvSpPr>
          <p:spPr>
            <a:xfrm>
              <a:off x="2364618" y="191859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6355;p59">
              <a:extLst>
                <a:ext uri="{FF2B5EF4-FFF2-40B4-BE49-F238E27FC236}">
                  <a16:creationId xmlns:a16="http://schemas.microsoft.com/office/drawing/2014/main" id="{386723EA-C776-9F9A-50AA-3D94B6D490CD}"/>
                </a:ext>
              </a:extLst>
            </p:cNvPr>
            <p:cNvSpPr/>
            <p:nvPr/>
          </p:nvSpPr>
          <p:spPr>
            <a:xfrm>
              <a:off x="2364767" y="191840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6356;p59">
              <a:extLst>
                <a:ext uri="{FF2B5EF4-FFF2-40B4-BE49-F238E27FC236}">
                  <a16:creationId xmlns:a16="http://schemas.microsoft.com/office/drawing/2014/main" id="{12C5449F-FCE0-96AD-8BAF-12C934D4D967}"/>
                </a:ext>
              </a:extLst>
            </p:cNvPr>
            <p:cNvSpPr/>
            <p:nvPr/>
          </p:nvSpPr>
          <p:spPr>
            <a:xfrm>
              <a:off x="2414298" y="1903201"/>
              <a:ext cx="3286" cy="54"/>
            </a:xfrm>
            <a:custGeom>
              <a:avLst/>
              <a:gdLst/>
              <a:ahLst/>
              <a:cxnLst/>
              <a:rect l="l" t="t" r="r" b="b"/>
              <a:pathLst>
                <a:path w="242" h="4" extrusionOk="0">
                  <a:moveTo>
                    <a:pt x="0" y="4"/>
                  </a:moveTo>
                  <a:cubicBezTo>
                    <a:pt x="81" y="4"/>
                    <a:pt x="161" y="4"/>
                    <a:pt x="242" y="0"/>
                  </a:cubicBezTo>
                  <a:cubicBezTo>
                    <a:pt x="161" y="4"/>
                    <a:pt x="81" y="4"/>
                    <a:pt x="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6357;p59">
              <a:extLst>
                <a:ext uri="{FF2B5EF4-FFF2-40B4-BE49-F238E27FC236}">
                  <a16:creationId xmlns:a16="http://schemas.microsoft.com/office/drawing/2014/main" id="{90F22497-7F20-0774-7F8D-97189BE0A6E9}"/>
                </a:ext>
              </a:extLst>
            </p:cNvPr>
            <p:cNvSpPr/>
            <p:nvPr/>
          </p:nvSpPr>
          <p:spPr>
            <a:xfrm>
              <a:off x="2373131" y="1912746"/>
              <a:ext cx="1779" cy="109"/>
            </a:xfrm>
            <a:custGeom>
              <a:avLst/>
              <a:gdLst/>
              <a:ahLst/>
              <a:cxnLst/>
              <a:rect l="l" t="t" r="r" b="b"/>
              <a:pathLst>
                <a:path w="131" h="8" extrusionOk="0">
                  <a:moveTo>
                    <a:pt x="1" y="8"/>
                  </a:moveTo>
                  <a:cubicBezTo>
                    <a:pt x="43" y="4"/>
                    <a:pt x="88" y="1"/>
                    <a:pt x="130" y="4"/>
                  </a:cubicBezTo>
                  <a:cubicBezTo>
                    <a:pt x="88" y="1"/>
                    <a:pt x="43" y="4"/>
                    <a:pt x="1"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6358;p59">
              <a:extLst>
                <a:ext uri="{FF2B5EF4-FFF2-40B4-BE49-F238E27FC236}">
                  <a16:creationId xmlns:a16="http://schemas.microsoft.com/office/drawing/2014/main" id="{09DFC189-950F-D467-3B2D-0CE7F881984B}"/>
                </a:ext>
              </a:extLst>
            </p:cNvPr>
            <p:cNvSpPr/>
            <p:nvPr/>
          </p:nvSpPr>
          <p:spPr>
            <a:xfrm>
              <a:off x="2437773" y="1917172"/>
              <a:ext cx="394" cy="774"/>
            </a:xfrm>
            <a:custGeom>
              <a:avLst/>
              <a:gdLst/>
              <a:ahLst/>
              <a:cxnLst/>
              <a:rect l="l" t="t" r="r" b="b"/>
              <a:pathLst>
                <a:path w="29" h="57" extrusionOk="0">
                  <a:moveTo>
                    <a:pt x="1" y="0"/>
                  </a:moveTo>
                  <a:lnTo>
                    <a:pt x="29" y="5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6359;p59">
              <a:extLst>
                <a:ext uri="{FF2B5EF4-FFF2-40B4-BE49-F238E27FC236}">
                  <a16:creationId xmlns:a16="http://schemas.microsoft.com/office/drawing/2014/main" id="{5CFABE6B-5736-B4B1-CA5A-7595EC990A9A}"/>
                </a:ext>
              </a:extLst>
            </p:cNvPr>
            <p:cNvSpPr/>
            <p:nvPr/>
          </p:nvSpPr>
          <p:spPr>
            <a:xfrm>
              <a:off x="2437203" y="1916032"/>
              <a:ext cx="448" cy="774"/>
            </a:xfrm>
            <a:custGeom>
              <a:avLst/>
              <a:gdLst/>
              <a:ahLst/>
              <a:cxnLst/>
              <a:rect l="l" t="t" r="r" b="b"/>
              <a:pathLst>
                <a:path w="33" h="57" extrusionOk="0">
                  <a:moveTo>
                    <a:pt x="1" y="0"/>
                  </a:moveTo>
                  <a:lnTo>
                    <a:pt x="32" y="5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6360;p59">
              <a:extLst>
                <a:ext uri="{FF2B5EF4-FFF2-40B4-BE49-F238E27FC236}">
                  <a16:creationId xmlns:a16="http://schemas.microsoft.com/office/drawing/2014/main" id="{200AC514-3E2C-15DB-DEB8-63F5908F941B}"/>
                </a:ext>
              </a:extLst>
            </p:cNvPr>
            <p:cNvSpPr/>
            <p:nvPr/>
          </p:nvSpPr>
          <p:spPr>
            <a:xfrm>
              <a:off x="2436062" y="1913656"/>
              <a:ext cx="394" cy="774"/>
            </a:xfrm>
            <a:custGeom>
              <a:avLst/>
              <a:gdLst/>
              <a:ahLst/>
              <a:cxnLst/>
              <a:rect l="l" t="t" r="r" b="b"/>
              <a:pathLst>
                <a:path w="29" h="57" extrusionOk="0">
                  <a:moveTo>
                    <a:pt x="1" y="0"/>
                  </a:moveTo>
                  <a:lnTo>
                    <a:pt x="29" y="5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6361;p59">
              <a:extLst>
                <a:ext uri="{FF2B5EF4-FFF2-40B4-BE49-F238E27FC236}">
                  <a16:creationId xmlns:a16="http://schemas.microsoft.com/office/drawing/2014/main" id="{E29E7C9D-AEAC-6314-FD79-CD70EB91AC7A}"/>
                </a:ext>
              </a:extLst>
            </p:cNvPr>
            <p:cNvSpPr/>
            <p:nvPr/>
          </p:nvSpPr>
          <p:spPr>
            <a:xfrm>
              <a:off x="2436687" y="1914932"/>
              <a:ext cx="394" cy="733"/>
            </a:xfrm>
            <a:custGeom>
              <a:avLst/>
              <a:gdLst/>
              <a:ahLst/>
              <a:cxnLst/>
              <a:rect l="l" t="t" r="r" b="b"/>
              <a:pathLst>
                <a:path w="29" h="54" extrusionOk="0">
                  <a:moveTo>
                    <a:pt x="0" y="1"/>
                  </a:moveTo>
                  <a:lnTo>
                    <a:pt x="28" y="5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6362;p59">
              <a:extLst>
                <a:ext uri="{FF2B5EF4-FFF2-40B4-BE49-F238E27FC236}">
                  <a16:creationId xmlns:a16="http://schemas.microsoft.com/office/drawing/2014/main" id="{F6AEC4A9-9EF3-D7C2-6063-DC39BCF73703}"/>
                </a:ext>
              </a:extLst>
            </p:cNvPr>
            <p:cNvSpPr/>
            <p:nvPr/>
          </p:nvSpPr>
          <p:spPr>
            <a:xfrm>
              <a:off x="2429885" y="1900825"/>
              <a:ext cx="6096" cy="12600"/>
            </a:xfrm>
            <a:custGeom>
              <a:avLst/>
              <a:gdLst/>
              <a:ahLst/>
              <a:cxnLst/>
              <a:rect l="l" t="t" r="r" b="b"/>
              <a:pathLst>
                <a:path w="449" h="928" extrusionOk="0">
                  <a:moveTo>
                    <a:pt x="1" y="0"/>
                  </a:moveTo>
                  <a:lnTo>
                    <a:pt x="1" y="0"/>
                  </a:lnTo>
                  <a:cubicBezTo>
                    <a:pt x="123" y="259"/>
                    <a:pt x="288" y="595"/>
                    <a:pt x="449" y="928"/>
                  </a:cubicBezTo>
                  <a:cubicBezTo>
                    <a:pt x="288" y="595"/>
                    <a:pt x="123" y="259"/>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6363;p59">
              <a:extLst>
                <a:ext uri="{FF2B5EF4-FFF2-40B4-BE49-F238E27FC236}">
                  <a16:creationId xmlns:a16="http://schemas.microsoft.com/office/drawing/2014/main" id="{1A33489A-CF82-737D-B3DF-4FBCCB1A367A}"/>
                </a:ext>
              </a:extLst>
            </p:cNvPr>
            <p:cNvSpPr/>
            <p:nvPr/>
          </p:nvSpPr>
          <p:spPr>
            <a:xfrm>
              <a:off x="3053662" y="2325828"/>
              <a:ext cx="6762" cy="1426"/>
            </a:xfrm>
            <a:custGeom>
              <a:avLst/>
              <a:gdLst/>
              <a:ahLst/>
              <a:cxnLst/>
              <a:rect l="l" t="t" r="r" b="b"/>
              <a:pathLst>
                <a:path w="498" h="105" extrusionOk="0">
                  <a:moveTo>
                    <a:pt x="425" y="0"/>
                  </a:moveTo>
                  <a:cubicBezTo>
                    <a:pt x="299" y="0"/>
                    <a:pt x="91" y="34"/>
                    <a:pt x="0" y="76"/>
                  </a:cubicBezTo>
                  <a:cubicBezTo>
                    <a:pt x="60" y="94"/>
                    <a:pt x="123" y="104"/>
                    <a:pt x="185" y="104"/>
                  </a:cubicBezTo>
                  <a:cubicBezTo>
                    <a:pt x="232" y="104"/>
                    <a:pt x="279" y="99"/>
                    <a:pt x="326" y="87"/>
                  </a:cubicBezTo>
                  <a:cubicBezTo>
                    <a:pt x="389" y="80"/>
                    <a:pt x="448" y="52"/>
                    <a:pt x="497" y="6"/>
                  </a:cubicBezTo>
                  <a:cubicBezTo>
                    <a:pt x="479" y="2"/>
                    <a:pt x="454" y="0"/>
                    <a:pt x="4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6364;p59">
              <a:extLst>
                <a:ext uri="{FF2B5EF4-FFF2-40B4-BE49-F238E27FC236}">
                  <a16:creationId xmlns:a16="http://schemas.microsoft.com/office/drawing/2014/main" id="{D10B5360-99B9-8C7E-5CDA-1779F3F21359}"/>
                </a:ext>
              </a:extLst>
            </p:cNvPr>
            <p:cNvSpPr/>
            <p:nvPr/>
          </p:nvSpPr>
          <p:spPr>
            <a:xfrm>
              <a:off x="2878838" y="2126931"/>
              <a:ext cx="301597" cy="226799"/>
            </a:xfrm>
            <a:custGeom>
              <a:avLst/>
              <a:gdLst/>
              <a:ahLst/>
              <a:cxnLst/>
              <a:rect l="l" t="t" r="r" b="b"/>
              <a:pathLst>
                <a:path w="22213" h="16704" extrusionOk="0">
                  <a:moveTo>
                    <a:pt x="16170" y="1"/>
                  </a:moveTo>
                  <a:cubicBezTo>
                    <a:pt x="16125" y="22"/>
                    <a:pt x="16086" y="57"/>
                    <a:pt x="16055" y="95"/>
                  </a:cubicBezTo>
                  <a:cubicBezTo>
                    <a:pt x="15974" y="183"/>
                    <a:pt x="15918" y="288"/>
                    <a:pt x="15922" y="340"/>
                  </a:cubicBezTo>
                  <a:cubicBezTo>
                    <a:pt x="15936" y="501"/>
                    <a:pt x="15901" y="715"/>
                    <a:pt x="15768" y="834"/>
                  </a:cubicBezTo>
                  <a:cubicBezTo>
                    <a:pt x="15743" y="855"/>
                    <a:pt x="15757" y="963"/>
                    <a:pt x="15764" y="1040"/>
                  </a:cubicBezTo>
                  <a:cubicBezTo>
                    <a:pt x="15782" y="1180"/>
                    <a:pt x="15799" y="1345"/>
                    <a:pt x="15694" y="1440"/>
                  </a:cubicBezTo>
                  <a:cubicBezTo>
                    <a:pt x="15628" y="1499"/>
                    <a:pt x="15645" y="1744"/>
                    <a:pt x="15663" y="1944"/>
                  </a:cubicBezTo>
                  <a:cubicBezTo>
                    <a:pt x="15677" y="2084"/>
                    <a:pt x="15677" y="2227"/>
                    <a:pt x="15670" y="2367"/>
                  </a:cubicBezTo>
                  <a:cubicBezTo>
                    <a:pt x="15659" y="2437"/>
                    <a:pt x="15656" y="2507"/>
                    <a:pt x="15649" y="2577"/>
                  </a:cubicBezTo>
                  <a:cubicBezTo>
                    <a:pt x="15631" y="2815"/>
                    <a:pt x="15610" y="3060"/>
                    <a:pt x="15488" y="3235"/>
                  </a:cubicBezTo>
                  <a:cubicBezTo>
                    <a:pt x="15442" y="3302"/>
                    <a:pt x="15407" y="3375"/>
                    <a:pt x="15376" y="3449"/>
                  </a:cubicBezTo>
                  <a:cubicBezTo>
                    <a:pt x="15302" y="3621"/>
                    <a:pt x="15218" y="3817"/>
                    <a:pt x="14994" y="3901"/>
                  </a:cubicBezTo>
                  <a:cubicBezTo>
                    <a:pt x="14935" y="3923"/>
                    <a:pt x="14872" y="3933"/>
                    <a:pt x="14809" y="3933"/>
                  </a:cubicBezTo>
                  <a:cubicBezTo>
                    <a:pt x="14649" y="3933"/>
                    <a:pt x="14487" y="3869"/>
                    <a:pt x="14381" y="3789"/>
                  </a:cubicBezTo>
                  <a:cubicBezTo>
                    <a:pt x="14283" y="3715"/>
                    <a:pt x="14234" y="3635"/>
                    <a:pt x="14241" y="3554"/>
                  </a:cubicBezTo>
                  <a:cubicBezTo>
                    <a:pt x="14238" y="3533"/>
                    <a:pt x="14227" y="3512"/>
                    <a:pt x="14210" y="3498"/>
                  </a:cubicBezTo>
                  <a:cubicBezTo>
                    <a:pt x="14142" y="3433"/>
                    <a:pt x="13993" y="3393"/>
                    <a:pt x="13883" y="3393"/>
                  </a:cubicBezTo>
                  <a:cubicBezTo>
                    <a:pt x="13863" y="3393"/>
                    <a:pt x="13845" y="3394"/>
                    <a:pt x="13828" y="3397"/>
                  </a:cubicBezTo>
                  <a:cubicBezTo>
                    <a:pt x="13818" y="3398"/>
                    <a:pt x="13808" y="3398"/>
                    <a:pt x="13799" y="3398"/>
                  </a:cubicBezTo>
                  <a:cubicBezTo>
                    <a:pt x="13678" y="3398"/>
                    <a:pt x="13589" y="3300"/>
                    <a:pt x="13489" y="3190"/>
                  </a:cubicBezTo>
                  <a:cubicBezTo>
                    <a:pt x="13415" y="3106"/>
                    <a:pt x="13335" y="3025"/>
                    <a:pt x="13247" y="2955"/>
                  </a:cubicBezTo>
                  <a:cubicBezTo>
                    <a:pt x="13166" y="2895"/>
                    <a:pt x="13094" y="2881"/>
                    <a:pt x="13026" y="2881"/>
                  </a:cubicBezTo>
                  <a:cubicBezTo>
                    <a:pt x="13000" y="2881"/>
                    <a:pt x="12975" y="2883"/>
                    <a:pt x="12950" y="2885"/>
                  </a:cubicBezTo>
                  <a:cubicBezTo>
                    <a:pt x="12928" y="2888"/>
                    <a:pt x="12904" y="2890"/>
                    <a:pt x="12880" y="2890"/>
                  </a:cubicBezTo>
                  <a:cubicBezTo>
                    <a:pt x="12798" y="2890"/>
                    <a:pt x="12712" y="2864"/>
                    <a:pt x="12666" y="2731"/>
                  </a:cubicBezTo>
                  <a:cubicBezTo>
                    <a:pt x="12596" y="2535"/>
                    <a:pt x="12537" y="2493"/>
                    <a:pt x="12383" y="2392"/>
                  </a:cubicBezTo>
                  <a:lnTo>
                    <a:pt x="12326" y="2353"/>
                  </a:lnTo>
                  <a:cubicBezTo>
                    <a:pt x="12239" y="2294"/>
                    <a:pt x="12179" y="2245"/>
                    <a:pt x="12179" y="2178"/>
                  </a:cubicBezTo>
                  <a:cubicBezTo>
                    <a:pt x="12179" y="2108"/>
                    <a:pt x="12232" y="2077"/>
                    <a:pt x="12312" y="2024"/>
                  </a:cubicBezTo>
                  <a:cubicBezTo>
                    <a:pt x="12330" y="2010"/>
                    <a:pt x="12351" y="1996"/>
                    <a:pt x="12376" y="1979"/>
                  </a:cubicBezTo>
                  <a:cubicBezTo>
                    <a:pt x="12460" y="1916"/>
                    <a:pt x="12540" y="1818"/>
                    <a:pt x="12407" y="1604"/>
                  </a:cubicBezTo>
                  <a:cubicBezTo>
                    <a:pt x="12379" y="1562"/>
                    <a:pt x="12369" y="1510"/>
                    <a:pt x="12383" y="1461"/>
                  </a:cubicBezTo>
                  <a:cubicBezTo>
                    <a:pt x="12404" y="1398"/>
                    <a:pt x="12477" y="1373"/>
                    <a:pt x="12565" y="1345"/>
                  </a:cubicBezTo>
                  <a:cubicBezTo>
                    <a:pt x="12638" y="1324"/>
                    <a:pt x="12712" y="1296"/>
                    <a:pt x="12782" y="1257"/>
                  </a:cubicBezTo>
                  <a:cubicBezTo>
                    <a:pt x="12876" y="1208"/>
                    <a:pt x="12869" y="1170"/>
                    <a:pt x="12862" y="1103"/>
                  </a:cubicBezTo>
                  <a:cubicBezTo>
                    <a:pt x="12852" y="1037"/>
                    <a:pt x="12841" y="942"/>
                    <a:pt x="12971" y="890"/>
                  </a:cubicBezTo>
                  <a:cubicBezTo>
                    <a:pt x="13006" y="879"/>
                    <a:pt x="13027" y="862"/>
                    <a:pt x="13023" y="848"/>
                  </a:cubicBezTo>
                  <a:cubicBezTo>
                    <a:pt x="13020" y="820"/>
                    <a:pt x="12964" y="767"/>
                    <a:pt x="12862" y="746"/>
                  </a:cubicBezTo>
                  <a:cubicBezTo>
                    <a:pt x="12852" y="744"/>
                    <a:pt x="12843" y="743"/>
                    <a:pt x="12835" y="743"/>
                  </a:cubicBezTo>
                  <a:cubicBezTo>
                    <a:pt x="12805" y="743"/>
                    <a:pt x="12795" y="763"/>
                    <a:pt x="12778" y="830"/>
                  </a:cubicBezTo>
                  <a:cubicBezTo>
                    <a:pt x="12764" y="879"/>
                    <a:pt x="12750" y="942"/>
                    <a:pt x="12691" y="963"/>
                  </a:cubicBezTo>
                  <a:cubicBezTo>
                    <a:pt x="12680" y="967"/>
                    <a:pt x="12669" y="969"/>
                    <a:pt x="12659" y="969"/>
                  </a:cubicBezTo>
                  <a:cubicBezTo>
                    <a:pt x="12584" y="969"/>
                    <a:pt x="12538" y="870"/>
                    <a:pt x="12495" y="771"/>
                  </a:cubicBezTo>
                  <a:cubicBezTo>
                    <a:pt x="12484" y="746"/>
                    <a:pt x="12470" y="715"/>
                    <a:pt x="12456" y="690"/>
                  </a:cubicBezTo>
                  <a:lnTo>
                    <a:pt x="12421" y="725"/>
                  </a:lnTo>
                  <a:cubicBezTo>
                    <a:pt x="12346" y="794"/>
                    <a:pt x="12242" y="888"/>
                    <a:pt x="12141" y="888"/>
                  </a:cubicBezTo>
                  <a:cubicBezTo>
                    <a:pt x="12134" y="888"/>
                    <a:pt x="12127" y="887"/>
                    <a:pt x="12120" y="886"/>
                  </a:cubicBezTo>
                  <a:cubicBezTo>
                    <a:pt x="12071" y="883"/>
                    <a:pt x="12029" y="858"/>
                    <a:pt x="12001" y="820"/>
                  </a:cubicBezTo>
                  <a:cubicBezTo>
                    <a:pt x="11910" y="701"/>
                    <a:pt x="11336" y="564"/>
                    <a:pt x="10975" y="515"/>
                  </a:cubicBezTo>
                  <a:cubicBezTo>
                    <a:pt x="10814" y="494"/>
                    <a:pt x="10716" y="386"/>
                    <a:pt x="10636" y="298"/>
                  </a:cubicBezTo>
                  <a:cubicBezTo>
                    <a:pt x="10576" y="232"/>
                    <a:pt x="10541" y="197"/>
                    <a:pt x="10513" y="197"/>
                  </a:cubicBezTo>
                  <a:cubicBezTo>
                    <a:pt x="10508" y="197"/>
                    <a:pt x="10504" y="198"/>
                    <a:pt x="10499" y="200"/>
                  </a:cubicBezTo>
                  <a:lnTo>
                    <a:pt x="10485" y="204"/>
                  </a:lnTo>
                  <a:cubicBezTo>
                    <a:pt x="10520" y="249"/>
                    <a:pt x="10559" y="291"/>
                    <a:pt x="10601" y="330"/>
                  </a:cubicBezTo>
                  <a:cubicBezTo>
                    <a:pt x="10639" y="368"/>
                    <a:pt x="10685" y="410"/>
                    <a:pt x="10730" y="456"/>
                  </a:cubicBezTo>
                  <a:cubicBezTo>
                    <a:pt x="10779" y="501"/>
                    <a:pt x="10790" y="575"/>
                    <a:pt x="10751" y="631"/>
                  </a:cubicBezTo>
                  <a:cubicBezTo>
                    <a:pt x="10664" y="771"/>
                    <a:pt x="10290" y="843"/>
                    <a:pt x="10029" y="843"/>
                  </a:cubicBezTo>
                  <a:cubicBezTo>
                    <a:pt x="9944" y="843"/>
                    <a:pt x="9871" y="835"/>
                    <a:pt x="9823" y="820"/>
                  </a:cubicBezTo>
                  <a:lnTo>
                    <a:pt x="9820" y="820"/>
                  </a:lnTo>
                  <a:cubicBezTo>
                    <a:pt x="9834" y="862"/>
                    <a:pt x="9830" y="907"/>
                    <a:pt x="9806" y="942"/>
                  </a:cubicBezTo>
                  <a:cubicBezTo>
                    <a:pt x="9777" y="969"/>
                    <a:pt x="9740" y="983"/>
                    <a:pt x="9705" y="983"/>
                  </a:cubicBezTo>
                  <a:cubicBezTo>
                    <a:pt x="9698" y="983"/>
                    <a:pt x="9690" y="982"/>
                    <a:pt x="9683" y="981"/>
                  </a:cubicBezTo>
                  <a:cubicBezTo>
                    <a:pt x="9682" y="981"/>
                    <a:pt x="9680" y="981"/>
                    <a:pt x="9679" y="981"/>
                  </a:cubicBezTo>
                  <a:cubicBezTo>
                    <a:pt x="9608" y="981"/>
                    <a:pt x="9566" y="1064"/>
                    <a:pt x="9501" y="1201"/>
                  </a:cubicBezTo>
                  <a:cubicBezTo>
                    <a:pt x="9463" y="1292"/>
                    <a:pt x="9410" y="1380"/>
                    <a:pt x="9347" y="1457"/>
                  </a:cubicBezTo>
                  <a:cubicBezTo>
                    <a:pt x="9298" y="1510"/>
                    <a:pt x="9267" y="1573"/>
                    <a:pt x="9260" y="1643"/>
                  </a:cubicBezTo>
                  <a:cubicBezTo>
                    <a:pt x="9249" y="1734"/>
                    <a:pt x="9193" y="1821"/>
                    <a:pt x="9113" y="1870"/>
                  </a:cubicBezTo>
                  <a:cubicBezTo>
                    <a:pt x="9032" y="1923"/>
                    <a:pt x="9018" y="1958"/>
                    <a:pt x="9015" y="1982"/>
                  </a:cubicBezTo>
                  <a:cubicBezTo>
                    <a:pt x="9008" y="2038"/>
                    <a:pt x="9053" y="2122"/>
                    <a:pt x="9151" y="2231"/>
                  </a:cubicBezTo>
                  <a:cubicBezTo>
                    <a:pt x="9284" y="2381"/>
                    <a:pt x="9232" y="2462"/>
                    <a:pt x="9200" y="2490"/>
                  </a:cubicBezTo>
                  <a:cubicBezTo>
                    <a:pt x="9172" y="2516"/>
                    <a:pt x="9132" y="2528"/>
                    <a:pt x="9087" y="2528"/>
                  </a:cubicBezTo>
                  <a:cubicBezTo>
                    <a:pt x="8991" y="2528"/>
                    <a:pt x="8869" y="2474"/>
                    <a:pt x="8777" y="2381"/>
                  </a:cubicBezTo>
                  <a:cubicBezTo>
                    <a:pt x="8692" y="2296"/>
                    <a:pt x="8623" y="2269"/>
                    <a:pt x="8585" y="2269"/>
                  </a:cubicBezTo>
                  <a:cubicBezTo>
                    <a:pt x="8576" y="2269"/>
                    <a:pt x="8568" y="2270"/>
                    <a:pt x="8563" y="2273"/>
                  </a:cubicBezTo>
                  <a:cubicBezTo>
                    <a:pt x="8546" y="2280"/>
                    <a:pt x="8535" y="2311"/>
                    <a:pt x="8539" y="2357"/>
                  </a:cubicBezTo>
                  <a:cubicBezTo>
                    <a:pt x="8542" y="2465"/>
                    <a:pt x="8497" y="2507"/>
                    <a:pt x="8469" y="2525"/>
                  </a:cubicBezTo>
                  <a:cubicBezTo>
                    <a:pt x="8448" y="2534"/>
                    <a:pt x="8427" y="2538"/>
                    <a:pt x="8405" y="2538"/>
                  </a:cubicBezTo>
                  <a:cubicBezTo>
                    <a:pt x="8375" y="2538"/>
                    <a:pt x="8346" y="2529"/>
                    <a:pt x="8322" y="2511"/>
                  </a:cubicBezTo>
                  <a:cubicBezTo>
                    <a:pt x="8262" y="2469"/>
                    <a:pt x="8202" y="2371"/>
                    <a:pt x="8224" y="2227"/>
                  </a:cubicBezTo>
                  <a:cubicBezTo>
                    <a:pt x="8234" y="2164"/>
                    <a:pt x="8224" y="2154"/>
                    <a:pt x="8118" y="2133"/>
                  </a:cubicBezTo>
                  <a:cubicBezTo>
                    <a:pt x="8048" y="2115"/>
                    <a:pt x="7957" y="2098"/>
                    <a:pt x="7926" y="2007"/>
                  </a:cubicBezTo>
                  <a:cubicBezTo>
                    <a:pt x="7881" y="1890"/>
                    <a:pt x="7658" y="1709"/>
                    <a:pt x="7537" y="1709"/>
                  </a:cubicBezTo>
                  <a:cubicBezTo>
                    <a:pt x="7535" y="1709"/>
                    <a:pt x="7533" y="1709"/>
                    <a:pt x="7530" y="1709"/>
                  </a:cubicBezTo>
                  <a:cubicBezTo>
                    <a:pt x="7481" y="1713"/>
                    <a:pt x="7457" y="1737"/>
                    <a:pt x="7418" y="1783"/>
                  </a:cubicBezTo>
                  <a:cubicBezTo>
                    <a:pt x="7373" y="1849"/>
                    <a:pt x="7296" y="1891"/>
                    <a:pt x="7212" y="1891"/>
                  </a:cubicBezTo>
                  <a:cubicBezTo>
                    <a:pt x="7207" y="1891"/>
                    <a:pt x="7203" y="1890"/>
                    <a:pt x="7199" y="1890"/>
                  </a:cubicBezTo>
                  <a:cubicBezTo>
                    <a:pt x="7169" y="1890"/>
                    <a:pt x="7142" y="1901"/>
                    <a:pt x="7117" y="1919"/>
                  </a:cubicBezTo>
                  <a:cubicBezTo>
                    <a:pt x="7100" y="1940"/>
                    <a:pt x="7096" y="1993"/>
                    <a:pt x="7107" y="2073"/>
                  </a:cubicBezTo>
                  <a:cubicBezTo>
                    <a:pt x="7117" y="2115"/>
                    <a:pt x="7103" y="2161"/>
                    <a:pt x="7072" y="2192"/>
                  </a:cubicBezTo>
                  <a:cubicBezTo>
                    <a:pt x="7048" y="2213"/>
                    <a:pt x="7019" y="2221"/>
                    <a:pt x="6987" y="2221"/>
                  </a:cubicBezTo>
                  <a:cubicBezTo>
                    <a:pt x="6943" y="2221"/>
                    <a:pt x="6892" y="2206"/>
                    <a:pt x="6837" y="2192"/>
                  </a:cubicBezTo>
                  <a:cubicBezTo>
                    <a:pt x="6767" y="2168"/>
                    <a:pt x="6697" y="2157"/>
                    <a:pt x="6624" y="2157"/>
                  </a:cubicBezTo>
                  <a:cubicBezTo>
                    <a:pt x="6617" y="2157"/>
                    <a:pt x="6606" y="2161"/>
                    <a:pt x="6599" y="2168"/>
                  </a:cubicBezTo>
                  <a:cubicBezTo>
                    <a:pt x="6596" y="2189"/>
                    <a:pt x="6599" y="2210"/>
                    <a:pt x="6606" y="2231"/>
                  </a:cubicBezTo>
                  <a:cubicBezTo>
                    <a:pt x="6620" y="2273"/>
                    <a:pt x="6620" y="2322"/>
                    <a:pt x="6596" y="2364"/>
                  </a:cubicBezTo>
                  <a:cubicBezTo>
                    <a:pt x="6582" y="2385"/>
                    <a:pt x="6554" y="2399"/>
                    <a:pt x="6529" y="2402"/>
                  </a:cubicBezTo>
                  <a:cubicBezTo>
                    <a:pt x="6515" y="2402"/>
                    <a:pt x="6498" y="2427"/>
                    <a:pt x="6484" y="2451"/>
                  </a:cubicBezTo>
                  <a:cubicBezTo>
                    <a:pt x="6449" y="2504"/>
                    <a:pt x="6393" y="2584"/>
                    <a:pt x="6267" y="2584"/>
                  </a:cubicBezTo>
                  <a:cubicBezTo>
                    <a:pt x="6256" y="2584"/>
                    <a:pt x="6249" y="2588"/>
                    <a:pt x="6246" y="2595"/>
                  </a:cubicBezTo>
                  <a:cubicBezTo>
                    <a:pt x="6200" y="2644"/>
                    <a:pt x="6190" y="2822"/>
                    <a:pt x="6221" y="3043"/>
                  </a:cubicBezTo>
                  <a:cubicBezTo>
                    <a:pt x="6232" y="3088"/>
                    <a:pt x="6218" y="3134"/>
                    <a:pt x="6183" y="3165"/>
                  </a:cubicBezTo>
                  <a:cubicBezTo>
                    <a:pt x="6165" y="3178"/>
                    <a:pt x="6145" y="3183"/>
                    <a:pt x="6124" y="3183"/>
                  </a:cubicBezTo>
                  <a:cubicBezTo>
                    <a:pt x="6080" y="3183"/>
                    <a:pt x="6031" y="3160"/>
                    <a:pt x="5976" y="3134"/>
                  </a:cubicBezTo>
                  <a:cubicBezTo>
                    <a:pt x="5919" y="3110"/>
                    <a:pt x="5845" y="3075"/>
                    <a:pt x="5797" y="3075"/>
                  </a:cubicBezTo>
                  <a:cubicBezTo>
                    <a:pt x="5790" y="3075"/>
                    <a:pt x="5783" y="3076"/>
                    <a:pt x="5776" y="3078"/>
                  </a:cubicBezTo>
                  <a:cubicBezTo>
                    <a:pt x="5769" y="3081"/>
                    <a:pt x="5766" y="3081"/>
                    <a:pt x="5762" y="3085"/>
                  </a:cubicBezTo>
                  <a:cubicBezTo>
                    <a:pt x="5773" y="3123"/>
                    <a:pt x="5790" y="3158"/>
                    <a:pt x="5811" y="3190"/>
                  </a:cubicBezTo>
                  <a:cubicBezTo>
                    <a:pt x="5850" y="3260"/>
                    <a:pt x="5881" y="3337"/>
                    <a:pt x="5906" y="3414"/>
                  </a:cubicBezTo>
                  <a:cubicBezTo>
                    <a:pt x="5951" y="3610"/>
                    <a:pt x="5853" y="3666"/>
                    <a:pt x="5780" y="3708"/>
                  </a:cubicBezTo>
                  <a:cubicBezTo>
                    <a:pt x="5759" y="3722"/>
                    <a:pt x="5738" y="3736"/>
                    <a:pt x="5717" y="3754"/>
                  </a:cubicBezTo>
                  <a:cubicBezTo>
                    <a:pt x="5696" y="3775"/>
                    <a:pt x="5668" y="3787"/>
                    <a:pt x="5639" y="3787"/>
                  </a:cubicBezTo>
                  <a:cubicBezTo>
                    <a:pt x="5626" y="3787"/>
                    <a:pt x="5612" y="3784"/>
                    <a:pt x="5598" y="3778"/>
                  </a:cubicBezTo>
                  <a:cubicBezTo>
                    <a:pt x="5479" y="3729"/>
                    <a:pt x="5388" y="3449"/>
                    <a:pt x="5388" y="3295"/>
                  </a:cubicBezTo>
                  <a:lnTo>
                    <a:pt x="5388" y="3291"/>
                  </a:lnTo>
                  <a:cubicBezTo>
                    <a:pt x="5353" y="3305"/>
                    <a:pt x="5269" y="3358"/>
                    <a:pt x="5076" y="3561"/>
                  </a:cubicBezTo>
                  <a:cubicBezTo>
                    <a:pt x="4968" y="3673"/>
                    <a:pt x="5017" y="3831"/>
                    <a:pt x="5055" y="3960"/>
                  </a:cubicBezTo>
                  <a:cubicBezTo>
                    <a:pt x="5090" y="4065"/>
                    <a:pt x="5118" y="4163"/>
                    <a:pt x="5038" y="4212"/>
                  </a:cubicBezTo>
                  <a:cubicBezTo>
                    <a:pt x="4957" y="4261"/>
                    <a:pt x="4520" y="4671"/>
                    <a:pt x="4264" y="4975"/>
                  </a:cubicBezTo>
                  <a:cubicBezTo>
                    <a:pt x="4096" y="5178"/>
                    <a:pt x="3819" y="5189"/>
                    <a:pt x="3599" y="5196"/>
                  </a:cubicBezTo>
                  <a:cubicBezTo>
                    <a:pt x="3466" y="5199"/>
                    <a:pt x="3340" y="5203"/>
                    <a:pt x="3287" y="5248"/>
                  </a:cubicBezTo>
                  <a:cubicBezTo>
                    <a:pt x="3186" y="5336"/>
                    <a:pt x="3077" y="5346"/>
                    <a:pt x="2983" y="5353"/>
                  </a:cubicBezTo>
                  <a:cubicBezTo>
                    <a:pt x="2899" y="5360"/>
                    <a:pt x="2829" y="5367"/>
                    <a:pt x="2762" y="5420"/>
                  </a:cubicBezTo>
                  <a:lnTo>
                    <a:pt x="2745" y="5434"/>
                  </a:lnTo>
                  <a:cubicBezTo>
                    <a:pt x="2545" y="5590"/>
                    <a:pt x="2378" y="5715"/>
                    <a:pt x="2262" y="5715"/>
                  </a:cubicBezTo>
                  <a:cubicBezTo>
                    <a:pt x="2246" y="5715"/>
                    <a:pt x="2230" y="5712"/>
                    <a:pt x="2216" y="5707"/>
                  </a:cubicBezTo>
                  <a:cubicBezTo>
                    <a:pt x="2174" y="5693"/>
                    <a:pt x="2146" y="5655"/>
                    <a:pt x="2136" y="5613"/>
                  </a:cubicBezTo>
                  <a:cubicBezTo>
                    <a:pt x="2136" y="5609"/>
                    <a:pt x="2136" y="5602"/>
                    <a:pt x="2111" y="5599"/>
                  </a:cubicBezTo>
                  <a:cubicBezTo>
                    <a:pt x="2096" y="5594"/>
                    <a:pt x="2079" y="5592"/>
                    <a:pt x="2059" y="5592"/>
                  </a:cubicBezTo>
                  <a:cubicBezTo>
                    <a:pt x="1929" y="5592"/>
                    <a:pt x="1706" y="5680"/>
                    <a:pt x="1593" y="5802"/>
                  </a:cubicBezTo>
                  <a:cubicBezTo>
                    <a:pt x="1390" y="6022"/>
                    <a:pt x="1085" y="6187"/>
                    <a:pt x="872" y="6197"/>
                  </a:cubicBezTo>
                  <a:cubicBezTo>
                    <a:pt x="788" y="6204"/>
                    <a:pt x="749" y="6288"/>
                    <a:pt x="707" y="6411"/>
                  </a:cubicBezTo>
                  <a:cubicBezTo>
                    <a:pt x="683" y="6484"/>
                    <a:pt x="662" y="6547"/>
                    <a:pt x="620" y="6582"/>
                  </a:cubicBezTo>
                  <a:cubicBezTo>
                    <a:pt x="602" y="6600"/>
                    <a:pt x="579" y="6609"/>
                    <a:pt x="556" y="6609"/>
                  </a:cubicBezTo>
                  <a:cubicBezTo>
                    <a:pt x="543" y="6609"/>
                    <a:pt x="530" y="6606"/>
                    <a:pt x="518" y="6600"/>
                  </a:cubicBezTo>
                  <a:cubicBezTo>
                    <a:pt x="459" y="6572"/>
                    <a:pt x="445" y="6495"/>
                    <a:pt x="445" y="6323"/>
                  </a:cubicBezTo>
                  <a:cubicBezTo>
                    <a:pt x="382" y="6414"/>
                    <a:pt x="333" y="6512"/>
                    <a:pt x="298" y="6614"/>
                  </a:cubicBezTo>
                  <a:cubicBezTo>
                    <a:pt x="270" y="6705"/>
                    <a:pt x="298" y="6768"/>
                    <a:pt x="333" y="6845"/>
                  </a:cubicBezTo>
                  <a:cubicBezTo>
                    <a:pt x="378" y="6946"/>
                    <a:pt x="434" y="7072"/>
                    <a:pt x="315" y="7251"/>
                  </a:cubicBezTo>
                  <a:cubicBezTo>
                    <a:pt x="116" y="7545"/>
                    <a:pt x="0" y="7759"/>
                    <a:pt x="217" y="8046"/>
                  </a:cubicBezTo>
                  <a:cubicBezTo>
                    <a:pt x="483" y="8406"/>
                    <a:pt x="641" y="8637"/>
                    <a:pt x="536" y="8844"/>
                  </a:cubicBezTo>
                  <a:cubicBezTo>
                    <a:pt x="522" y="8882"/>
                    <a:pt x="483" y="8910"/>
                    <a:pt x="441" y="8914"/>
                  </a:cubicBezTo>
                  <a:cubicBezTo>
                    <a:pt x="420" y="8914"/>
                    <a:pt x="403" y="8910"/>
                    <a:pt x="385" y="8900"/>
                  </a:cubicBezTo>
                  <a:cubicBezTo>
                    <a:pt x="382" y="8921"/>
                    <a:pt x="375" y="8942"/>
                    <a:pt x="364" y="8959"/>
                  </a:cubicBezTo>
                  <a:cubicBezTo>
                    <a:pt x="347" y="8984"/>
                    <a:pt x="319" y="9001"/>
                    <a:pt x="287" y="9001"/>
                  </a:cubicBezTo>
                  <a:lnTo>
                    <a:pt x="284" y="9001"/>
                  </a:lnTo>
                  <a:cubicBezTo>
                    <a:pt x="210" y="9001"/>
                    <a:pt x="147" y="8928"/>
                    <a:pt x="53" y="8809"/>
                  </a:cubicBezTo>
                  <a:lnTo>
                    <a:pt x="42" y="8795"/>
                  </a:lnTo>
                  <a:lnTo>
                    <a:pt x="42" y="8795"/>
                  </a:lnTo>
                  <a:cubicBezTo>
                    <a:pt x="88" y="8879"/>
                    <a:pt x="144" y="8984"/>
                    <a:pt x="196" y="9075"/>
                  </a:cubicBezTo>
                  <a:cubicBezTo>
                    <a:pt x="354" y="9362"/>
                    <a:pt x="536" y="9684"/>
                    <a:pt x="546" y="9863"/>
                  </a:cubicBezTo>
                  <a:cubicBezTo>
                    <a:pt x="550" y="9978"/>
                    <a:pt x="637" y="10101"/>
                    <a:pt x="732" y="10234"/>
                  </a:cubicBezTo>
                  <a:cubicBezTo>
                    <a:pt x="868" y="10419"/>
                    <a:pt x="1019" y="10633"/>
                    <a:pt x="1005" y="10902"/>
                  </a:cubicBezTo>
                  <a:cubicBezTo>
                    <a:pt x="980" y="11350"/>
                    <a:pt x="1474" y="12103"/>
                    <a:pt x="1481" y="12110"/>
                  </a:cubicBezTo>
                  <a:cubicBezTo>
                    <a:pt x="1530" y="12187"/>
                    <a:pt x="1495" y="12285"/>
                    <a:pt x="1449" y="12415"/>
                  </a:cubicBezTo>
                  <a:cubicBezTo>
                    <a:pt x="1404" y="12541"/>
                    <a:pt x="1344" y="12702"/>
                    <a:pt x="1369" y="12863"/>
                  </a:cubicBezTo>
                  <a:cubicBezTo>
                    <a:pt x="1393" y="13038"/>
                    <a:pt x="1369" y="13174"/>
                    <a:pt x="1288" y="13269"/>
                  </a:cubicBezTo>
                  <a:cubicBezTo>
                    <a:pt x="1217" y="13344"/>
                    <a:pt x="1117" y="13389"/>
                    <a:pt x="1011" y="13389"/>
                  </a:cubicBezTo>
                  <a:cubicBezTo>
                    <a:pt x="1003" y="13389"/>
                    <a:pt x="995" y="13388"/>
                    <a:pt x="987" y="13388"/>
                  </a:cubicBezTo>
                  <a:cubicBezTo>
                    <a:pt x="952" y="13388"/>
                    <a:pt x="949" y="13402"/>
                    <a:pt x="949" y="13419"/>
                  </a:cubicBezTo>
                  <a:cubicBezTo>
                    <a:pt x="959" y="13521"/>
                    <a:pt x="1036" y="13605"/>
                    <a:pt x="1141" y="13622"/>
                  </a:cubicBezTo>
                  <a:cubicBezTo>
                    <a:pt x="1299" y="13636"/>
                    <a:pt x="1344" y="13717"/>
                    <a:pt x="1393" y="13791"/>
                  </a:cubicBezTo>
                  <a:cubicBezTo>
                    <a:pt x="1435" y="13868"/>
                    <a:pt x="1495" y="13934"/>
                    <a:pt x="1572" y="13983"/>
                  </a:cubicBezTo>
                  <a:cubicBezTo>
                    <a:pt x="1705" y="14072"/>
                    <a:pt x="1961" y="14092"/>
                    <a:pt x="2187" y="14092"/>
                  </a:cubicBezTo>
                  <a:cubicBezTo>
                    <a:pt x="2289" y="14092"/>
                    <a:pt x="2385" y="14088"/>
                    <a:pt x="2461" y="14085"/>
                  </a:cubicBezTo>
                  <a:cubicBezTo>
                    <a:pt x="2517" y="14085"/>
                    <a:pt x="2566" y="14081"/>
                    <a:pt x="2601" y="14081"/>
                  </a:cubicBezTo>
                  <a:cubicBezTo>
                    <a:pt x="2668" y="14081"/>
                    <a:pt x="2713" y="14036"/>
                    <a:pt x="2783" y="13959"/>
                  </a:cubicBezTo>
                  <a:cubicBezTo>
                    <a:pt x="2867" y="13871"/>
                    <a:pt x="2969" y="13763"/>
                    <a:pt x="3144" y="13756"/>
                  </a:cubicBezTo>
                  <a:cubicBezTo>
                    <a:pt x="3319" y="13748"/>
                    <a:pt x="3347" y="13713"/>
                    <a:pt x="3406" y="13619"/>
                  </a:cubicBezTo>
                  <a:cubicBezTo>
                    <a:pt x="3427" y="13591"/>
                    <a:pt x="3452" y="13552"/>
                    <a:pt x="3483" y="13514"/>
                  </a:cubicBezTo>
                  <a:cubicBezTo>
                    <a:pt x="3570" y="13403"/>
                    <a:pt x="3788" y="13368"/>
                    <a:pt x="4124" y="13368"/>
                  </a:cubicBezTo>
                  <a:cubicBezTo>
                    <a:pt x="4317" y="13368"/>
                    <a:pt x="4551" y="13380"/>
                    <a:pt x="4821" y="13395"/>
                  </a:cubicBezTo>
                  <a:lnTo>
                    <a:pt x="4943" y="13402"/>
                  </a:lnTo>
                  <a:cubicBezTo>
                    <a:pt x="4995" y="13405"/>
                    <a:pt x="5045" y="13407"/>
                    <a:pt x="5094" y="13407"/>
                  </a:cubicBezTo>
                  <a:cubicBezTo>
                    <a:pt x="5536" y="13407"/>
                    <a:pt x="5804" y="13276"/>
                    <a:pt x="5899" y="13020"/>
                  </a:cubicBezTo>
                  <a:cubicBezTo>
                    <a:pt x="5958" y="12859"/>
                    <a:pt x="6148" y="12793"/>
                    <a:pt x="6337" y="12730"/>
                  </a:cubicBezTo>
                  <a:cubicBezTo>
                    <a:pt x="6456" y="12688"/>
                    <a:pt x="6578" y="12646"/>
                    <a:pt x="6641" y="12583"/>
                  </a:cubicBezTo>
                  <a:cubicBezTo>
                    <a:pt x="6799" y="12438"/>
                    <a:pt x="6942" y="12398"/>
                    <a:pt x="7212" y="12398"/>
                  </a:cubicBezTo>
                  <a:cubicBezTo>
                    <a:pt x="7296" y="12398"/>
                    <a:pt x="7391" y="12402"/>
                    <a:pt x="7502" y="12408"/>
                  </a:cubicBezTo>
                  <a:cubicBezTo>
                    <a:pt x="7522" y="12409"/>
                    <a:pt x="7541" y="12409"/>
                    <a:pt x="7560" y="12409"/>
                  </a:cubicBezTo>
                  <a:cubicBezTo>
                    <a:pt x="7902" y="12409"/>
                    <a:pt x="8224" y="12265"/>
                    <a:pt x="8490" y="12149"/>
                  </a:cubicBezTo>
                  <a:cubicBezTo>
                    <a:pt x="8560" y="12117"/>
                    <a:pt x="8626" y="12086"/>
                    <a:pt x="8689" y="12061"/>
                  </a:cubicBezTo>
                  <a:cubicBezTo>
                    <a:pt x="8871" y="11988"/>
                    <a:pt x="9134" y="11974"/>
                    <a:pt x="9386" y="11960"/>
                  </a:cubicBezTo>
                  <a:cubicBezTo>
                    <a:pt x="9540" y="11956"/>
                    <a:pt x="9697" y="11942"/>
                    <a:pt x="9848" y="11911"/>
                  </a:cubicBezTo>
                  <a:cubicBezTo>
                    <a:pt x="9875" y="11904"/>
                    <a:pt x="9901" y="11901"/>
                    <a:pt x="9925" y="11901"/>
                  </a:cubicBezTo>
                  <a:cubicBezTo>
                    <a:pt x="10064" y="11901"/>
                    <a:pt x="10152" y="11995"/>
                    <a:pt x="10233" y="12079"/>
                  </a:cubicBezTo>
                  <a:cubicBezTo>
                    <a:pt x="10312" y="12164"/>
                    <a:pt x="10380" y="12239"/>
                    <a:pt x="10489" y="12239"/>
                  </a:cubicBezTo>
                  <a:cubicBezTo>
                    <a:pt x="10500" y="12239"/>
                    <a:pt x="10512" y="12238"/>
                    <a:pt x="10524" y="12236"/>
                  </a:cubicBezTo>
                  <a:cubicBezTo>
                    <a:pt x="10559" y="12233"/>
                    <a:pt x="10593" y="12231"/>
                    <a:pt x="10628" y="12231"/>
                  </a:cubicBezTo>
                  <a:cubicBezTo>
                    <a:pt x="10749" y="12231"/>
                    <a:pt x="10869" y="12251"/>
                    <a:pt x="10986" y="12289"/>
                  </a:cubicBezTo>
                  <a:cubicBezTo>
                    <a:pt x="11045" y="12310"/>
                    <a:pt x="11108" y="12324"/>
                    <a:pt x="11171" y="12324"/>
                  </a:cubicBezTo>
                  <a:cubicBezTo>
                    <a:pt x="11181" y="12322"/>
                    <a:pt x="11192" y="12322"/>
                    <a:pt x="11202" y="12322"/>
                  </a:cubicBezTo>
                  <a:cubicBezTo>
                    <a:pt x="11272" y="12322"/>
                    <a:pt x="11342" y="12353"/>
                    <a:pt x="11388" y="12411"/>
                  </a:cubicBezTo>
                  <a:cubicBezTo>
                    <a:pt x="11420" y="12446"/>
                    <a:pt x="11458" y="12471"/>
                    <a:pt x="11504" y="12481"/>
                  </a:cubicBezTo>
                  <a:cubicBezTo>
                    <a:pt x="11577" y="12488"/>
                    <a:pt x="11637" y="12537"/>
                    <a:pt x="11668" y="12600"/>
                  </a:cubicBezTo>
                  <a:cubicBezTo>
                    <a:pt x="11700" y="12684"/>
                    <a:pt x="11672" y="12793"/>
                    <a:pt x="11581" y="12922"/>
                  </a:cubicBezTo>
                  <a:cubicBezTo>
                    <a:pt x="11577" y="12926"/>
                    <a:pt x="11577" y="12933"/>
                    <a:pt x="11574" y="12936"/>
                  </a:cubicBezTo>
                  <a:cubicBezTo>
                    <a:pt x="11609" y="12964"/>
                    <a:pt x="11644" y="12985"/>
                    <a:pt x="11682" y="13003"/>
                  </a:cubicBezTo>
                  <a:cubicBezTo>
                    <a:pt x="11833" y="13073"/>
                    <a:pt x="11966" y="13178"/>
                    <a:pt x="12067" y="13311"/>
                  </a:cubicBezTo>
                  <a:cubicBezTo>
                    <a:pt x="12214" y="13510"/>
                    <a:pt x="12197" y="13622"/>
                    <a:pt x="12179" y="13724"/>
                  </a:cubicBezTo>
                  <a:cubicBezTo>
                    <a:pt x="12162" y="13791"/>
                    <a:pt x="12172" y="13864"/>
                    <a:pt x="12204" y="13927"/>
                  </a:cubicBezTo>
                  <a:cubicBezTo>
                    <a:pt x="12256" y="14029"/>
                    <a:pt x="12284" y="14036"/>
                    <a:pt x="12288" y="14036"/>
                  </a:cubicBezTo>
                  <a:cubicBezTo>
                    <a:pt x="12340" y="14036"/>
                    <a:pt x="12484" y="13836"/>
                    <a:pt x="12540" y="13759"/>
                  </a:cubicBezTo>
                  <a:cubicBezTo>
                    <a:pt x="12628" y="13626"/>
                    <a:pt x="12771" y="13535"/>
                    <a:pt x="12929" y="13507"/>
                  </a:cubicBezTo>
                  <a:cubicBezTo>
                    <a:pt x="13027" y="13486"/>
                    <a:pt x="13058" y="13475"/>
                    <a:pt x="13072" y="13377"/>
                  </a:cubicBezTo>
                  <a:cubicBezTo>
                    <a:pt x="13100" y="13160"/>
                    <a:pt x="13247" y="12884"/>
                    <a:pt x="13429" y="12817"/>
                  </a:cubicBezTo>
                  <a:cubicBezTo>
                    <a:pt x="13455" y="12806"/>
                    <a:pt x="13482" y="12800"/>
                    <a:pt x="13509" y="12800"/>
                  </a:cubicBezTo>
                  <a:cubicBezTo>
                    <a:pt x="13557" y="12800"/>
                    <a:pt x="13605" y="12817"/>
                    <a:pt x="13643" y="12849"/>
                  </a:cubicBezTo>
                  <a:cubicBezTo>
                    <a:pt x="13776" y="12961"/>
                    <a:pt x="13709" y="13066"/>
                    <a:pt x="13639" y="13174"/>
                  </a:cubicBezTo>
                  <a:cubicBezTo>
                    <a:pt x="13538" y="13332"/>
                    <a:pt x="13468" y="13507"/>
                    <a:pt x="13433" y="13689"/>
                  </a:cubicBezTo>
                  <a:cubicBezTo>
                    <a:pt x="13366" y="14036"/>
                    <a:pt x="13261" y="14106"/>
                    <a:pt x="13114" y="14109"/>
                  </a:cubicBezTo>
                  <a:lnTo>
                    <a:pt x="13093" y="14109"/>
                  </a:lnTo>
                  <a:lnTo>
                    <a:pt x="13093" y="14116"/>
                  </a:lnTo>
                  <a:cubicBezTo>
                    <a:pt x="13099" y="14138"/>
                    <a:pt x="13181" y="14178"/>
                    <a:pt x="13282" y="14178"/>
                  </a:cubicBezTo>
                  <a:cubicBezTo>
                    <a:pt x="13296" y="14178"/>
                    <a:pt x="13310" y="14177"/>
                    <a:pt x="13324" y="14176"/>
                  </a:cubicBezTo>
                  <a:cubicBezTo>
                    <a:pt x="13394" y="14169"/>
                    <a:pt x="13475" y="14141"/>
                    <a:pt x="13475" y="14053"/>
                  </a:cubicBezTo>
                  <a:cubicBezTo>
                    <a:pt x="13475" y="13843"/>
                    <a:pt x="13520" y="13724"/>
                    <a:pt x="13611" y="13692"/>
                  </a:cubicBezTo>
                  <a:cubicBezTo>
                    <a:pt x="13627" y="13687"/>
                    <a:pt x="13642" y="13684"/>
                    <a:pt x="13658" y="13684"/>
                  </a:cubicBezTo>
                  <a:cubicBezTo>
                    <a:pt x="13766" y="13684"/>
                    <a:pt x="13861" y="13811"/>
                    <a:pt x="13895" y="13854"/>
                  </a:cubicBezTo>
                  <a:cubicBezTo>
                    <a:pt x="14052" y="14057"/>
                    <a:pt x="13951" y="14242"/>
                    <a:pt x="13881" y="14365"/>
                  </a:cubicBezTo>
                  <a:cubicBezTo>
                    <a:pt x="13860" y="14400"/>
                    <a:pt x="13825" y="14463"/>
                    <a:pt x="13832" y="14477"/>
                  </a:cubicBezTo>
                  <a:cubicBezTo>
                    <a:pt x="13836" y="14479"/>
                    <a:pt x="13842" y="14480"/>
                    <a:pt x="13850" y="14480"/>
                  </a:cubicBezTo>
                  <a:cubicBezTo>
                    <a:pt x="13885" y="14480"/>
                    <a:pt x="13948" y="14460"/>
                    <a:pt x="13982" y="14449"/>
                  </a:cubicBezTo>
                  <a:cubicBezTo>
                    <a:pt x="14045" y="14424"/>
                    <a:pt x="14112" y="14410"/>
                    <a:pt x="14178" y="14410"/>
                  </a:cubicBezTo>
                  <a:cubicBezTo>
                    <a:pt x="14315" y="14424"/>
                    <a:pt x="14438" y="14564"/>
                    <a:pt x="14497" y="14645"/>
                  </a:cubicBezTo>
                  <a:cubicBezTo>
                    <a:pt x="14623" y="14809"/>
                    <a:pt x="14732" y="15058"/>
                    <a:pt x="14697" y="15240"/>
                  </a:cubicBezTo>
                  <a:lnTo>
                    <a:pt x="14690" y="15282"/>
                  </a:lnTo>
                  <a:cubicBezTo>
                    <a:pt x="14644" y="15516"/>
                    <a:pt x="14606" y="15702"/>
                    <a:pt x="14952" y="15874"/>
                  </a:cubicBezTo>
                  <a:cubicBezTo>
                    <a:pt x="15057" y="15923"/>
                    <a:pt x="15155" y="15986"/>
                    <a:pt x="15250" y="16056"/>
                  </a:cubicBezTo>
                  <a:cubicBezTo>
                    <a:pt x="15313" y="16105"/>
                    <a:pt x="15320" y="16108"/>
                    <a:pt x="15481" y="16108"/>
                  </a:cubicBezTo>
                  <a:cubicBezTo>
                    <a:pt x="15792" y="16108"/>
                    <a:pt x="16443" y="16353"/>
                    <a:pt x="16626" y="16514"/>
                  </a:cubicBezTo>
                  <a:cubicBezTo>
                    <a:pt x="16649" y="16534"/>
                    <a:pt x="16679" y="16541"/>
                    <a:pt x="16710" y="16541"/>
                  </a:cubicBezTo>
                  <a:cubicBezTo>
                    <a:pt x="16745" y="16541"/>
                    <a:pt x="16780" y="16532"/>
                    <a:pt x="16804" y="16525"/>
                  </a:cubicBezTo>
                  <a:cubicBezTo>
                    <a:pt x="16962" y="16479"/>
                    <a:pt x="17161" y="16318"/>
                    <a:pt x="17210" y="16143"/>
                  </a:cubicBezTo>
                  <a:cubicBezTo>
                    <a:pt x="17259" y="15982"/>
                    <a:pt x="17368" y="15968"/>
                    <a:pt x="17410" y="15968"/>
                  </a:cubicBezTo>
                  <a:cubicBezTo>
                    <a:pt x="17504" y="15975"/>
                    <a:pt x="17588" y="16038"/>
                    <a:pt x="17616" y="16133"/>
                  </a:cubicBezTo>
                  <a:cubicBezTo>
                    <a:pt x="17620" y="16147"/>
                    <a:pt x="17620" y="16164"/>
                    <a:pt x="17620" y="16182"/>
                  </a:cubicBezTo>
                  <a:cubicBezTo>
                    <a:pt x="17634" y="16168"/>
                    <a:pt x="17655" y="16157"/>
                    <a:pt x="17672" y="16157"/>
                  </a:cubicBezTo>
                  <a:lnTo>
                    <a:pt x="17686" y="16157"/>
                  </a:lnTo>
                  <a:cubicBezTo>
                    <a:pt x="17739" y="16157"/>
                    <a:pt x="17781" y="16199"/>
                    <a:pt x="17809" y="16287"/>
                  </a:cubicBezTo>
                  <a:cubicBezTo>
                    <a:pt x="17837" y="16364"/>
                    <a:pt x="17900" y="16399"/>
                    <a:pt x="17973" y="16441"/>
                  </a:cubicBezTo>
                  <a:cubicBezTo>
                    <a:pt x="18054" y="16476"/>
                    <a:pt x="18120" y="16532"/>
                    <a:pt x="18169" y="16602"/>
                  </a:cubicBezTo>
                  <a:cubicBezTo>
                    <a:pt x="18187" y="16637"/>
                    <a:pt x="18208" y="16672"/>
                    <a:pt x="18232" y="16703"/>
                  </a:cubicBezTo>
                  <a:cubicBezTo>
                    <a:pt x="18253" y="16563"/>
                    <a:pt x="18348" y="16465"/>
                    <a:pt x="18512" y="16406"/>
                  </a:cubicBezTo>
                  <a:cubicBezTo>
                    <a:pt x="18653" y="16353"/>
                    <a:pt x="18754" y="16266"/>
                    <a:pt x="18884" y="16154"/>
                  </a:cubicBezTo>
                  <a:cubicBezTo>
                    <a:pt x="18926" y="16115"/>
                    <a:pt x="18968" y="16080"/>
                    <a:pt x="19017" y="16038"/>
                  </a:cubicBezTo>
                  <a:cubicBezTo>
                    <a:pt x="19234" y="15860"/>
                    <a:pt x="20018" y="15825"/>
                    <a:pt x="20172" y="15821"/>
                  </a:cubicBezTo>
                  <a:cubicBezTo>
                    <a:pt x="20210" y="15730"/>
                    <a:pt x="20252" y="15338"/>
                    <a:pt x="20277" y="15100"/>
                  </a:cubicBezTo>
                  <a:cubicBezTo>
                    <a:pt x="20291" y="14981"/>
                    <a:pt x="20301" y="14865"/>
                    <a:pt x="20312" y="14774"/>
                  </a:cubicBezTo>
                  <a:cubicBezTo>
                    <a:pt x="20340" y="14571"/>
                    <a:pt x="20434" y="14452"/>
                    <a:pt x="20529" y="14337"/>
                  </a:cubicBezTo>
                  <a:cubicBezTo>
                    <a:pt x="20620" y="14218"/>
                    <a:pt x="20704" y="14120"/>
                    <a:pt x="20725" y="13934"/>
                  </a:cubicBezTo>
                  <a:cubicBezTo>
                    <a:pt x="20774" y="13549"/>
                    <a:pt x="21198" y="12754"/>
                    <a:pt x="21352" y="12705"/>
                  </a:cubicBezTo>
                  <a:cubicBezTo>
                    <a:pt x="21415" y="12684"/>
                    <a:pt x="21625" y="12597"/>
                    <a:pt x="21635" y="12387"/>
                  </a:cubicBezTo>
                  <a:cubicBezTo>
                    <a:pt x="21642" y="12264"/>
                    <a:pt x="21709" y="12149"/>
                    <a:pt x="21779" y="12023"/>
                  </a:cubicBezTo>
                  <a:cubicBezTo>
                    <a:pt x="21849" y="11897"/>
                    <a:pt x="21926" y="11760"/>
                    <a:pt x="21926" y="11627"/>
                  </a:cubicBezTo>
                  <a:cubicBezTo>
                    <a:pt x="21926" y="11462"/>
                    <a:pt x="21978" y="11287"/>
                    <a:pt x="22017" y="11147"/>
                  </a:cubicBezTo>
                  <a:cubicBezTo>
                    <a:pt x="22038" y="11084"/>
                    <a:pt x="22055" y="11021"/>
                    <a:pt x="22062" y="10955"/>
                  </a:cubicBezTo>
                  <a:lnTo>
                    <a:pt x="22055" y="10937"/>
                  </a:lnTo>
                  <a:cubicBezTo>
                    <a:pt x="22024" y="10832"/>
                    <a:pt x="21943" y="10556"/>
                    <a:pt x="22139" y="10349"/>
                  </a:cubicBezTo>
                  <a:cubicBezTo>
                    <a:pt x="22213" y="10269"/>
                    <a:pt x="22192" y="10188"/>
                    <a:pt x="22153" y="10073"/>
                  </a:cubicBezTo>
                  <a:cubicBezTo>
                    <a:pt x="22129" y="9985"/>
                    <a:pt x="22097" y="9891"/>
                    <a:pt x="22174" y="9831"/>
                  </a:cubicBezTo>
                  <a:cubicBezTo>
                    <a:pt x="22185" y="9800"/>
                    <a:pt x="22185" y="9765"/>
                    <a:pt x="22174" y="9730"/>
                  </a:cubicBezTo>
                  <a:cubicBezTo>
                    <a:pt x="22160" y="9663"/>
                    <a:pt x="22136" y="9604"/>
                    <a:pt x="22097" y="9547"/>
                  </a:cubicBezTo>
                  <a:cubicBezTo>
                    <a:pt x="22088" y="9552"/>
                    <a:pt x="22077" y="9554"/>
                    <a:pt x="22068" y="9554"/>
                  </a:cubicBezTo>
                  <a:cubicBezTo>
                    <a:pt x="22052" y="9554"/>
                    <a:pt x="22038" y="9549"/>
                    <a:pt x="22027" y="9540"/>
                  </a:cubicBezTo>
                  <a:cubicBezTo>
                    <a:pt x="21898" y="9456"/>
                    <a:pt x="21957" y="8735"/>
                    <a:pt x="21992" y="8560"/>
                  </a:cubicBezTo>
                  <a:cubicBezTo>
                    <a:pt x="21999" y="8525"/>
                    <a:pt x="22003" y="8497"/>
                    <a:pt x="22010" y="8473"/>
                  </a:cubicBezTo>
                  <a:lnTo>
                    <a:pt x="22010" y="8473"/>
                  </a:lnTo>
                  <a:lnTo>
                    <a:pt x="21968" y="8511"/>
                  </a:lnTo>
                  <a:cubicBezTo>
                    <a:pt x="21937" y="8545"/>
                    <a:pt x="21894" y="8563"/>
                    <a:pt x="21849" y="8563"/>
                  </a:cubicBezTo>
                  <a:cubicBezTo>
                    <a:pt x="21839" y="8563"/>
                    <a:pt x="21828" y="8562"/>
                    <a:pt x="21817" y="8560"/>
                  </a:cubicBezTo>
                  <a:cubicBezTo>
                    <a:pt x="21635" y="8515"/>
                    <a:pt x="21513" y="8105"/>
                    <a:pt x="21495" y="8060"/>
                  </a:cubicBezTo>
                  <a:cubicBezTo>
                    <a:pt x="21459" y="7940"/>
                    <a:pt x="21313" y="7690"/>
                    <a:pt x="21172" y="7690"/>
                  </a:cubicBezTo>
                  <a:cubicBezTo>
                    <a:pt x="21164" y="7690"/>
                    <a:pt x="21157" y="7690"/>
                    <a:pt x="21149" y="7692"/>
                  </a:cubicBezTo>
                  <a:cubicBezTo>
                    <a:pt x="21134" y="7697"/>
                    <a:pt x="21118" y="7699"/>
                    <a:pt x="21102" y="7699"/>
                  </a:cubicBezTo>
                  <a:cubicBezTo>
                    <a:pt x="21073" y="7699"/>
                    <a:pt x="21044" y="7692"/>
                    <a:pt x="21019" y="7678"/>
                  </a:cubicBezTo>
                  <a:cubicBezTo>
                    <a:pt x="20960" y="7643"/>
                    <a:pt x="20946" y="7573"/>
                    <a:pt x="20932" y="7517"/>
                  </a:cubicBezTo>
                  <a:cubicBezTo>
                    <a:pt x="20915" y="7452"/>
                    <a:pt x="20910" y="7437"/>
                    <a:pt x="20895" y="7437"/>
                  </a:cubicBezTo>
                  <a:cubicBezTo>
                    <a:pt x="20890" y="7437"/>
                    <a:pt x="20885" y="7438"/>
                    <a:pt x="20879" y="7440"/>
                  </a:cubicBezTo>
                  <a:cubicBezTo>
                    <a:pt x="20865" y="7443"/>
                    <a:pt x="20851" y="7445"/>
                    <a:pt x="20836" y="7445"/>
                  </a:cubicBezTo>
                  <a:cubicBezTo>
                    <a:pt x="20787" y="7445"/>
                    <a:pt x="20739" y="7426"/>
                    <a:pt x="20704" y="7391"/>
                  </a:cubicBezTo>
                  <a:cubicBezTo>
                    <a:pt x="20564" y="7258"/>
                    <a:pt x="20588" y="6932"/>
                    <a:pt x="20606" y="6796"/>
                  </a:cubicBezTo>
                  <a:cubicBezTo>
                    <a:pt x="20609" y="6771"/>
                    <a:pt x="20609" y="6743"/>
                    <a:pt x="20609" y="6715"/>
                  </a:cubicBezTo>
                  <a:lnTo>
                    <a:pt x="20609" y="6715"/>
                  </a:lnTo>
                  <a:lnTo>
                    <a:pt x="20592" y="6719"/>
                  </a:lnTo>
                  <a:cubicBezTo>
                    <a:pt x="20576" y="6723"/>
                    <a:pt x="20554" y="6727"/>
                    <a:pt x="20530" y="6727"/>
                  </a:cubicBezTo>
                  <a:cubicBezTo>
                    <a:pt x="20487" y="6727"/>
                    <a:pt x="20438" y="6713"/>
                    <a:pt x="20399" y="6659"/>
                  </a:cubicBezTo>
                  <a:cubicBezTo>
                    <a:pt x="20386" y="6640"/>
                    <a:pt x="20375" y="6630"/>
                    <a:pt x="20356" y="6630"/>
                  </a:cubicBezTo>
                  <a:cubicBezTo>
                    <a:pt x="20337" y="6630"/>
                    <a:pt x="20308" y="6641"/>
                    <a:pt x="20256" y="6666"/>
                  </a:cubicBezTo>
                  <a:cubicBezTo>
                    <a:pt x="20224" y="6684"/>
                    <a:pt x="20193" y="6698"/>
                    <a:pt x="20158" y="6712"/>
                  </a:cubicBezTo>
                  <a:cubicBezTo>
                    <a:pt x="20143" y="6717"/>
                    <a:pt x="20127" y="6720"/>
                    <a:pt x="20111" y="6720"/>
                  </a:cubicBezTo>
                  <a:cubicBezTo>
                    <a:pt x="20076" y="6720"/>
                    <a:pt x="20041" y="6707"/>
                    <a:pt x="20014" y="6680"/>
                  </a:cubicBezTo>
                  <a:cubicBezTo>
                    <a:pt x="19923" y="6593"/>
                    <a:pt x="19906" y="6365"/>
                    <a:pt x="19941" y="6253"/>
                  </a:cubicBezTo>
                  <a:cubicBezTo>
                    <a:pt x="19972" y="6152"/>
                    <a:pt x="19906" y="6033"/>
                    <a:pt x="19759" y="5924"/>
                  </a:cubicBezTo>
                  <a:cubicBezTo>
                    <a:pt x="19549" y="5770"/>
                    <a:pt x="19538" y="5630"/>
                    <a:pt x="19549" y="5473"/>
                  </a:cubicBezTo>
                  <a:cubicBezTo>
                    <a:pt x="19496" y="5339"/>
                    <a:pt x="18589" y="4849"/>
                    <a:pt x="18341" y="4797"/>
                  </a:cubicBezTo>
                  <a:cubicBezTo>
                    <a:pt x="18141" y="4755"/>
                    <a:pt x="18166" y="4594"/>
                    <a:pt x="18176" y="4506"/>
                  </a:cubicBezTo>
                  <a:cubicBezTo>
                    <a:pt x="18183" y="4468"/>
                    <a:pt x="18190" y="4419"/>
                    <a:pt x="18176" y="4405"/>
                  </a:cubicBezTo>
                  <a:cubicBezTo>
                    <a:pt x="18036" y="4282"/>
                    <a:pt x="18022" y="3866"/>
                    <a:pt x="18022" y="3691"/>
                  </a:cubicBezTo>
                  <a:cubicBezTo>
                    <a:pt x="18022" y="3579"/>
                    <a:pt x="17945" y="3505"/>
                    <a:pt x="17865" y="3425"/>
                  </a:cubicBezTo>
                  <a:cubicBezTo>
                    <a:pt x="17781" y="3344"/>
                    <a:pt x="17690" y="3249"/>
                    <a:pt x="17693" y="3116"/>
                  </a:cubicBezTo>
                  <a:cubicBezTo>
                    <a:pt x="17693" y="3022"/>
                    <a:pt x="17683" y="2924"/>
                    <a:pt x="17658" y="2833"/>
                  </a:cubicBezTo>
                  <a:cubicBezTo>
                    <a:pt x="17627" y="2707"/>
                    <a:pt x="17613" y="2577"/>
                    <a:pt x="17623" y="2448"/>
                  </a:cubicBezTo>
                  <a:cubicBezTo>
                    <a:pt x="17630" y="2353"/>
                    <a:pt x="17553" y="2294"/>
                    <a:pt x="17434" y="2220"/>
                  </a:cubicBezTo>
                  <a:cubicBezTo>
                    <a:pt x="17347" y="2164"/>
                    <a:pt x="17266" y="2112"/>
                    <a:pt x="17259" y="2024"/>
                  </a:cubicBezTo>
                  <a:cubicBezTo>
                    <a:pt x="17210" y="2028"/>
                    <a:pt x="17158" y="2038"/>
                    <a:pt x="17112" y="2052"/>
                  </a:cubicBezTo>
                  <a:cubicBezTo>
                    <a:pt x="17046" y="2073"/>
                    <a:pt x="16976" y="2087"/>
                    <a:pt x="16909" y="2098"/>
                  </a:cubicBezTo>
                  <a:cubicBezTo>
                    <a:pt x="16898" y="2099"/>
                    <a:pt x="16888" y="2100"/>
                    <a:pt x="16877" y="2100"/>
                  </a:cubicBezTo>
                  <a:cubicBezTo>
                    <a:pt x="16826" y="2100"/>
                    <a:pt x="16779" y="2080"/>
                    <a:pt x="16741" y="2045"/>
                  </a:cubicBezTo>
                  <a:cubicBezTo>
                    <a:pt x="16636" y="1944"/>
                    <a:pt x="16647" y="1720"/>
                    <a:pt x="16664" y="1482"/>
                  </a:cubicBezTo>
                  <a:cubicBezTo>
                    <a:pt x="16689" y="1219"/>
                    <a:pt x="16584" y="781"/>
                    <a:pt x="16436" y="666"/>
                  </a:cubicBezTo>
                  <a:cubicBezTo>
                    <a:pt x="16317" y="571"/>
                    <a:pt x="16272" y="372"/>
                    <a:pt x="16230" y="197"/>
                  </a:cubicBezTo>
                  <a:cubicBezTo>
                    <a:pt x="16216" y="130"/>
                    <a:pt x="16198" y="64"/>
                    <a:pt x="1617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6365;p59">
              <a:extLst>
                <a:ext uri="{FF2B5EF4-FFF2-40B4-BE49-F238E27FC236}">
                  <a16:creationId xmlns:a16="http://schemas.microsoft.com/office/drawing/2014/main" id="{C39B5587-52AC-63B6-448D-95680936444E}"/>
                </a:ext>
              </a:extLst>
            </p:cNvPr>
            <p:cNvSpPr/>
            <p:nvPr/>
          </p:nvSpPr>
          <p:spPr>
            <a:xfrm>
              <a:off x="3006548" y="2132321"/>
              <a:ext cx="7861" cy="1765"/>
            </a:xfrm>
            <a:custGeom>
              <a:avLst/>
              <a:gdLst/>
              <a:ahLst/>
              <a:cxnLst/>
              <a:rect l="l" t="t" r="r" b="b"/>
              <a:pathLst>
                <a:path w="579" h="130" extrusionOk="0">
                  <a:moveTo>
                    <a:pt x="463" y="0"/>
                  </a:moveTo>
                  <a:cubicBezTo>
                    <a:pt x="399" y="0"/>
                    <a:pt x="335" y="9"/>
                    <a:pt x="274" y="24"/>
                  </a:cubicBezTo>
                  <a:cubicBezTo>
                    <a:pt x="179" y="34"/>
                    <a:pt x="85" y="66"/>
                    <a:pt x="1" y="115"/>
                  </a:cubicBezTo>
                  <a:cubicBezTo>
                    <a:pt x="23" y="124"/>
                    <a:pt x="64" y="129"/>
                    <a:pt x="117" y="129"/>
                  </a:cubicBezTo>
                  <a:cubicBezTo>
                    <a:pt x="190" y="129"/>
                    <a:pt x="286" y="119"/>
                    <a:pt x="389" y="90"/>
                  </a:cubicBezTo>
                  <a:cubicBezTo>
                    <a:pt x="456" y="76"/>
                    <a:pt x="522" y="48"/>
                    <a:pt x="578" y="10"/>
                  </a:cubicBezTo>
                  <a:cubicBezTo>
                    <a:pt x="540" y="3"/>
                    <a:pt x="501" y="0"/>
                    <a:pt x="46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6366;p59">
              <a:extLst>
                <a:ext uri="{FF2B5EF4-FFF2-40B4-BE49-F238E27FC236}">
                  <a16:creationId xmlns:a16="http://schemas.microsoft.com/office/drawing/2014/main" id="{F1307C36-2AB1-3B4D-6DE3-1D80D6884CDF}"/>
                </a:ext>
              </a:extLst>
            </p:cNvPr>
            <p:cNvSpPr/>
            <p:nvPr/>
          </p:nvSpPr>
          <p:spPr>
            <a:xfrm>
              <a:off x="3116594" y="2348014"/>
              <a:ext cx="679" cy="1344"/>
            </a:xfrm>
            <a:custGeom>
              <a:avLst/>
              <a:gdLst/>
              <a:ahLst/>
              <a:cxnLst/>
              <a:rect l="l" t="t" r="r" b="b"/>
              <a:pathLst>
                <a:path w="50" h="99" extrusionOk="0">
                  <a:moveTo>
                    <a:pt x="49" y="0"/>
                  </a:moveTo>
                  <a:lnTo>
                    <a:pt x="49" y="0"/>
                  </a:lnTo>
                  <a:cubicBezTo>
                    <a:pt x="42" y="4"/>
                    <a:pt x="35" y="7"/>
                    <a:pt x="28" y="14"/>
                  </a:cubicBezTo>
                  <a:cubicBezTo>
                    <a:pt x="0" y="28"/>
                    <a:pt x="4" y="42"/>
                    <a:pt x="4" y="53"/>
                  </a:cubicBezTo>
                  <a:cubicBezTo>
                    <a:pt x="7" y="70"/>
                    <a:pt x="18" y="84"/>
                    <a:pt x="32" y="98"/>
                  </a:cubicBezTo>
                  <a:cubicBezTo>
                    <a:pt x="35" y="63"/>
                    <a:pt x="39" y="32"/>
                    <a:pt x="4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6367;p59">
              <a:extLst>
                <a:ext uri="{FF2B5EF4-FFF2-40B4-BE49-F238E27FC236}">
                  <a16:creationId xmlns:a16="http://schemas.microsoft.com/office/drawing/2014/main" id="{FC5DB6C3-4C37-7BD8-C06D-8E298B9F0169}"/>
                </a:ext>
              </a:extLst>
            </p:cNvPr>
            <p:cNvSpPr/>
            <p:nvPr/>
          </p:nvSpPr>
          <p:spPr>
            <a:xfrm>
              <a:off x="3114883" y="2370254"/>
              <a:ext cx="25675" cy="24575"/>
            </a:xfrm>
            <a:custGeom>
              <a:avLst/>
              <a:gdLst/>
              <a:ahLst/>
              <a:cxnLst/>
              <a:rect l="l" t="t" r="r" b="b"/>
              <a:pathLst>
                <a:path w="1891" h="1810" extrusionOk="0">
                  <a:moveTo>
                    <a:pt x="0" y="1"/>
                  </a:moveTo>
                  <a:lnTo>
                    <a:pt x="0" y="1"/>
                  </a:lnTo>
                  <a:cubicBezTo>
                    <a:pt x="32" y="95"/>
                    <a:pt x="70" y="190"/>
                    <a:pt x="112" y="281"/>
                  </a:cubicBezTo>
                  <a:cubicBezTo>
                    <a:pt x="238" y="575"/>
                    <a:pt x="382" y="907"/>
                    <a:pt x="259" y="1061"/>
                  </a:cubicBezTo>
                  <a:cubicBezTo>
                    <a:pt x="235" y="1093"/>
                    <a:pt x="249" y="1145"/>
                    <a:pt x="263" y="1184"/>
                  </a:cubicBezTo>
                  <a:cubicBezTo>
                    <a:pt x="361" y="1432"/>
                    <a:pt x="791" y="1782"/>
                    <a:pt x="945" y="1807"/>
                  </a:cubicBezTo>
                  <a:cubicBezTo>
                    <a:pt x="957" y="1808"/>
                    <a:pt x="967" y="1809"/>
                    <a:pt x="976" y="1809"/>
                  </a:cubicBezTo>
                  <a:cubicBezTo>
                    <a:pt x="1026" y="1809"/>
                    <a:pt x="1037" y="1783"/>
                    <a:pt x="1061" y="1726"/>
                  </a:cubicBezTo>
                  <a:cubicBezTo>
                    <a:pt x="1085" y="1672"/>
                    <a:pt x="1124" y="1586"/>
                    <a:pt x="1231" y="1586"/>
                  </a:cubicBezTo>
                  <a:cubicBezTo>
                    <a:pt x="1235" y="1586"/>
                    <a:pt x="1239" y="1586"/>
                    <a:pt x="1243" y="1586"/>
                  </a:cubicBezTo>
                  <a:cubicBezTo>
                    <a:pt x="1247" y="1588"/>
                    <a:pt x="1252" y="1589"/>
                    <a:pt x="1256" y="1589"/>
                  </a:cubicBezTo>
                  <a:cubicBezTo>
                    <a:pt x="1262" y="1589"/>
                    <a:pt x="1268" y="1587"/>
                    <a:pt x="1275" y="1583"/>
                  </a:cubicBezTo>
                  <a:cubicBezTo>
                    <a:pt x="1285" y="1551"/>
                    <a:pt x="1289" y="1516"/>
                    <a:pt x="1285" y="1481"/>
                  </a:cubicBezTo>
                  <a:cubicBezTo>
                    <a:pt x="1285" y="1439"/>
                    <a:pt x="1289" y="1401"/>
                    <a:pt x="1296" y="1362"/>
                  </a:cubicBezTo>
                  <a:cubicBezTo>
                    <a:pt x="1299" y="1327"/>
                    <a:pt x="1320" y="1296"/>
                    <a:pt x="1352" y="1282"/>
                  </a:cubicBezTo>
                  <a:cubicBezTo>
                    <a:pt x="1363" y="1277"/>
                    <a:pt x="1375" y="1275"/>
                    <a:pt x="1387" y="1275"/>
                  </a:cubicBezTo>
                  <a:cubicBezTo>
                    <a:pt x="1426" y="1275"/>
                    <a:pt x="1465" y="1299"/>
                    <a:pt x="1506" y="1324"/>
                  </a:cubicBezTo>
                  <a:cubicBezTo>
                    <a:pt x="1546" y="1352"/>
                    <a:pt x="1590" y="1381"/>
                    <a:pt x="1622" y="1381"/>
                  </a:cubicBezTo>
                  <a:cubicBezTo>
                    <a:pt x="1630" y="1381"/>
                    <a:pt x="1636" y="1380"/>
                    <a:pt x="1642" y="1376"/>
                  </a:cubicBezTo>
                  <a:cubicBezTo>
                    <a:pt x="1674" y="1359"/>
                    <a:pt x="1667" y="1215"/>
                    <a:pt x="1667" y="1149"/>
                  </a:cubicBezTo>
                  <a:cubicBezTo>
                    <a:pt x="1667" y="1012"/>
                    <a:pt x="1660" y="883"/>
                    <a:pt x="1730" y="816"/>
                  </a:cubicBezTo>
                  <a:cubicBezTo>
                    <a:pt x="1754" y="788"/>
                    <a:pt x="1793" y="771"/>
                    <a:pt x="1831" y="771"/>
                  </a:cubicBezTo>
                  <a:cubicBezTo>
                    <a:pt x="1835" y="771"/>
                    <a:pt x="1835" y="771"/>
                    <a:pt x="1838" y="767"/>
                  </a:cubicBezTo>
                  <a:cubicBezTo>
                    <a:pt x="1891" y="701"/>
                    <a:pt x="1849" y="372"/>
                    <a:pt x="1744" y="18"/>
                  </a:cubicBezTo>
                  <a:cubicBezTo>
                    <a:pt x="1744" y="15"/>
                    <a:pt x="1744" y="15"/>
                    <a:pt x="1737" y="11"/>
                  </a:cubicBezTo>
                  <a:cubicBezTo>
                    <a:pt x="1730" y="8"/>
                    <a:pt x="1720" y="6"/>
                    <a:pt x="1709" y="6"/>
                  </a:cubicBezTo>
                  <a:cubicBezTo>
                    <a:pt x="1635" y="6"/>
                    <a:pt x="1473" y="71"/>
                    <a:pt x="1352" y="120"/>
                  </a:cubicBezTo>
                  <a:cubicBezTo>
                    <a:pt x="1194" y="183"/>
                    <a:pt x="1033" y="249"/>
                    <a:pt x="893" y="263"/>
                  </a:cubicBezTo>
                  <a:cubicBezTo>
                    <a:pt x="873" y="265"/>
                    <a:pt x="853" y="266"/>
                    <a:pt x="832" y="266"/>
                  </a:cubicBezTo>
                  <a:cubicBezTo>
                    <a:pt x="634" y="266"/>
                    <a:pt x="404" y="167"/>
                    <a:pt x="214" y="85"/>
                  </a:cubicBezTo>
                  <a:cubicBezTo>
                    <a:pt x="144" y="53"/>
                    <a:pt x="74" y="2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6368;p59">
              <a:extLst>
                <a:ext uri="{FF2B5EF4-FFF2-40B4-BE49-F238E27FC236}">
                  <a16:creationId xmlns:a16="http://schemas.microsoft.com/office/drawing/2014/main" id="{4AF2059E-4EDE-7754-0C01-E6A4B0CC17BD}"/>
                </a:ext>
              </a:extLst>
            </p:cNvPr>
            <p:cNvSpPr/>
            <p:nvPr/>
          </p:nvSpPr>
          <p:spPr>
            <a:xfrm>
              <a:off x="3286190" y="2425120"/>
              <a:ext cx="2770" cy="2322"/>
            </a:xfrm>
            <a:custGeom>
              <a:avLst/>
              <a:gdLst/>
              <a:ahLst/>
              <a:cxnLst/>
              <a:rect l="l" t="t" r="r" b="b"/>
              <a:pathLst>
                <a:path w="204" h="171" extrusionOk="0">
                  <a:moveTo>
                    <a:pt x="118" y="1"/>
                  </a:moveTo>
                  <a:cubicBezTo>
                    <a:pt x="110" y="1"/>
                    <a:pt x="102" y="4"/>
                    <a:pt x="95" y="6"/>
                  </a:cubicBezTo>
                  <a:cubicBezTo>
                    <a:pt x="42" y="27"/>
                    <a:pt x="7" y="80"/>
                    <a:pt x="0" y="136"/>
                  </a:cubicBezTo>
                  <a:cubicBezTo>
                    <a:pt x="0" y="150"/>
                    <a:pt x="7" y="161"/>
                    <a:pt x="28" y="168"/>
                  </a:cubicBezTo>
                  <a:cubicBezTo>
                    <a:pt x="34" y="169"/>
                    <a:pt x="42" y="170"/>
                    <a:pt x="51" y="170"/>
                  </a:cubicBezTo>
                  <a:cubicBezTo>
                    <a:pt x="96" y="170"/>
                    <a:pt x="170" y="150"/>
                    <a:pt x="193" y="115"/>
                  </a:cubicBezTo>
                  <a:cubicBezTo>
                    <a:pt x="203" y="94"/>
                    <a:pt x="196" y="66"/>
                    <a:pt x="165" y="31"/>
                  </a:cubicBezTo>
                  <a:cubicBezTo>
                    <a:pt x="148" y="8"/>
                    <a:pt x="132" y="1"/>
                    <a:pt x="1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6369;p59">
              <a:extLst>
                <a:ext uri="{FF2B5EF4-FFF2-40B4-BE49-F238E27FC236}">
                  <a16:creationId xmlns:a16="http://schemas.microsoft.com/office/drawing/2014/main" id="{0B07B846-25D2-4F73-BBD9-32ACD3FA4274}"/>
                </a:ext>
              </a:extLst>
            </p:cNvPr>
            <p:cNvSpPr/>
            <p:nvPr/>
          </p:nvSpPr>
          <p:spPr>
            <a:xfrm>
              <a:off x="3278682" y="2370688"/>
              <a:ext cx="55858" cy="52287"/>
            </a:xfrm>
            <a:custGeom>
              <a:avLst/>
              <a:gdLst/>
              <a:ahLst/>
              <a:cxnLst/>
              <a:rect l="l" t="t" r="r" b="b"/>
              <a:pathLst>
                <a:path w="4114" h="3851" extrusionOk="0">
                  <a:moveTo>
                    <a:pt x="3200" y="0"/>
                  </a:moveTo>
                  <a:cubicBezTo>
                    <a:pt x="3179" y="0"/>
                    <a:pt x="3154" y="11"/>
                    <a:pt x="3140" y="28"/>
                  </a:cubicBezTo>
                  <a:cubicBezTo>
                    <a:pt x="3046" y="98"/>
                    <a:pt x="3042" y="144"/>
                    <a:pt x="3032" y="203"/>
                  </a:cubicBezTo>
                  <a:cubicBezTo>
                    <a:pt x="3025" y="277"/>
                    <a:pt x="3011" y="371"/>
                    <a:pt x="2860" y="497"/>
                  </a:cubicBezTo>
                  <a:cubicBezTo>
                    <a:pt x="2766" y="574"/>
                    <a:pt x="2696" y="676"/>
                    <a:pt x="2661" y="791"/>
                  </a:cubicBezTo>
                  <a:cubicBezTo>
                    <a:pt x="2598" y="949"/>
                    <a:pt x="2521" y="1103"/>
                    <a:pt x="2426" y="1246"/>
                  </a:cubicBezTo>
                  <a:cubicBezTo>
                    <a:pt x="2241" y="1533"/>
                    <a:pt x="1821" y="1740"/>
                    <a:pt x="1453" y="1918"/>
                  </a:cubicBezTo>
                  <a:cubicBezTo>
                    <a:pt x="1208" y="2038"/>
                    <a:pt x="980" y="2150"/>
                    <a:pt x="924" y="2241"/>
                  </a:cubicBezTo>
                  <a:cubicBezTo>
                    <a:pt x="840" y="2374"/>
                    <a:pt x="686" y="2482"/>
                    <a:pt x="532" y="2591"/>
                  </a:cubicBezTo>
                  <a:cubicBezTo>
                    <a:pt x="399" y="2689"/>
                    <a:pt x="245" y="2797"/>
                    <a:pt x="242" y="2867"/>
                  </a:cubicBezTo>
                  <a:cubicBezTo>
                    <a:pt x="235" y="2958"/>
                    <a:pt x="182" y="3032"/>
                    <a:pt x="130" y="3102"/>
                  </a:cubicBezTo>
                  <a:cubicBezTo>
                    <a:pt x="42" y="3224"/>
                    <a:pt x="0" y="3298"/>
                    <a:pt x="84" y="3420"/>
                  </a:cubicBezTo>
                  <a:cubicBezTo>
                    <a:pt x="144" y="3508"/>
                    <a:pt x="210" y="3511"/>
                    <a:pt x="298" y="3522"/>
                  </a:cubicBezTo>
                  <a:cubicBezTo>
                    <a:pt x="389" y="3529"/>
                    <a:pt x="483" y="3539"/>
                    <a:pt x="574" y="3630"/>
                  </a:cubicBezTo>
                  <a:cubicBezTo>
                    <a:pt x="620" y="3676"/>
                    <a:pt x="685" y="3701"/>
                    <a:pt x="750" y="3701"/>
                  </a:cubicBezTo>
                  <a:cubicBezTo>
                    <a:pt x="755" y="3701"/>
                    <a:pt x="759" y="3701"/>
                    <a:pt x="763" y="3700"/>
                  </a:cubicBezTo>
                  <a:cubicBezTo>
                    <a:pt x="833" y="3700"/>
                    <a:pt x="921" y="3707"/>
                    <a:pt x="973" y="3802"/>
                  </a:cubicBezTo>
                  <a:cubicBezTo>
                    <a:pt x="977" y="3809"/>
                    <a:pt x="1001" y="3830"/>
                    <a:pt x="1071" y="3844"/>
                  </a:cubicBezTo>
                  <a:cubicBezTo>
                    <a:pt x="1096" y="3848"/>
                    <a:pt x="1125" y="3850"/>
                    <a:pt x="1157" y="3850"/>
                  </a:cubicBezTo>
                  <a:cubicBezTo>
                    <a:pt x="1341" y="3850"/>
                    <a:pt x="1633" y="3776"/>
                    <a:pt x="1877" y="3553"/>
                  </a:cubicBezTo>
                  <a:cubicBezTo>
                    <a:pt x="2104" y="3350"/>
                    <a:pt x="2125" y="3214"/>
                    <a:pt x="2139" y="3116"/>
                  </a:cubicBezTo>
                  <a:cubicBezTo>
                    <a:pt x="2153" y="3046"/>
                    <a:pt x="2164" y="2972"/>
                    <a:pt x="2251" y="2916"/>
                  </a:cubicBezTo>
                  <a:cubicBezTo>
                    <a:pt x="2339" y="2864"/>
                    <a:pt x="2374" y="2734"/>
                    <a:pt x="2416" y="2605"/>
                  </a:cubicBezTo>
                  <a:cubicBezTo>
                    <a:pt x="2440" y="2524"/>
                    <a:pt x="2468" y="2447"/>
                    <a:pt x="2503" y="2374"/>
                  </a:cubicBezTo>
                  <a:lnTo>
                    <a:pt x="2521" y="2339"/>
                  </a:lnTo>
                  <a:cubicBezTo>
                    <a:pt x="2615" y="2164"/>
                    <a:pt x="2720" y="1960"/>
                    <a:pt x="3168" y="1960"/>
                  </a:cubicBezTo>
                  <a:cubicBezTo>
                    <a:pt x="3184" y="1961"/>
                    <a:pt x="3200" y="1962"/>
                    <a:pt x="3216" y="1962"/>
                  </a:cubicBezTo>
                  <a:cubicBezTo>
                    <a:pt x="3264" y="1962"/>
                    <a:pt x="3314" y="1958"/>
                    <a:pt x="3361" y="1950"/>
                  </a:cubicBezTo>
                  <a:cubicBezTo>
                    <a:pt x="3357" y="1939"/>
                    <a:pt x="3350" y="1929"/>
                    <a:pt x="3347" y="1918"/>
                  </a:cubicBezTo>
                  <a:cubicBezTo>
                    <a:pt x="3315" y="1866"/>
                    <a:pt x="3294" y="1806"/>
                    <a:pt x="3284" y="1743"/>
                  </a:cubicBezTo>
                  <a:cubicBezTo>
                    <a:pt x="3270" y="1607"/>
                    <a:pt x="3378" y="1530"/>
                    <a:pt x="3473" y="1460"/>
                  </a:cubicBezTo>
                  <a:cubicBezTo>
                    <a:pt x="3567" y="1393"/>
                    <a:pt x="3648" y="1334"/>
                    <a:pt x="3648" y="1229"/>
                  </a:cubicBezTo>
                  <a:cubicBezTo>
                    <a:pt x="3648" y="1075"/>
                    <a:pt x="3778" y="942"/>
                    <a:pt x="3904" y="816"/>
                  </a:cubicBezTo>
                  <a:cubicBezTo>
                    <a:pt x="4009" y="714"/>
                    <a:pt x="4114" y="609"/>
                    <a:pt x="4079" y="543"/>
                  </a:cubicBezTo>
                  <a:cubicBezTo>
                    <a:pt x="4033" y="452"/>
                    <a:pt x="4026" y="343"/>
                    <a:pt x="4061" y="245"/>
                  </a:cubicBezTo>
                  <a:cubicBezTo>
                    <a:pt x="4079" y="168"/>
                    <a:pt x="4082" y="147"/>
                    <a:pt x="4030" y="112"/>
                  </a:cubicBezTo>
                  <a:cubicBezTo>
                    <a:pt x="4001" y="91"/>
                    <a:pt x="3978" y="80"/>
                    <a:pt x="3955" y="80"/>
                  </a:cubicBezTo>
                  <a:cubicBezTo>
                    <a:pt x="3917" y="80"/>
                    <a:pt x="3879" y="107"/>
                    <a:pt x="3816" y="154"/>
                  </a:cubicBezTo>
                  <a:cubicBezTo>
                    <a:pt x="3767" y="193"/>
                    <a:pt x="3715" y="224"/>
                    <a:pt x="3658" y="252"/>
                  </a:cubicBezTo>
                  <a:cubicBezTo>
                    <a:pt x="3634" y="264"/>
                    <a:pt x="3610" y="269"/>
                    <a:pt x="3588" y="269"/>
                  </a:cubicBezTo>
                  <a:cubicBezTo>
                    <a:pt x="3498" y="269"/>
                    <a:pt x="3423" y="186"/>
                    <a:pt x="3361" y="119"/>
                  </a:cubicBezTo>
                  <a:cubicBezTo>
                    <a:pt x="3284" y="39"/>
                    <a:pt x="3242" y="0"/>
                    <a:pt x="320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6370;p59">
              <a:extLst>
                <a:ext uri="{FF2B5EF4-FFF2-40B4-BE49-F238E27FC236}">
                  <a16:creationId xmlns:a16="http://schemas.microsoft.com/office/drawing/2014/main" id="{C41A410E-0D1E-D390-8AF7-30E54D2D622C}"/>
                </a:ext>
              </a:extLst>
            </p:cNvPr>
            <p:cNvSpPr/>
            <p:nvPr/>
          </p:nvSpPr>
          <p:spPr>
            <a:xfrm>
              <a:off x="3327113" y="2318822"/>
              <a:ext cx="40271" cy="57243"/>
            </a:xfrm>
            <a:custGeom>
              <a:avLst/>
              <a:gdLst/>
              <a:ahLst/>
              <a:cxnLst/>
              <a:rect l="l" t="t" r="r" b="b"/>
              <a:pathLst>
                <a:path w="2966" h="4216" extrusionOk="0">
                  <a:moveTo>
                    <a:pt x="56" y="1"/>
                  </a:moveTo>
                  <a:cubicBezTo>
                    <a:pt x="46" y="1"/>
                    <a:pt x="39" y="1"/>
                    <a:pt x="28" y="4"/>
                  </a:cubicBezTo>
                  <a:cubicBezTo>
                    <a:pt x="0" y="46"/>
                    <a:pt x="116" y="288"/>
                    <a:pt x="274" y="473"/>
                  </a:cubicBezTo>
                  <a:cubicBezTo>
                    <a:pt x="330" y="533"/>
                    <a:pt x="386" y="585"/>
                    <a:pt x="449" y="631"/>
                  </a:cubicBezTo>
                  <a:cubicBezTo>
                    <a:pt x="571" y="729"/>
                    <a:pt x="676" y="809"/>
                    <a:pt x="666" y="911"/>
                  </a:cubicBezTo>
                  <a:cubicBezTo>
                    <a:pt x="659" y="988"/>
                    <a:pt x="827" y="1240"/>
                    <a:pt x="949" y="1278"/>
                  </a:cubicBezTo>
                  <a:cubicBezTo>
                    <a:pt x="1089" y="1327"/>
                    <a:pt x="1044" y="1509"/>
                    <a:pt x="984" y="1723"/>
                  </a:cubicBezTo>
                  <a:cubicBezTo>
                    <a:pt x="942" y="1863"/>
                    <a:pt x="918" y="2007"/>
                    <a:pt x="907" y="2154"/>
                  </a:cubicBezTo>
                  <a:cubicBezTo>
                    <a:pt x="907" y="2406"/>
                    <a:pt x="778" y="2479"/>
                    <a:pt x="645" y="2549"/>
                  </a:cubicBezTo>
                  <a:cubicBezTo>
                    <a:pt x="571" y="2584"/>
                    <a:pt x="501" y="2633"/>
                    <a:pt x="445" y="2696"/>
                  </a:cubicBezTo>
                  <a:cubicBezTo>
                    <a:pt x="431" y="2707"/>
                    <a:pt x="428" y="2724"/>
                    <a:pt x="428" y="2738"/>
                  </a:cubicBezTo>
                  <a:cubicBezTo>
                    <a:pt x="445" y="2826"/>
                    <a:pt x="659" y="2948"/>
                    <a:pt x="830" y="3046"/>
                  </a:cubicBezTo>
                  <a:cubicBezTo>
                    <a:pt x="946" y="3106"/>
                    <a:pt x="1058" y="3179"/>
                    <a:pt x="1163" y="3256"/>
                  </a:cubicBezTo>
                  <a:cubicBezTo>
                    <a:pt x="1373" y="3428"/>
                    <a:pt x="1219" y="3725"/>
                    <a:pt x="1110" y="3943"/>
                  </a:cubicBezTo>
                  <a:cubicBezTo>
                    <a:pt x="1072" y="4016"/>
                    <a:pt x="1023" y="4118"/>
                    <a:pt x="1023" y="4149"/>
                  </a:cubicBezTo>
                  <a:cubicBezTo>
                    <a:pt x="1040" y="4172"/>
                    <a:pt x="1121" y="4216"/>
                    <a:pt x="1257" y="4216"/>
                  </a:cubicBezTo>
                  <a:cubicBezTo>
                    <a:pt x="1310" y="4216"/>
                    <a:pt x="1372" y="4209"/>
                    <a:pt x="1443" y="4191"/>
                  </a:cubicBezTo>
                  <a:cubicBezTo>
                    <a:pt x="1579" y="4153"/>
                    <a:pt x="1691" y="3929"/>
                    <a:pt x="1789" y="3729"/>
                  </a:cubicBezTo>
                  <a:cubicBezTo>
                    <a:pt x="1863" y="3578"/>
                    <a:pt x="1936" y="3431"/>
                    <a:pt x="2024" y="3354"/>
                  </a:cubicBezTo>
                  <a:cubicBezTo>
                    <a:pt x="2111" y="3277"/>
                    <a:pt x="2118" y="3165"/>
                    <a:pt x="2125" y="3050"/>
                  </a:cubicBezTo>
                  <a:cubicBezTo>
                    <a:pt x="2129" y="2962"/>
                    <a:pt x="2132" y="2868"/>
                    <a:pt x="2185" y="2794"/>
                  </a:cubicBezTo>
                  <a:cubicBezTo>
                    <a:pt x="2294" y="2647"/>
                    <a:pt x="2441" y="2647"/>
                    <a:pt x="2570" y="2647"/>
                  </a:cubicBezTo>
                  <a:lnTo>
                    <a:pt x="2598" y="2647"/>
                  </a:lnTo>
                  <a:cubicBezTo>
                    <a:pt x="2616" y="2616"/>
                    <a:pt x="2630" y="2584"/>
                    <a:pt x="2633" y="2549"/>
                  </a:cubicBezTo>
                  <a:cubicBezTo>
                    <a:pt x="2654" y="2458"/>
                    <a:pt x="2689" y="2322"/>
                    <a:pt x="2829" y="2322"/>
                  </a:cubicBezTo>
                  <a:cubicBezTo>
                    <a:pt x="2864" y="2322"/>
                    <a:pt x="2875" y="2315"/>
                    <a:pt x="2889" y="2171"/>
                  </a:cubicBezTo>
                  <a:cubicBezTo>
                    <a:pt x="2896" y="2070"/>
                    <a:pt x="2917" y="1972"/>
                    <a:pt x="2952" y="1877"/>
                  </a:cubicBezTo>
                  <a:cubicBezTo>
                    <a:pt x="2966" y="1835"/>
                    <a:pt x="2955" y="1828"/>
                    <a:pt x="2945" y="1821"/>
                  </a:cubicBezTo>
                  <a:cubicBezTo>
                    <a:pt x="2928" y="1813"/>
                    <a:pt x="2904" y="1809"/>
                    <a:pt x="2876" y="1809"/>
                  </a:cubicBezTo>
                  <a:cubicBezTo>
                    <a:pt x="2763" y="1809"/>
                    <a:pt x="2586" y="1873"/>
                    <a:pt x="2535" y="1958"/>
                  </a:cubicBezTo>
                  <a:cubicBezTo>
                    <a:pt x="2488" y="2034"/>
                    <a:pt x="2427" y="2059"/>
                    <a:pt x="2362" y="2059"/>
                  </a:cubicBezTo>
                  <a:cubicBezTo>
                    <a:pt x="2291" y="2059"/>
                    <a:pt x="2216" y="2029"/>
                    <a:pt x="2153" y="2003"/>
                  </a:cubicBezTo>
                  <a:cubicBezTo>
                    <a:pt x="2087" y="1968"/>
                    <a:pt x="2017" y="1951"/>
                    <a:pt x="1943" y="1944"/>
                  </a:cubicBezTo>
                  <a:cubicBezTo>
                    <a:pt x="1937" y="1944"/>
                    <a:pt x="1932" y="1944"/>
                    <a:pt x="1926" y="1944"/>
                  </a:cubicBezTo>
                  <a:cubicBezTo>
                    <a:pt x="1713" y="1944"/>
                    <a:pt x="1541" y="1763"/>
                    <a:pt x="1551" y="1548"/>
                  </a:cubicBezTo>
                  <a:cubicBezTo>
                    <a:pt x="1551" y="1425"/>
                    <a:pt x="1527" y="1271"/>
                    <a:pt x="1457" y="1205"/>
                  </a:cubicBezTo>
                  <a:cubicBezTo>
                    <a:pt x="1438" y="1187"/>
                    <a:pt x="1415" y="1176"/>
                    <a:pt x="1388" y="1176"/>
                  </a:cubicBezTo>
                  <a:cubicBezTo>
                    <a:pt x="1384" y="1176"/>
                    <a:pt x="1380" y="1176"/>
                    <a:pt x="1376" y="1177"/>
                  </a:cubicBezTo>
                  <a:lnTo>
                    <a:pt x="1369" y="1177"/>
                  </a:lnTo>
                  <a:cubicBezTo>
                    <a:pt x="1376" y="1191"/>
                    <a:pt x="1387" y="1212"/>
                    <a:pt x="1394" y="1226"/>
                  </a:cubicBezTo>
                  <a:cubicBezTo>
                    <a:pt x="1425" y="1289"/>
                    <a:pt x="1471" y="1380"/>
                    <a:pt x="1415" y="1453"/>
                  </a:cubicBezTo>
                  <a:cubicBezTo>
                    <a:pt x="1394" y="1485"/>
                    <a:pt x="1362" y="1502"/>
                    <a:pt x="1327" y="1506"/>
                  </a:cubicBezTo>
                  <a:lnTo>
                    <a:pt x="1324" y="1506"/>
                  </a:lnTo>
                  <a:cubicBezTo>
                    <a:pt x="1268" y="1506"/>
                    <a:pt x="1233" y="1460"/>
                    <a:pt x="1201" y="1425"/>
                  </a:cubicBezTo>
                  <a:cubicBezTo>
                    <a:pt x="1187" y="1408"/>
                    <a:pt x="1159" y="1369"/>
                    <a:pt x="1145" y="1369"/>
                  </a:cubicBezTo>
                  <a:cubicBezTo>
                    <a:pt x="1016" y="1369"/>
                    <a:pt x="872" y="1215"/>
                    <a:pt x="872" y="928"/>
                  </a:cubicBezTo>
                  <a:cubicBezTo>
                    <a:pt x="876" y="858"/>
                    <a:pt x="844" y="792"/>
                    <a:pt x="792" y="743"/>
                  </a:cubicBezTo>
                  <a:cubicBezTo>
                    <a:pt x="711" y="662"/>
                    <a:pt x="666" y="550"/>
                    <a:pt x="669" y="431"/>
                  </a:cubicBezTo>
                  <a:cubicBezTo>
                    <a:pt x="669" y="197"/>
                    <a:pt x="263" y="1"/>
                    <a:pt x="5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6371;p59">
              <a:extLst>
                <a:ext uri="{FF2B5EF4-FFF2-40B4-BE49-F238E27FC236}">
                  <a16:creationId xmlns:a16="http://schemas.microsoft.com/office/drawing/2014/main" id="{55F753A4-D34F-21AB-5D1F-B26310BDD110}"/>
                </a:ext>
              </a:extLst>
            </p:cNvPr>
            <p:cNvSpPr/>
            <p:nvPr/>
          </p:nvSpPr>
          <p:spPr>
            <a:xfrm>
              <a:off x="2437868" y="1704617"/>
              <a:ext cx="103542" cy="63855"/>
            </a:xfrm>
            <a:custGeom>
              <a:avLst/>
              <a:gdLst/>
              <a:ahLst/>
              <a:cxnLst/>
              <a:rect l="l" t="t" r="r" b="b"/>
              <a:pathLst>
                <a:path w="7626" h="4703" extrusionOk="0">
                  <a:moveTo>
                    <a:pt x="3221" y="0"/>
                  </a:moveTo>
                  <a:cubicBezTo>
                    <a:pt x="3213" y="0"/>
                    <a:pt x="3206" y="1"/>
                    <a:pt x="3200" y="3"/>
                  </a:cubicBezTo>
                  <a:cubicBezTo>
                    <a:pt x="3141" y="94"/>
                    <a:pt x="3025" y="136"/>
                    <a:pt x="2952" y="143"/>
                  </a:cubicBezTo>
                  <a:lnTo>
                    <a:pt x="2945" y="164"/>
                  </a:lnTo>
                  <a:cubicBezTo>
                    <a:pt x="2922" y="227"/>
                    <a:pt x="2880" y="355"/>
                    <a:pt x="2744" y="355"/>
                  </a:cubicBezTo>
                  <a:cubicBezTo>
                    <a:pt x="2735" y="355"/>
                    <a:pt x="2727" y="354"/>
                    <a:pt x="2717" y="353"/>
                  </a:cubicBezTo>
                  <a:cubicBezTo>
                    <a:pt x="2715" y="353"/>
                    <a:pt x="2712" y="353"/>
                    <a:pt x="2710" y="353"/>
                  </a:cubicBezTo>
                  <a:cubicBezTo>
                    <a:pt x="2647" y="353"/>
                    <a:pt x="2557" y="394"/>
                    <a:pt x="2486" y="458"/>
                  </a:cubicBezTo>
                  <a:cubicBezTo>
                    <a:pt x="2444" y="490"/>
                    <a:pt x="2416" y="532"/>
                    <a:pt x="2402" y="581"/>
                  </a:cubicBezTo>
                  <a:lnTo>
                    <a:pt x="2402" y="602"/>
                  </a:lnTo>
                  <a:cubicBezTo>
                    <a:pt x="2402" y="679"/>
                    <a:pt x="2402" y="784"/>
                    <a:pt x="2332" y="850"/>
                  </a:cubicBezTo>
                  <a:cubicBezTo>
                    <a:pt x="2289" y="888"/>
                    <a:pt x="2231" y="909"/>
                    <a:pt x="2172" y="909"/>
                  </a:cubicBezTo>
                  <a:cubicBezTo>
                    <a:pt x="2160" y="909"/>
                    <a:pt x="2148" y="908"/>
                    <a:pt x="2136" y="906"/>
                  </a:cubicBezTo>
                  <a:lnTo>
                    <a:pt x="2080" y="899"/>
                  </a:lnTo>
                  <a:lnTo>
                    <a:pt x="2063" y="896"/>
                  </a:lnTo>
                  <a:lnTo>
                    <a:pt x="2024" y="892"/>
                  </a:lnTo>
                  <a:lnTo>
                    <a:pt x="2003" y="889"/>
                  </a:lnTo>
                  <a:lnTo>
                    <a:pt x="1972" y="882"/>
                  </a:lnTo>
                  <a:lnTo>
                    <a:pt x="1951" y="878"/>
                  </a:lnTo>
                  <a:lnTo>
                    <a:pt x="1919" y="871"/>
                  </a:lnTo>
                  <a:lnTo>
                    <a:pt x="1902" y="868"/>
                  </a:lnTo>
                  <a:lnTo>
                    <a:pt x="1870" y="861"/>
                  </a:lnTo>
                  <a:lnTo>
                    <a:pt x="1853" y="854"/>
                  </a:lnTo>
                  <a:lnTo>
                    <a:pt x="1825" y="847"/>
                  </a:lnTo>
                  <a:lnTo>
                    <a:pt x="1807" y="840"/>
                  </a:lnTo>
                  <a:lnTo>
                    <a:pt x="1783" y="829"/>
                  </a:lnTo>
                  <a:lnTo>
                    <a:pt x="1765" y="826"/>
                  </a:lnTo>
                  <a:lnTo>
                    <a:pt x="1762" y="826"/>
                  </a:lnTo>
                  <a:cubicBezTo>
                    <a:pt x="1717" y="851"/>
                    <a:pt x="1665" y="867"/>
                    <a:pt x="1612" y="867"/>
                  </a:cubicBezTo>
                  <a:cubicBezTo>
                    <a:pt x="1599" y="867"/>
                    <a:pt x="1586" y="866"/>
                    <a:pt x="1573" y="864"/>
                  </a:cubicBezTo>
                  <a:cubicBezTo>
                    <a:pt x="1513" y="857"/>
                    <a:pt x="1457" y="833"/>
                    <a:pt x="1412" y="794"/>
                  </a:cubicBezTo>
                  <a:cubicBezTo>
                    <a:pt x="1401" y="787"/>
                    <a:pt x="1394" y="777"/>
                    <a:pt x="1384" y="766"/>
                  </a:cubicBezTo>
                  <a:cubicBezTo>
                    <a:pt x="1373" y="759"/>
                    <a:pt x="1366" y="749"/>
                    <a:pt x="1356" y="738"/>
                  </a:cubicBezTo>
                  <a:lnTo>
                    <a:pt x="1352" y="735"/>
                  </a:lnTo>
                  <a:cubicBezTo>
                    <a:pt x="1345" y="724"/>
                    <a:pt x="1335" y="714"/>
                    <a:pt x="1324" y="700"/>
                  </a:cubicBezTo>
                  <a:cubicBezTo>
                    <a:pt x="1124" y="434"/>
                    <a:pt x="844" y="206"/>
                    <a:pt x="708" y="206"/>
                  </a:cubicBezTo>
                  <a:lnTo>
                    <a:pt x="522" y="206"/>
                  </a:lnTo>
                  <a:lnTo>
                    <a:pt x="494" y="210"/>
                  </a:lnTo>
                  <a:lnTo>
                    <a:pt x="477" y="210"/>
                  </a:lnTo>
                  <a:lnTo>
                    <a:pt x="449" y="213"/>
                  </a:lnTo>
                  <a:lnTo>
                    <a:pt x="435" y="213"/>
                  </a:lnTo>
                  <a:lnTo>
                    <a:pt x="400" y="220"/>
                  </a:lnTo>
                  <a:lnTo>
                    <a:pt x="393" y="220"/>
                  </a:lnTo>
                  <a:lnTo>
                    <a:pt x="368" y="224"/>
                  </a:lnTo>
                  <a:lnTo>
                    <a:pt x="354" y="227"/>
                  </a:lnTo>
                  <a:lnTo>
                    <a:pt x="337" y="231"/>
                  </a:lnTo>
                  <a:lnTo>
                    <a:pt x="326" y="234"/>
                  </a:lnTo>
                  <a:lnTo>
                    <a:pt x="312" y="238"/>
                  </a:lnTo>
                  <a:lnTo>
                    <a:pt x="302" y="241"/>
                  </a:lnTo>
                  <a:lnTo>
                    <a:pt x="288" y="248"/>
                  </a:lnTo>
                  <a:lnTo>
                    <a:pt x="281" y="252"/>
                  </a:lnTo>
                  <a:lnTo>
                    <a:pt x="263" y="259"/>
                  </a:lnTo>
                  <a:lnTo>
                    <a:pt x="246" y="269"/>
                  </a:lnTo>
                  <a:lnTo>
                    <a:pt x="242" y="269"/>
                  </a:lnTo>
                  <a:lnTo>
                    <a:pt x="232" y="276"/>
                  </a:lnTo>
                  <a:lnTo>
                    <a:pt x="228" y="280"/>
                  </a:lnTo>
                  <a:lnTo>
                    <a:pt x="225" y="283"/>
                  </a:lnTo>
                  <a:cubicBezTo>
                    <a:pt x="266" y="270"/>
                    <a:pt x="312" y="263"/>
                    <a:pt x="357" y="263"/>
                  </a:cubicBezTo>
                  <a:cubicBezTo>
                    <a:pt x="372" y="263"/>
                    <a:pt x="388" y="264"/>
                    <a:pt x="403" y="266"/>
                  </a:cubicBezTo>
                  <a:cubicBezTo>
                    <a:pt x="676" y="287"/>
                    <a:pt x="722" y="490"/>
                    <a:pt x="750" y="626"/>
                  </a:cubicBezTo>
                  <a:cubicBezTo>
                    <a:pt x="774" y="731"/>
                    <a:pt x="788" y="763"/>
                    <a:pt x="823" y="766"/>
                  </a:cubicBezTo>
                  <a:cubicBezTo>
                    <a:pt x="974" y="777"/>
                    <a:pt x="1138" y="917"/>
                    <a:pt x="1194" y="1032"/>
                  </a:cubicBezTo>
                  <a:cubicBezTo>
                    <a:pt x="1223" y="1074"/>
                    <a:pt x="1223" y="1130"/>
                    <a:pt x="1194" y="1172"/>
                  </a:cubicBezTo>
                  <a:cubicBezTo>
                    <a:pt x="1171" y="1205"/>
                    <a:pt x="1131" y="1223"/>
                    <a:pt x="1090" y="1223"/>
                  </a:cubicBezTo>
                  <a:cubicBezTo>
                    <a:pt x="1083" y="1223"/>
                    <a:pt x="1076" y="1222"/>
                    <a:pt x="1068" y="1221"/>
                  </a:cubicBezTo>
                  <a:cubicBezTo>
                    <a:pt x="1062" y="1221"/>
                    <a:pt x="1055" y="1220"/>
                    <a:pt x="1048" y="1220"/>
                  </a:cubicBezTo>
                  <a:cubicBezTo>
                    <a:pt x="985" y="1220"/>
                    <a:pt x="921" y="1249"/>
                    <a:pt x="851" y="1277"/>
                  </a:cubicBezTo>
                  <a:cubicBezTo>
                    <a:pt x="777" y="1311"/>
                    <a:pt x="693" y="1346"/>
                    <a:pt x="604" y="1346"/>
                  </a:cubicBezTo>
                  <a:cubicBezTo>
                    <a:pt x="572" y="1346"/>
                    <a:pt x="539" y="1341"/>
                    <a:pt x="505" y="1330"/>
                  </a:cubicBezTo>
                  <a:cubicBezTo>
                    <a:pt x="463" y="1316"/>
                    <a:pt x="421" y="1299"/>
                    <a:pt x="382" y="1285"/>
                  </a:cubicBezTo>
                  <a:cubicBezTo>
                    <a:pt x="304" y="1251"/>
                    <a:pt x="220" y="1218"/>
                    <a:pt x="164" y="1218"/>
                  </a:cubicBezTo>
                  <a:cubicBezTo>
                    <a:pt x="149" y="1218"/>
                    <a:pt x="137" y="1220"/>
                    <a:pt x="127" y="1225"/>
                  </a:cubicBezTo>
                  <a:cubicBezTo>
                    <a:pt x="120" y="1228"/>
                    <a:pt x="99" y="1235"/>
                    <a:pt x="85" y="1285"/>
                  </a:cubicBezTo>
                  <a:lnTo>
                    <a:pt x="78" y="1316"/>
                  </a:lnTo>
                  <a:cubicBezTo>
                    <a:pt x="46" y="1428"/>
                    <a:pt x="1" y="1586"/>
                    <a:pt x="39" y="1635"/>
                  </a:cubicBezTo>
                  <a:cubicBezTo>
                    <a:pt x="53" y="1651"/>
                    <a:pt x="82" y="1657"/>
                    <a:pt x="109" y="1657"/>
                  </a:cubicBezTo>
                  <a:cubicBezTo>
                    <a:pt x="116" y="1657"/>
                    <a:pt x="123" y="1656"/>
                    <a:pt x="130" y="1656"/>
                  </a:cubicBezTo>
                  <a:cubicBezTo>
                    <a:pt x="142" y="1655"/>
                    <a:pt x="153" y="1655"/>
                    <a:pt x="163" y="1655"/>
                  </a:cubicBezTo>
                  <a:cubicBezTo>
                    <a:pt x="271" y="1655"/>
                    <a:pt x="340" y="1686"/>
                    <a:pt x="368" y="1750"/>
                  </a:cubicBezTo>
                  <a:cubicBezTo>
                    <a:pt x="414" y="1852"/>
                    <a:pt x="330" y="1978"/>
                    <a:pt x="256" y="2065"/>
                  </a:cubicBezTo>
                  <a:cubicBezTo>
                    <a:pt x="285" y="2062"/>
                    <a:pt x="317" y="2060"/>
                    <a:pt x="349" y="2060"/>
                  </a:cubicBezTo>
                  <a:cubicBezTo>
                    <a:pt x="435" y="2060"/>
                    <a:pt x="522" y="2080"/>
                    <a:pt x="540" y="2177"/>
                  </a:cubicBezTo>
                  <a:cubicBezTo>
                    <a:pt x="550" y="2219"/>
                    <a:pt x="568" y="2258"/>
                    <a:pt x="596" y="2289"/>
                  </a:cubicBezTo>
                  <a:cubicBezTo>
                    <a:pt x="645" y="2363"/>
                    <a:pt x="701" y="2450"/>
                    <a:pt x="652" y="2643"/>
                  </a:cubicBezTo>
                  <a:cubicBezTo>
                    <a:pt x="620" y="2765"/>
                    <a:pt x="634" y="3003"/>
                    <a:pt x="648" y="3213"/>
                  </a:cubicBezTo>
                  <a:cubicBezTo>
                    <a:pt x="648" y="3241"/>
                    <a:pt x="652" y="3266"/>
                    <a:pt x="652" y="3290"/>
                  </a:cubicBezTo>
                  <a:lnTo>
                    <a:pt x="848" y="3290"/>
                  </a:lnTo>
                  <a:lnTo>
                    <a:pt x="862" y="3287"/>
                  </a:lnTo>
                  <a:lnTo>
                    <a:pt x="876" y="3283"/>
                  </a:lnTo>
                  <a:lnTo>
                    <a:pt x="890" y="3283"/>
                  </a:lnTo>
                  <a:lnTo>
                    <a:pt x="904" y="3280"/>
                  </a:lnTo>
                  <a:lnTo>
                    <a:pt x="914" y="3276"/>
                  </a:lnTo>
                  <a:lnTo>
                    <a:pt x="925" y="3273"/>
                  </a:lnTo>
                  <a:lnTo>
                    <a:pt x="932" y="3273"/>
                  </a:lnTo>
                  <a:lnTo>
                    <a:pt x="942" y="3269"/>
                  </a:lnTo>
                  <a:lnTo>
                    <a:pt x="949" y="3266"/>
                  </a:lnTo>
                  <a:lnTo>
                    <a:pt x="956" y="3262"/>
                  </a:lnTo>
                  <a:lnTo>
                    <a:pt x="960" y="3262"/>
                  </a:lnTo>
                  <a:lnTo>
                    <a:pt x="967" y="3259"/>
                  </a:lnTo>
                  <a:lnTo>
                    <a:pt x="981" y="3259"/>
                  </a:lnTo>
                  <a:cubicBezTo>
                    <a:pt x="1058" y="3150"/>
                    <a:pt x="1338" y="2891"/>
                    <a:pt x="1520" y="2891"/>
                  </a:cubicBezTo>
                  <a:cubicBezTo>
                    <a:pt x="1562" y="2895"/>
                    <a:pt x="1604" y="2898"/>
                    <a:pt x="1646" y="2902"/>
                  </a:cubicBezTo>
                  <a:cubicBezTo>
                    <a:pt x="1686" y="2907"/>
                    <a:pt x="1720" y="2911"/>
                    <a:pt x="1749" y="2911"/>
                  </a:cubicBezTo>
                  <a:cubicBezTo>
                    <a:pt x="1797" y="2911"/>
                    <a:pt x="1831" y="2901"/>
                    <a:pt x="1853" y="2870"/>
                  </a:cubicBezTo>
                  <a:cubicBezTo>
                    <a:pt x="1860" y="2863"/>
                    <a:pt x="1867" y="2856"/>
                    <a:pt x="1874" y="2849"/>
                  </a:cubicBezTo>
                  <a:cubicBezTo>
                    <a:pt x="1923" y="2804"/>
                    <a:pt x="2010" y="2776"/>
                    <a:pt x="2140" y="2772"/>
                  </a:cubicBezTo>
                  <a:cubicBezTo>
                    <a:pt x="2148" y="2772"/>
                    <a:pt x="2157" y="2772"/>
                    <a:pt x="2166" y="2772"/>
                  </a:cubicBezTo>
                  <a:cubicBezTo>
                    <a:pt x="2307" y="2772"/>
                    <a:pt x="2519" y="2799"/>
                    <a:pt x="2588" y="2884"/>
                  </a:cubicBezTo>
                  <a:cubicBezTo>
                    <a:pt x="2654" y="2965"/>
                    <a:pt x="2892" y="3038"/>
                    <a:pt x="2941" y="3038"/>
                  </a:cubicBezTo>
                  <a:cubicBezTo>
                    <a:pt x="2987" y="3042"/>
                    <a:pt x="3029" y="3066"/>
                    <a:pt x="3057" y="3105"/>
                  </a:cubicBezTo>
                  <a:cubicBezTo>
                    <a:pt x="3089" y="3140"/>
                    <a:pt x="3117" y="3169"/>
                    <a:pt x="3175" y="3169"/>
                  </a:cubicBezTo>
                  <a:cubicBezTo>
                    <a:pt x="3181" y="3169"/>
                    <a:pt x="3187" y="3169"/>
                    <a:pt x="3193" y="3168"/>
                  </a:cubicBezTo>
                  <a:cubicBezTo>
                    <a:pt x="3212" y="3166"/>
                    <a:pt x="3232" y="3165"/>
                    <a:pt x="3254" y="3165"/>
                  </a:cubicBezTo>
                  <a:cubicBezTo>
                    <a:pt x="3396" y="3165"/>
                    <a:pt x="3602" y="3205"/>
                    <a:pt x="3687" y="3283"/>
                  </a:cubicBezTo>
                  <a:cubicBezTo>
                    <a:pt x="3715" y="3304"/>
                    <a:pt x="3733" y="3336"/>
                    <a:pt x="3736" y="3371"/>
                  </a:cubicBezTo>
                  <a:lnTo>
                    <a:pt x="3736" y="3382"/>
                  </a:lnTo>
                  <a:cubicBezTo>
                    <a:pt x="3736" y="3438"/>
                    <a:pt x="3817" y="3508"/>
                    <a:pt x="3911" y="3508"/>
                  </a:cubicBezTo>
                  <a:cubicBezTo>
                    <a:pt x="4002" y="3508"/>
                    <a:pt x="4076" y="3599"/>
                    <a:pt x="4142" y="3690"/>
                  </a:cubicBezTo>
                  <a:cubicBezTo>
                    <a:pt x="4181" y="3735"/>
                    <a:pt x="4240" y="3816"/>
                    <a:pt x="4272" y="3816"/>
                  </a:cubicBezTo>
                  <a:cubicBezTo>
                    <a:pt x="4321" y="3812"/>
                    <a:pt x="4370" y="3809"/>
                    <a:pt x="4415" y="3809"/>
                  </a:cubicBezTo>
                  <a:cubicBezTo>
                    <a:pt x="4503" y="3809"/>
                    <a:pt x="4611" y="3816"/>
                    <a:pt x="4674" y="3851"/>
                  </a:cubicBezTo>
                  <a:cubicBezTo>
                    <a:pt x="4681" y="3854"/>
                    <a:pt x="4688" y="3861"/>
                    <a:pt x="4695" y="3865"/>
                  </a:cubicBezTo>
                  <a:cubicBezTo>
                    <a:pt x="4720" y="3886"/>
                    <a:pt x="4734" y="3914"/>
                    <a:pt x="4734" y="3945"/>
                  </a:cubicBezTo>
                  <a:lnTo>
                    <a:pt x="4734" y="3963"/>
                  </a:lnTo>
                  <a:lnTo>
                    <a:pt x="4734" y="3970"/>
                  </a:lnTo>
                  <a:lnTo>
                    <a:pt x="4734" y="3984"/>
                  </a:lnTo>
                  <a:lnTo>
                    <a:pt x="4734" y="3994"/>
                  </a:lnTo>
                  <a:lnTo>
                    <a:pt x="4734" y="4012"/>
                  </a:lnTo>
                  <a:lnTo>
                    <a:pt x="4734" y="4026"/>
                  </a:lnTo>
                  <a:lnTo>
                    <a:pt x="4734" y="4043"/>
                  </a:lnTo>
                  <a:lnTo>
                    <a:pt x="4734" y="4057"/>
                  </a:lnTo>
                  <a:lnTo>
                    <a:pt x="4734" y="4082"/>
                  </a:lnTo>
                  <a:lnTo>
                    <a:pt x="4734" y="4096"/>
                  </a:lnTo>
                  <a:lnTo>
                    <a:pt x="4734" y="4120"/>
                  </a:lnTo>
                  <a:lnTo>
                    <a:pt x="4734" y="4138"/>
                  </a:lnTo>
                  <a:lnTo>
                    <a:pt x="4737" y="4162"/>
                  </a:lnTo>
                  <a:lnTo>
                    <a:pt x="4737" y="4180"/>
                  </a:lnTo>
                  <a:cubicBezTo>
                    <a:pt x="4737" y="4190"/>
                    <a:pt x="4737" y="4201"/>
                    <a:pt x="4741" y="4211"/>
                  </a:cubicBezTo>
                  <a:lnTo>
                    <a:pt x="4741" y="4225"/>
                  </a:lnTo>
                  <a:cubicBezTo>
                    <a:pt x="4741" y="4236"/>
                    <a:pt x="4744" y="4250"/>
                    <a:pt x="4744" y="4264"/>
                  </a:cubicBezTo>
                  <a:lnTo>
                    <a:pt x="4744" y="4271"/>
                  </a:lnTo>
                  <a:cubicBezTo>
                    <a:pt x="4748" y="4285"/>
                    <a:pt x="4748" y="4302"/>
                    <a:pt x="4751" y="4320"/>
                  </a:cubicBezTo>
                  <a:lnTo>
                    <a:pt x="4751" y="4327"/>
                  </a:lnTo>
                  <a:lnTo>
                    <a:pt x="4758" y="4365"/>
                  </a:lnTo>
                  <a:lnTo>
                    <a:pt x="4758" y="4379"/>
                  </a:lnTo>
                  <a:cubicBezTo>
                    <a:pt x="4758" y="4390"/>
                    <a:pt x="4765" y="4400"/>
                    <a:pt x="4765" y="4411"/>
                  </a:cubicBezTo>
                  <a:lnTo>
                    <a:pt x="4769" y="4428"/>
                  </a:lnTo>
                  <a:lnTo>
                    <a:pt x="4776" y="4460"/>
                  </a:lnTo>
                  <a:lnTo>
                    <a:pt x="4779" y="4477"/>
                  </a:lnTo>
                  <a:lnTo>
                    <a:pt x="4783" y="4502"/>
                  </a:lnTo>
                  <a:lnTo>
                    <a:pt x="4790" y="4519"/>
                  </a:lnTo>
                  <a:lnTo>
                    <a:pt x="4793" y="4533"/>
                  </a:lnTo>
                  <a:cubicBezTo>
                    <a:pt x="4814" y="4525"/>
                    <a:pt x="4837" y="4521"/>
                    <a:pt x="4861" y="4521"/>
                  </a:cubicBezTo>
                  <a:cubicBezTo>
                    <a:pt x="4869" y="4521"/>
                    <a:pt x="4877" y="4522"/>
                    <a:pt x="4884" y="4523"/>
                  </a:cubicBezTo>
                  <a:cubicBezTo>
                    <a:pt x="4891" y="4526"/>
                    <a:pt x="4898" y="4526"/>
                    <a:pt x="4905" y="4530"/>
                  </a:cubicBezTo>
                  <a:lnTo>
                    <a:pt x="4909" y="4530"/>
                  </a:lnTo>
                  <a:cubicBezTo>
                    <a:pt x="4916" y="4533"/>
                    <a:pt x="4923" y="4537"/>
                    <a:pt x="4930" y="4540"/>
                  </a:cubicBezTo>
                  <a:lnTo>
                    <a:pt x="4933" y="4540"/>
                  </a:lnTo>
                  <a:cubicBezTo>
                    <a:pt x="4954" y="4544"/>
                    <a:pt x="4975" y="4544"/>
                    <a:pt x="4996" y="4544"/>
                  </a:cubicBezTo>
                  <a:lnTo>
                    <a:pt x="5178" y="4544"/>
                  </a:lnTo>
                  <a:lnTo>
                    <a:pt x="5192" y="4547"/>
                  </a:lnTo>
                  <a:lnTo>
                    <a:pt x="5199" y="4547"/>
                  </a:lnTo>
                  <a:lnTo>
                    <a:pt x="5220" y="4551"/>
                  </a:lnTo>
                  <a:lnTo>
                    <a:pt x="5234" y="4558"/>
                  </a:lnTo>
                  <a:lnTo>
                    <a:pt x="5241" y="4561"/>
                  </a:lnTo>
                  <a:lnTo>
                    <a:pt x="5255" y="4565"/>
                  </a:lnTo>
                  <a:lnTo>
                    <a:pt x="5262" y="4568"/>
                  </a:lnTo>
                  <a:lnTo>
                    <a:pt x="5273" y="4575"/>
                  </a:lnTo>
                  <a:lnTo>
                    <a:pt x="5280" y="4582"/>
                  </a:lnTo>
                  <a:lnTo>
                    <a:pt x="5290" y="4589"/>
                  </a:lnTo>
                  <a:lnTo>
                    <a:pt x="5297" y="4596"/>
                  </a:lnTo>
                  <a:lnTo>
                    <a:pt x="5308" y="4603"/>
                  </a:lnTo>
                  <a:lnTo>
                    <a:pt x="5315" y="4610"/>
                  </a:lnTo>
                  <a:lnTo>
                    <a:pt x="5322" y="4624"/>
                  </a:lnTo>
                  <a:lnTo>
                    <a:pt x="5329" y="4631"/>
                  </a:lnTo>
                  <a:cubicBezTo>
                    <a:pt x="5332" y="4635"/>
                    <a:pt x="5332" y="4638"/>
                    <a:pt x="5336" y="4645"/>
                  </a:cubicBezTo>
                  <a:lnTo>
                    <a:pt x="5339" y="4652"/>
                  </a:lnTo>
                  <a:cubicBezTo>
                    <a:pt x="5343" y="4659"/>
                    <a:pt x="5346" y="4666"/>
                    <a:pt x="5350" y="4677"/>
                  </a:cubicBezTo>
                  <a:cubicBezTo>
                    <a:pt x="5353" y="4690"/>
                    <a:pt x="5386" y="4703"/>
                    <a:pt x="5438" y="4703"/>
                  </a:cubicBezTo>
                  <a:cubicBezTo>
                    <a:pt x="5456" y="4703"/>
                    <a:pt x="5476" y="4701"/>
                    <a:pt x="5497" y="4698"/>
                  </a:cubicBezTo>
                  <a:cubicBezTo>
                    <a:pt x="5578" y="4684"/>
                    <a:pt x="5704" y="4624"/>
                    <a:pt x="5693" y="4526"/>
                  </a:cubicBezTo>
                  <a:cubicBezTo>
                    <a:pt x="5679" y="4348"/>
                    <a:pt x="5907" y="4281"/>
                    <a:pt x="6127" y="4215"/>
                  </a:cubicBezTo>
                  <a:cubicBezTo>
                    <a:pt x="6274" y="4169"/>
                    <a:pt x="6453" y="4117"/>
                    <a:pt x="6474" y="4050"/>
                  </a:cubicBezTo>
                  <a:cubicBezTo>
                    <a:pt x="6481" y="4026"/>
                    <a:pt x="6488" y="3998"/>
                    <a:pt x="6498" y="3970"/>
                  </a:cubicBezTo>
                  <a:cubicBezTo>
                    <a:pt x="6554" y="3767"/>
                    <a:pt x="6621" y="3539"/>
                    <a:pt x="6750" y="3473"/>
                  </a:cubicBezTo>
                  <a:cubicBezTo>
                    <a:pt x="6774" y="3461"/>
                    <a:pt x="6800" y="3454"/>
                    <a:pt x="6826" y="3454"/>
                  </a:cubicBezTo>
                  <a:cubicBezTo>
                    <a:pt x="6846" y="3454"/>
                    <a:pt x="6865" y="3458"/>
                    <a:pt x="6883" y="3466"/>
                  </a:cubicBezTo>
                  <a:cubicBezTo>
                    <a:pt x="6890" y="3468"/>
                    <a:pt x="6897" y="3469"/>
                    <a:pt x="6903" y="3469"/>
                  </a:cubicBezTo>
                  <a:cubicBezTo>
                    <a:pt x="6946" y="3469"/>
                    <a:pt x="6991" y="3423"/>
                    <a:pt x="7051" y="3353"/>
                  </a:cubicBezTo>
                  <a:cubicBezTo>
                    <a:pt x="7116" y="3279"/>
                    <a:pt x="7187" y="3201"/>
                    <a:pt x="7281" y="3201"/>
                  </a:cubicBezTo>
                  <a:cubicBezTo>
                    <a:pt x="7288" y="3201"/>
                    <a:pt x="7296" y="3202"/>
                    <a:pt x="7303" y="3203"/>
                  </a:cubicBezTo>
                  <a:cubicBezTo>
                    <a:pt x="7359" y="3213"/>
                    <a:pt x="7415" y="3231"/>
                    <a:pt x="7468" y="3259"/>
                  </a:cubicBezTo>
                  <a:cubicBezTo>
                    <a:pt x="7517" y="3283"/>
                    <a:pt x="7573" y="3301"/>
                    <a:pt x="7626" y="3304"/>
                  </a:cubicBezTo>
                  <a:lnTo>
                    <a:pt x="7598" y="3049"/>
                  </a:lnTo>
                  <a:cubicBezTo>
                    <a:pt x="7463" y="2985"/>
                    <a:pt x="7268" y="2908"/>
                    <a:pt x="7190" y="2908"/>
                  </a:cubicBezTo>
                  <a:cubicBezTo>
                    <a:pt x="7187" y="2908"/>
                    <a:pt x="7184" y="2909"/>
                    <a:pt x="7181" y="2909"/>
                  </a:cubicBezTo>
                  <a:cubicBezTo>
                    <a:pt x="7174" y="2910"/>
                    <a:pt x="7167" y="2910"/>
                    <a:pt x="7161" y="2910"/>
                  </a:cubicBezTo>
                  <a:cubicBezTo>
                    <a:pt x="7072" y="2910"/>
                    <a:pt x="6980" y="2828"/>
                    <a:pt x="6876" y="2737"/>
                  </a:cubicBezTo>
                  <a:cubicBezTo>
                    <a:pt x="6785" y="2660"/>
                    <a:pt x="6684" y="2569"/>
                    <a:pt x="6586" y="2534"/>
                  </a:cubicBezTo>
                  <a:cubicBezTo>
                    <a:pt x="6463" y="2489"/>
                    <a:pt x="6050" y="2331"/>
                    <a:pt x="5921" y="2135"/>
                  </a:cubicBezTo>
                  <a:cubicBezTo>
                    <a:pt x="5882" y="2076"/>
                    <a:pt x="5756" y="2006"/>
                    <a:pt x="5648" y="1943"/>
                  </a:cubicBezTo>
                  <a:cubicBezTo>
                    <a:pt x="5494" y="1855"/>
                    <a:pt x="5396" y="1796"/>
                    <a:pt x="5364" y="1722"/>
                  </a:cubicBezTo>
                  <a:lnTo>
                    <a:pt x="5360" y="1708"/>
                  </a:lnTo>
                  <a:cubicBezTo>
                    <a:pt x="5301" y="1558"/>
                    <a:pt x="5224" y="1418"/>
                    <a:pt x="5133" y="1285"/>
                  </a:cubicBezTo>
                  <a:cubicBezTo>
                    <a:pt x="5084" y="1221"/>
                    <a:pt x="5049" y="1151"/>
                    <a:pt x="5024" y="1074"/>
                  </a:cubicBezTo>
                  <a:cubicBezTo>
                    <a:pt x="4993" y="1001"/>
                    <a:pt x="4975" y="955"/>
                    <a:pt x="4947" y="952"/>
                  </a:cubicBezTo>
                  <a:cubicBezTo>
                    <a:pt x="4923" y="948"/>
                    <a:pt x="4846" y="948"/>
                    <a:pt x="4765" y="945"/>
                  </a:cubicBezTo>
                  <a:cubicBezTo>
                    <a:pt x="4244" y="931"/>
                    <a:pt x="4083" y="906"/>
                    <a:pt x="4083" y="791"/>
                  </a:cubicBezTo>
                  <a:cubicBezTo>
                    <a:pt x="4083" y="616"/>
                    <a:pt x="4009" y="290"/>
                    <a:pt x="3939" y="273"/>
                  </a:cubicBezTo>
                  <a:lnTo>
                    <a:pt x="3880" y="259"/>
                  </a:lnTo>
                  <a:cubicBezTo>
                    <a:pt x="3736" y="231"/>
                    <a:pt x="3572" y="192"/>
                    <a:pt x="3488" y="108"/>
                  </a:cubicBezTo>
                  <a:cubicBezTo>
                    <a:pt x="3429" y="53"/>
                    <a:pt x="3284" y="0"/>
                    <a:pt x="322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6372;p59">
              <a:extLst>
                <a:ext uri="{FF2B5EF4-FFF2-40B4-BE49-F238E27FC236}">
                  <a16:creationId xmlns:a16="http://schemas.microsoft.com/office/drawing/2014/main" id="{BF09EA8C-F0D7-9AB2-4937-EF2442BF11C0}"/>
                </a:ext>
              </a:extLst>
            </p:cNvPr>
            <p:cNvSpPr/>
            <p:nvPr/>
          </p:nvSpPr>
          <p:spPr>
            <a:xfrm>
              <a:off x="2461928" y="1715967"/>
              <a:ext cx="204" cy="109"/>
            </a:xfrm>
            <a:custGeom>
              <a:avLst/>
              <a:gdLst/>
              <a:ahLst/>
              <a:cxnLst/>
              <a:rect l="l" t="t" r="r" b="b"/>
              <a:pathLst>
                <a:path w="15" h="8" extrusionOk="0">
                  <a:moveTo>
                    <a:pt x="14"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6373;p59">
              <a:extLst>
                <a:ext uri="{FF2B5EF4-FFF2-40B4-BE49-F238E27FC236}">
                  <a16:creationId xmlns:a16="http://schemas.microsoft.com/office/drawing/2014/main" id="{C40DC7E1-C888-46D5-2320-D448D5CF97FE}"/>
                </a:ext>
              </a:extLst>
            </p:cNvPr>
            <p:cNvSpPr/>
            <p:nvPr/>
          </p:nvSpPr>
          <p:spPr>
            <a:xfrm>
              <a:off x="2465159" y="1716823"/>
              <a:ext cx="244" cy="54"/>
            </a:xfrm>
            <a:custGeom>
              <a:avLst/>
              <a:gdLst/>
              <a:ahLst/>
              <a:cxnLst/>
              <a:rect l="l" t="t" r="r" b="b"/>
              <a:pathLst>
                <a:path w="18" h="4" extrusionOk="0">
                  <a:moveTo>
                    <a:pt x="18"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6374;p59">
              <a:extLst>
                <a:ext uri="{FF2B5EF4-FFF2-40B4-BE49-F238E27FC236}">
                  <a16:creationId xmlns:a16="http://schemas.microsoft.com/office/drawing/2014/main" id="{B6CF78A5-6BCF-F6A5-E27A-16929833C25D}"/>
                </a:ext>
              </a:extLst>
            </p:cNvPr>
            <p:cNvSpPr/>
            <p:nvPr/>
          </p:nvSpPr>
          <p:spPr>
            <a:xfrm>
              <a:off x="2462498" y="1716157"/>
              <a:ext cx="244" cy="109"/>
            </a:xfrm>
            <a:custGeom>
              <a:avLst/>
              <a:gdLst/>
              <a:ahLst/>
              <a:cxnLst/>
              <a:rect l="l" t="t" r="r" b="b"/>
              <a:pathLst>
                <a:path w="18" h="8" extrusionOk="0">
                  <a:moveTo>
                    <a:pt x="18"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6375;p59">
              <a:extLst>
                <a:ext uri="{FF2B5EF4-FFF2-40B4-BE49-F238E27FC236}">
                  <a16:creationId xmlns:a16="http://schemas.microsoft.com/office/drawing/2014/main" id="{DD4CBD7F-51E8-F161-F622-33157D528AA1}"/>
                </a:ext>
              </a:extLst>
            </p:cNvPr>
            <p:cNvSpPr/>
            <p:nvPr/>
          </p:nvSpPr>
          <p:spPr>
            <a:xfrm>
              <a:off x="2463733" y="1716538"/>
              <a:ext cx="299" cy="109"/>
            </a:xfrm>
            <a:custGeom>
              <a:avLst/>
              <a:gdLst/>
              <a:ahLst/>
              <a:cxnLst/>
              <a:rect l="l" t="t" r="r" b="b"/>
              <a:pathLst>
                <a:path w="22" h="8" extrusionOk="0">
                  <a:moveTo>
                    <a:pt x="21"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6376;p59">
              <a:extLst>
                <a:ext uri="{FF2B5EF4-FFF2-40B4-BE49-F238E27FC236}">
                  <a16:creationId xmlns:a16="http://schemas.microsoft.com/office/drawing/2014/main" id="{C862F12B-577C-C360-8CBB-F2741B9FE87A}"/>
                </a:ext>
              </a:extLst>
            </p:cNvPr>
            <p:cNvSpPr/>
            <p:nvPr/>
          </p:nvSpPr>
          <p:spPr>
            <a:xfrm>
              <a:off x="2463109" y="1716388"/>
              <a:ext cx="258" cy="68"/>
            </a:xfrm>
            <a:custGeom>
              <a:avLst/>
              <a:gdLst/>
              <a:ahLst/>
              <a:cxnLst/>
              <a:rect l="l" t="t" r="r" b="b"/>
              <a:pathLst>
                <a:path w="19" h="5" extrusionOk="0">
                  <a:moveTo>
                    <a:pt x="18"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6377;p59">
              <a:extLst>
                <a:ext uri="{FF2B5EF4-FFF2-40B4-BE49-F238E27FC236}">
                  <a16:creationId xmlns:a16="http://schemas.microsoft.com/office/drawing/2014/main" id="{8316FFF5-9126-0480-826E-B88BFFB788EB}"/>
                </a:ext>
              </a:extLst>
            </p:cNvPr>
            <p:cNvSpPr/>
            <p:nvPr/>
          </p:nvSpPr>
          <p:spPr>
            <a:xfrm>
              <a:off x="2464399" y="1716728"/>
              <a:ext cx="299" cy="54"/>
            </a:xfrm>
            <a:custGeom>
              <a:avLst/>
              <a:gdLst/>
              <a:ahLst/>
              <a:cxnLst/>
              <a:rect l="l" t="t" r="r" b="b"/>
              <a:pathLst>
                <a:path w="22" h="4" extrusionOk="0">
                  <a:moveTo>
                    <a:pt x="2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6378;p59">
              <a:extLst>
                <a:ext uri="{FF2B5EF4-FFF2-40B4-BE49-F238E27FC236}">
                  <a16:creationId xmlns:a16="http://schemas.microsoft.com/office/drawing/2014/main" id="{D2FFBBE6-DC1D-A3A1-6F83-6A33A5BC138C}"/>
                </a:ext>
              </a:extLst>
            </p:cNvPr>
            <p:cNvSpPr/>
            <p:nvPr/>
          </p:nvSpPr>
          <p:spPr>
            <a:xfrm>
              <a:off x="2541071" y="1746150"/>
              <a:ext cx="394" cy="3530"/>
            </a:xfrm>
            <a:custGeom>
              <a:avLst/>
              <a:gdLst/>
              <a:ahLst/>
              <a:cxnLst/>
              <a:rect l="l" t="t" r="r" b="b"/>
              <a:pathLst>
                <a:path w="29" h="260" extrusionOk="0">
                  <a:moveTo>
                    <a:pt x="0" y="0"/>
                  </a:moveTo>
                  <a:lnTo>
                    <a:pt x="28" y="259"/>
                  </a:lnTo>
                  <a:lnTo>
                    <a:pt x="28" y="25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6379;p59">
              <a:extLst>
                <a:ext uri="{FF2B5EF4-FFF2-40B4-BE49-F238E27FC236}">
                  <a16:creationId xmlns:a16="http://schemas.microsoft.com/office/drawing/2014/main" id="{CBF47C61-3813-674B-01E0-189AB3A75737}"/>
                </a:ext>
              </a:extLst>
            </p:cNvPr>
            <p:cNvSpPr/>
            <p:nvPr/>
          </p:nvSpPr>
          <p:spPr>
            <a:xfrm>
              <a:off x="2465919" y="1716959"/>
              <a:ext cx="244" cy="14"/>
            </a:xfrm>
            <a:custGeom>
              <a:avLst/>
              <a:gdLst/>
              <a:ahLst/>
              <a:cxnLst/>
              <a:rect l="l" t="t" r="r" b="b"/>
              <a:pathLst>
                <a:path w="18" h="1" extrusionOk="0">
                  <a:moveTo>
                    <a:pt x="1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6380;p59">
              <a:extLst>
                <a:ext uri="{FF2B5EF4-FFF2-40B4-BE49-F238E27FC236}">
                  <a16:creationId xmlns:a16="http://schemas.microsoft.com/office/drawing/2014/main" id="{34DA8DEB-51F7-0F0B-C47C-1D0967BE9022}"/>
                </a:ext>
              </a:extLst>
            </p:cNvPr>
            <p:cNvSpPr/>
            <p:nvPr/>
          </p:nvSpPr>
          <p:spPr>
            <a:xfrm>
              <a:off x="2373470" y="1729138"/>
              <a:ext cx="143134" cy="121505"/>
            </a:xfrm>
            <a:custGeom>
              <a:avLst/>
              <a:gdLst/>
              <a:ahLst/>
              <a:cxnLst/>
              <a:rect l="l" t="t" r="r" b="b"/>
              <a:pathLst>
                <a:path w="10542" h="8949" extrusionOk="0">
                  <a:moveTo>
                    <a:pt x="161" y="0"/>
                  </a:moveTo>
                  <a:cubicBezTo>
                    <a:pt x="147" y="0"/>
                    <a:pt x="137" y="7"/>
                    <a:pt x="137" y="98"/>
                  </a:cubicBezTo>
                  <a:cubicBezTo>
                    <a:pt x="137" y="151"/>
                    <a:pt x="133" y="259"/>
                    <a:pt x="46" y="280"/>
                  </a:cubicBezTo>
                  <a:lnTo>
                    <a:pt x="21" y="280"/>
                  </a:lnTo>
                  <a:cubicBezTo>
                    <a:pt x="0" y="336"/>
                    <a:pt x="49" y="557"/>
                    <a:pt x="95" y="641"/>
                  </a:cubicBezTo>
                  <a:cubicBezTo>
                    <a:pt x="119" y="693"/>
                    <a:pt x="109" y="784"/>
                    <a:pt x="91" y="945"/>
                  </a:cubicBezTo>
                  <a:cubicBezTo>
                    <a:pt x="84" y="994"/>
                    <a:pt x="74" y="1061"/>
                    <a:pt x="70" y="1117"/>
                  </a:cubicBezTo>
                  <a:lnTo>
                    <a:pt x="70" y="1120"/>
                  </a:lnTo>
                  <a:lnTo>
                    <a:pt x="70" y="1131"/>
                  </a:lnTo>
                  <a:lnTo>
                    <a:pt x="70" y="1152"/>
                  </a:lnTo>
                  <a:cubicBezTo>
                    <a:pt x="70" y="1166"/>
                    <a:pt x="70" y="1183"/>
                    <a:pt x="70" y="1197"/>
                  </a:cubicBezTo>
                  <a:cubicBezTo>
                    <a:pt x="130" y="1225"/>
                    <a:pt x="193" y="1309"/>
                    <a:pt x="238" y="1383"/>
                  </a:cubicBezTo>
                  <a:cubicBezTo>
                    <a:pt x="252" y="1407"/>
                    <a:pt x="266" y="1428"/>
                    <a:pt x="277" y="1449"/>
                  </a:cubicBezTo>
                  <a:cubicBezTo>
                    <a:pt x="287" y="1470"/>
                    <a:pt x="298" y="1488"/>
                    <a:pt x="305" y="1505"/>
                  </a:cubicBezTo>
                  <a:cubicBezTo>
                    <a:pt x="315" y="1523"/>
                    <a:pt x="322" y="1537"/>
                    <a:pt x="326" y="1547"/>
                  </a:cubicBezTo>
                  <a:cubicBezTo>
                    <a:pt x="333" y="1562"/>
                    <a:pt x="336" y="1576"/>
                    <a:pt x="340" y="1586"/>
                  </a:cubicBezTo>
                  <a:lnTo>
                    <a:pt x="340" y="1590"/>
                  </a:lnTo>
                  <a:cubicBezTo>
                    <a:pt x="347" y="1600"/>
                    <a:pt x="347" y="1611"/>
                    <a:pt x="350" y="1618"/>
                  </a:cubicBezTo>
                  <a:lnTo>
                    <a:pt x="350" y="1621"/>
                  </a:lnTo>
                  <a:cubicBezTo>
                    <a:pt x="354" y="1632"/>
                    <a:pt x="354" y="1639"/>
                    <a:pt x="354" y="1646"/>
                  </a:cubicBezTo>
                  <a:lnTo>
                    <a:pt x="354" y="1649"/>
                  </a:lnTo>
                  <a:cubicBezTo>
                    <a:pt x="354" y="1653"/>
                    <a:pt x="354" y="1660"/>
                    <a:pt x="354" y="1667"/>
                  </a:cubicBezTo>
                  <a:cubicBezTo>
                    <a:pt x="354" y="1670"/>
                    <a:pt x="354" y="1674"/>
                    <a:pt x="354" y="1681"/>
                  </a:cubicBezTo>
                  <a:cubicBezTo>
                    <a:pt x="354" y="1684"/>
                    <a:pt x="354" y="1684"/>
                    <a:pt x="354" y="1688"/>
                  </a:cubicBezTo>
                  <a:cubicBezTo>
                    <a:pt x="368" y="1719"/>
                    <a:pt x="385" y="1747"/>
                    <a:pt x="403" y="1775"/>
                  </a:cubicBezTo>
                  <a:lnTo>
                    <a:pt x="417" y="1800"/>
                  </a:lnTo>
                  <a:cubicBezTo>
                    <a:pt x="480" y="1894"/>
                    <a:pt x="550" y="2006"/>
                    <a:pt x="550" y="2104"/>
                  </a:cubicBezTo>
                  <a:cubicBezTo>
                    <a:pt x="550" y="2223"/>
                    <a:pt x="718" y="2363"/>
                    <a:pt x="784" y="2363"/>
                  </a:cubicBezTo>
                  <a:cubicBezTo>
                    <a:pt x="872" y="2363"/>
                    <a:pt x="984" y="2398"/>
                    <a:pt x="1040" y="2475"/>
                  </a:cubicBezTo>
                  <a:cubicBezTo>
                    <a:pt x="1075" y="2524"/>
                    <a:pt x="1085" y="2587"/>
                    <a:pt x="1064" y="2643"/>
                  </a:cubicBezTo>
                  <a:cubicBezTo>
                    <a:pt x="1054" y="2692"/>
                    <a:pt x="1054" y="2738"/>
                    <a:pt x="1064" y="2787"/>
                  </a:cubicBezTo>
                  <a:cubicBezTo>
                    <a:pt x="1071" y="2857"/>
                    <a:pt x="1078" y="2927"/>
                    <a:pt x="1036" y="2972"/>
                  </a:cubicBezTo>
                  <a:cubicBezTo>
                    <a:pt x="1012" y="3000"/>
                    <a:pt x="973" y="3014"/>
                    <a:pt x="938" y="3014"/>
                  </a:cubicBezTo>
                  <a:cubicBezTo>
                    <a:pt x="917" y="3025"/>
                    <a:pt x="893" y="3126"/>
                    <a:pt x="879" y="3179"/>
                  </a:cubicBezTo>
                  <a:cubicBezTo>
                    <a:pt x="854" y="3287"/>
                    <a:pt x="830" y="3392"/>
                    <a:pt x="756" y="3434"/>
                  </a:cubicBezTo>
                  <a:cubicBezTo>
                    <a:pt x="753" y="3438"/>
                    <a:pt x="739" y="3462"/>
                    <a:pt x="739" y="3525"/>
                  </a:cubicBezTo>
                  <a:cubicBezTo>
                    <a:pt x="739" y="3659"/>
                    <a:pt x="791" y="3799"/>
                    <a:pt x="819" y="3820"/>
                  </a:cubicBezTo>
                  <a:cubicBezTo>
                    <a:pt x="1085" y="3949"/>
                    <a:pt x="1124" y="4093"/>
                    <a:pt x="1110" y="4187"/>
                  </a:cubicBezTo>
                  <a:cubicBezTo>
                    <a:pt x="1113" y="4201"/>
                    <a:pt x="1117" y="4212"/>
                    <a:pt x="1124" y="4222"/>
                  </a:cubicBezTo>
                  <a:cubicBezTo>
                    <a:pt x="1180" y="4285"/>
                    <a:pt x="1243" y="4338"/>
                    <a:pt x="1316" y="4376"/>
                  </a:cubicBezTo>
                  <a:cubicBezTo>
                    <a:pt x="1407" y="4429"/>
                    <a:pt x="1502" y="4474"/>
                    <a:pt x="1600" y="4506"/>
                  </a:cubicBezTo>
                  <a:cubicBezTo>
                    <a:pt x="1621" y="4513"/>
                    <a:pt x="1638" y="4520"/>
                    <a:pt x="1659" y="4523"/>
                  </a:cubicBezTo>
                  <a:cubicBezTo>
                    <a:pt x="1792" y="4541"/>
                    <a:pt x="1845" y="4660"/>
                    <a:pt x="1891" y="4754"/>
                  </a:cubicBezTo>
                  <a:cubicBezTo>
                    <a:pt x="1908" y="4793"/>
                    <a:pt x="1929" y="4831"/>
                    <a:pt x="1957" y="4866"/>
                  </a:cubicBezTo>
                  <a:cubicBezTo>
                    <a:pt x="2038" y="4947"/>
                    <a:pt x="1996" y="5055"/>
                    <a:pt x="1961" y="5143"/>
                  </a:cubicBezTo>
                  <a:cubicBezTo>
                    <a:pt x="1943" y="5181"/>
                    <a:pt x="1933" y="5223"/>
                    <a:pt x="1933" y="5265"/>
                  </a:cubicBezTo>
                  <a:cubicBezTo>
                    <a:pt x="1947" y="5300"/>
                    <a:pt x="1968" y="5332"/>
                    <a:pt x="1999" y="5360"/>
                  </a:cubicBezTo>
                  <a:cubicBezTo>
                    <a:pt x="2059" y="5426"/>
                    <a:pt x="2143" y="5521"/>
                    <a:pt x="2125" y="5654"/>
                  </a:cubicBezTo>
                  <a:cubicBezTo>
                    <a:pt x="2125" y="5657"/>
                    <a:pt x="2125" y="5664"/>
                    <a:pt x="2125" y="5668"/>
                  </a:cubicBezTo>
                  <a:lnTo>
                    <a:pt x="2125" y="5675"/>
                  </a:lnTo>
                  <a:cubicBezTo>
                    <a:pt x="2125" y="5678"/>
                    <a:pt x="2129" y="5682"/>
                    <a:pt x="2129" y="5685"/>
                  </a:cubicBezTo>
                  <a:lnTo>
                    <a:pt x="2132" y="5692"/>
                  </a:lnTo>
                  <a:cubicBezTo>
                    <a:pt x="2132" y="5696"/>
                    <a:pt x="2136" y="5699"/>
                    <a:pt x="2136" y="5703"/>
                  </a:cubicBezTo>
                  <a:lnTo>
                    <a:pt x="2143" y="5710"/>
                  </a:lnTo>
                  <a:lnTo>
                    <a:pt x="2146" y="5724"/>
                  </a:lnTo>
                  <a:lnTo>
                    <a:pt x="2153" y="5731"/>
                  </a:lnTo>
                  <a:lnTo>
                    <a:pt x="2160" y="5745"/>
                  </a:lnTo>
                  <a:lnTo>
                    <a:pt x="2167" y="5756"/>
                  </a:lnTo>
                  <a:lnTo>
                    <a:pt x="2178" y="5766"/>
                  </a:lnTo>
                  <a:lnTo>
                    <a:pt x="2188" y="5780"/>
                  </a:lnTo>
                  <a:lnTo>
                    <a:pt x="2195" y="5791"/>
                  </a:lnTo>
                  <a:lnTo>
                    <a:pt x="2206" y="5805"/>
                  </a:lnTo>
                  <a:lnTo>
                    <a:pt x="2213" y="5815"/>
                  </a:lnTo>
                  <a:lnTo>
                    <a:pt x="2227" y="5833"/>
                  </a:lnTo>
                  <a:lnTo>
                    <a:pt x="2234" y="5840"/>
                  </a:lnTo>
                  <a:lnTo>
                    <a:pt x="2251" y="5857"/>
                  </a:lnTo>
                  <a:lnTo>
                    <a:pt x="2258" y="5864"/>
                  </a:lnTo>
                  <a:lnTo>
                    <a:pt x="2276" y="5885"/>
                  </a:lnTo>
                  <a:lnTo>
                    <a:pt x="2279" y="5889"/>
                  </a:lnTo>
                  <a:lnTo>
                    <a:pt x="2300" y="5913"/>
                  </a:lnTo>
                  <a:cubicBezTo>
                    <a:pt x="2332" y="5945"/>
                    <a:pt x="2360" y="5976"/>
                    <a:pt x="2388" y="6001"/>
                  </a:cubicBezTo>
                  <a:cubicBezTo>
                    <a:pt x="2423" y="5994"/>
                    <a:pt x="2461" y="5987"/>
                    <a:pt x="2500" y="5987"/>
                  </a:cubicBezTo>
                  <a:cubicBezTo>
                    <a:pt x="2531" y="5987"/>
                    <a:pt x="2563" y="5969"/>
                    <a:pt x="2584" y="5941"/>
                  </a:cubicBezTo>
                  <a:cubicBezTo>
                    <a:pt x="2603" y="5922"/>
                    <a:pt x="2637" y="5889"/>
                    <a:pt x="2686" y="5889"/>
                  </a:cubicBezTo>
                  <a:cubicBezTo>
                    <a:pt x="2716" y="5889"/>
                    <a:pt x="2752" y="5901"/>
                    <a:pt x="2794" y="5938"/>
                  </a:cubicBezTo>
                  <a:cubicBezTo>
                    <a:pt x="2814" y="5954"/>
                    <a:pt x="2837" y="5961"/>
                    <a:pt x="2865" y="5961"/>
                  </a:cubicBezTo>
                  <a:cubicBezTo>
                    <a:pt x="2900" y="5961"/>
                    <a:pt x="2944" y="5950"/>
                    <a:pt x="2997" y="5934"/>
                  </a:cubicBezTo>
                  <a:cubicBezTo>
                    <a:pt x="3039" y="5917"/>
                    <a:pt x="3084" y="5910"/>
                    <a:pt x="3130" y="5903"/>
                  </a:cubicBezTo>
                  <a:cubicBezTo>
                    <a:pt x="3133" y="5902"/>
                    <a:pt x="3136" y="5902"/>
                    <a:pt x="3139" y="5902"/>
                  </a:cubicBezTo>
                  <a:cubicBezTo>
                    <a:pt x="3191" y="5902"/>
                    <a:pt x="3337" y="5952"/>
                    <a:pt x="3749" y="6799"/>
                  </a:cubicBezTo>
                  <a:cubicBezTo>
                    <a:pt x="3788" y="6876"/>
                    <a:pt x="3816" y="6939"/>
                    <a:pt x="3837" y="6991"/>
                  </a:cubicBezTo>
                  <a:cubicBezTo>
                    <a:pt x="3897" y="7135"/>
                    <a:pt x="3925" y="7194"/>
                    <a:pt x="4044" y="7271"/>
                  </a:cubicBezTo>
                  <a:cubicBezTo>
                    <a:pt x="4103" y="7310"/>
                    <a:pt x="4173" y="7334"/>
                    <a:pt x="4243" y="7348"/>
                  </a:cubicBezTo>
                  <a:cubicBezTo>
                    <a:pt x="4422" y="7387"/>
                    <a:pt x="4590" y="7478"/>
                    <a:pt x="4716" y="7611"/>
                  </a:cubicBezTo>
                  <a:cubicBezTo>
                    <a:pt x="4964" y="7870"/>
                    <a:pt x="5636" y="8056"/>
                    <a:pt x="5916" y="8070"/>
                  </a:cubicBezTo>
                  <a:cubicBezTo>
                    <a:pt x="5923" y="8070"/>
                    <a:pt x="5929" y="8070"/>
                    <a:pt x="5935" y="8070"/>
                  </a:cubicBezTo>
                  <a:cubicBezTo>
                    <a:pt x="6040" y="8070"/>
                    <a:pt x="6143" y="8014"/>
                    <a:pt x="6246" y="7958"/>
                  </a:cubicBezTo>
                  <a:cubicBezTo>
                    <a:pt x="6375" y="7891"/>
                    <a:pt x="6515" y="7818"/>
                    <a:pt x="6690" y="7818"/>
                  </a:cubicBezTo>
                  <a:cubicBezTo>
                    <a:pt x="6729" y="7818"/>
                    <a:pt x="6767" y="7821"/>
                    <a:pt x="6809" y="7828"/>
                  </a:cubicBezTo>
                  <a:cubicBezTo>
                    <a:pt x="7093" y="7884"/>
                    <a:pt x="7145" y="8136"/>
                    <a:pt x="7191" y="8339"/>
                  </a:cubicBezTo>
                  <a:cubicBezTo>
                    <a:pt x="7208" y="8434"/>
                    <a:pt x="7229" y="8525"/>
                    <a:pt x="7268" y="8570"/>
                  </a:cubicBezTo>
                  <a:cubicBezTo>
                    <a:pt x="7341" y="8661"/>
                    <a:pt x="8122" y="8763"/>
                    <a:pt x="8539" y="8815"/>
                  </a:cubicBezTo>
                  <a:cubicBezTo>
                    <a:pt x="8826" y="8850"/>
                    <a:pt x="9050" y="8878"/>
                    <a:pt x="9141" y="8906"/>
                  </a:cubicBezTo>
                  <a:cubicBezTo>
                    <a:pt x="9302" y="8934"/>
                    <a:pt x="9463" y="8948"/>
                    <a:pt x="9624" y="8948"/>
                  </a:cubicBezTo>
                  <a:lnTo>
                    <a:pt x="9620" y="8920"/>
                  </a:lnTo>
                  <a:lnTo>
                    <a:pt x="9617" y="8885"/>
                  </a:lnTo>
                  <a:cubicBezTo>
                    <a:pt x="9610" y="8801"/>
                    <a:pt x="9624" y="8717"/>
                    <a:pt x="9652" y="8640"/>
                  </a:cubicBezTo>
                  <a:lnTo>
                    <a:pt x="9652" y="8633"/>
                  </a:lnTo>
                  <a:lnTo>
                    <a:pt x="9655" y="8630"/>
                  </a:lnTo>
                  <a:cubicBezTo>
                    <a:pt x="9718" y="8483"/>
                    <a:pt x="9823" y="8360"/>
                    <a:pt x="9963" y="8280"/>
                  </a:cubicBezTo>
                  <a:cubicBezTo>
                    <a:pt x="9974" y="8273"/>
                    <a:pt x="9988" y="8266"/>
                    <a:pt x="9998" y="8262"/>
                  </a:cubicBezTo>
                  <a:cubicBezTo>
                    <a:pt x="10160" y="8178"/>
                    <a:pt x="10338" y="8126"/>
                    <a:pt x="10517" y="8101"/>
                  </a:cubicBezTo>
                  <a:cubicBezTo>
                    <a:pt x="10527" y="8101"/>
                    <a:pt x="10531" y="8101"/>
                    <a:pt x="10531" y="8087"/>
                  </a:cubicBezTo>
                  <a:cubicBezTo>
                    <a:pt x="10541" y="8007"/>
                    <a:pt x="10450" y="7860"/>
                    <a:pt x="10387" y="7825"/>
                  </a:cubicBezTo>
                  <a:cubicBezTo>
                    <a:pt x="10384" y="7821"/>
                    <a:pt x="10380" y="7818"/>
                    <a:pt x="10377" y="7818"/>
                  </a:cubicBezTo>
                  <a:cubicBezTo>
                    <a:pt x="10282" y="7786"/>
                    <a:pt x="10268" y="7670"/>
                    <a:pt x="10258" y="7551"/>
                  </a:cubicBezTo>
                  <a:cubicBezTo>
                    <a:pt x="10244" y="7415"/>
                    <a:pt x="10226" y="7261"/>
                    <a:pt x="10110" y="7212"/>
                  </a:cubicBezTo>
                  <a:cubicBezTo>
                    <a:pt x="9809" y="7086"/>
                    <a:pt x="9585" y="6893"/>
                    <a:pt x="9515" y="6697"/>
                  </a:cubicBezTo>
                  <a:cubicBezTo>
                    <a:pt x="9470" y="6659"/>
                    <a:pt x="9389" y="6582"/>
                    <a:pt x="9316" y="6512"/>
                  </a:cubicBezTo>
                  <a:cubicBezTo>
                    <a:pt x="9284" y="6480"/>
                    <a:pt x="9253" y="6452"/>
                    <a:pt x="9228" y="6424"/>
                  </a:cubicBezTo>
                  <a:lnTo>
                    <a:pt x="9130" y="6337"/>
                  </a:lnTo>
                  <a:lnTo>
                    <a:pt x="9151" y="6337"/>
                  </a:lnTo>
                  <a:lnTo>
                    <a:pt x="9144" y="6319"/>
                  </a:lnTo>
                  <a:lnTo>
                    <a:pt x="9137" y="6309"/>
                  </a:lnTo>
                  <a:cubicBezTo>
                    <a:pt x="9134" y="6302"/>
                    <a:pt x="9130" y="6295"/>
                    <a:pt x="9130" y="6288"/>
                  </a:cubicBezTo>
                  <a:lnTo>
                    <a:pt x="9127" y="6277"/>
                  </a:lnTo>
                  <a:cubicBezTo>
                    <a:pt x="9123" y="6267"/>
                    <a:pt x="9123" y="6260"/>
                    <a:pt x="9123" y="6253"/>
                  </a:cubicBezTo>
                  <a:lnTo>
                    <a:pt x="9123" y="6246"/>
                  </a:lnTo>
                  <a:cubicBezTo>
                    <a:pt x="9120" y="6235"/>
                    <a:pt x="9120" y="6225"/>
                    <a:pt x="9123" y="6214"/>
                  </a:cubicBezTo>
                  <a:cubicBezTo>
                    <a:pt x="9130" y="6158"/>
                    <a:pt x="9190" y="6095"/>
                    <a:pt x="9298" y="5990"/>
                  </a:cubicBezTo>
                  <a:lnTo>
                    <a:pt x="9351" y="5941"/>
                  </a:lnTo>
                  <a:cubicBezTo>
                    <a:pt x="9491" y="5805"/>
                    <a:pt x="9729" y="5577"/>
                    <a:pt x="9690" y="5468"/>
                  </a:cubicBezTo>
                  <a:cubicBezTo>
                    <a:pt x="9652" y="5360"/>
                    <a:pt x="9491" y="5321"/>
                    <a:pt x="9365" y="5293"/>
                  </a:cubicBezTo>
                  <a:cubicBezTo>
                    <a:pt x="9263" y="5272"/>
                    <a:pt x="9183" y="5255"/>
                    <a:pt x="9155" y="5195"/>
                  </a:cubicBezTo>
                  <a:cubicBezTo>
                    <a:pt x="9130" y="5146"/>
                    <a:pt x="9130" y="5080"/>
                    <a:pt x="9130" y="4985"/>
                  </a:cubicBezTo>
                  <a:cubicBezTo>
                    <a:pt x="9130" y="4859"/>
                    <a:pt x="9130" y="4698"/>
                    <a:pt x="9067" y="4565"/>
                  </a:cubicBezTo>
                  <a:cubicBezTo>
                    <a:pt x="8997" y="4418"/>
                    <a:pt x="9032" y="4278"/>
                    <a:pt x="9060" y="4166"/>
                  </a:cubicBezTo>
                  <a:cubicBezTo>
                    <a:pt x="9078" y="4093"/>
                    <a:pt x="9095" y="4026"/>
                    <a:pt x="9071" y="3991"/>
                  </a:cubicBezTo>
                  <a:cubicBezTo>
                    <a:pt x="8983" y="3858"/>
                    <a:pt x="9057" y="3666"/>
                    <a:pt x="9106" y="3532"/>
                  </a:cubicBezTo>
                  <a:cubicBezTo>
                    <a:pt x="9116" y="3504"/>
                    <a:pt x="9123" y="3480"/>
                    <a:pt x="9127" y="3462"/>
                  </a:cubicBezTo>
                  <a:cubicBezTo>
                    <a:pt x="9144" y="3413"/>
                    <a:pt x="9176" y="3368"/>
                    <a:pt x="9211" y="3333"/>
                  </a:cubicBezTo>
                  <a:cubicBezTo>
                    <a:pt x="9277" y="3256"/>
                    <a:pt x="9354" y="3168"/>
                    <a:pt x="9344" y="3053"/>
                  </a:cubicBezTo>
                  <a:cubicBezTo>
                    <a:pt x="9340" y="3032"/>
                    <a:pt x="9340" y="3007"/>
                    <a:pt x="9344" y="2986"/>
                  </a:cubicBezTo>
                  <a:cubicBezTo>
                    <a:pt x="9344" y="2976"/>
                    <a:pt x="9344" y="2969"/>
                    <a:pt x="9347" y="2958"/>
                  </a:cubicBezTo>
                  <a:cubicBezTo>
                    <a:pt x="9347" y="2951"/>
                    <a:pt x="9351" y="2941"/>
                    <a:pt x="9351" y="2930"/>
                  </a:cubicBezTo>
                  <a:cubicBezTo>
                    <a:pt x="9354" y="2920"/>
                    <a:pt x="9351" y="2923"/>
                    <a:pt x="9354" y="2920"/>
                  </a:cubicBezTo>
                  <a:cubicBezTo>
                    <a:pt x="9358" y="2906"/>
                    <a:pt x="9361" y="2895"/>
                    <a:pt x="9368" y="2881"/>
                  </a:cubicBezTo>
                  <a:cubicBezTo>
                    <a:pt x="9386" y="2839"/>
                    <a:pt x="9414" y="2801"/>
                    <a:pt x="9452" y="2769"/>
                  </a:cubicBezTo>
                  <a:cubicBezTo>
                    <a:pt x="9449" y="2762"/>
                    <a:pt x="9449" y="2752"/>
                    <a:pt x="9445" y="2741"/>
                  </a:cubicBezTo>
                  <a:lnTo>
                    <a:pt x="9442" y="2727"/>
                  </a:lnTo>
                  <a:cubicBezTo>
                    <a:pt x="9438" y="2713"/>
                    <a:pt x="9435" y="2699"/>
                    <a:pt x="9431" y="2682"/>
                  </a:cubicBezTo>
                  <a:lnTo>
                    <a:pt x="9428" y="2668"/>
                  </a:lnTo>
                  <a:cubicBezTo>
                    <a:pt x="9424" y="2657"/>
                    <a:pt x="9421" y="2647"/>
                    <a:pt x="9421" y="2633"/>
                  </a:cubicBezTo>
                  <a:lnTo>
                    <a:pt x="9417" y="2615"/>
                  </a:lnTo>
                  <a:lnTo>
                    <a:pt x="9410" y="2587"/>
                  </a:lnTo>
                  <a:lnTo>
                    <a:pt x="9407" y="2563"/>
                  </a:lnTo>
                  <a:lnTo>
                    <a:pt x="9403" y="2538"/>
                  </a:lnTo>
                  <a:lnTo>
                    <a:pt x="9400" y="2514"/>
                  </a:lnTo>
                  <a:lnTo>
                    <a:pt x="9396" y="2489"/>
                  </a:lnTo>
                  <a:lnTo>
                    <a:pt x="9393" y="2465"/>
                  </a:lnTo>
                  <a:lnTo>
                    <a:pt x="9389" y="2440"/>
                  </a:lnTo>
                  <a:lnTo>
                    <a:pt x="9386" y="2416"/>
                  </a:lnTo>
                  <a:lnTo>
                    <a:pt x="9386" y="2395"/>
                  </a:lnTo>
                  <a:lnTo>
                    <a:pt x="9382" y="2370"/>
                  </a:lnTo>
                  <a:lnTo>
                    <a:pt x="9382" y="2349"/>
                  </a:lnTo>
                  <a:lnTo>
                    <a:pt x="9382" y="2328"/>
                  </a:lnTo>
                  <a:lnTo>
                    <a:pt x="9382" y="2307"/>
                  </a:lnTo>
                  <a:lnTo>
                    <a:pt x="9382" y="2286"/>
                  </a:lnTo>
                  <a:lnTo>
                    <a:pt x="9382" y="2269"/>
                  </a:lnTo>
                  <a:lnTo>
                    <a:pt x="9382" y="2248"/>
                  </a:lnTo>
                  <a:lnTo>
                    <a:pt x="9382" y="2234"/>
                  </a:lnTo>
                  <a:lnTo>
                    <a:pt x="9382" y="2216"/>
                  </a:lnTo>
                  <a:lnTo>
                    <a:pt x="9382" y="2202"/>
                  </a:lnTo>
                  <a:lnTo>
                    <a:pt x="9382" y="2188"/>
                  </a:lnTo>
                  <a:lnTo>
                    <a:pt x="9382" y="2178"/>
                  </a:lnTo>
                  <a:lnTo>
                    <a:pt x="9382" y="2167"/>
                  </a:lnTo>
                  <a:lnTo>
                    <a:pt x="9382" y="2146"/>
                  </a:lnTo>
                  <a:cubicBezTo>
                    <a:pt x="9355" y="2133"/>
                    <a:pt x="9287" y="2125"/>
                    <a:pt x="9207" y="2125"/>
                  </a:cubicBezTo>
                  <a:cubicBezTo>
                    <a:pt x="9162" y="2125"/>
                    <a:pt x="9114" y="2127"/>
                    <a:pt x="9067" y="2132"/>
                  </a:cubicBezTo>
                  <a:cubicBezTo>
                    <a:pt x="9060" y="2133"/>
                    <a:pt x="9054" y="2133"/>
                    <a:pt x="9047" y="2133"/>
                  </a:cubicBezTo>
                  <a:cubicBezTo>
                    <a:pt x="8953" y="2133"/>
                    <a:pt x="8884" y="2042"/>
                    <a:pt x="8819" y="1954"/>
                  </a:cubicBezTo>
                  <a:cubicBezTo>
                    <a:pt x="8777" y="1905"/>
                    <a:pt x="8717" y="1824"/>
                    <a:pt x="8686" y="1824"/>
                  </a:cubicBezTo>
                  <a:cubicBezTo>
                    <a:pt x="8528" y="1824"/>
                    <a:pt x="8381" y="1705"/>
                    <a:pt x="8381" y="1572"/>
                  </a:cubicBezTo>
                  <a:cubicBezTo>
                    <a:pt x="8353" y="1534"/>
                    <a:pt x="8175" y="1482"/>
                    <a:pt x="8030" y="1482"/>
                  </a:cubicBezTo>
                  <a:cubicBezTo>
                    <a:pt x="8013" y="1482"/>
                    <a:pt x="7997" y="1483"/>
                    <a:pt x="7982" y="1484"/>
                  </a:cubicBezTo>
                  <a:cubicBezTo>
                    <a:pt x="7972" y="1486"/>
                    <a:pt x="7961" y="1486"/>
                    <a:pt x="7951" y="1486"/>
                  </a:cubicBezTo>
                  <a:cubicBezTo>
                    <a:pt x="7868" y="1486"/>
                    <a:pt x="7790" y="1448"/>
                    <a:pt x="7737" y="1383"/>
                  </a:cubicBezTo>
                  <a:cubicBezTo>
                    <a:pt x="7730" y="1372"/>
                    <a:pt x="7719" y="1365"/>
                    <a:pt x="7712" y="1358"/>
                  </a:cubicBezTo>
                  <a:cubicBezTo>
                    <a:pt x="7625" y="1355"/>
                    <a:pt x="7355" y="1271"/>
                    <a:pt x="7264" y="1155"/>
                  </a:cubicBezTo>
                  <a:cubicBezTo>
                    <a:pt x="7242" y="1129"/>
                    <a:pt x="7111" y="1092"/>
                    <a:pt x="6956" y="1092"/>
                  </a:cubicBezTo>
                  <a:cubicBezTo>
                    <a:pt x="6943" y="1092"/>
                    <a:pt x="6931" y="1092"/>
                    <a:pt x="6918" y="1092"/>
                  </a:cubicBezTo>
                  <a:cubicBezTo>
                    <a:pt x="6806" y="1096"/>
                    <a:pt x="6746" y="1120"/>
                    <a:pt x="6736" y="1134"/>
                  </a:cubicBezTo>
                  <a:cubicBezTo>
                    <a:pt x="6682" y="1212"/>
                    <a:pt x="6604" y="1231"/>
                    <a:pt x="6524" y="1231"/>
                  </a:cubicBezTo>
                  <a:cubicBezTo>
                    <a:pt x="6484" y="1231"/>
                    <a:pt x="6445" y="1227"/>
                    <a:pt x="6407" y="1222"/>
                  </a:cubicBezTo>
                  <a:cubicBezTo>
                    <a:pt x="6368" y="1215"/>
                    <a:pt x="6333" y="1211"/>
                    <a:pt x="6295" y="1211"/>
                  </a:cubicBezTo>
                  <a:cubicBezTo>
                    <a:pt x="6186" y="1211"/>
                    <a:pt x="5948" y="1407"/>
                    <a:pt x="5864" y="1523"/>
                  </a:cubicBezTo>
                  <a:lnTo>
                    <a:pt x="5853" y="1533"/>
                  </a:lnTo>
                  <a:lnTo>
                    <a:pt x="5853" y="1537"/>
                  </a:lnTo>
                  <a:lnTo>
                    <a:pt x="5846" y="1544"/>
                  </a:lnTo>
                  <a:lnTo>
                    <a:pt x="5843" y="1547"/>
                  </a:lnTo>
                  <a:lnTo>
                    <a:pt x="5836" y="1551"/>
                  </a:lnTo>
                  <a:lnTo>
                    <a:pt x="5829" y="1555"/>
                  </a:lnTo>
                  <a:lnTo>
                    <a:pt x="5822" y="1562"/>
                  </a:lnTo>
                  <a:lnTo>
                    <a:pt x="5818" y="1565"/>
                  </a:lnTo>
                  <a:lnTo>
                    <a:pt x="5808" y="1572"/>
                  </a:lnTo>
                  <a:lnTo>
                    <a:pt x="5801" y="1576"/>
                  </a:lnTo>
                  <a:lnTo>
                    <a:pt x="5790" y="1579"/>
                  </a:lnTo>
                  <a:lnTo>
                    <a:pt x="5780" y="1583"/>
                  </a:lnTo>
                  <a:lnTo>
                    <a:pt x="5769" y="1590"/>
                  </a:lnTo>
                  <a:lnTo>
                    <a:pt x="5759" y="1593"/>
                  </a:lnTo>
                  <a:lnTo>
                    <a:pt x="5745" y="1597"/>
                  </a:lnTo>
                  <a:lnTo>
                    <a:pt x="5731" y="1600"/>
                  </a:lnTo>
                  <a:lnTo>
                    <a:pt x="5717" y="1604"/>
                  </a:lnTo>
                  <a:lnTo>
                    <a:pt x="5703" y="1607"/>
                  </a:lnTo>
                  <a:lnTo>
                    <a:pt x="5685" y="1611"/>
                  </a:lnTo>
                  <a:lnTo>
                    <a:pt x="5668" y="1614"/>
                  </a:lnTo>
                  <a:lnTo>
                    <a:pt x="5647" y="1618"/>
                  </a:lnTo>
                  <a:lnTo>
                    <a:pt x="5629" y="1621"/>
                  </a:lnTo>
                  <a:lnTo>
                    <a:pt x="5605" y="1625"/>
                  </a:lnTo>
                  <a:lnTo>
                    <a:pt x="5587" y="1625"/>
                  </a:lnTo>
                  <a:lnTo>
                    <a:pt x="5559" y="1628"/>
                  </a:lnTo>
                  <a:lnTo>
                    <a:pt x="5486" y="1628"/>
                  </a:lnTo>
                  <a:lnTo>
                    <a:pt x="5430" y="1632"/>
                  </a:lnTo>
                  <a:lnTo>
                    <a:pt x="5426" y="1632"/>
                  </a:lnTo>
                  <a:cubicBezTo>
                    <a:pt x="5430" y="1782"/>
                    <a:pt x="5423" y="1849"/>
                    <a:pt x="5395" y="1891"/>
                  </a:cubicBezTo>
                  <a:cubicBezTo>
                    <a:pt x="5276" y="2066"/>
                    <a:pt x="4534" y="2164"/>
                    <a:pt x="4163" y="2178"/>
                  </a:cubicBezTo>
                  <a:cubicBezTo>
                    <a:pt x="4155" y="2178"/>
                    <a:pt x="4147" y="2178"/>
                    <a:pt x="4140" y="2178"/>
                  </a:cubicBezTo>
                  <a:cubicBezTo>
                    <a:pt x="3891" y="2178"/>
                    <a:pt x="3749" y="2012"/>
                    <a:pt x="3623" y="1866"/>
                  </a:cubicBezTo>
                  <a:cubicBezTo>
                    <a:pt x="3497" y="1716"/>
                    <a:pt x="3378" y="1579"/>
                    <a:pt x="3158" y="1579"/>
                  </a:cubicBezTo>
                  <a:cubicBezTo>
                    <a:pt x="2762" y="1579"/>
                    <a:pt x="2475" y="1243"/>
                    <a:pt x="2433" y="914"/>
                  </a:cubicBezTo>
                  <a:lnTo>
                    <a:pt x="2419" y="907"/>
                  </a:lnTo>
                  <a:lnTo>
                    <a:pt x="2409" y="903"/>
                  </a:lnTo>
                  <a:lnTo>
                    <a:pt x="2388" y="893"/>
                  </a:lnTo>
                  <a:lnTo>
                    <a:pt x="2377" y="889"/>
                  </a:lnTo>
                  <a:lnTo>
                    <a:pt x="2353" y="875"/>
                  </a:lnTo>
                  <a:lnTo>
                    <a:pt x="2346" y="875"/>
                  </a:lnTo>
                  <a:cubicBezTo>
                    <a:pt x="2325" y="865"/>
                    <a:pt x="2304" y="854"/>
                    <a:pt x="2283" y="840"/>
                  </a:cubicBezTo>
                  <a:lnTo>
                    <a:pt x="2276" y="837"/>
                  </a:lnTo>
                  <a:lnTo>
                    <a:pt x="2251" y="823"/>
                  </a:lnTo>
                  <a:lnTo>
                    <a:pt x="2241" y="816"/>
                  </a:lnTo>
                  <a:lnTo>
                    <a:pt x="2220" y="805"/>
                  </a:lnTo>
                  <a:lnTo>
                    <a:pt x="2209" y="798"/>
                  </a:lnTo>
                  <a:lnTo>
                    <a:pt x="2192" y="784"/>
                  </a:lnTo>
                  <a:lnTo>
                    <a:pt x="2181" y="777"/>
                  </a:lnTo>
                  <a:lnTo>
                    <a:pt x="2164" y="767"/>
                  </a:lnTo>
                  <a:lnTo>
                    <a:pt x="2153" y="756"/>
                  </a:lnTo>
                  <a:lnTo>
                    <a:pt x="2136" y="746"/>
                  </a:lnTo>
                  <a:lnTo>
                    <a:pt x="2129" y="739"/>
                  </a:lnTo>
                  <a:lnTo>
                    <a:pt x="2115" y="725"/>
                  </a:lnTo>
                  <a:lnTo>
                    <a:pt x="2104" y="718"/>
                  </a:lnTo>
                  <a:lnTo>
                    <a:pt x="2090" y="704"/>
                  </a:lnTo>
                  <a:lnTo>
                    <a:pt x="2083" y="697"/>
                  </a:lnTo>
                  <a:lnTo>
                    <a:pt x="2073" y="683"/>
                  </a:lnTo>
                  <a:lnTo>
                    <a:pt x="2066" y="676"/>
                  </a:lnTo>
                  <a:cubicBezTo>
                    <a:pt x="2062" y="672"/>
                    <a:pt x="2059" y="665"/>
                    <a:pt x="2059" y="662"/>
                  </a:cubicBezTo>
                  <a:lnTo>
                    <a:pt x="2052" y="655"/>
                  </a:lnTo>
                  <a:cubicBezTo>
                    <a:pt x="2048" y="651"/>
                    <a:pt x="2045" y="644"/>
                    <a:pt x="2045" y="637"/>
                  </a:cubicBezTo>
                  <a:cubicBezTo>
                    <a:pt x="2031" y="609"/>
                    <a:pt x="2031" y="581"/>
                    <a:pt x="2045" y="553"/>
                  </a:cubicBezTo>
                  <a:cubicBezTo>
                    <a:pt x="2076" y="483"/>
                    <a:pt x="2125" y="189"/>
                    <a:pt x="2073" y="133"/>
                  </a:cubicBezTo>
                  <a:cubicBezTo>
                    <a:pt x="2071" y="132"/>
                    <a:pt x="2068" y="132"/>
                    <a:pt x="2064" y="132"/>
                  </a:cubicBezTo>
                  <a:cubicBezTo>
                    <a:pt x="2054" y="132"/>
                    <a:pt x="2037" y="136"/>
                    <a:pt x="2024" y="144"/>
                  </a:cubicBezTo>
                  <a:cubicBezTo>
                    <a:pt x="1943" y="189"/>
                    <a:pt x="1870" y="238"/>
                    <a:pt x="1799" y="291"/>
                  </a:cubicBezTo>
                  <a:cubicBezTo>
                    <a:pt x="1684" y="378"/>
                    <a:pt x="1558" y="455"/>
                    <a:pt x="1432" y="522"/>
                  </a:cubicBezTo>
                  <a:lnTo>
                    <a:pt x="1407" y="532"/>
                  </a:lnTo>
                  <a:cubicBezTo>
                    <a:pt x="1379" y="546"/>
                    <a:pt x="1351" y="560"/>
                    <a:pt x="1320" y="571"/>
                  </a:cubicBezTo>
                  <a:lnTo>
                    <a:pt x="1309" y="574"/>
                  </a:lnTo>
                  <a:cubicBezTo>
                    <a:pt x="1225" y="606"/>
                    <a:pt x="1134" y="627"/>
                    <a:pt x="1043" y="630"/>
                  </a:cubicBezTo>
                  <a:lnTo>
                    <a:pt x="1033" y="630"/>
                  </a:lnTo>
                  <a:cubicBezTo>
                    <a:pt x="1019" y="632"/>
                    <a:pt x="1004" y="633"/>
                    <a:pt x="989" y="633"/>
                  </a:cubicBezTo>
                  <a:cubicBezTo>
                    <a:pt x="973" y="633"/>
                    <a:pt x="958" y="632"/>
                    <a:pt x="942" y="630"/>
                  </a:cubicBezTo>
                  <a:lnTo>
                    <a:pt x="910" y="630"/>
                  </a:lnTo>
                  <a:lnTo>
                    <a:pt x="882" y="627"/>
                  </a:lnTo>
                  <a:lnTo>
                    <a:pt x="795" y="613"/>
                  </a:lnTo>
                  <a:cubicBezTo>
                    <a:pt x="637" y="588"/>
                    <a:pt x="567" y="557"/>
                    <a:pt x="557" y="487"/>
                  </a:cubicBezTo>
                  <a:cubicBezTo>
                    <a:pt x="553" y="473"/>
                    <a:pt x="553" y="462"/>
                    <a:pt x="557" y="448"/>
                  </a:cubicBezTo>
                  <a:cubicBezTo>
                    <a:pt x="557" y="445"/>
                    <a:pt x="557" y="441"/>
                    <a:pt x="557" y="438"/>
                  </a:cubicBezTo>
                  <a:cubicBezTo>
                    <a:pt x="539" y="424"/>
                    <a:pt x="518" y="413"/>
                    <a:pt x="497" y="406"/>
                  </a:cubicBezTo>
                  <a:cubicBezTo>
                    <a:pt x="410" y="368"/>
                    <a:pt x="343" y="291"/>
                    <a:pt x="319" y="196"/>
                  </a:cubicBezTo>
                  <a:lnTo>
                    <a:pt x="315" y="189"/>
                  </a:lnTo>
                  <a:cubicBezTo>
                    <a:pt x="312" y="172"/>
                    <a:pt x="305" y="154"/>
                    <a:pt x="301" y="137"/>
                  </a:cubicBezTo>
                  <a:cubicBezTo>
                    <a:pt x="298" y="123"/>
                    <a:pt x="291" y="98"/>
                    <a:pt x="284" y="77"/>
                  </a:cubicBezTo>
                  <a:lnTo>
                    <a:pt x="284" y="74"/>
                  </a:lnTo>
                  <a:cubicBezTo>
                    <a:pt x="284" y="70"/>
                    <a:pt x="280" y="67"/>
                    <a:pt x="280" y="63"/>
                  </a:cubicBezTo>
                  <a:lnTo>
                    <a:pt x="277" y="56"/>
                  </a:lnTo>
                  <a:cubicBezTo>
                    <a:pt x="273" y="53"/>
                    <a:pt x="273" y="49"/>
                    <a:pt x="270" y="46"/>
                  </a:cubicBezTo>
                  <a:lnTo>
                    <a:pt x="270" y="42"/>
                  </a:lnTo>
                  <a:cubicBezTo>
                    <a:pt x="266" y="35"/>
                    <a:pt x="263" y="32"/>
                    <a:pt x="256" y="28"/>
                  </a:cubicBezTo>
                  <a:cubicBezTo>
                    <a:pt x="252" y="25"/>
                    <a:pt x="249" y="21"/>
                    <a:pt x="245" y="18"/>
                  </a:cubicBezTo>
                  <a:lnTo>
                    <a:pt x="238" y="14"/>
                  </a:lnTo>
                  <a:lnTo>
                    <a:pt x="228" y="11"/>
                  </a:lnTo>
                  <a:lnTo>
                    <a:pt x="217" y="7"/>
                  </a:lnTo>
                  <a:cubicBezTo>
                    <a:pt x="210" y="4"/>
                    <a:pt x="203" y="4"/>
                    <a:pt x="19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6381;p59">
              <a:extLst>
                <a:ext uri="{FF2B5EF4-FFF2-40B4-BE49-F238E27FC236}">
                  <a16:creationId xmlns:a16="http://schemas.microsoft.com/office/drawing/2014/main" id="{20A45A60-D838-3B67-8AF9-FD67F8125F0E}"/>
                </a:ext>
              </a:extLst>
            </p:cNvPr>
            <p:cNvSpPr/>
            <p:nvPr/>
          </p:nvSpPr>
          <p:spPr>
            <a:xfrm>
              <a:off x="2377313" y="1749667"/>
              <a:ext cx="299" cy="584"/>
            </a:xfrm>
            <a:custGeom>
              <a:avLst/>
              <a:gdLst/>
              <a:ahLst/>
              <a:cxnLst/>
              <a:rect l="l" t="t" r="r" b="b"/>
              <a:pathLst>
                <a:path w="22" h="43" extrusionOk="0">
                  <a:moveTo>
                    <a:pt x="1" y="0"/>
                  </a:moveTo>
                  <a:cubicBezTo>
                    <a:pt x="11" y="14"/>
                    <a:pt x="18" y="32"/>
                    <a:pt x="22" y="43"/>
                  </a:cubicBezTo>
                  <a:cubicBezTo>
                    <a:pt x="18" y="32"/>
                    <a:pt x="11" y="1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6382;p59">
              <a:extLst>
                <a:ext uri="{FF2B5EF4-FFF2-40B4-BE49-F238E27FC236}">
                  <a16:creationId xmlns:a16="http://schemas.microsoft.com/office/drawing/2014/main" id="{FE02C44B-5B65-D77A-2FC5-EBE1B6CA27BF}"/>
                </a:ext>
              </a:extLst>
            </p:cNvPr>
            <p:cNvSpPr/>
            <p:nvPr/>
          </p:nvSpPr>
          <p:spPr>
            <a:xfrm>
              <a:off x="2378073" y="1751907"/>
              <a:ext cx="14" cy="204"/>
            </a:xfrm>
            <a:custGeom>
              <a:avLst/>
              <a:gdLst/>
              <a:ahLst/>
              <a:cxnLst/>
              <a:rect l="l" t="t" r="r" b="b"/>
              <a:pathLst>
                <a:path w="1" h="15" extrusionOk="0">
                  <a:moveTo>
                    <a:pt x="1" y="0"/>
                  </a:moveTo>
                  <a:cubicBezTo>
                    <a:pt x="1" y="4"/>
                    <a:pt x="1" y="11"/>
                    <a:pt x="1" y="14"/>
                  </a:cubicBezTo>
                  <a:cubicBezTo>
                    <a:pt x="1" y="11"/>
                    <a:pt x="1"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6383;p59">
              <a:extLst>
                <a:ext uri="{FF2B5EF4-FFF2-40B4-BE49-F238E27FC236}">
                  <a16:creationId xmlns:a16="http://schemas.microsoft.com/office/drawing/2014/main" id="{A040373B-1AA0-C425-7F12-7BC2362EEFE3}"/>
                </a:ext>
              </a:extLst>
            </p:cNvPr>
            <p:cNvSpPr/>
            <p:nvPr/>
          </p:nvSpPr>
          <p:spPr>
            <a:xfrm>
              <a:off x="2377978" y="1751282"/>
              <a:ext cx="68" cy="353"/>
            </a:xfrm>
            <a:custGeom>
              <a:avLst/>
              <a:gdLst/>
              <a:ahLst/>
              <a:cxnLst/>
              <a:rect l="l" t="t" r="r" b="b"/>
              <a:pathLst>
                <a:path w="5" h="26" extrusionOk="0">
                  <a:moveTo>
                    <a:pt x="1" y="1"/>
                  </a:moveTo>
                  <a:cubicBezTo>
                    <a:pt x="1" y="8"/>
                    <a:pt x="4" y="18"/>
                    <a:pt x="4" y="25"/>
                  </a:cubicBezTo>
                  <a:cubicBezTo>
                    <a:pt x="4" y="18"/>
                    <a:pt x="4"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6384;p59">
              <a:extLst>
                <a:ext uri="{FF2B5EF4-FFF2-40B4-BE49-F238E27FC236}">
                  <a16:creationId xmlns:a16="http://schemas.microsoft.com/office/drawing/2014/main" id="{DA8FE73C-C6DC-634C-07F1-8C8651846DD9}"/>
                </a:ext>
              </a:extLst>
            </p:cNvPr>
            <p:cNvSpPr/>
            <p:nvPr/>
          </p:nvSpPr>
          <p:spPr>
            <a:xfrm>
              <a:off x="2373755" y="1729233"/>
              <a:ext cx="1629" cy="3761"/>
            </a:xfrm>
            <a:custGeom>
              <a:avLst/>
              <a:gdLst/>
              <a:ahLst/>
              <a:cxnLst/>
              <a:rect l="l" t="t" r="r" b="b"/>
              <a:pathLst>
                <a:path w="120" h="277" extrusionOk="0">
                  <a:moveTo>
                    <a:pt x="105" y="0"/>
                  </a:moveTo>
                  <a:cubicBezTo>
                    <a:pt x="104" y="3"/>
                    <a:pt x="103" y="5"/>
                    <a:pt x="102" y="8"/>
                  </a:cubicBezTo>
                  <a:lnTo>
                    <a:pt x="102" y="8"/>
                  </a:lnTo>
                  <a:cubicBezTo>
                    <a:pt x="106" y="1"/>
                    <a:pt x="112" y="0"/>
                    <a:pt x="119" y="0"/>
                  </a:cubicBezTo>
                  <a:close/>
                  <a:moveTo>
                    <a:pt x="102" y="8"/>
                  </a:moveTo>
                  <a:lnTo>
                    <a:pt x="102" y="8"/>
                  </a:lnTo>
                  <a:cubicBezTo>
                    <a:pt x="99" y="13"/>
                    <a:pt x="96" y="20"/>
                    <a:pt x="94" y="32"/>
                  </a:cubicBezTo>
                  <a:lnTo>
                    <a:pt x="94" y="32"/>
                  </a:lnTo>
                  <a:cubicBezTo>
                    <a:pt x="96" y="24"/>
                    <a:pt x="99" y="16"/>
                    <a:pt x="102" y="8"/>
                  </a:cubicBezTo>
                  <a:close/>
                  <a:moveTo>
                    <a:pt x="94" y="32"/>
                  </a:moveTo>
                  <a:cubicBezTo>
                    <a:pt x="90" y="53"/>
                    <a:pt x="89" y="74"/>
                    <a:pt x="91" y="95"/>
                  </a:cubicBezTo>
                  <a:cubicBezTo>
                    <a:pt x="91" y="66"/>
                    <a:pt x="92" y="46"/>
                    <a:pt x="94" y="32"/>
                  </a:cubicBezTo>
                  <a:close/>
                  <a:moveTo>
                    <a:pt x="91" y="95"/>
                  </a:moveTo>
                  <a:lnTo>
                    <a:pt x="91" y="95"/>
                  </a:lnTo>
                  <a:cubicBezTo>
                    <a:pt x="91" y="151"/>
                    <a:pt x="87" y="259"/>
                    <a:pt x="0" y="277"/>
                  </a:cubicBezTo>
                  <a:cubicBezTo>
                    <a:pt x="91" y="259"/>
                    <a:pt x="91" y="151"/>
                    <a:pt x="91" y="9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6385;p59">
              <a:extLst>
                <a:ext uri="{FF2B5EF4-FFF2-40B4-BE49-F238E27FC236}">
                  <a16:creationId xmlns:a16="http://schemas.microsoft.com/office/drawing/2014/main" id="{CC7AC2E0-2C6E-6653-FADF-A81E7778FBEF}"/>
                </a:ext>
              </a:extLst>
            </p:cNvPr>
            <p:cNvSpPr/>
            <p:nvPr/>
          </p:nvSpPr>
          <p:spPr>
            <a:xfrm>
              <a:off x="2378032" y="175162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6386;p59">
              <a:extLst>
                <a:ext uri="{FF2B5EF4-FFF2-40B4-BE49-F238E27FC236}">
                  <a16:creationId xmlns:a16="http://schemas.microsoft.com/office/drawing/2014/main" id="{6C527F6B-C1CC-46E6-46E9-2580F32FF68E}"/>
                </a:ext>
              </a:extLst>
            </p:cNvPr>
            <p:cNvSpPr/>
            <p:nvPr/>
          </p:nvSpPr>
          <p:spPr>
            <a:xfrm>
              <a:off x="2374135" y="1744385"/>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6387;p59">
              <a:extLst>
                <a:ext uri="{FF2B5EF4-FFF2-40B4-BE49-F238E27FC236}">
                  <a16:creationId xmlns:a16="http://schemas.microsoft.com/office/drawing/2014/main" id="{D01A6565-49F1-D901-C7F0-51EE6CBD09AB}"/>
                </a:ext>
              </a:extLst>
            </p:cNvPr>
            <p:cNvSpPr/>
            <p:nvPr/>
          </p:nvSpPr>
          <p:spPr>
            <a:xfrm>
              <a:off x="2377842" y="1750862"/>
              <a:ext cx="149" cy="394"/>
            </a:xfrm>
            <a:custGeom>
              <a:avLst/>
              <a:gdLst/>
              <a:ahLst/>
              <a:cxnLst/>
              <a:rect l="l" t="t" r="r" b="b"/>
              <a:pathLst>
                <a:path w="11" h="29" extrusionOk="0">
                  <a:moveTo>
                    <a:pt x="0" y="0"/>
                  </a:moveTo>
                  <a:cubicBezTo>
                    <a:pt x="4" y="11"/>
                    <a:pt x="7" y="21"/>
                    <a:pt x="11" y="28"/>
                  </a:cubicBezTo>
                  <a:cubicBezTo>
                    <a:pt x="7" y="21"/>
                    <a:pt x="4"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6388;p59">
              <a:extLst>
                <a:ext uri="{FF2B5EF4-FFF2-40B4-BE49-F238E27FC236}">
                  <a16:creationId xmlns:a16="http://schemas.microsoft.com/office/drawing/2014/main" id="{A5A0A8BA-B47F-B0D9-8F61-B0BC721FB774}"/>
                </a:ext>
              </a:extLst>
            </p:cNvPr>
            <p:cNvSpPr/>
            <p:nvPr/>
          </p:nvSpPr>
          <p:spPr>
            <a:xfrm>
              <a:off x="2373470" y="1733034"/>
              <a:ext cx="244" cy="14"/>
            </a:xfrm>
            <a:custGeom>
              <a:avLst/>
              <a:gdLst/>
              <a:ahLst/>
              <a:cxnLst/>
              <a:rect l="l" t="t" r="r" b="b"/>
              <a:pathLst>
                <a:path w="18" h="1" extrusionOk="0">
                  <a:moveTo>
                    <a:pt x="18" y="0"/>
                  </a:moveTo>
                  <a:cubicBezTo>
                    <a:pt x="11" y="0"/>
                    <a:pt x="7" y="0"/>
                    <a:pt x="0" y="0"/>
                  </a:cubicBezTo>
                  <a:cubicBezTo>
                    <a:pt x="7" y="0"/>
                    <a:pt x="11" y="0"/>
                    <a:pt x="1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6389;p59">
              <a:extLst>
                <a:ext uri="{FF2B5EF4-FFF2-40B4-BE49-F238E27FC236}">
                  <a16:creationId xmlns:a16="http://schemas.microsoft.com/office/drawing/2014/main" id="{8CB67CA5-BC24-4E24-2D47-D75CBC66DBE9}"/>
                </a:ext>
              </a:extLst>
            </p:cNvPr>
            <p:cNvSpPr/>
            <p:nvPr/>
          </p:nvSpPr>
          <p:spPr>
            <a:xfrm>
              <a:off x="2374135" y="1745485"/>
              <a:ext cx="2295" cy="2485"/>
            </a:xfrm>
            <a:custGeom>
              <a:avLst/>
              <a:gdLst/>
              <a:ahLst/>
              <a:cxnLst/>
              <a:rect l="l" t="t" r="r" b="b"/>
              <a:pathLst>
                <a:path w="169" h="183" extrusionOk="0">
                  <a:moveTo>
                    <a:pt x="168" y="182"/>
                  </a:moveTo>
                  <a:cubicBezTo>
                    <a:pt x="123" y="109"/>
                    <a:pt x="60" y="28"/>
                    <a:pt x="0" y="0"/>
                  </a:cubicBezTo>
                  <a:lnTo>
                    <a:pt x="0" y="0"/>
                  </a:lnTo>
                  <a:cubicBezTo>
                    <a:pt x="60" y="28"/>
                    <a:pt x="123" y="109"/>
                    <a:pt x="168" y="18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6390;p59">
              <a:extLst>
                <a:ext uri="{FF2B5EF4-FFF2-40B4-BE49-F238E27FC236}">
                  <a16:creationId xmlns:a16="http://schemas.microsoft.com/office/drawing/2014/main" id="{32057C75-D4F7-3779-AE7E-D90E033FFF14}"/>
                </a:ext>
              </a:extLst>
            </p:cNvPr>
            <p:cNvSpPr/>
            <p:nvPr/>
          </p:nvSpPr>
          <p:spPr>
            <a:xfrm>
              <a:off x="2377652" y="1750291"/>
              <a:ext cx="204" cy="530"/>
            </a:xfrm>
            <a:custGeom>
              <a:avLst/>
              <a:gdLst/>
              <a:ahLst/>
              <a:cxnLst/>
              <a:rect l="l" t="t" r="r" b="b"/>
              <a:pathLst>
                <a:path w="15" h="39" extrusionOk="0">
                  <a:moveTo>
                    <a:pt x="0" y="0"/>
                  </a:moveTo>
                  <a:cubicBezTo>
                    <a:pt x="4" y="14"/>
                    <a:pt x="11" y="28"/>
                    <a:pt x="14" y="39"/>
                  </a:cubicBezTo>
                  <a:cubicBezTo>
                    <a:pt x="11" y="28"/>
                    <a:pt x="4" y="14"/>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6391;p59">
              <a:extLst>
                <a:ext uri="{FF2B5EF4-FFF2-40B4-BE49-F238E27FC236}">
                  <a16:creationId xmlns:a16="http://schemas.microsoft.com/office/drawing/2014/main" id="{7279F500-6D30-4BCE-7CAB-E2BB634E582C}"/>
                </a:ext>
              </a:extLst>
            </p:cNvPr>
            <p:cNvSpPr/>
            <p:nvPr/>
          </p:nvSpPr>
          <p:spPr>
            <a:xfrm>
              <a:off x="2376932" y="1748852"/>
              <a:ext cx="394" cy="774"/>
            </a:xfrm>
            <a:custGeom>
              <a:avLst/>
              <a:gdLst/>
              <a:ahLst/>
              <a:cxnLst/>
              <a:rect l="l" t="t" r="r" b="b"/>
              <a:pathLst>
                <a:path w="29" h="57" extrusionOk="0">
                  <a:moveTo>
                    <a:pt x="1" y="1"/>
                  </a:moveTo>
                  <a:cubicBezTo>
                    <a:pt x="11" y="22"/>
                    <a:pt x="22" y="39"/>
                    <a:pt x="29" y="57"/>
                  </a:cubicBezTo>
                  <a:cubicBezTo>
                    <a:pt x="22" y="39"/>
                    <a:pt x="11" y="22"/>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6392;p59">
              <a:extLst>
                <a:ext uri="{FF2B5EF4-FFF2-40B4-BE49-F238E27FC236}">
                  <a16:creationId xmlns:a16="http://schemas.microsoft.com/office/drawing/2014/main" id="{2FB6BB9D-A539-4046-CCF0-1BB0306DA594}"/>
                </a:ext>
              </a:extLst>
            </p:cNvPr>
            <p:cNvSpPr/>
            <p:nvPr/>
          </p:nvSpPr>
          <p:spPr>
            <a:xfrm>
              <a:off x="2374135" y="1742063"/>
              <a:ext cx="244" cy="2335"/>
            </a:xfrm>
            <a:custGeom>
              <a:avLst/>
              <a:gdLst/>
              <a:ahLst/>
              <a:cxnLst/>
              <a:rect l="l" t="t" r="r" b="b"/>
              <a:pathLst>
                <a:path w="18" h="172" extrusionOk="0">
                  <a:moveTo>
                    <a:pt x="18" y="0"/>
                  </a:moveTo>
                  <a:cubicBezTo>
                    <a:pt x="14" y="46"/>
                    <a:pt x="4" y="116"/>
                    <a:pt x="0" y="172"/>
                  </a:cubicBezTo>
                  <a:cubicBezTo>
                    <a:pt x="4" y="116"/>
                    <a:pt x="14" y="49"/>
                    <a:pt x="1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6393;p59">
              <a:extLst>
                <a:ext uri="{FF2B5EF4-FFF2-40B4-BE49-F238E27FC236}">
                  <a16:creationId xmlns:a16="http://schemas.microsoft.com/office/drawing/2014/main" id="{99E1F0EF-AF30-E240-1B90-6A1A3861E185}"/>
                </a:ext>
              </a:extLst>
            </p:cNvPr>
            <p:cNvSpPr/>
            <p:nvPr/>
          </p:nvSpPr>
          <p:spPr>
            <a:xfrm>
              <a:off x="2378073" y="1752138"/>
              <a:ext cx="14" cy="109"/>
            </a:xfrm>
            <a:custGeom>
              <a:avLst/>
              <a:gdLst/>
              <a:ahLst/>
              <a:cxnLst/>
              <a:rect l="l" t="t" r="r" b="b"/>
              <a:pathLst>
                <a:path w="1" h="8" extrusionOk="0">
                  <a:moveTo>
                    <a:pt x="1" y="1"/>
                  </a:moveTo>
                  <a:cubicBezTo>
                    <a:pt x="1" y="1"/>
                    <a:pt x="1" y="4"/>
                    <a:pt x="1" y="8"/>
                  </a:cubicBezTo>
                  <a:cubicBezTo>
                    <a:pt x="1" y="4"/>
                    <a:pt x="1"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6394;p59">
              <a:extLst>
                <a:ext uri="{FF2B5EF4-FFF2-40B4-BE49-F238E27FC236}">
                  <a16:creationId xmlns:a16="http://schemas.microsoft.com/office/drawing/2014/main" id="{52FED44C-B264-1D3D-4C06-627C16F572AD}"/>
                </a:ext>
              </a:extLst>
            </p:cNvPr>
            <p:cNvSpPr/>
            <p:nvPr/>
          </p:nvSpPr>
          <p:spPr>
            <a:xfrm>
              <a:off x="2374135" y="1744820"/>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6395;p59">
              <a:extLst>
                <a:ext uri="{FF2B5EF4-FFF2-40B4-BE49-F238E27FC236}">
                  <a16:creationId xmlns:a16="http://schemas.microsoft.com/office/drawing/2014/main" id="{5778F780-4790-B7EF-27BA-AA1CCB3BAF2D}"/>
                </a:ext>
              </a:extLst>
            </p:cNvPr>
            <p:cNvSpPr/>
            <p:nvPr/>
          </p:nvSpPr>
          <p:spPr>
            <a:xfrm>
              <a:off x="2402173" y="1806665"/>
              <a:ext cx="109" cy="190"/>
            </a:xfrm>
            <a:custGeom>
              <a:avLst/>
              <a:gdLst/>
              <a:ahLst/>
              <a:cxnLst/>
              <a:rect l="l" t="t" r="r" b="b"/>
              <a:pathLst>
                <a:path w="8" h="14" extrusionOk="0">
                  <a:moveTo>
                    <a:pt x="1" y="0"/>
                  </a:moveTo>
                  <a:lnTo>
                    <a:pt x="1" y="0"/>
                  </a:lnTo>
                  <a:cubicBezTo>
                    <a:pt x="2" y="2"/>
                    <a:pt x="3" y="4"/>
                    <a:pt x="4" y="5"/>
                  </a:cubicBezTo>
                  <a:lnTo>
                    <a:pt x="4" y="5"/>
                  </a:lnTo>
                  <a:cubicBezTo>
                    <a:pt x="3" y="3"/>
                    <a:pt x="2" y="2"/>
                    <a:pt x="1" y="0"/>
                  </a:cubicBezTo>
                  <a:close/>
                  <a:moveTo>
                    <a:pt x="4" y="5"/>
                  </a:moveTo>
                  <a:cubicBezTo>
                    <a:pt x="5" y="7"/>
                    <a:pt x="6" y="10"/>
                    <a:pt x="8" y="14"/>
                  </a:cubicBezTo>
                  <a:cubicBezTo>
                    <a:pt x="8" y="9"/>
                    <a:pt x="6" y="8"/>
                    <a:pt x="4" y="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6396;p59">
              <a:extLst>
                <a:ext uri="{FF2B5EF4-FFF2-40B4-BE49-F238E27FC236}">
                  <a16:creationId xmlns:a16="http://schemas.microsoft.com/office/drawing/2014/main" id="{B2ABB3F4-1D30-1B14-ED08-1E25DF6F70F3}"/>
                </a:ext>
              </a:extLst>
            </p:cNvPr>
            <p:cNvSpPr/>
            <p:nvPr/>
          </p:nvSpPr>
          <p:spPr>
            <a:xfrm>
              <a:off x="2402458" y="1807181"/>
              <a:ext cx="163" cy="204"/>
            </a:xfrm>
            <a:custGeom>
              <a:avLst/>
              <a:gdLst/>
              <a:ahLst/>
              <a:cxnLst/>
              <a:rect l="l" t="t" r="r" b="b"/>
              <a:pathLst>
                <a:path w="12" h="15" extrusionOk="0">
                  <a:moveTo>
                    <a:pt x="11"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6397;p59">
              <a:extLst>
                <a:ext uri="{FF2B5EF4-FFF2-40B4-BE49-F238E27FC236}">
                  <a16:creationId xmlns:a16="http://schemas.microsoft.com/office/drawing/2014/main" id="{1D4498F2-E532-A88C-7542-B7D383FB9E04}"/>
                </a:ext>
              </a:extLst>
            </p:cNvPr>
            <p:cNvSpPr/>
            <p:nvPr/>
          </p:nvSpPr>
          <p:spPr>
            <a:xfrm>
              <a:off x="2403218" y="1808186"/>
              <a:ext cx="109" cy="149"/>
            </a:xfrm>
            <a:custGeom>
              <a:avLst/>
              <a:gdLst/>
              <a:ahLst/>
              <a:cxnLst/>
              <a:rect l="l" t="t" r="r" b="b"/>
              <a:pathLst>
                <a:path w="8" h="11" extrusionOk="0">
                  <a:moveTo>
                    <a:pt x="8"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6398;p59">
              <a:extLst>
                <a:ext uri="{FF2B5EF4-FFF2-40B4-BE49-F238E27FC236}">
                  <a16:creationId xmlns:a16="http://schemas.microsoft.com/office/drawing/2014/main" id="{3992CF08-80C1-1C8D-72F4-CEFF444C44E8}"/>
                </a:ext>
              </a:extLst>
            </p:cNvPr>
            <p:cNvSpPr/>
            <p:nvPr/>
          </p:nvSpPr>
          <p:spPr>
            <a:xfrm>
              <a:off x="2403504" y="1808566"/>
              <a:ext cx="109" cy="109"/>
            </a:xfrm>
            <a:custGeom>
              <a:avLst/>
              <a:gdLst/>
              <a:ahLst/>
              <a:cxnLst/>
              <a:rect l="l" t="t" r="r" b="b"/>
              <a:pathLst>
                <a:path w="8" h="8" extrusionOk="0">
                  <a:moveTo>
                    <a:pt x="8"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6399;p59">
              <a:extLst>
                <a:ext uri="{FF2B5EF4-FFF2-40B4-BE49-F238E27FC236}">
                  <a16:creationId xmlns:a16="http://schemas.microsoft.com/office/drawing/2014/main" id="{042D9A5D-7F77-F54E-E99D-750B338C5A61}"/>
                </a:ext>
              </a:extLst>
            </p:cNvPr>
            <p:cNvSpPr/>
            <p:nvPr/>
          </p:nvSpPr>
          <p:spPr>
            <a:xfrm>
              <a:off x="2402132" y="1806421"/>
              <a:ext cx="14" cy="149"/>
            </a:xfrm>
            <a:custGeom>
              <a:avLst/>
              <a:gdLst/>
              <a:ahLst/>
              <a:cxnLst/>
              <a:rect l="l" t="t" r="r" b="b"/>
              <a:pathLst>
                <a:path w="1" h="11" extrusionOk="0">
                  <a:moveTo>
                    <a:pt x="0" y="11"/>
                  </a:moveTo>
                  <a:cubicBezTo>
                    <a:pt x="0" y="7"/>
                    <a:pt x="0" y="4"/>
                    <a:pt x="0" y="0"/>
                  </a:cubicBezTo>
                  <a:cubicBezTo>
                    <a:pt x="0" y="4"/>
                    <a:pt x="0" y="7"/>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6400;p59">
              <a:extLst>
                <a:ext uri="{FF2B5EF4-FFF2-40B4-BE49-F238E27FC236}">
                  <a16:creationId xmlns:a16="http://schemas.microsoft.com/office/drawing/2014/main" id="{DC4BECCA-9EC2-F5CD-9A69-DBD73F125FB2}"/>
                </a:ext>
              </a:extLst>
            </p:cNvPr>
            <p:cNvSpPr/>
            <p:nvPr/>
          </p:nvSpPr>
          <p:spPr>
            <a:xfrm>
              <a:off x="2403789" y="1808892"/>
              <a:ext cx="109" cy="109"/>
            </a:xfrm>
            <a:custGeom>
              <a:avLst/>
              <a:gdLst/>
              <a:ahLst/>
              <a:cxnLst/>
              <a:rect l="l" t="t" r="r" b="b"/>
              <a:pathLst>
                <a:path w="8" h="8" extrusionOk="0">
                  <a:moveTo>
                    <a:pt x="8"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6401;p59">
              <a:extLst>
                <a:ext uri="{FF2B5EF4-FFF2-40B4-BE49-F238E27FC236}">
                  <a16:creationId xmlns:a16="http://schemas.microsoft.com/office/drawing/2014/main" id="{54867655-8B22-203F-37E6-1F0114AE7C83}"/>
                </a:ext>
              </a:extLst>
            </p:cNvPr>
            <p:cNvSpPr/>
            <p:nvPr/>
          </p:nvSpPr>
          <p:spPr>
            <a:xfrm>
              <a:off x="2402078" y="1806136"/>
              <a:ext cx="14" cy="204"/>
            </a:xfrm>
            <a:custGeom>
              <a:avLst/>
              <a:gdLst/>
              <a:ahLst/>
              <a:cxnLst/>
              <a:rect l="l" t="t" r="r" b="b"/>
              <a:pathLst>
                <a:path w="1" h="15" extrusionOk="0">
                  <a:moveTo>
                    <a:pt x="1" y="14"/>
                  </a:moveTo>
                  <a:cubicBezTo>
                    <a:pt x="1" y="11"/>
                    <a:pt x="1" y="4"/>
                    <a:pt x="1" y="0"/>
                  </a:cubicBezTo>
                  <a:cubicBezTo>
                    <a:pt x="1" y="4"/>
                    <a:pt x="1" y="11"/>
                    <a:pt x="1"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6402;p59">
              <a:extLst>
                <a:ext uri="{FF2B5EF4-FFF2-40B4-BE49-F238E27FC236}">
                  <a16:creationId xmlns:a16="http://schemas.microsoft.com/office/drawing/2014/main" id="{B39CA032-8921-AC33-3A37-AA56A403DAE7}"/>
                </a:ext>
              </a:extLst>
            </p:cNvPr>
            <p:cNvSpPr/>
            <p:nvPr/>
          </p:nvSpPr>
          <p:spPr>
            <a:xfrm>
              <a:off x="2404508" y="180965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6403;p59">
              <a:extLst>
                <a:ext uri="{FF2B5EF4-FFF2-40B4-BE49-F238E27FC236}">
                  <a16:creationId xmlns:a16="http://schemas.microsoft.com/office/drawing/2014/main" id="{439E4DBD-1BC2-D524-F7F0-FA06EF7B5EBA}"/>
                </a:ext>
              </a:extLst>
            </p:cNvPr>
            <p:cNvSpPr/>
            <p:nvPr/>
          </p:nvSpPr>
          <p:spPr>
            <a:xfrm>
              <a:off x="2402703" y="1807520"/>
              <a:ext cx="109" cy="149"/>
            </a:xfrm>
            <a:custGeom>
              <a:avLst/>
              <a:gdLst/>
              <a:ahLst/>
              <a:cxnLst/>
              <a:rect l="l" t="t" r="r" b="b"/>
              <a:pathLst>
                <a:path w="8" h="11" extrusionOk="0">
                  <a:moveTo>
                    <a:pt x="7"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6404;p59">
              <a:extLst>
                <a:ext uri="{FF2B5EF4-FFF2-40B4-BE49-F238E27FC236}">
                  <a16:creationId xmlns:a16="http://schemas.microsoft.com/office/drawing/2014/main" id="{CDC911F7-7F77-9DBE-7242-CFEAD803CB96}"/>
                </a:ext>
              </a:extLst>
            </p:cNvPr>
            <p:cNvSpPr/>
            <p:nvPr/>
          </p:nvSpPr>
          <p:spPr>
            <a:xfrm>
              <a:off x="2402933" y="1807901"/>
              <a:ext cx="109" cy="149"/>
            </a:xfrm>
            <a:custGeom>
              <a:avLst/>
              <a:gdLst/>
              <a:ahLst/>
              <a:cxnLst/>
              <a:rect l="l" t="t" r="r" b="b"/>
              <a:pathLst>
                <a:path w="8" h="11" extrusionOk="0">
                  <a:moveTo>
                    <a:pt x="8"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6405;p59">
              <a:extLst>
                <a:ext uri="{FF2B5EF4-FFF2-40B4-BE49-F238E27FC236}">
                  <a16:creationId xmlns:a16="http://schemas.microsoft.com/office/drawing/2014/main" id="{247FA6FD-CD60-E569-317C-CAB97961B825}"/>
                </a:ext>
              </a:extLst>
            </p:cNvPr>
            <p:cNvSpPr/>
            <p:nvPr/>
          </p:nvSpPr>
          <p:spPr>
            <a:xfrm>
              <a:off x="2404128" y="1809272"/>
              <a:ext cx="54" cy="68"/>
            </a:xfrm>
            <a:custGeom>
              <a:avLst/>
              <a:gdLst/>
              <a:ahLst/>
              <a:cxnLst/>
              <a:rect l="l" t="t" r="r" b="b"/>
              <a:pathLst>
                <a:path w="4" h="5" extrusionOk="0">
                  <a:moveTo>
                    <a:pt x="4"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6406;p59">
              <a:extLst>
                <a:ext uri="{FF2B5EF4-FFF2-40B4-BE49-F238E27FC236}">
                  <a16:creationId xmlns:a16="http://schemas.microsoft.com/office/drawing/2014/main" id="{5D1DA8C1-0779-CCF1-9B90-D2D492B1C68C}"/>
                </a:ext>
              </a:extLst>
            </p:cNvPr>
            <p:cNvSpPr/>
            <p:nvPr/>
          </p:nvSpPr>
          <p:spPr>
            <a:xfrm>
              <a:off x="2378697" y="1753468"/>
              <a:ext cx="204" cy="299"/>
            </a:xfrm>
            <a:custGeom>
              <a:avLst/>
              <a:gdLst/>
              <a:ahLst/>
              <a:cxnLst/>
              <a:rect l="l" t="t" r="r" b="b"/>
              <a:pathLst>
                <a:path w="15" h="22" extrusionOk="0">
                  <a:moveTo>
                    <a:pt x="14" y="22"/>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6407;p59">
              <a:extLst>
                <a:ext uri="{FF2B5EF4-FFF2-40B4-BE49-F238E27FC236}">
                  <a16:creationId xmlns:a16="http://schemas.microsoft.com/office/drawing/2014/main" id="{E8F71CC5-7426-D78F-4EFB-023400EC9A44}"/>
                </a:ext>
              </a:extLst>
            </p:cNvPr>
            <p:cNvSpPr/>
            <p:nvPr/>
          </p:nvSpPr>
          <p:spPr>
            <a:xfrm>
              <a:off x="2388487" y="1786652"/>
              <a:ext cx="6476" cy="3910"/>
            </a:xfrm>
            <a:custGeom>
              <a:avLst/>
              <a:gdLst/>
              <a:ahLst/>
              <a:cxnLst/>
              <a:rect l="l" t="t" r="r" b="b"/>
              <a:pathLst>
                <a:path w="477" h="288" extrusionOk="0">
                  <a:moveTo>
                    <a:pt x="0" y="0"/>
                  </a:moveTo>
                  <a:cubicBezTo>
                    <a:pt x="53" y="67"/>
                    <a:pt x="119" y="119"/>
                    <a:pt x="193" y="158"/>
                  </a:cubicBezTo>
                  <a:cubicBezTo>
                    <a:pt x="280" y="210"/>
                    <a:pt x="375" y="256"/>
                    <a:pt x="476" y="287"/>
                  </a:cubicBezTo>
                  <a:cubicBezTo>
                    <a:pt x="375" y="256"/>
                    <a:pt x="280" y="210"/>
                    <a:pt x="193" y="158"/>
                  </a:cubicBezTo>
                  <a:cubicBezTo>
                    <a:pt x="119" y="119"/>
                    <a:pt x="53" y="6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6408;p59">
              <a:extLst>
                <a:ext uri="{FF2B5EF4-FFF2-40B4-BE49-F238E27FC236}">
                  <a16:creationId xmlns:a16="http://schemas.microsoft.com/office/drawing/2014/main" id="{FC8D4DC7-E522-A866-4387-E4D795931E92}"/>
                </a:ext>
              </a:extLst>
            </p:cNvPr>
            <p:cNvSpPr/>
            <p:nvPr/>
          </p:nvSpPr>
          <p:spPr>
            <a:xfrm>
              <a:off x="2378032" y="1752233"/>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6409;p59">
              <a:extLst>
                <a:ext uri="{FF2B5EF4-FFF2-40B4-BE49-F238E27FC236}">
                  <a16:creationId xmlns:a16="http://schemas.microsoft.com/office/drawing/2014/main" id="{D0D407E6-63EF-21E5-67E0-ADC4A00A08A2}"/>
                </a:ext>
              </a:extLst>
            </p:cNvPr>
            <p:cNvSpPr/>
            <p:nvPr/>
          </p:nvSpPr>
          <p:spPr>
            <a:xfrm>
              <a:off x="2402268" y="1806896"/>
              <a:ext cx="109" cy="204"/>
            </a:xfrm>
            <a:custGeom>
              <a:avLst/>
              <a:gdLst/>
              <a:ahLst/>
              <a:cxnLst/>
              <a:rect l="l" t="t" r="r" b="b"/>
              <a:pathLst>
                <a:path w="8" h="15" extrusionOk="0">
                  <a:moveTo>
                    <a:pt x="8"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6410;p59">
              <a:extLst>
                <a:ext uri="{FF2B5EF4-FFF2-40B4-BE49-F238E27FC236}">
                  <a16:creationId xmlns:a16="http://schemas.microsoft.com/office/drawing/2014/main" id="{29D8D758-18F3-7959-EE05-2683EFACEB12}"/>
                </a:ext>
              </a:extLst>
            </p:cNvPr>
            <p:cNvSpPr/>
            <p:nvPr/>
          </p:nvSpPr>
          <p:spPr>
            <a:xfrm>
              <a:off x="2449043" y="1751187"/>
              <a:ext cx="299" cy="68"/>
            </a:xfrm>
            <a:custGeom>
              <a:avLst/>
              <a:gdLst/>
              <a:ahLst/>
              <a:cxnLst/>
              <a:rect l="l" t="t" r="r" b="b"/>
              <a:pathLst>
                <a:path w="22" h="5" extrusionOk="0">
                  <a:moveTo>
                    <a:pt x="21"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6411;p59">
              <a:extLst>
                <a:ext uri="{FF2B5EF4-FFF2-40B4-BE49-F238E27FC236}">
                  <a16:creationId xmlns:a16="http://schemas.microsoft.com/office/drawing/2014/main" id="{94BED565-99BE-9EA3-0E90-4F166DF38F6A}"/>
                </a:ext>
              </a:extLst>
            </p:cNvPr>
            <p:cNvSpPr/>
            <p:nvPr/>
          </p:nvSpPr>
          <p:spPr>
            <a:xfrm>
              <a:off x="2452559" y="1750088"/>
              <a:ext cx="54" cy="68"/>
            </a:xfrm>
            <a:custGeom>
              <a:avLst/>
              <a:gdLst/>
              <a:ahLst/>
              <a:cxnLst/>
              <a:rect l="l" t="t" r="r" b="b"/>
              <a:pathLst>
                <a:path w="4" h="5" extrusionOk="0">
                  <a:moveTo>
                    <a:pt x="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6412;p59">
              <a:extLst>
                <a:ext uri="{FF2B5EF4-FFF2-40B4-BE49-F238E27FC236}">
                  <a16:creationId xmlns:a16="http://schemas.microsoft.com/office/drawing/2014/main" id="{A3F2EC77-F8A5-0B3E-C6EC-6C84FF79DD02}"/>
                </a:ext>
              </a:extLst>
            </p:cNvPr>
            <p:cNvSpPr/>
            <p:nvPr/>
          </p:nvSpPr>
          <p:spPr>
            <a:xfrm>
              <a:off x="2448418" y="1751242"/>
              <a:ext cx="299" cy="14"/>
            </a:xfrm>
            <a:custGeom>
              <a:avLst/>
              <a:gdLst/>
              <a:ahLst/>
              <a:cxnLst/>
              <a:rect l="l" t="t" r="r" b="b"/>
              <a:pathLst>
                <a:path w="22" h="1" extrusionOk="0">
                  <a:moveTo>
                    <a:pt x="22"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6413;p59">
              <a:extLst>
                <a:ext uri="{FF2B5EF4-FFF2-40B4-BE49-F238E27FC236}">
                  <a16:creationId xmlns:a16="http://schemas.microsoft.com/office/drawing/2014/main" id="{A76BFC60-761C-66F7-6736-9A95D0AD46A2}"/>
                </a:ext>
              </a:extLst>
            </p:cNvPr>
            <p:cNvSpPr/>
            <p:nvPr/>
          </p:nvSpPr>
          <p:spPr>
            <a:xfrm>
              <a:off x="2451419" y="1750712"/>
              <a:ext cx="149" cy="54"/>
            </a:xfrm>
            <a:custGeom>
              <a:avLst/>
              <a:gdLst/>
              <a:ahLst/>
              <a:cxnLst/>
              <a:rect l="l" t="t" r="r" b="b"/>
              <a:pathLst>
                <a:path w="11" h="4" extrusionOk="0">
                  <a:moveTo>
                    <a:pt x="11"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6414;p59">
              <a:extLst>
                <a:ext uri="{FF2B5EF4-FFF2-40B4-BE49-F238E27FC236}">
                  <a16:creationId xmlns:a16="http://schemas.microsoft.com/office/drawing/2014/main" id="{C983A2BB-F13F-00E2-300C-C930EC602A66}"/>
                </a:ext>
              </a:extLst>
            </p:cNvPr>
            <p:cNvSpPr/>
            <p:nvPr/>
          </p:nvSpPr>
          <p:spPr>
            <a:xfrm>
              <a:off x="2451038" y="1750807"/>
              <a:ext cx="204" cy="54"/>
            </a:xfrm>
            <a:custGeom>
              <a:avLst/>
              <a:gdLst/>
              <a:ahLst/>
              <a:cxnLst/>
              <a:rect l="l" t="t" r="r" b="b"/>
              <a:pathLst>
                <a:path w="15" h="4" extrusionOk="0">
                  <a:moveTo>
                    <a:pt x="1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6415;p59">
              <a:extLst>
                <a:ext uri="{FF2B5EF4-FFF2-40B4-BE49-F238E27FC236}">
                  <a16:creationId xmlns:a16="http://schemas.microsoft.com/office/drawing/2014/main" id="{F158D40D-6C98-8448-DEA4-681AE130CB6F}"/>
                </a:ext>
              </a:extLst>
            </p:cNvPr>
            <p:cNvSpPr/>
            <p:nvPr/>
          </p:nvSpPr>
          <p:spPr>
            <a:xfrm>
              <a:off x="2452179" y="1750332"/>
              <a:ext cx="109" cy="54"/>
            </a:xfrm>
            <a:custGeom>
              <a:avLst/>
              <a:gdLst/>
              <a:ahLst/>
              <a:cxnLst/>
              <a:rect l="l" t="t" r="r" b="b"/>
              <a:pathLst>
                <a:path w="8" h="4" extrusionOk="0">
                  <a:moveTo>
                    <a:pt x="7"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6416;p59">
              <a:extLst>
                <a:ext uri="{FF2B5EF4-FFF2-40B4-BE49-F238E27FC236}">
                  <a16:creationId xmlns:a16="http://schemas.microsoft.com/office/drawing/2014/main" id="{53C1A9A8-D139-05DD-A82C-321282D89A11}"/>
                </a:ext>
              </a:extLst>
            </p:cNvPr>
            <p:cNvSpPr/>
            <p:nvPr/>
          </p:nvSpPr>
          <p:spPr>
            <a:xfrm>
              <a:off x="2447658" y="1751282"/>
              <a:ext cx="299" cy="14"/>
            </a:xfrm>
            <a:custGeom>
              <a:avLst/>
              <a:gdLst/>
              <a:ahLst/>
              <a:cxnLst/>
              <a:rect l="l" t="t" r="r" b="b"/>
              <a:pathLst>
                <a:path w="22" h="1" extrusionOk="0">
                  <a:moveTo>
                    <a:pt x="22"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6417;p59">
              <a:extLst>
                <a:ext uri="{FF2B5EF4-FFF2-40B4-BE49-F238E27FC236}">
                  <a16:creationId xmlns:a16="http://schemas.microsoft.com/office/drawing/2014/main" id="{B07D147E-D8DC-7896-53F4-35D0EF2785EE}"/>
                </a:ext>
              </a:extLst>
            </p:cNvPr>
            <p:cNvSpPr/>
            <p:nvPr/>
          </p:nvSpPr>
          <p:spPr>
            <a:xfrm>
              <a:off x="2446857" y="1751337"/>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6418;p59">
              <a:extLst>
                <a:ext uri="{FF2B5EF4-FFF2-40B4-BE49-F238E27FC236}">
                  <a16:creationId xmlns:a16="http://schemas.microsoft.com/office/drawing/2014/main" id="{F09DF7E5-7F78-CB39-6A7F-1ABE41BA04B9}"/>
                </a:ext>
              </a:extLst>
            </p:cNvPr>
            <p:cNvSpPr/>
            <p:nvPr/>
          </p:nvSpPr>
          <p:spPr>
            <a:xfrm>
              <a:off x="2500610" y="1758560"/>
              <a:ext cx="14" cy="149"/>
            </a:xfrm>
            <a:custGeom>
              <a:avLst/>
              <a:gdLst/>
              <a:ahLst/>
              <a:cxnLst/>
              <a:rect l="l" t="t" r="r" b="b"/>
              <a:pathLst>
                <a:path w="1" h="11" extrusionOk="0">
                  <a:moveTo>
                    <a:pt x="1" y="11"/>
                  </a:moveTo>
                  <a:lnTo>
                    <a:pt x="1" y="0"/>
                  </a:lnTo>
                  <a:cubicBezTo>
                    <a:pt x="1" y="4"/>
                    <a:pt x="1" y="7"/>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6419;p59">
              <a:extLst>
                <a:ext uri="{FF2B5EF4-FFF2-40B4-BE49-F238E27FC236}">
                  <a16:creationId xmlns:a16="http://schemas.microsoft.com/office/drawing/2014/main" id="{CB5F9290-06D7-58F2-2ECC-A14B6D9F3294}"/>
                </a:ext>
              </a:extLst>
            </p:cNvPr>
            <p:cNvSpPr/>
            <p:nvPr/>
          </p:nvSpPr>
          <p:spPr>
            <a:xfrm>
              <a:off x="2500610" y="1758886"/>
              <a:ext cx="14" cy="204"/>
            </a:xfrm>
            <a:custGeom>
              <a:avLst/>
              <a:gdLst/>
              <a:ahLst/>
              <a:cxnLst/>
              <a:rect l="l" t="t" r="r" b="b"/>
              <a:pathLst>
                <a:path w="1" h="15" extrusionOk="0">
                  <a:moveTo>
                    <a:pt x="1"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6420;p59">
              <a:extLst>
                <a:ext uri="{FF2B5EF4-FFF2-40B4-BE49-F238E27FC236}">
                  <a16:creationId xmlns:a16="http://schemas.microsoft.com/office/drawing/2014/main" id="{4C8FEF8D-13F6-1D5B-E727-3CD7A346A109}"/>
                </a:ext>
              </a:extLst>
            </p:cNvPr>
            <p:cNvSpPr/>
            <p:nvPr/>
          </p:nvSpPr>
          <p:spPr>
            <a:xfrm>
              <a:off x="2450658" y="1750902"/>
              <a:ext cx="204" cy="54"/>
            </a:xfrm>
            <a:custGeom>
              <a:avLst/>
              <a:gdLst/>
              <a:ahLst/>
              <a:cxnLst/>
              <a:rect l="l" t="t" r="r" b="b"/>
              <a:pathLst>
                <a:path w="15" h="4" extrusionOk="0">
                  <a:moveTo>
                    <a:pt x="1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6421;p59">
              <a:extLst>
                <a:ext uri="{FF2B5EF4-FFF2-40B4-BE49-F238E27FC236}">
                  <a16:creationId xmlns:a16="http://schemas.microsoft.com/office/drawing/2014/main" id="{835D3B12-9F53-532A-50FF-AEB2C36F5293}"/>
                </a:ext>
              </a:extLst>
            </p:cNvPr>
            <p:cNvSpPr/>
            <p:nvPr/>
          </p:nvSpPr>
          <p:spPr>
            <a:xfrm>
              <a:off x="2451989" y="1750481"/>
              <a:ext cx="109" cy="54"/>
            </a:xfrm>
            <a:custGeom>
              <a:avLst/>
              <a:gdLst/>
              <a:ahLst/>
              <a:cxnLst/>
              <a:rect l="l" t="t" r="r" b="b"/>
              <a:pathLst>
                <a:path w="8" h="4" extrusionOk="0">
                  <a:moveTo>
                    <a:pt x="7"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6422;p59">
              <a:extLst>
                <a:ext uri="{FF2B5EF4-FFF2-40B4-BE49-F238E27FC236}">
                  <a16:creationId xmlns:a16="http://schemas.microsoft.com/office/drawing/2014/main" id="{69ABF916-10C1-B472-7C2E-5C9E09425C02}"/>
                </a:ext>
              </a:extLst>
            </p:cNvPr>
            <p:cNvSpPr/>
            <p:nvPr/>
          </p:nvSpPr>
          <p:spPr>
            <a:xfrm>
              <a:off x="2449654" y="1751092"/>
              <a:ext cx="258" cy="68"/>
            </a:xfrm>
            <a:custGeom>
              <a:avLst/>
              <a:gdLst/>
              <a:ahLst/>
              <a:cxnLst/>
              <a:rect l="l" t="t" r="r" b="b"/>
              <a:pathLst>
                <a:path w="19" h="5" extrusionOk="0">
                  <a:moveTo>
                    <a:pt x="18"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6423;p59">
              <a:extLst>
                <a:ext uri="{FF2B5EF4-FFF2-40B4-BE49-F238E27FC236}">
                  <a16:creationId xmlns:a16="http://schemas.microsoft.com/office/drawing/2014/main" id="{152208D9-B926-518E-7E51-B59D735AF9F2}"/>
                </a:ext>
              </a:extLst>
            </p:cNvPr>
            <p:cNvSpPr/>
            <p:nvPr/>
          </p:nvSpPr>
          <p:spPr>
            <a:xfrm>
              <a:off x="2500664" y="1759266"/>
              <a:ext cx="14" cy="258"/>
            </a:xfrm>
            <a:custGeom>
              <a:avLst/>
              <a:gdLst/>
              <a:ahLst/>
              <a:cxnLst/>
              <a:rect l="l" t="t" r="r" b="b"/>
              <a:pathLst>
                <a:path w="1" h="19" extrusionOk="0">
                  <a:moveTo>
                    <a:pt x="0"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6424;p59">
              <a:extLst>
                <a:ext uri="{FF2B5EF4-FFF2-40B4-BE49-F238E27FC236}">
                  <a16:creationId xmlns:a16="http://schemas.microsoft.com/office/drawing/2014/main" id="{2554CFA6-2D4C-5D63-8692-0EA6FD17825B}"/>
                </a:ext>
              </a:extLst>
            </p:cNvPr>
            <p:cNvSpPr/>
            <p:nvPr/>
          </p:nvSpPr>
          <p:spPr>
            <a:xfrm>
              <a:off x="2500800" y="1760787"/>
              <a:ext cx="14" cy="299"/>
            </a:xfrm>
            <a:custGeom>
              <a:avLst/>
              <a:gdLst/>
              <a:ahLst/>
              <a:cxnLst/>
              <a:rect l="l" t="t" r="r" b="b"/>
              <a:pathLst>
                <a:path w="1" h="22" extrusionOk="0">
                  <a:moveTo>
                    <a:pt x="1"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6425;p59">
              <a:extLst>
                <a:ext uri="{FF2B5EF4-FFF2-40B4-BE49-F238E27FC236}">
                  <a16:creationId xmlns:a16="http://schemas.microsoft.com/office/drawing/2014/main" id="{A80356EE-5651-A220-2E83-5C0E7C9F964A}"/>
                </a:ext>
              </a:extLst>
            </p:cNvPr>
            <p:cNvSpPr/>
            <p:nvPr/>
          </p:nvSpPr>
          <p:spPr>
            <a:xfrm>
              <a:off x="2500664" y="1759741"/>
              <a:ext cx="54" cy="258"/>
            </a:xfrm>
            <a:custGeom>
              <a:avLst/>
              <a:gdLst/>
              <a:ahLst/>
              <a:cxnLst/>
              <a:rect l="l" t="t" r="r" b="b"/>
              <a:pathLst>
                <a:path w="4" h="19" extrusionOk="0">
                  <a:moveTo>
                    <a:pt x="4" y="1"/>
                  </a:moveTo>
                  <a:cubicBezTo>
                    <a:pt x="0" y="4"/>
                    <a:pt x="4" y="11"/>
                    <a:pt x="4" y="18"/>
                  </a:cubicBez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6426;p59">
              <a:extLst>
                <a:ext uri="{FF2B5EF4-FFF2-40B4-BE49-F238E27FC236}">
                  <a16:creationId xmlns:a16="http://schemas.microsoft.com/office/drawing/2014/main" id="{17248E40-A1F3-BFAB-9952-8021C68D7266}"/>
                </a:ext>
              </a:extLst>
            </p:cNvPr>
            <p:cNvSpPr/>
            <p:nvPr/>
          </p:nvSpPr>
          <p:spPr>
            <a:xfrm>
              <a:off x="2500759" y="1760216"/>
              <a:ext cx="14" cy="353"/>
            </a:xfrm>
            <a:custGeom>
              <a:avLst/>
              <a:gdLst/>
              <a:ahLst/>
              <a:cxnLst/>
              <a:rect l="l" t="t" r="r" b="b"/>
              <a:pathLst>
                <a:path w="1" h="26" extrusionOk="0">
                  <a:moveTo>
                    <a:pt x="0"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6427;p59">
              <a:extLst>
                <a:ext uri="{FF2B5EF4-FFF2-40B4-BE49-F238E27FC236}">
                  <a16:creationId xmlns:a16="http://schemas.microsoft.com/office/drawing/2014/main" id="{E9BFB288-B0A2-CDE3-8DF7-78921B61E4C7}"/>
                </a:ext>
              </a:extLst>
            </p:cNvPr>
            <p:cNvSpPr/>
            <p:nvPr/>
          </p:nvSpPr>
          <p:spPr>
            <a:xfrm>
              <a:off x="2451704" y="1750576"/>
              <a:ext cx="149" cy="95"/>
            </a:xfrm>
            <a:custGeom>
              <a:avLst/>
              <a:gdLst/>
              <a:ahLst/>
              <a:cxnLst/>
              <a:rect l="l" t="t" r="r" b="b"/>
              <a:pathLst>
                <a:path w="11" h="7" extrusionOk="0">
                  <a:moveTo>
                    <a:pt x="11"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6428;p59">
              <a:extLst>
                <a:ext uri="{FF2B5EF4-FFF2-40B4-BE49-F238E27FC236}">
                  <a16:creationId xmlns:a16="http://schemas.microsoft.com/office/drawing/2014/main" id="{A88220FC-9CEF-FF9B-E773-643023251164}"/>
                </a:ext>
              </a:extLst>
            </p:cNvPr>
            <p:cNvSpPr/>
            <p:nvPr/>
          </p:nvSpPr>
          <p:spPr>
            <a:xfrm>
              <a:off x="2450183" y="1750997"/>
              <a:ext cx="204" cy="54"/>
            </a:xfrm>
            <a:custGeom>
              <a:avLst/>
              <a:gdLst/>
              <a:ahLst/>
              <a:cxnLst/>
              <a:rect l="l" t="t" r="r" b="b"/>
              <a:pathLst>
                <a:path w="15" h="4" extrusionOk="0">
                  <a:moveTo>
                    <a:pt x="1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6429;p59">
              <a:extLst>
                <a:ext uri="{FF2B5EF4-FFF2-40B4-BE49-F238E27FC236}">
                  <a16:creationId xmlns:a16="http://schemas.microsoft.com/office/drawing/2014/main" id="{86C46C0E-75C0-707F-76B3-D55B6680ED99}"/>
                </a:ext>
              </a:extLst>
            </p:cNvPr>
            <p:cNvSpPr/>
            <p:nvPr/>
          </p:nvSpPr>
          <p:spPr>
            <a:xfrm>
              <a:off x="2452695" y="1749952"/>
              <a:ext cx="14" cy="54"/>
            </a:xfrm>
            <a:custGeom>
              <a:avLst/>
              <a:gdLst/>
              <a:ahLst/>
              <a:cxnLst/>
              <a:rect l="l" t="t" r="r" b="b"/>
              <a:pathLst>
                <a:path w="1" h="4" extrusionOk="0">
                  <a:moveTo>
                    <a:pt x="1"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6430;p59">
              <a:extLst>
                <a:ext uri="{FF2B5EF4-FFF2-40B4-BE49-F238E27FC236}">
                  <a16:creationId xmlns:a16="http://schemas.microsoft.com/office/drawing/2014/main" id="{338E0EBF-13BC-7B6D-EE8F-D3EEAFCD0AE8}"/>
                </a:ext>
              </a:extLst>
            </p:cNvPr>
            <p:cNvSpPr/>
            <p:nvPr/>
          </p:nvSpPr>
          <p:spPr>
            <a:xfrm>
              <a:off x="2501044" y="1763312"/>
              <a:ext cx="54" cy="339"/>
            </a:xfrm>
            <a:custGeom>
              <a:avLst/>
              <a:gdLst/>
              <a:ahLst/>
              <a:cxnLst/>
              <a:rect l="l" t="t" r="r" b="b"/>
              <a:pathLst>
                <a:path w="4" h="25" extrusionOk="0">
                  <a:moveTo>
                    <a:pt x="4" y="25"/>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6431;p59">
              <a:extLst>
                <a:ext uri="{FF2B5EF4-FFF2-40B4-BE49-F238E27FC236}">
                  <a16:creationId xmlns:a16="http://schemas.microsoft.com/office/drawing/2014/main" id="{7C61F303-2B71-2D29-DFA5-E01D5761362B}"/>
                </a:ext>
              </a:extLst>
            </p:cNvPr>
            <p:cNvSpPr/>
            <p:nvPr/>
          </p:nvSpPr>
          <p:spPr>
            <a:xfrm>
              <a:off x="2501275" y="1764683"/>
              <a:ext cx="68" cy="299"/>
            </a:xfrm>
            <a:custGeom>
              <a:avLst/>
              <a:gdLst/>
              <a:ahLst/>
              <a:cxnLst/>
              <a:rect l="l" t="t" r="r" b="b"/>
              <a:pathLst>
                <a:path w="5" h="22" extrusionOk="0">
                  <a:moveTo>
                    <a:pt x="4"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6432;p59">
              <a:extLst>
                <a:ext uri="{FF2B5EF4-FFF2-40B4-BE49-F238E27FC236}">
                  <a16:creationId xmlns:a16="http://schemas.microsoft.com/office/drawing/2014/main" id="{BA4C14E8-6F2D-3C79-AE44-C6D9D95AC19B}"/>
                </a:ext>
              </a:extLst>
            </p:cNvPr>
            <p:cNvSpPr/>
            <p:nvPr/>
          </p:nvSpPr>
          <p:spPr>
            <a:xfrm>
              <a:off x="2501180" y="1763977"/>
              <a:ext cx="68" cy="339"/>
            </a:xfrm>
            <a:custGeom>
              <a:avLst/>
              <a:gdLst/>
              <a:ahLst/>
              <a:cxnLst/>
              <a:rect l="l" t="t" r="r" b="b"/>
              <a:pathLst>
                <a:path w="5" h="25" extrusionOk="0">
                  <a:moveTo>
                    <a:pt x="4"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6433;p59">
              <a:extLst>
                <a:ext uri="{FF2B5EF4-FFF2-40B4-BE49-F238E27FC236}">
                  <a16:creationId xmlns:a16="http://schemas.microsoft.com/office/drawing/2014/main" id="{D7E476E6-97A5-EEDB-E5A1-B5CF4484CD8C}"/>
                </a:ext>
              </a:extLst>
            </p:cNvPr>
            <p:cNvSpPr/>
            <p:nvPr/>
          </p:nvSpPr>
          <p:spPr>
            <a:xfrm>
              <a:off x="2452369" y="1750237"/>
              <a:ext cx="109" cy="54"/>
            </a:xfrm>
            <a:custGeom>
              <a:avLst/>
              <a:gdLst/>
              <a:ahLst/>
              <a:cxnLst/>
              <a:rect l="l" t="t" r="r" b="b"/>
              <a:pathLst>
                <a:path w="8" h="4" extrusionOk="0">
                  <a:moveTo>
                    <a:pt x="7"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6434;p59">
              <a:extLst>
                <a:ext uri="{FF2B5EF4-FFF2-40B4-BE49-F238E27FC236}">
                  <a16:creationId xmlns:a16="http://schemas.microsoft.com/office/drawing/2014/main" id="{27A1CEA5-A3D4-6CE7-2BDB-A89363204183}"/>
                </a:ext>
              </a:extLst>
            </p:cNvPr>
            <p:cNvSpPr/>
            <p:nvPr/>
          </p:nvSpPr>
          <p:spPr>
            <a:xfrm>
              <a:off x="2501425" y="1765403"/>
              <a:ext cx="54" cy="244"/>
            </a:xfrm>
            <a:custGeom>
              <a:avLst/>
              <a:gdLst/>
              <a:ahLst/>
              <a:cxnLst/>
              <a:rect l="l" t="t" r="r" b="b"/>
              <a:pathLst>
                <a:path w="4" h="18" extrusionOk="0">
                  <a:moveTo>
                    <a:pt x="4" y="1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6435;p59">
              <a:extLst>
                <a:ext uri="{FF2B5EF4-FFF2-40B4-BE49-F238E27FC236}">
                  <a16:creationId xmlns:a16="http://schemas.microsoft.com/office/drawing/2014/main" id="{007FC8E2-1C3C-F27D-2D8B-99DF89C7295F}"/>
                </a:ext>
              </a:extLst>
            </p:cNvPr>
            <p:cNvSpPr/>
            <p:nvPr/>
          </p:nvSpPr>
          <p:spPr>
            <a:xfrm>
              <a:off x="2500800" y="1761357"/>
              <a:ext cx="68" cy="353"/>
            </a:xfrm>
            <a:custGeom>
              <a:avLst/>
              <a:gdLst/>
              <a:ahLst/>
              <a:cxnLst/>
              <a:rect l="l" t="t" r="r" b="b"/>
              <a:pathLst>
                <a:path w="5" h="26" extrusionOk="0">
                  <a:moveTo>
                    <a:pt x="4" y="2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6436;p59">
              <a:extLst>
                <a:ext uri="{FF2B5EF4-FFF2-40B4-BE49-F238E27FC236}">
                  <a16:creationId xmlns:a16="http://schemas.microsoft.com/office/drawing/2014/main" id="{A650214A-F3AE-58BA-9124-0CE709CE546E}"/>
                </a:ext>
              </a:extLst>
            </p:cNvPr>
            <p:cNvSpPr/>
            <p:nvPr/>
          </p:nvSpPr>
          <p:spPr>
            <a:xfrm>
              <a:off x="2500895" y="1761982"/>
              <a:ext cx="68" cy="339"/>
            </a:xfrm>
            <a:custGeom>
              <a:avLst/>
              <a:gdLst/>
              <a:ahLst/>
              <a:cxnLst/>
              <a:rect l="l" t="t" r="r" b="b"/>
              <a:pathLst>
                <a:path w="5" h="25" extrusionOk="0">
                  <a:moveTo>
                    <a:pt x="4"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6437;p59">
              <a:extLst>
                <a:ext uri="{FF2B5EF4-FFF2-40B4-BE49-F238E27FC236}">
                  <a16:creationId xmlns:a16="http://schemas.microsoft.com/office/drawing/2014/main" id="{B4D8F8B8-0135-4524-46DE-34A8DD510247}"/>
                </a:ext>
              </a:extLst>
            </p:cNvPr>
            <p:cNvSpPr/>
            <p:nvPr/>
          </p:nvSpPr>
          <p:spPr>
            <a:xfrm>
              <a:off x="2500949" y="1762647"/>
              <a:ext cx="54" cy="339"/>
            </a:xfrm>
            <a:custGeom>
              <a:avLst/>
              <a:gdLst/>
              <a:ahLst/>
              <a:cxnLst/>
              <a:rect l="l" t="t" r="r" b="b"/>
              <a:pathLst>
                <a:path w="4" h="25" extrusionOk="0">
                  <a:moveTo>
                    <a:pt x="4" y="25"/>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6438;p59">
              <a:extLst>
                <a:ext uri="{FF2B5EF4-FFF2-40B4-BE49-F238E27FC236}">
                  <a16:creationId xmlns:a16="http://schemas.microsoft.com/office/drawing/2014/main" id="{9A3AC204-7D8F-CBA1-4C0A-749B5972FAD1}"/>
                </a:ext>
              </a:extLst>
            </p:cNvPr>
            <p:cNvSpPr/>
            <p:nvPr/>
          </p:nvSpPr>
          <p:spPr>
            <a:xfrm>
              <a:off x="2501615" y="1766258"/>
              <a:ext cx="54" cy="204"/>
            </a:xfrm>
            <a:custGeom>
              <a:avLst/>
              <a:gdLst/>
              <a:ahLst/>
              <a:cxnLst/>
              <a:rect l="l" t="t" r="r" b="b"/>
              <a:pathLst>
                <a:path w="4" h="15" extrusionOk="0">
                  <a:moveTo>
                    <a:pt x="4"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6439;p59">
              <a:extLst>
                <a:ext uri="{FF2B5EF4-FFF2-40B4-BE49-F238E27FC236}">
                  <a16:creationId xmlns:a16="http://schemas.microsoft.com/office/drawing/2014/main" id="{452B41DC-DDB9-FBC8-5F18-D27F49E6B491}"/>
                </a:ext>
              </a:extLst>
            </p:cNvPr>
            <p:cNvSpPr/>
            <p:nvPr/>
          </p:nvSpPr>
          <p:spPr>
            <a:xfrm>
              <a:off x="2391759" y="1582202"/>
              <a:ext cx="300144" cy="138721"/>
            </a:xfrm>
            <a:custGeom>
              <a:avLst/>
              <a:gdLst/>
              <a:ahLst/>
              <a:cxnLst/>
              <a:rect l="l" t="t" r="r" b="b"/>
              <a:pathLst>
                <a:path w="22106" h="10217" extrusionOk="0">
                  <a:moveTo>
                    <a:pt x="7610" y="6221"/>
                  </a:moveTo>
                  <a:cubicBezTo>
                    <a:pt x="7825" y="6221"/>
                    <a:pt x="8164" y="6301"/>
                    <a:pt x="8266" y="6411"/>
                  </a:cubicBezTo>
                  <a:cubicBezTo>
                    <a:pt x="8319" y="6457"/>
                    <a:pt x="8326" y="6534"/>
                    <a:pt x="8284" y="6586"/>
                  </a:cubicBezTo>
                  <a:cubicBezTo>
                    <a:pt x="8256" y="6621"/>
                    <a:pt x="8210" y="6639"/>
                    <a:pt x="8133" y="6639"/>
                  </a:cubicBezTo>
                  <a:cubicBezTo>
                    <a:pt x="8105" y="6639"/>
                    <a:pt x="8074" y="6635"/>
                    <a:pt x="8042" y="6632"/>
                  </a:cubicBezTo>
                  <a:cubicBezTo>
                    <a:pt x="7857" y="6607"/>
                    <a:pt x="7468" y="6506"/>
                    <a:pt x="7412" y="6366"/>
                  </a:cubicBezTo>
                  <a:cubicBezTo>
                    <a:pt x="7391" y="6324"/>
                    <a:pt x="7409" y="6271"/>
                    <a:pt x="7451" y="6250"/>
                  </a:cubicBezTo>
                  <a:lnTo>
                    <a:pt x="7447" y="6250"/>
                  </a:lnTo>
                  <a:cubicBezTo>
                    <a:pt x="7478" y="6230"/>
                    <a:pt x="7537" y="6221"/>
                    <a:pt x="7610" y="6221"/>
                  </a:cubicBezTo>
                  <a:close/>
                  <a:moveTo>
                    <a:pt x="17938" y="6158"/>
                  </a:moveTo>
                  <a:cubicBezTo>
                    <a:pt x="17962" y="6158"/>
                    <a:pt x="17981" y="6161"/>
                    <a:pt x="17995" y="6166"/>
                  </a:cubicBezTo>
                  <a:cubicBezTo>
                    <a:pt x="18048" y="6177"/>
                    <a:pt x="18079" y="6222"/>
                    <a:pt x="18072" y="6275"/>
                  </a:cubicBezTo>
                  <a:cubicBezTo>
                    <a:pt x="18055" y="6404"/>
                    <a:pt x="17778" y="6551"/>
                    <a:pt x="17411" y="6551"/>
                  </a:cubicBezTo>
                  <a:cubicBezTo>
                    <a:pt x="17306" y="6551"/>
                    <a:pt x="17180" y="6541"/>
                    <a:pt x="17029" y="6527"/>
                  </a:cubicBezTo>
                  <a:cubicBezTo>
                    <a:pt x="16851" y="6511"/>
                    <a:pt x="16649" y="6494"/>
                    <a:pt x="16450" y="6494"/>
                  </a:cubicBezTo>
                  <a:cubicBezTo>
                    <a:pt x="16112" y="6494"/>
                    <a:pt x="15784" y="6544"/>
                    <a:pt x="15601" y="6740"/>
                  </a:cubicBezTo>
                  <a:cubicBezTo>
                    <a:pt x="15373" y="6985"/>
                    <a:pt x="15380" y="7150"/>
                    <a:pt x="15391" y="7258"/>
                  </a:cubicBezTo>
                  <a:cubicBezTo>
                    <a:pt x="15394" y="7328"/>
                    <a:pt x="15401" y="7433"/>
                    <a:pt x="15272" y="7458"/>
                  </a:cubicBezTo>
                  <a:lnTo>
                    <a:pt x="15247" y="7458"/>
                  </a:lnTo>
                  <a:cubicBezTo>
                    <a:pt x="15205" y="7458"/>
                    <a:pt x="15139" y="7437"/>
                    <a:pt x="15083" y="7335"/>
                  </a:cubicBezTo>
                  <a:cubicBezTo>
                    <a:pt x="14974" y="7125"/>
                    <a:pt x="14953" y="6656"/>
                    <a:pt x="15149" y="6457"/>
                  </a:cubicBezTo>
                  <a:cubicBezTo>
                    <a:pt x="15333" y="6275"/>
                    <a:pt x="15770" y="6180"/>
                    <a:pt x="16168" y="6180"/>
                  </a:cubicBezTo>
                  <a:cubicBezTo>
                    <a:pt x="16332" y="6180"/>
                    <a:pt x="16489" y="6196"/>
                    <a:pt x="16619" y="6229"/>
                  </a:cubicBezTo>
                  <a:cubicBezTo>
                    <a:pt x="16712" y="6252"/>
                    <a:pt x="16822" y="6260"/>
                    <a:pt x="16938" y="6260"/>
                  </a:cubicBezTo>
                  <a:cubicBezTo>
                    <a:pt x="17181" y="6260"/>
                    <a:pt x="17450" y="6222"/>
                    <a:pt x="17649" y="6194"/>
                  </a:cubicBezTo>
                  <a:cubicBezTo>
                    <a:pt x="17794" y="6172"/>
                    <a:pt x="17882" y="6158"/>
                    <a:pt x="17938" y="6158"/>
                  </a:cubicBezTo>
                  <a:close/>
                  <a:moveTo>
                    <a:pt x="12780" y="0"/>
                  </a:moveTo>
                  <a:cubicBezTo>
                    <a:pt x="12609" y="0"/>
                    <a:pt x="12323" y="74"/>
                    <a:pt x="12292" y="131"/>
                  </a:cubicBezTo>
                  <a:cubicBezTo>
                    <a:pt x="12271" y="236"/>
                    <a:pt x="12089" y="292"/>
                    <a:pt x="11666" y="390"/>
                  </a:cubicBezTo>
                  <a:cubicBezTo>
                    <a:pt x="11571" y="407"/>
                    <a:pt x="11484" y="428"/>
                    <a:pt x="11452" y="442"/>
                  </a:cubicBezTo>
                  <a:cubicBezTo>
                    <a:pt x="11323" y="495"/>
                    <a:pt x="10815" y="568"/>
                    <a:pt x="10661" y="589"/>
                  </a:cubicBezTo>
                  <a:cubicBezTo>
                    <a:pt x="10647" y="593"/>
                    <a:pt x="10629" y="596"/>
                    <a:pt x="10615" y="600"/>
                  </a:cubicBezTo>
                  <a:cubicBezTo>
                    <a:pt x="10563" y="617"/>
                    <a:pt x="10510" y="638"/>
                    <a:pt x="10461" y="659"/>
                  </a:cubicBezTo>
                  <a:cubicBezTo>
                    <a:pt x="10377" y="701"/>
                    <a:pt x="10286" y="733"/>
                    <a:pt x="10195" y="750"/>
                  </a:cubicBezTo>
                  <a:cubicBezTo>
                    <a:pt x="10164" y="757"/>
                    <a:pt x="10129" y="761"/>
                    <a:pt x="10094" y="761"/>
                  </a:cubicBezTo>
                  <a:cubicBezTo>
                    <a:pt x="9961" y="761"/>
                    <a:pt x="9502" y="771"/>
                    <a:pt x="9310" y="918"/>
                  </a:cubicBezTo>
                  <a:cubicBezTo>
                    <a:pt x="9215" y="989"/>
                    <a:pt x="9097" y="1006"/>
                    <a:pt x="8986" y="1006"/>
                  </a:cubicBezTo>
                  <a:cubicBezTo>
                    <a:pt x="8933" y="1006"/>
                    <a:pt x="8881" y="1002"/>
                    <a:pt x="8834" y="999"/>
                  </a:cubicBezTo>
                  <a:cubicBezTo>
                    <a:pt x="8800" y="994"/>
                    <a:pt x="8767" y="991"/>
                    <a:pt x="8734" y="991"/>
                  </a:cubicBezTo>
                  <a:cubicBezTo>
                    <a:pt x="8701" y="991"/>
                    <a:pt x="8669" y="994"/>
                    <a:pt x="8637" y="999"/>
                  </a:cubicBezTo>
                  <a:cubicBezTo>
                    <a:pt x="8588" y="1013"/>
                    <a:pt x="8543" y="1020"/>
                    <a:pt x="8494" y="1020"/>
                  </a:cubicBezTo>
                  <a:lnTo>
                    <a:pt x="8420" y="1020"/>
                  </a:lnTo>
                  <a:lnTo>
                    <a:pt x="8347" y="1016"/>
                  </a:lnTo>
                  <a:cubicBezTo>
                    <a:pt x="8321" y="1013"/>
                    <a:pt x="8294" y="1011"/>
                    <a:pt x="8268" y="1011"/>
                  </a:cubicBezTo>
                  <a:cubicBezTo>
                    <a:pt x="8242" y="1011"/>
                    <a:pt x="8216" y="1013"/>
                    <a:pt x="8189" y="1016"/>
                  </a:cubicBezTo>
                  <a:cubicBezTo>
                    <a:pt x="8161" y="1051"/>
                    <a:pt x="8172" y="1286"/>
                    <a:pt x="8235" y="1387"/>
                  </a:cubicBezTo>
                  <a:cubicBezTo>
                    <a:pt x="8263" y="1433"/>
                    <a:pt x="8399" y="1482"/>
                    <a:pt x="8490" y="1510"/>
                  </a:cubicBezTo>
                  <a:cubicBezTo>
                    <a:pt x="8525" y="1520"/>
                    <a:pt x="8553" y="1531"/>
                    <a:pt x="8578" y="1541"/>
                  </a:cubicBezTo>
                  <a:cubicBezTo>
                    <a:pt x="8658" y="1569"/>
                    <a:pt x="8711" y="1597"/>
                    <a:pt x="8725" y="1643"/>
                  </a:cubicBezTo>
                  <a:cubicBezTo>
                    <a:pt x="8728" y="1650"/>
                    <a:pt x="8728" y="1657"/>
                    <a:pt x="8728" y="1664"/>
                  </a:cubicBezTo>
                  <a:cubicBezTo>
                    <a:pt x="8732" y="1681"/>
                    <a:pt x="8725" y="1702"/>
                    <a:pt x="8714" y="1716"/>
                  </a:cubicBezTo>
                  <a:cubicBezTo>
                    <a:pt x="8683" y="1762"/>
                    <a:pt x="8613" y="1783"/>
                    <a:pt x="8459" y="1797"/>
                  </a:cubicBezTo>
                  <a:lnTo>
                    <a:pt x="8420" y="1800"/>
                  </a:lnTo>
                  <a:lnTo>
                    <a:pt x="8333" y="1807"/>
                  </a:lnTo>
                  <a:lnTo>
                    <a:pt x="8284" y="1811"/>
                  </a:lnTo>
                  <a:cubicBezTo>
                    <a:pt x="8210" y="1814"/>
                    <a:pt x="8144" y="1821"/>
                    <a:pt x="8091" y="1828"/>
                  </a:cubicBezTo>
                  <a:lnTo>
                    <a:pt x="8077" y="1828"/>
                  </a:lnTo>
                  <a:cubicBezTo>
                    <a:pt x="8053" y="1832"/>
                    <a:pt x="8035" y="1846"/>
                    <a:pt x="8025" y="1863"/>
                  </a:cubicBezTo>
                  <a:cubicBezTo>
                    <a:pt x="7993" y="1916"/>
                    <a:pt x="8007" y="2011"/>
                    <a:pt x="8035" y="2091"/>
                  </a:cubicBezTo>
                  <a:cubicBezTo>
                    <a:pt x="8039" y="2105"/>
                    <a:pt x="8042" y="2116"/>
                    <a:pt x="8046" y="2126"/>
                  </a:cubicBezTo>
                  <a:cubicBezTo>
                    <a:pt x="8063" y="2168"/>
                    <a:pt x="8060" y="2214"/>
                    <a:pt x="8042" y="2252"/>
                  </a:cubicBezTo>
                  <a:cubicBezTo>
                    <a:pt x="7979" y="2385"/>
                    <a:pt x="7748" y="2476"/>
                    <a:pt x="7678" y="2501"/>
                  </a:cubicBezTo>
                  <a:lnTo>
                    <a:pt x="7668" y="2504"/>
                  </a:lnTo>
                  <a:lnTo>
                    <a:pt x="7657" y="2508"/>
                  </a:lnTo>
                  <a:cubicBezTo>
                    <a:pt x="7654" y="2511"/>
                    <a:pt x="7650" y="2515"/>
                    <a:pt x="7650" y="2532"/>
                  </a:cubicBezTo>
                  <a:cubicBezTo>
                    <a:pt x="7668" y="2592"/>
                    <a:pt x="7710" y="2641"/>
                    <a:pt x="7769" y="2665"/>
                  </a:cubicBezTo>
                  <a:lnTo>
                    <a:pt x="7790" y="2665"/>
                  </a:lnTo>
                  <a:cubicBezTo>
                    <a:pt x="7815" y="2669"/>
                    <a:pt x="7836" y="2669"/>
                    <a:pt x="7857" y="2672"/>
                  </a:cubicBezTo>
                  <a:cubicBezTo>
                    <a:pt x="7920" y="2686"/>
                    <a:pt x="7976" y="2711"/>
                    <a:pt x="8032" y="2739"/>
                  </a:cubicBezTo>
                  <a:cubicBezTo>
                    <a:pt x="8070" y="2756"/>
                    <a:pt x="8105" y="2770"/>
                    <a:pt x="8147" y="2781"/>
                  </a:cubicBezTo>
                  <a:cubicBezTo>
                    <a:pt x="8158" y="2784"/>
                    <a:pt x="8168" y="2788"/>
                    <a:pt x="8179" y="2788"/>
                  </a:cubicBezTo>
                  <a:cubicBezTo>
                    <a:pt x="8364" y="2788"/>
                    <a:pt x="8392" y="3071"/>
                    <a:pt x="8392" y="3239"/>
                  </a:cubicBezTo>
                  <a:cubicBezTo>
                    <a:pt x="8392" y="3358"/>
                    <a:pt x="8322" y="3498"/>
                    <a:pt x="7986" y="3498"/>
                  </a:cubicBezTo>
                  <a:cubicBezTo>
                    <a:pt x="7874" y="3495"/>
                    <a:pt x="7769" y="3456"/>
                    <a:pt x="7678" y="3390"/>
                  </a:cubicBezTo>
                  <a:cubicBezTo>
                    <a:pt x="7643" y="3362"/>
                    <a:pt x="7605" y="3341"/>
                    <a:pt x="7563" y="3327"/>
                  </a:cubicBezTo>
                  <a:cubicBezTo>
                    <a:pt x="7549" y="3334"/>
                    <a:pt x="7535" y="3383"/>
                    <a:pt x="7524" y="3411"/>
                  </a:cubicBezTo>
                  <a:cubicBezTo>
                    <a:pt x="7503" y="3481"/>
                    <a:pt x="7479" y="3558"/>
                    <a:pt x="7409" y="3586"/>
                  </a:cubicBezTo>
                  <a:cubicBezTo>
                    <a:pt x="7388" y="3597"/>
                    <a:pt x="7369" y="3601"/>
                    <a:pt x="7351" y="3601"/>
                  </a:cubicBezTo>
                  <a:cubicBezTo>
                    <a:pt x="7288" y="3601"/>
                    <a:pt x="7243" y="3544"/>
                    <a:pt x="7216" y="3505"/>
                  </a:cubicBezTo>
                  <a:cubicBezTo>
                    <a:pt x="7178" y="3456"/>
                    <a:pt x="7153" y="3425"/>
                    <a:pt x="7115" y="3425"/>
                  </a:cubicBezTo>
                  <a:cubicBezTo>
                    <a:pt x="7027" y="3425"/>
                    <a:pt x="6761" y="3425"/>
                    <a:pt x="6687" y="3211"/>
                  </a:cubicBezTo>
                  <a:cubicBezTo>
                    <a:pt x="6663" y="3173"/>
                    <a:pt x="6624" y="3148"/>
                    <a:pt x="6582" y="3145"/>
                  </a:cubicBezTo>
                  <a:cubicBezTo>
                    <a:pt x="6555" y="3138"/>
                    <a:pt x="6524" y="3134"/>
                    <a:pt x="6492" y="3134"/>
                  </a:cubicBezTo>
                  <a:cubicBezTo>
                    <a:pt x="6408" y="3134"/>
                    <a:pt x="6317" y="3158"/>
                    <a:pt x="6264" y="3211"/>
                  </a:cubicBezTo>
                  <a:cubicBezTo>
                    <a:pt x="6187" y="3288"/>
                    <a:pt x="6127" y="3313"/>
                    <a:pt x="6075" y="3313"/>
                  </a:cubicBezTo>
                  <a:cubicBezTo>
                    <a:pt x="6005" y="3313"/>
                    <a:pt x="5949" y="3267"/>
                    <a:pt x="5900" y="3222"/>
                  </a:cubicBezTo>
                  <a:lnTo>
                    <a:pt x="5861" y="3190"/>
                  </a:lnTo>
                  <a:cubicBezTo>
                    <a:pt x="5849" y="3182"/>
                    <a:pt x="5825" y="3176"/>
                    <a:pt x="5788" y="3176"/>
                  </a:cubicBezTo>
                  <a:cubicBezTo>
                    <a:pt x="5760" y="3176"/>
                    <a:pt x="5723" y="3180"/>
                    <a:pt x="5679" y="3190"/>
                  </a:cubicBezTo>
                  <a:cubicBezTo>
                    <a:pt x="5588" y="3211"/>
                    <a:pt x="5508" y="3257"/>
                    <a:pt x="5441" y="3320"/>
                  </a:cubicBezTo>
                  <a:cubicBezTo>
                    <a:pt x="5438" y="3327"/>
                    <a:pt x="5434" y="3330"/>
                    <a:pt x="5431" y="3337"/>
                  </a:cubicBezTo>
                  <a:cubicBezTo>
                    <a:pt x="5399" y="3404"/>
                    <a:pt x="5336" y="3453"/>
                    <a:pt x="5263" y="3474"/>
                  </a:cubicBezTo>
                  <a:cubicBezTo>
                    <a:pt x="5213" y="3488"/>
                    <a:pt x="5163" y="3495"/>
                    <a:pt x="5112" y="3495"/>
                  </a:cubicBezTo>
                  <a:cubicBezTo>
                    <a:pt x="5012" y="3495"/>
                    <a:pt x="4913" y="3468"/>
                    <a:pt x="4825" y="3414"/>
                  </a:cubicBezTo>
                  <a:cubicBezTo>
                    <a:pt x="4697" y="3334"/>
                    <a:pt x="4645" y="3316"/>
                    <a:pt x="4624" y="3316"/>
                  </a:cubicBezTo>
                  <a:cubicBezTo>
                    <a:pt x="4622" y="3316"/>
                    <a:pt x="4620" y="3316"/>
                    <a:pt x="4619" y="3316"/>
                  </a:cubicBezTo>
                  <a:cubicBezTo>
                    <a:pt x="4611" y="3330"/>
                    <a:pt x="4611" y="3344"/>
                    <a:pt x="4611" y="3358"/>
                  </a:cubicBezTo>
                  <a:cubicBezTo>
                    <a:pt x="4611" y="3390"/>
                    <a:pt x="4608" y="3421"/>
                    <a:pt x="4594" y="3449"/>
                  </a:cubicBezTo>
                  <a:cubicBezTo>
                    <a:pt x="4576" y="3484"/>
                    <a:pt x="4545" y="3502"/>
                    <a:pt x="4506" y="3502"/>
                  </a:cubicBezTo>
                  <a:cubicBezTo>
                    <a:pt x="4419" y="3502"/>
                    <a:pt x="4331" y="3379"/>
                    <a:pt x="4331" y="3285"/>
                  </a:cubicBezTo>
                  <a:cubicBezTo>
                    <a:pt x="4317" y="3225"/>
                    <a:pt x="4058" y="3057"/>
                    <a:pt x="3960" y="2991"/>
                  </a:cubicBezTo>
                  <a:lnTo>
                    <a:pt x="3901" y="2952"/>
                  </a:lnTo>
                  <a:cubicBezTo>
                    <a:pt x="3845" y="2914"/>
                    <a:pt x="3712" y="2893"/>
                    <a:pt x="3593" y="2872"/>
                  </a:cubicBezTo>
                  <a:cubicBezTo>
                    <a:pt x="3404" y="2837"/>
                    <a:pt x="3267" y="2812"/>
                    <a:pt x="3243" y="2721"/>
                  </a:cubicBezTo>
                  <a:cubicBezTo>
                    <a:pt x="3207" y="2686"/>
                    <a:pt x="3160" y="2668"/>
                    <a:pt x="3112" y="2668"/>
                  </a:cubicBezTo>
                  <a:cubicBezTo>
                    <a:pt x="3108" y="2668"/>
                    <a:pt x="3104" y="2668"/>
                    <a:pt x="3099" y="2669"/>
                  </a:cubicBezTo>
                  <a:cubicBezTo>
                    <a:pt x="3094" y="2668"/>
                    <a:pt x="3088" y="2667"/>
                    <a:pt x="3083" y="2667"/>
                  </a:cubicBezTo>
                  <a:cubicBezTo>
                    <a:pt x="3039" y="2667"/>
                    <a:pt x="2999" y="2691"/>
                    <a:pt x="2980" y="2732"/>
                  </a:cubicBezTo>
                  <a:cubicBezTo>
                    <a:pt x="2959" y="2784"/>
                    <a:pt x="2917" y="2830"/>
                    <a:pt x="2865" y="2851"/>
                  </a:cubicBezTo>
                  <a:cubicBezTo>
                    <a:pt x="2849" y="2856"/>
                    <a:pt x="2834" y="2858"/>
                    <a:pt x="2819" y="2858"/>
                  </a:cubicBezTo>
                  <a:cubicBezTo>
                    <a:pt x="2758" y="2858"/>
                    <a:pt x="2698" y="2822"/>
                    <a:pt x="2648" y="2791"/>
                  </a:cubicBezTo>
                  <a:cubicBezTo>
                    <a:pt x="2630" y="2781"/>
                    <a:pt x="2616" y="2770"/>
                    <a:pt x="2599" y="2763"/>
                  </a:cubicBezTo>
                  <a:cubicBezTo>
                    <a:pt x="2591" y="2760"/>
                    <a:pt x="2582" y="2758"/>
                    <a:pt x="2572" y="2758"/>
                  </a:cubicBezTo>
                  <a:cubicBezTo>
                    <a:pt x="2493" y="2758"/>
                    <a:pt x="2332" y="2840"/>
                    <a:pt x="2276" y="2868"/>
                  </a:cubicBezTo>
                  <a:lnTo>
                    <a:pt x="2245" y="2886"/>
                  </a:lnTo>
                  <a:cubicBezTo>
                    <a:pt x="2224" y="2893"/>
                    <a:pt x="2189" y="2914"/>
                    <a:pt x="2150" y="2938"/>
                  </a:cubicBezTo>
                  <a:lnTo>
                    <a:pt x="2122" y="2956"/>
                  </a:lnTo>
                  <a:cubicBezTo>
                    <a:pt x="1975" y="3043"/>
                    <a:pt x="1772" y="3159"/>
                    <a:pt x="1632" y="3159"/>
                  </a:cubicBezTo>
                  <a:cubicBezTo>
                    <a:pt x="1601" y="3159"/>
                    <a:pt x="1594" y="3166"/>
                    <a:pt x="1569" y="3225"/>
                  </a:cubicBezTo>
                  <a:cubicBezTo>
                    <a:pt x="1541" y="3327"/>
                    <a:pt x="1461" y="3404"/>
                    <a:pt x="1356" y="3425"/>
                  </a:cubicBezTo>
                  <a:cubicBezTo>
                    <a:pt x="1317" y="3428"/>
                    <a:pt x="1279" y="3449"/>
                    <a:pt x="1251" y="3481"/>
                  </a:cubicBezTo>
                  <a:cubicBezTo>
                    <a:pt x="1230" y="3516"/>
                    <a:pt x="1244" y="3572"/>
                    <a:pt x="1258" y="3621"/>
                  </a:cubicBezTo>
                  <a:lnTo>
                    <a:pt x="1261" y="3635"/>
                  </a:lnTo>
                  <a:cubicBezTo>
                    <a:pt x="1265" y="3656"/>
                    <a:pt x="1272" y="3673"/>
                    <a:pt x="1282" y="3691"/>
                  </a:cubicBezTo>
                  <a:cubicBezTo>
                    <a:pt x="1307" y="3761"/>
                    <a:pt x="1345" y="3852"/>
                    <a:pt x="1307" y="3936"/>
                  </a:cubicBezTo>
                  <a:cubicBezTo>
                    <a:pt x="1279" y="3992"/>
                    <a:pt x="1230" y="4034"/>
                    <a:pt x="1170" y="4051"/>
                  </a:cubicBezTo>
                  <a:cubicBezTo>
                    <a:pt x="1142" y="4062"/>
                    <a:pt x="1116" y="4067"/>
                    <a:pt x="1092" y="4067"/>
                  </a:cubicBezTo>
                  <a:cubicBezTo>
                    <a:pt x="969" y="4067"/>
                    <a:pt x="887" y="3948"/>
                    <a:pt x="817" y="3848"/>
                  </a:cubicBezTo>
                  <a:cubicBezTo>
                    <a:pt x="778" y="3785"/>
                    <a:pt x="729" y="3729"/>
                    <a:pt x="673" y="3680"/>
                  </a:cubicBezTo>
                  <a:cubicBezTo>
                    <a:pt x="651" y="3659"/>
                    <a:pt x="622" y="3648"/>
                    <a:pt x="593" y="3648"/>
                  </a:cubicBezTo>
                  <a:cubicBezTo>
                    <a:pt x="575" y="3648"/>
                    <a:pt x="557" y="3652"/>
                    <a:pt x="540" y="3659"/>
                  </a:cubicBezTo>
                  <a:cubicBezTo>
                    <a:pt x="495" y="3687"/>
                    <a:pt x="463" y="3736"/>
                    <a:pt x="459" y="3792"/>
                  </a:cubicBezTo>
                  <a:cubicBezTo>
                    <a:pt x="459" y="3803"/>
                    <a:pt x="459" y="3810"/>
                    <a:pt x="459" y="3820"/>
                  </a:cubicBezTo>
                  <a:cubicBezTo>
                    <a:pt x="459" y="3950"/>
                    <a:pt x="372" y="4009"/>
                    <a:pt x="302" y="4058"/>
                  </a:cubicBezTo>
                  <a:cubicBezTo>
                    <a:pt x="242" y="4094"/>
                    <a:pt x="197" y="4136"/>
                    <a:pt x="162" y="4192"/>
                  </a:cubicBezTo>
                  <a:cubicBezTo>
                    <a:pt x="137" y="4230"/>
                    <a:pt x="137" y="4244"/>
                    <a:pt x="232" y="4300"/>
                  </a:cubicBezTo>
                  <a:cubicBezTo>
                    <a:pt x="281" y="4328"/>
                    <a:pt x="340" y="4360"/>
                    <a:pt x="340" y="4426"/>
                  </a:cubicBezTo>
                  <a:cubicBezTo>
                    <a:pt x="340" y="4458"/>
                    <a:pt x="330" y="4486"/>
                    <a:pt x="309" y="4510"/>
                  </a:cubicBezTo>
                  <a:cubicBezTo>
                    <a:pt x="256" y="4573"/>
                    <a:pt x="186" y="4619"/>
                    <a:pt x="113" y="4654"/>
                  </a:cubicBezTo>
                  <a:cubicBezTo>
                    <a:pt x="74" y="4689"/>
                    <a:pt x="1" y="4853"/>
                    <a:pt x="15" y="4899"/>
                  </a:cubicBezTo>
                  <a:lnTo>
                    <a:pt x="22" y="4902"/>
                  </a:lnTo>
                  <a:cubicBezTo>
                    <a:pt x="43" y="4913"/>
                    <a:pt x="64" y="4920"/>
                    <a:pt x="88" y="4923"/>
                  </a:cubicBezTo>
                  <a:lnTo>
                    <a:pt x="99" y="4927"/>
                  </a:lnTo>
                  <a:cubicBezTo>
                    <a:pt x="197" y="4955"/>
                    <a:pt x="361" y="4997"/>
                    <a:pt x="340" y="5161"/>
                  </a:cubicBezTo>
                  <a:cubicBezTo>
                    <a:pt x="330" y="5224"/>
                    <a:pt x="323" y="5287"/>
                    <a:pt x="319" y="5347"/>
                  </a:cubicBezTo>
                  <a:cubicBezTo>
                    <a:pt x="319" y="5357"/>
                    <a:pt x="319" y="5364"/>
                    <a:pt x="319" y="5371"/>
                  </a:cubicBezTo>
                  <a:cubicBezTo>
                    <a:pt x="323" y="5375"/>
                    <a:pt x="323" y="5382"/>
                    <a:pt x="326" y="5389"/>
                  </a:cubicBezTo>
                  <a:cubicBezTo>
                    <a:pt x="333" y="5385"/>
                    <a:pt x="340" y="5385"/>
                    <a:pt x="347" y="5382"/>
                  </a:cubicBezTo>
                  <a:cubicBezTo>
                    <a:pt x="424" y="5360"/>
                    <a:pt x="505" y="5348"/>
                    <a:pt x="586" y="5348"/>
                  </a:cubicBezTo>
                  <a:cubicBezTo>
                    <a:pt x="620" y="5348"/>
                    <a:pt x="653" y="5350"/>
                    <a:pt x="687" y="5354"/>
                  </a:cubicBezTo>
                  <a:lnTo>
                    <a:pt x="757" y="5354"/>
                  </a:lnTo>
                  <a:cubicBezTo>
                    <a:pt x="852" y="5354"/>
                    <a:pt x="915" y="5445"/>
                    <a:pt x="992" y="5560"/>
                  </a:cubicBezTo>
                  <a:cubicBezTo>
                    <a:pt x="1041" y="5630"/>
                    <a:pt x="1090" y="5700"/>
                    <a:pt x="1146" y="5767"/>
                  </a:cubicBezTo>
                  <a:cubicBezTo>
                    <a:pt x="1279" y="5914"/>
                    <a:pt x="1352" y="6008"/>
                    <a:pt x="1328" y="6103"/>
                  </a:cubicBezTo>
                  <a:cubicBezTo>
                    <a:pt x="1303" y="6180"/>
                    <a:pt x="1216" y="6205"/>
                    <a:pt x="1188" y="6212"/>
                  </a:cubicBezTo>
                  <a:cubicBezTo>
                    <a:pt x="1174" y="6215"/>
                    <a:pt x="1160" y="6219"/>
                    <a:pt x="1146" y="6226"/>
                  </a:cubicBezTo>
                  <a:cubicBezTo>
                    <a:pt x="1184" y="6264"/>
                    <a:pt x="1230" y="6292"/>
                    <a:pt x="1279" y="6313"/>
                  </a:cubicBezTo>
                  <a:lnTo>
                    <a:pt x="1317" y="6331"/>
                  </a:lnTo>
                  <a:cubicBezTo>
                    <a:pt x="1370" y="6359"/>
                    <a:pt x="1419" y="6387"/>
                    <a:pt x="1468" y="6418"/>
                  </a:cubicBezTo>
                  <a:cubicBezTo>
                    <a:pt x="1485" y="6404"/>
                    <a:pt x="1503" y="6390"/>
                    <a:pt x="1520" y="6376"/>
                  </a:cubicBezTo>
                  <a:cubicBezTo>
                    <a:pt x="1768" y="6155"/>
                    <a:pt x="2173" y="5963"/>
                    <a:pt x="2526" y="5963"/>
                  </a:cubicBezTo>
                  <a:cubicBezTo>
                    <a:pt x="2597" y="5963"/>
                    <a:pt x="2666" y="5970"/>
                    <a:pt x="2732" y="5987"/>
                  </a:cubicBezTo>
                  <a:cubicBezTo>
                    <a:pt x="2832" y="6010"/>
                    <a:pt x="2938" y="6021"/>
                    <a:pt x="3044" y="6021"/>
                  </a:cubicBezTo>
                  <a:cubicBezTo>
                    <a:pt x="3070" y="6021"/>
                    <a:pt x="3097" y="6020"/>
                    <a:pt x="3124" y="6019"/>
                  </a:cubicBezTo>
                  <a:cubicBezTo>
                    <a:pt x="3151" y="6018"/>
                    <a:pt x="3179" y="6018"/>
                    <a:pt x="3206" y="6018"/>
                  </a:cubicBezTo>
                  <a:cubicBezTo>
                    <a:pt x="3363" y="6018"/>
                    <a:pt x="3508" y="6035"/>
                    <a:pt x="3607" y="6173"/>
                  </a:cubicBezTo>
                  <a:cubicBezTo>
                    <a:pt x="3715" y="6331"/>
                    <a:pt x="3694" y="6548"/>
                    <a:pt x="3677" y="6740"/>
                  </a:cubicBezTo>
                  <a:cubicBezTo>
                    <a:pt x="3666" y="6842"/>
                    <a:pt x="3656" y="6947"/>
                    <a:pt x="3677" y="6996"/>
                  </a:cubicBezTo>
                  <a:cubicBezTo>
                    <a:pt x="3698" y="7045"/>
                    <a:pt x="3691" y="7101"/>
                    <a:pt x="3659" y="7143"/>
                  </a:cubicBezTo>
                  <a:cubicBezTo>
                    <a:pt x="3594" y="7226"/>
                    <a:pt x="3431" y="7245"/>
                    <a:pt x="3294" y="7245"/>
                  </a:cubicBezTo>
                  <a:cubicBezTo>
                    <a:pt x="3187" y="7245"/>
                    <a:pt x="3095" y="7233"/>
                    <a:pt x="3075" y="7230"/>
                  </a:cubicBezTo>
                  <a:cubicBezTo>
                    <a:pt x="3048" y="7227"/>
                    <a:pt x="3020" y="7225"/>
                    <a:pt x="2990" y="7225"/>
                  </a:cubicBezTo>
                  <a:cubicBezTo>
                    <a:pt x="2766" y="7225"/>
                    <a:pt x="2477" y="7322"/>
                    <a:pt x="2462" y="7381"/>
                  </a:cubicBezTo>
                  <a:cubicBezTo>
                    <a:pt x="2465" y="7391"/>
                    <a:pt x="2472" y="7405"/>
                    <a:pt x="2479" y="7419"/>
                  </a:cubicBezTo>
                  <a:cubicBezTo>
                    <a:pt x="2560" y="7594"/>
                    <a:pt x="2613" y="7731"/>
                    <a:pt x="2539" y="7801"/>
                  </a:cubicBezTo>
                  <a:cubicBezTo>
                    <a:pt x="2515" y="7822"/>
                    <a:pt x="2488" y="7830"/>
                    <a:pt x="2458" y="7830"/>
                  </a:cubicBezTo>
                  <a:cubicBezTo>
                    <a:pt x="2403" y="7830"/>
                    <a:pt x="2341" y="7802"/>
                    <a:pt x="2287" y="7773"/>
                  </a:cubicBezTo>
                  <a:cubicBezTo>
                    <a:pt x="2238" y="7744"/>
                    <a:pt x="2191" y="7730"/>
                    <a:pt x="2150" y="7730"/>
                  </a:cubicBezTo>
                  <a:cubicBezTo>
                    <a:pt x="2112" y="7730"/>
                    <a:pt x="2080" y="7742"/>
                    <a:pt x="2056" y="7766"/>
                  </a:cubicBezTo>
                  <a:cubicBezTo>
                    <a:pt x="2038" y="7780"/>
                    <a:pt x="2028" y="7804"/>
                    <a:pt x="2031" y="7825"/>
                  </a:cubicBezTo>
                  <a:lnTo>
                    <a:pt x="2045" y="7825"/>
                  </a:lnTo>
                  <a:cubicBezTo>
                    <a:pt x="2259" y="7825"/>
                    <a:pt x="2532" y="8060"/>
                    <a:pt x="2532" y="8246"/>
                  </a:cubicBezTo>
                  <a:cubicBezTo>
                    <a:pt x="2532" y="8470"/>
                    <a:pt x="2567" y="8578"/>
                    <a:pt x="2602" y="8603"/>
                  </a:cubicBezTo>
                  <a:cubicBezTo>
                    <a:pt x="2604" y="8603"/>
                    <a:pt x="2607" y="8606"/>
                    <a:pt x="2613" y="8606"/>
                  </a:cubicBezTo>
                  <a:cubicBezTo>
                    <a:pt x="2616" y="8606"/>
                    <a:pt x="2621" y="8605"/>
                    <a:pt x="2627" y="8603"/>
                  </a:cubicBezTo>
                  <a:cubicBezTo>
                    <a:pt x="2647" y="8596"/>
                    <a:pt x="2665" y="8593"/>
                    <a:pt x="2683" y="8593"/>
                  </a:cubicBezTo>
                  <a:cubicBezTo>
                    <a:pt x="2768" y="8593"/>
                    <a:pt x="2820" y="8663"/>
                    <a:pt x="2861" y="8718"/>
                  </a:cubicBezTo>
                  <a:cubicBezTo>
                    <a:pt x="2912" y="8785"/>
                    <a:pt x="2946" y="8827"/>
                    <a:pt x="3017" y="8827"/>
                  </a:cubicBezTo>
                  <a:cubicBezTo>
                    <a:pt x="3020" y="8827"/>
                    <a:pt x="3023" y="8827"/>
                    <a:pt x="3026" y="8827"/>
                  </a:cubicBezTo>
                  <a:cubicBezTo>
                    <a:pt x="3047" y="8825"/>
                    <a:pt x="3069" y="8824"/>
                    <a:pt x="3089" y="8824"/>
                  </a:cubicBezTo>
                  <a:cubicBezTo>
                    <a:pt x="3249" y="8824"/>
                    <a:pt x="3363" y="8872"/>
                    <a:pt x="3404" y="8953"/>
                  </a:cubicBezTo>
                  <a:cubicBezTo>
                    <a:pt x="3432" y="9005"/>
                    <a:pt x="3442" y="9089"/>
                    <a:pt x="3341" y="9208"/>
                  </a:cubicBezTo>
                  <a:cubicBezTo>
                    <a:pt x="3299" y="9257"/>
                    <a:pt x="3288" y="9345"/>
                    <a:pt x="3309" y="9457"/>
                  </a:cubicBezTo>
                  <a:cubicBezTo>
                    <a:pt x="3327" y="9562"/>
                    <a:pt x="3365" y="9660"/>
                    <a:pt x="3421" y="9747"/>
                  </a:cubicBezTo>
                  <a:cubicBezTo>
                    <a:pt x="3425" y="9723"/>
                    <a:pt x="3425" y="9698"/>
                    <a:pt x="3428" y="9674"/>
                  </a:cubicBezTo>
                  <a:cubicBezTo>
                    <a:pt x="3428" y="9600"/>
                    <a:pt x="3439" y="9527"/>
                    <a:pt x="3467" y="9457"/>
                  </a:cubicBezTo>
                  <a:lnTo>
                    <a:pt x="3467" y="9450"/>
                  </a:lnTo>
                  <a:cubicBezTo>
                    <a:pt x="3467" y="9446"/>
                    <a:pt x="3463" y="9443"/>
                    <a:pt x="3463" y="9439"/>
                  </a:cubicBezTo>
                  <a:cubicBezTo>
                    <a:pt x="3460" y="9432"/>
                    <a:pt x="3460" y="9425"/>
                    <a:pt x="3456" y="9418"/>
                  </a:cubicBezTo>
                  <a:cubicBezTo>
                    <a:pt x="3456" y="9411"/>
                    <a:pt x="3456" y="9408"/>
                    <a:pt x="3456" y="9404"/>
                  </a:cubicBezTo>
                  <a:lnTo>
                    <a:pt x="3456" y="9387"/>
                  </a:lnTo>
                  <a:lnTo>
                    <a:pt x="3456" y="9376"/>
                  </a:lnTo>
                  <a:lnTo>
                    <a:pt x="3456" y="9359"/>
                  </a:lnTo>
                  <a:lnTo>
                    <a:pt x="3456" y="9348"/>
                  </a:lnTo>
                  <a:cubicBezTo>
                    <a:pt x="3456" y="9345"/>
                    <a:pt x="3456" y="9338"/>
                    <a:pt x="3460" y="9331"/>
                  </a:cubicBezTo>
                  <a:cubicBezTo>
                    <a:pt x="3463" y="9327"/>
                    <a:pt x="3460" y="9327"/>
                    <a:pt x="3460" y="9324"/>
                  </a:cubicBezTo>
                  <a:cubicBezTo>
                    <a:pt x="3460" y="9320"/>
                    <a:pt x="3463" y="9313"/>
                    <a:pt x="3463" y="9310"/>
                  </a:cubicBezTo>
                  <a:lnTo>
                    <a:pt x="3467" y="9299"/>
                  </a:lnTo>
                  <a:cubicBezTo>
                    <a:pt x="3467" y="9296"/>
                    <a:pt x="3470" y="9292"/>
                    <a:pt x="3474" y="9289"/>
                  </a:cubicBezTo>
                  <a:lnTo>
                    <a:pt x="3477" y="9282"/>
                  </a:lnTo>
                  <a:cubicBezTo>
                    <a:pt x="3481" y="9275"/>
                    <a:pt x="3484" y="9271"/>
                    <a:pt x="3488" y="9264"/>
                  </a:cubicBezTo>
                  <a:cubicBezTo>
                    <a:pt x="3586" y="9114"/>
                    <a:pt x="3887" y="9096"/>
                    <a:pt x="4104" y="9096"/>
                  </a:cubicBezTo>
                  <a:cubicBezTo>
                    <a:pt x="4307" y="9096"/>
                    <a:pt x="4629" y="9376"/>
                    <a:pt x="4825" y="9642"/>
                  </a:cubicBezTo>
                  <a:cubicBezTo>
                    <a:pt x="4860" y="9702"/>
                    <a:pt x="4920" y="9744"/>
                    <a:pt x="4990" y="9758"/>
                  </a:cubicBezTo>
                  <a:cubicBezTo>
                    <a:pt x="4995" y="9758"/>
                    <a:pt x="4999" y="9759"/>
                    <a:pt x="5004" y="9759"/>
                  </a:cubicBezTo>
                  <a:cubicBezTo>
                    <a:pt x="5037" y="9759"/>
                    <a:pt x="5067" y="9749"/>
                    <a:pt x="5095" y="9733"/>
                  </a:cubicBezTo>
                  <a:lnTo>
                    <a:pt x="5161" y="7297"/>
                  </a:lnTo>
                  <a:lnTo>
                    <a:pt x="6561" y="6926"/>
                  </a:lnTo>
                  <a:cubicBezTo>
                    <a:pt x="6572" y="6898"/>
                    <a:pt x="6586" y="6873"/>
                    <a:pt x="6600" y="6852"/>
                  </a:cubicBezTo>
                  <a:cubicBezTo>
                    <a:pt x="6649" y="6772"/>
                    <a:pt x="6726" y="6719"/>
                    <a:pt x="6817" y="6702"/>
                  </a:cubicBezTo>
                  <a:cubicBezTo>
                    <a:pt x="6833" y="6699"/>
                    <a:pt x="6850" y="6697"/>
                    <a:pt x="6866" y="6697"/>
                  </a:cubicBezTo>
                  <a:cubicBezTo>
                    <a:pt x="6977" y="6697"/>
                    <a:pt x="7079" y="6765"/>
                    <a:pt x="7146" y="6814"/>
                  </a:cubicBezTo>
                  <a:cubicBezTo>
                    <a:pt x="7170" y="6736"/>
                    <a:pt x="7213" y="6578"/>
                    <a:pt x="7368" y="6578"/>
                  </a:cubicBezTo>
                  <a:cubicBezTo>
                    <a:pt x="7374" y="6578"/>
                    <a:pt x="7381" y="6579"/>
                    <a:pt x="7388" y="6579"/>
                  </a:cubicBezTo>
                  <a:cubicBezTo>
                    <a:pt x="7433" y="6583"/>
                    <a:pt x="7475" y="6600"/>
                    <a:pt x="7503" y="6635"/>
                  </a:cubicBezTo>
                  <a:cubicBezTo>
                    <a:pt x="7549" y="6691"/>
                    <a:pt x="7538" y="6772"/>
                    <a:pt x="7528" y="6838"/>
                  </a:cubicBezTo>
                  <a:cubicBezTo>
                    <a:pt x="7524" y="6859"/>
                    <a:pt x="7524" y="6880"/>
                    <a:pt x="7524" y="6901"/>
                  </a:cubicBezTo>
                  <a:cubicBezTo>
                    <a:pt x="7580" y="6908"/>
                    <a:pt x="7636" y="6950"/>
                    <a:pt x="7699" y="7031"/>
                  </a:cubicBezTo>
                  <a:cubicBezTo>
                    <a:pt x="7815" y="7181"/>
                    <a:pt x="7916" y="7437"/>
                    <a:pt x="7878" y="7661"/>
                  </a:cubicBezTo>
                  <a:lnTo>
                    <a:pt x="7881" y="7664"/>
                  </a:lnTo>
                  <a:lnTo>
                    <a:pt x="7902" y="7682"/>
                  </a:lnTo>
                  <a:lnTo>
                    <a:pt x="7923" y="7703"/>
                  </a:lnTo>
                  <a:lnTo>
                    <a:pt x="7944" y="7724"/>
                  </a:lnTo>
                  <a:lnTo>
                    <a:pt x="7969" y="7745"/>
                  </a:lnTo>
                  <a:lnTo>
                    <a:pt x="7993" y="7766"/>
                  </a:lnTo>
                  <a:lnTo>
                    <a:pt x="8018" y="7790"/>
                  </a:lnTo>
                  <a:lnTo>
                    <a:pt x="8042" y="7811"/>
                  </a:lnTo>
                  <a:lnTo>
                    <a:pt x="8067" y="7839"/>
                  </a:lnTo>
                  <a:lnTo>
                    <a:pt x="8091" y="7860"/>
                  </a:lnTo>
                  <a:lnTo>
                    <a:pt x="8116" y="7888"/>
                  </a:lnTo>
                  <a:lnTo>
                    <a:pt x="8140" y="7913"/>
                  </a:lnTo>
                  <a:lnTo>
                    <a:pt x="8165" y="7941"/>
                  </a:lnTo>
                  <a:lnTo>
                    <a:pt x="8189" y="7965"/>
                  </a:lnTo>
                  <a:lnTo>
                    <a:pt x="8214" y="7993"/>
                  </a:lnTo>
                  <a:lnTo>
                    <a:pt x="8238" y="8018"/>
                  </a:lnTo>
                  <a:lnTo>
                    <a:pt x="8263" y="8042"/>
                  </a:lnTo>
                  <a:lnTo>
                    <a:pt x="8287" y="8070"/>
                  </a:lnTo>
                  <a:lnTo>
                    <a:pt x="8308" y="8095"/>
                  </a:lnTo>
                  <a:lnTo>
                    <a:pt x="8329" y="8119"/>
                  </a:lnTo>
                  <a:lnTo>
                    <a:pt x="8350" y="8144"/>
                  </a:lnTo>
                  <a:lnTo>
                    <a:pt x="8371" y="8168"/>
                  </a:lnTo>
                  <a:lnTo>
                    <a:pt x="8392" y="8193"/>
                  </a:lnTo>
                  <a:lnTo>
                    <a:pt x="8410" y="8214"/>
                  </a:lnTo>
                  <a:lnTo>
                    <a:pt x="8424" y="8235"/>
                  </a:lnTo>
                  <a:lnTo>
                    <a:pt x="8441" y="8256"/>
                  </a:lnTo>
                  <a:lnTo>
                    <a:pt x="8455" y="8277"/>
                  </a:lnTo>
                  <a:lnTo>
                    <a:pt x="8469" y="8295"/>
                  </a:lnTo>
                  <a:lnTo>
                    <a:pt x="8480" y="8312"/>
                  </a:lnTo>
                  <a:lnTo>
                    <a:pt x="8490" y="8330"/>
                  </a:lnTo>
                  <a:cubicBezTo>
                    <a:pt x="8494" y="8337"/>
                    <a:pt x="8494" y="8340"/>
                    <a:pt x="8497" y="8347"/>
                  </a:cubicBezTo>
                  <a:cubicBezTo>
                    <a:pt x="8501" y="8351"/>
                    <a:pt x="8501" y="8354"/>
                    <a:pt x="8504" y="8358"/>
                  </a:cubicBezTo>
                  <a:cubicBezTo>
                    <a:pt x="8512" y="8361"/>
                    <a:pt x="8525" y="8362"/>
                    <a:pt x="8541" y="8362"/>
                  </a:cubicBezTo>
                  <a:cubicBezTo>
                    <a:pt x="8616" y="8362"/>
                    <a:pt x="8764" y="8332"/>
                    <a:pt x="8851" y="8312"/>
                  </a:cubicBezTo>
                  <a:lnTo>
                    <a:pt x="8900" y="8302"/>
                  </a:lnTo>
                  <a:lnTo>
                    <a:pt x="8918" y="8298"/>
                  </a:lnTo>
                  <a:lnTo>
                    <a:pt x="8956" y="8291"/>
                  </a:lnTo>
                  <a:lnTo>
                    <a:pt x="8967" y="8288"/>
                  </a:lnTo>
                  <a:lnTo>
                    <a:pt x="9009" y="8281"/>
                  </a:lnTo>
                  <a:lnTo>
                    <a:pt x="9019" y="8281"/>
                  </a:lnTo>
                  <a:lnTo>
                    <a:pt x="9047" y="8277"/>
                  </a:lnTo>
                  <a:lnTo>
                    <a:pt x="9061" y="8277"/>
                  </a:lnTo>
                  <a:lnTo>
                    <a:pt x="9093" y="8274"/>
                  </a:lnTo>
                  <a:lnTo>
                    <a:pt x="9152" y="8274"/>
                  </a:lnTo>
                  <a:cubicBezTo>
                    <a:pt x="9163" y="8277"/>
                    <a:pt x="9170" y="8277"/>
                    <a:pt x="9180" y="8281"/>
                  </a:cubicBezTo>
                  <a:cubicBezTo>
                    <a:pt x="9222" y="8298"/>
                    <a:pt x="9534" y="8319"/>
                    <a:pt x="10258" y="8319"/>
                  </a:cubicBezTo>
                  <a:cubicBezTo>
                    <a:pt x="10363" y="8319"/>
                    <a:pt x="10444" y="8407"/>
                    <a:pt x="10521" y="8494"/>
                  </a:cubicBezTo>
                  <a:cubicBezTo>
                    <a:pt x="10580" y="8561"/>
                    <a:pt x="10640" y="8631"/>
                    <a:pt x="10706" y="8648"/>
                  </a:cubicBezTo>
                  <a:cubicBezTo>
                    <a:pt x="10882" y="8690"/>
                    <a:pt x="10882" y="8897"/>
                    <a:pt x="10882" y="9061"/>
                  </a:cubicBezTo>
                  <a:cubicBezTo>
                    <a:pt x="10878" y="9114"/>
                    <a:pt x="10878" y="9170"/>
                    <a:pt x="10885" y="9222"/>
                  </a:cubicBezTo>
                  <a:cubicBezTo>
                    <a:pt x="10892" y="9303"/>
                    <a:pt x="10962" y="9397"/>
                    <a:pt x="11029" y="9488"/>
                  </a:cubicBezTo>
                  <a:cubicBezTo>
                    <a:pt x="11106" y="9586"/>
                    <a:pt x="11176" y="9681"/>
                    <a:pt x="11186" y="9782"/>
                  </a:cubicBezTo>
                  <a:cubicBezTo>
                    <a:pt x="11193" y="9831"/>
                    <a:pt x="11249" y="9838"/>
                    <a:pt x="11400" y="9838"/>
                  </a:cubicBezTo>
                  <a:cubicBezTo>
                    <a:pt x="11473" y="9838"/>
                    <a:pt x="11543" y="9842"/>
                    <a:pt x="11613" y="9856"/>
                  </a:cubicBezTo>
                  <a:cubicBezTo>
                    <a:pt x="11802" y="9905"/>
                    <a:pt x="12086" y="9975"/>
                    <a:pt x="12114" y="10192"/>
                  </a:cubicBezTo>
                  <a:cubicBezTo>
                    <a:pt x="12114" y="10202"/>
                    <a:pt x="12117" y="10209"/>
                    <a:pt x="12121" y="10216"/>
                  </a:cubicBezTo>
                  <a:cubicBezTo>
                    <a:pt x="12138" y="10216"/>
                    <a:pt x="12152" y="10213"/>
                    <a:pt x="12163" y="10206"/>
                  </a:cubicBezTo>
                  <a:lnTo>
                    <a:pt x="12177" y="10195"/>
                  </a:lnTo>
                  <a:cubicBezTo>
                    <a:pt x="12208" y="10174"/>
                    <a:pt x="12233" y="10139"/>
                    <a:pt x="12243" y="10104"/>
                  </a:cubicBezTo>
                  <a:cubicBezTo>
                    <a:pt x="12271" y="9943"/>
                    <a:pt x="12499" y="9758"/>
                    <a:pt x="12845" y="9621"/>
                  </a:cubicBezTo>
                  <a:cubicBezTo>
                    <a:pt x="12863" y="9614"/>
                    <a:pt x="12884" y="9607"/>
                    <a:pt x="12901" y="9600"/>
                  </a:cubicBezTo>
                  <a:lnTo>
                    <a:pt x="12915" y="9597"/>
                  </a:lnTo>
                  <a:cubicBezTo>
                    <a:pt x="12930" y="9593"/>
                    <a:pt x="12944" y="9586"/>
                    <a:pt x="12958" y="9583"/>
                  </a:cubicBezTo>
                  <a:lnTo>
                    <a:pt x="12965" y="9583"/>
                  </a:lnTo>
                  <a:cubicBezTo>
                    <a:pt x="12982" y="9579"/>
                    <a:pt x="12996" y="9579"/>
                    <a:pt x="13010" y="9576"/>
                  </a:cubicBezTo>
                  <a:lnTo>
                    <a:pt x="13031" y="9572"/>
                  </a:lnTo>
                  <a:lnTo>
                    <a:pt x="13049" y="9572"/>
                  </a:lnTo>
                  <a:cubicBezTo>
                    <a:pt x="13058" y="9571"/>
                    <a:pt x="13067" y="9571"/>
                    <a:pt x="13076" y="9571"/>
                  </a:cubicBezTo>
                  <a:cubicBezTo>
                    <a:pt x="13098" y="9571"/>
                    <a:pt x="13121" y="9573"/>
                    <a:pt x="13143" y="9576"/>
                  </a:cubicBezTo>
                  <a:cubicBezTo>
                    <a:pt x="13161" y="9534"/>
                    <a:pt x="13178" y="9495"/>
                    <a:pt x="13192" y="9464"/>
                  </a:cubicBezTo>
                  <a:lnTo>
                    <a:pt x="13196" y="9457"/>
                  </a:lnTo>
                  <a:lnTo>
                    <a:pt x="13206" y="9432"/>
                  </a:lnTo>
                  <a:lnTo>
                    <a:pt x="13213" y="9425"/>
                  </a:lnTo>
                  <a:lnTo>
                    <a:pt x="13220" y="9408"/>
                  </a:lnTo>
                  <a:lnTo>
                    <a:pt x="13227" y="9397"/>
                  </a:lnTo>
                  <a:lnTo>
                    <a:pt x="13234" y="9383"/>
                  </a:lnTo>
                  <a:lnTo>
                    <a:pt x="13238" y="9376"/>
                  </a:lnTo>
                  <a:lnTo>
                    <a:pt x="13245" y="9366"/>
                  </a:lnTo>
                  <a:lnTo>
                    <a:pt x="13252" y="9359"/>
                  </a:lnTo>
                  <a:lnTo>
                    <a:pt x="13255" y="9348"/>
                  </a:lnTo>
                  <a:lnTo>
                    <a:pt x="13262" y="9345"/>
                  </a:lnTo>
                  <a:lnTo>
                    <a:pt x="13266" y="9334"/>
                  </a:lnTo>
                  <a:lnTo>
                    <a:pt x="13273" y="9331"/>
                  </a:lnTo>
                  <a:lnTo>
                    <a:pt x="13276" y="9324"/>
                  </a:lnTo>
                  <a:lnTo>
                    <a:pt x="13280" y="9320"/>
                  </a:lnTo>
                  <a:lnTo>
                    <a:pt x="13287" y="9313"/>
                  </a:lnTo>
                  <a:lnTo>
                    <a:pt x="13290" y="9313"/>
                  </a:lnTo>
                  <a:lnTo>
                    <a:pt x="13294" y="9306"/>
                  </a:lnTo>
                  <a:lnTo>
                    <a:pt x="13297" y="9306"/>
                  </a:lnTo>
                  <a:lnTo>
                    <a:pt x="13304" y="9303"/>
                  </a:lnTo>
                  <a:lnTo>
                    <a:pt x="13308" y="9303"/>
                  </a:lnTo>
                  <a:lnTo>
                    <a:pt x="13311" y="9299"/>
                  </a:lnTo>
                  <a:lnTo>
                    <a:pt x="13318" y="9296"/>
                  </a:lnTo>
                  <a:cubicBezTo>
                    <a:pt x="13416" y="9250"/>
                    <a:pt x="13605" y="9107"/>
                    <a:pt x="13619" y="8977"/>
                  </a:cubicBezTo>
                  <a:cubicBezTo>
                    <a:pt x="13626" y="8918"/>
                    <a:pt x="13665" y="8869"/>
                    <a:pt x="13717" y="8844"/>
                  </a:cubicBezTo>
                  <a:cubicBezTo>
                    <a:pt x="13778" y="8810"/>
                    <a:pt x="13867" y="8794"/>
                    <a:pt x="13966" y="8794"/>
                  </a:cubicBezTo>
                  <a:cubicBezTo>
                    <a:pt x="14124" y="8794"/>
                    <a:pt x="14309" y="8834"/>
                    <a:pt x="14459" y="8907"/>
                  </a:cubicBezTo>
                  <a:cubicBezTo>
                    <a:pt x="14608" y="8983"/>
                    <a:pt x="14696" y="9003"/>
                    <a:pt x="14747" y="9003"/>
                  </a:cubicBezTo>
                  <a:cubicBezTo>
                    <a:pt x="14774" y="9003"/>
                    <a:pt x="14792" y="8997"/>
                    <a:pt x="14802" y="8991"/>
                  </a:cubicBezTo>
                  <a:cubicBezTo>
                    <a:pt x="14834" y="8974"/>
                    <a:pt x="14848" y="8939"/>
                    <a:pt x="14851" y="8883"/>
                  </a:cubicBezTo>
                  <a:cubicBezTo>
                    <a:pt x="14862" y="8785"/>
                    <a:pt x="14921" y="8697"/>
                    <a:pt x="15013" y="8655"/>
                  </a:cubicBezTo>
                  <a:cubicBezTo>
                    <a:pt x="15106" y="8602"/>
                    <a:pt x="15236" y="8572"/>
                    <a:pt x="15348" y="8572"/>
                  </a:cubicBezTo>
                  <a:cubicBezTo>
                    <a:pt x="15412" y="8572"/>
                    <a:pt x="15471" y="8582"/>
                    <a:pt x="15513" y="8603"/>
                  </a:cubicBezTo>
                  <a:lnTo>
                    <a:pt x="15555" y="8624"/>
                  </a:lnTo>
                  <a:cubicBezTo>
                    <a:pt x="15669" y="8683"/>
                    <a:pt x="15941" y="8822"/>
                    <a:pt x="16109" y="8822"/>
                  </a:cubicBezTo>
                  <a:cubicBezTo>
                    <a:pt x="16138" y="8822"/>
                    <a:pt x="16164" y="8818"/>
                    <a:pt x="16185" y="8809"/>
                  </a:cubicBezTo>
                  <a:cubicBezTo>
                    <a:pt x="16245" y="8785"/>
                    <a:pt x="16364" y="8775"/>
                    <a:pt x="16510" y="8775"/>
                  </a:cubicBezTo>
                  <a:cubicBezTo>
                    <a:pt x="16891" y="8775"/>
                    <a:pt x="17455" y="8842"/>
                    <a:pt x="17635" y="8890"/>
                  </a:cubicBezTo>
                  <a:cubicBezTo>
                    <a:pt x="17671" y="8898"/>
                    <a:pt x="17709" y="8903"/>
                    <a:pt x="17747" y="8903"/>
                  </a:cubicBezTo>
                  <a:cubicBezTo>
                    <a:pt x="17772" y="8903"/>
                    <a:pt x="17797" y="8901"/>
                    <a:pt x="17820" y="8897"/>
                  </a:cubicBezTo>
                  <a:cubicBezTo>
                    <a:pt x="17845" y="8893"/>
                    <a:pt x="17866" y="8893"/>
                    <a:pt x="17890" y="8893"/>
                  </a:cubicBezTo>
                  <a:cubicBezTo>
                    <a:pt x="17985" y="8893"/>
                    <a:pt x="18065" y="8918"/>
                    <a:pt x="18184" y="9054"/>
                  </a:cubicBezTo>
                  <a:cubicBezTo>
                    <a:pt x="18240" y="9117"/>
                    <a:pt x="18279" y="9135"/>
                    <a:pt x="18321" y="9138"/>
                  </a:cubicBezTo>
                  <a:lnTo>
                    <a:pt x="18464" y="9138"/>
                  </a:lnTo>
                  <a:lnTo>
                    <a:pt x="18482" y="9142"/>
                  </a:lnTo>
                  <a:cubicBezTo>
                    <a:pt x="18489" y="9142"/>
                    <a:pt x="18499" y="9149"/>
                    <a:pt x="18506" y="9149"/>
                  </a:cubicBezTo>
                  <a:lnTo>
                    <a:pt x="18517" y="9152"/>
                  </a:lnTo>
                  <a:lnTo>
                    <a:pt x="18517" y="9128"/>
                  </a:lnTo>
                  <a:lnTo>
                    <a:pt x="18517" y="9117"/>
                  </a:lnTo>
                  <a:cubicBezTo>
                    <a:pt x="18517" y="9093"/>
                    <a:pt x="18517" y="9072"/>
                    <a:pt x="18517" y="9047"/>
                  </a:cubicBezTo>
                  <a:cubicBezTo>
                    <a:pt x="18517" y="8928"/>
                    <a:pt x="18615" y="8830"/>
                    <a:pt x="18699" y="8743"/>
                  </a:cubicBezTo>
                  <a:cubicBezTo>
                    <a:pt x="18744" y="8704"/>
                    <a:pt x="18779" y="8662"/>
                    <a:pt x="18811" y="8610"/>
                  </a:cubicBezTo>
                  <a:cubicBezTo>
                    <a:pt x="18828" y="8568"/>
                    <a:pt x="18741" y="8400"/>
                    <a:pt x="18695" y="8309"/>
                  </a:cubicBezTo>
                  <a:cubicBezTo>
                    <a:pt x="18629" y="8179"/>
                    <a:pt x="18587" y="8095"/>
                    <a:pt x="18587" y="8028"/>
                  </a:cubicBezTo>
                  <a:lnTo>
                    <a:pt x="18587" y="7972"/>
                  </a:lnTo>
                  <a:cubicBezTo>
                    <a:pt x="18583" y="7710"/>
                    <a:pt x="18538" y="7633"/>
                    <a:pt x="18503" y="7615"/>
                  </a:cubicBezTo>
                  <a:cubicBezTo>
                    <a:pt x="18457" y="7598"/>
                    <a:pt x="18433" y="7549"/>
                    <a:pt x="18443" y="7500"/>
                  </a:cubicBezTo>
                  <a:cubicBezTo>
                    <a:pt x="18474" y="7386"/>
                    <a:pt x="18757" y="7276"/>
                    <a:pt x="18845" y="7276"/>
                  </a:cubicBezTo>
                  <a:cubicBezTo>
                    <a:pt x="18847" y="7276"/>
                    <a:pt x="18848" y="7276"/>
                    <a:pt x="18849" y="7276"/>
                  </a:cubicBezTo>
                  <a:cubicBezTo>
                    <a:pt x="18853" y="7276"/>
                    <a:pt x="18856" y="7276"/>
                    <a:pt x="18859" y="7276"/>
                  </a:cubicBezTo>
                  <a:cubicBezTo>
                    <a:pt x="18928" y="7276"/>
                    <a:pt x="19018" y="7243"/>
                    <a:pt x="19094" y="7213"/>
                  </a:cubicBezTo>
                  <a:cubicBezTo>
                    <a:pt x="19170" y="7185"/>
                    <a:pt x="19245" y="7156"/>
                    <a:pt x="19308" y="7156"/>
                  </a:cubicBezTo>
                  <a:cubicBezTo>
                    <a:pt x="19347" y="7156"/>
                    <a:pt x="19382" y="7167"/>
                    <a:pt x="19410" y="7195"/>
                  </a:cubicBezTo>
                  <a:cubicBezTo>
                    <a:pt x="19445" y="7230"/>
                    <a:pt x="19525" y="7272"/>
                    <a:pt x="19714" y="7276"/>
                  </a:cubicBezTo>
                  <a:lnTo>
                    <a:pt x="19753" y="7276"/>
                  </a:lnTo>
                  <a:cubicBezTo>
                    <a:pt x="19763" y="7276"/>
                    <a:pt x="19774" y="7276"/>
                    <a:pt x="19781" y="7272"/>
                  </a:cubicBezTo>
                  <a:cubicBezTo>
                    <a:pt x="19788" y="7258"/>
                    <a:pt x="19767" y="7185"/>
                    <a:pt x="19711" y="7132"/>
                  </a:cubicBezTo>
                  <a:cubicBezTo>
                    <a:pt x="19627" y="7062"/>
                    <a:pt x="19690" y="6884"/>
                    <a:pt x="19875" y="6429"/>
                  </a:cubicBezTo>
                  <a:cubicBezTo>
                    <a:pt x="19931" y="6296"/>
                    <a:pt x="19984" y="6159"/>
                    <a:pt x="20026" y="6019"/>
                  </a:cubicBezTo>
                  <a:cubicBezTo>
                    <a:pt x="20036" y="5963"/>
                    <a:pt x="20061" y="5889"/>
                    <a:pt x="20124" y="5861"/>
                  </a:cubicBezTo>
                  <a:cubicBezTo>
                    <a:pt x="20138" y="5854"/>
                    <a:pt x="20155" y="5851"/>
                    <a:pt x="20173" y="5851"/>
                  </a:cubicBezTo>
                  <a:cubicBezTo>
                    <a:pt x="20225" y="5858"/>
                    <a:pt x="20278" y="5875"/>
                    <a:pt x="20323" y="5907"/>
                  </a:cubicBezTo>
                  <a:cubicBezTo>
                    <a:pt x="20355" y="5928"/>
                    <a:pt x="20393" y="5945"/>
                    <a:pt x="20428" y="5959"/>
                  </a:cubicBezTo>
                  <a:cubicBezTo>
                    <a:pt x="20442" y="5963"/>
                    <a:pt x="20453" y="5966"/>
                    <a:pt x="20467" y="5966"/>
                  </a:cubicBezTo>
                  <a:cubicBezTo>
                    <a:pt x="20533" y="5973"/>
                    <a:pt x="20603" y="5977"/>
                    <a:pt x="20670" y="5977"/>
                  </a:cubicBezTo>
                  <a:cubicBezTo>
                    <a:pt x="20792" y="5977"/>
                    <a:pt x="20908" y="5977"/>
                    <a:pt x="20992" y="6019"/>
                  </a:cubicBezTo>
                  <a:cubicBezTo>
                    <a:pt x="21002" y="6024"/>
                    <a:pt x="21017" y="6026"/>
                    <a:pt x="21035" y="6026"/>
                  </a:cubicBezTo>
                  <a:cubicBezTo>
                    <a:pt x="21143" y="6026"/>
                    <a:pt x="21365" y="5941"/>
                    <a:pt x="21423" y="5851"/>
                  </a:cubicBezTo>
                  <a:cubicBezTo>
                    <a:pt x="21437" y="5826"/>
                    <a:pt x="21437" y="5819"/>
                    <a:pt x="21409" y="5763"/>
                  </a:cubicBezTo>
                  <a:cubicBezTo>
                    <a:pt x="21353" y="5669"/>
                    <a:pt x="21325" y="5560"/>
                    <a:pt x="21332" y="5452"/>
                  </a:cubicBezTo>
                  <a:cubicBezTo>
                    <a:pt x="21346" y="5119"/>
                    <a:pt x="21556" y="4972"/>
                    <a:pt x="21755" y="4972"/>
                  </a:cubicBezTo>
                  <a:cubicBezTo>
                    <a:pt x="21913" y="4972"/>
                    <a:pt x="21927" y="4794"/>
                    <a:pt x="21927" y="4738"/>
                  </a:cubicBezTo>
                  <a:cubicBezTo>
                    <a:pt x="21927" y="4650"/>
                    <a:pt x="21976" y="4587"/>
                    <a:pt x="22025" y="4524"/>
                  </a:cubicBezTo>
                  <a:lnTo>
                    <a:pt x="22049" y="4493"/>
                  </a:lnTo>
                  <a:lnTo>
                    <a:pt x="22056" y="4482"/>
                  </a:lnTo>
                  <a:lnTo>
                    <a:pt x="22074" y="4458"/>
                  </a:lnTo>
                  <a:lnTo>
                    <a:pt x="22084" y="4444"/>
                  </a:lnTo>
                  <a:cubicBezTo>
                    <a:pt x="22088" y="4437"/>
                    <a:pt x="22091" y="4426"/>
                    <a:pt x="22098" y="4419"/>
                  </a:cubicBezTo>
                  <a:lnTo>
                    <a:pt x="22105" y="4405"/>
                  </a:lnTo>
                  <a:cubicBezTo>
                    <a:pt x="22105" y="4402"/>
                    <a:pt x="22105" y="4402"/>
                    <a:pt x="22105" y="4398"/>
                  </a:cubicBezTo>
                  <a:cubicBezTo>
                    <a:pt x="22053" y="4339"/>
                    <a:pt x="22018" y="4265"/>
                    <a:pt x="22000" y="4188"/>
                  </a:cubicBezTo>
                  <a:cubicBezTo>
                    <a:pt x="22000" y="4185"/>
                    <a:pt x="22000" y="4181"/>
                    <a:pt x="21997" y="4178"/>
                  </a:cubicBezTo>
                  <a:cubicBezTo>
                    <a:pt x="21965" y="4188"/>
                    <a:pt x="21934" y="4202"/>
                    <a:pt x="21906" y="4220"/>
                  </a:cubicBezTo>
                  <a:cubicBezTo>
                    <a:pt x="21818" y="4272"/>
                    <a:pt x="21594" y="4304"/>
                    <a:pt x="21479" y="4307"/>
                  </a:cubicBezTo>
                  <a:lnTo>
                    <a:pt x="21433" y="4307"/>
                  </a:lnTo>
                  <a:cubicBezTo>
                    <a:pt x="21311" y="4307"/>
                    <a:pt x="21093" y="4160"/>
                    <a:pt x="21093" y="4016"/>
                  </a:cubicBezTo>
                  <a:cubicBezTo>
                    <a:pt x="21093" y="3964"/>
                    <a:pt x="21086" y="3876"/>
                    <a:pt x="21041" y="3876"/>
                  </a:cubicBezTo>
                  <a:cubicBezTo>
                    <a:pt x="20943" y="3876"/>
                    <a:pt x="20757" y="3834"/>
                    <a:pt x="20642" y="3558"/>
                  </a:cubicBezTo>
                  <a:cubicBezTo>
                    <a:pt x="20603" y="3449"/>
                    <a:pt x="20516" y="3369"/>
                    <a:pt x="20407" y="3337"/>
                  </a:cubicBezTo>
                  <a:cubicBezTo>
                    <a:pt x="20376" y="3327"/>
                    <a:pt x="20348" y="3313"/>
                    <a:pt x="20320" y="3299"/>
                  </a:cubicBezTo>
                  <a:cubicBezTo>
                    <a:pt x="20316" y="3295"/>
                    <a:pt x="20313" y="3295"/>
                    <a:pt x="20309" y="3295"/>
                  </a:cubicBezTo>
                  <a:cubicBezTo>
                    <a:pt x="20306" y="3294"/>
                    <a:pt x="20303" y="3293"/>
                    <a:pt x="20301" y="3293"/>
                  </a:cubicBezTo>
                  <a:cubicBezTo>
                    <a:pt x="20298" y="3293"/>
                    <a:pt x="20295" y="3294"/>
                    <a:pt x="20292" y="3295"/>
                  </a:cubicBezTo>
                  <a:cubicBezTo>
                    <a:pt x="20215" y="3295"/>
                    <a:pt x="20043" y="3369"/>
                    <a:pt x="19952" y="3407"/>
                  </a:cubicBezTo>
                  <a:cubicBezTo>
                    <a:pt x="19903" y="3428"/>
                    <a:pt x="19861" y="3449"/>
                    <a:pt x="19826" y="3460"/>
                  </a:cubicBezTo>
                  <a:cubicBezTo>
                    <a:pt x="19792" y="3473"/>
                    <a:pt x="19754" y="3478"/>
                    <a:pt x="19715" y="3478"/>
                  </a:cubicBezTo>
                  <a:cubicBezTo>
                    <a:pt x="19637" y="3478"/>
                    <a:pt x="19550" y="3457"/>
                    <a:pt x="19462" y="3432"/>
                  </a:cubicBezTo>
                  <a:lnTo>
                    <a:pt x="19399" y="3418"/>
                  </a:lnTo>
                  <a:cubicBezTo>
                    <a:pt x="19350" y="3400"/>
                    <a:pt x="19301" y="3390"/>
                    <a:pt x="19259" y="3379"/>
                  </a:cubicBezTo>
                  <a:cubicBezTo>
                    <a:pt x="19203" y="3365"/>
                    <a:pt x="19154" y="3337"/>
                    <a:pt x="19115" y="3295"/>
                  </a:cubicBezTo>
                  <a:cubicBezTo>
                    <a:pt x="19080" y="3264"/>
                    <a:pt x="19049" y="3232"/>
                    <a:pt x="19021" y="3197"/>
                  </a:cubicBezTo>
                  <a:cubicBezTo>
                    <a:pt x="18958" y="3125"/>
                    <a:pt x="18914" y="3074"/>
                    <a:pt x="18875" y="3074"/>
                  </a:cubicBezTo>
                  <a:cubicBezTo>
                    <a:pt x="18872" y="3074"/>
                    <a:pt x="18869" y="3074"/>
                    <a:pt x="18867" y="3075"/>
                  </a:cubicBezTo>
                  <a:lnTo>
                    <a:pt x="18863" y="3075"/>
                  </a:lnTo>
                  <a:cubicBezTo>
                    <a:pt x="18818" y="3085"/>
                    <a:pt x="18779" y="3148"/>
                    <a:pt x="18744" y="3211"/>
                  </a:cubicBezTo>
                  <a:lnTo>
                    <a:pt x="18730" y="3239"/>
                  </a:lnTo>
                  <a:cubicBezTo>
                    <a:pt x="18681" y="3334"/>
                    <a:pt x="18629" y="3428"/>
                    <a:pt x="18531" y="3428"/>
                  </a:cubicBezTo>
                  <a:cubicBezTo>
                    <a:pt x="18426" y="3428"/>
                    <a:pt x="18342" y="3264"/>
                    <a:pt x="18177" y="2924"/>
                  </a:cubicBezTo>
                  <a:lnTo>
                    <a:pt x="18146" y="2861"/>
                  </a:lnTo>
                  <a:cubicBezTo>
                    <a:pt x="18076" y="2707"/>
                    <a:pt x="17995" y="2560"/>
                    <a:pt x="17908" y="2417"/>
                  </a:cubicBezTo>
                  <a:cubicBezTo>
                    <a:pt x="17880" y="2371"/>
                    <a:pt x="17848" y="2329"/>
                    <a:pt x="17817" y="2277"/>
                  </a:cubicBezTo>
                  <a:cubicBezTo>
                    <a:pt x="17582" y="1912"/>
                    <a:pt x="17232" y="1363"/>
                    <a:pt x="16931" y="1254"/>
                  </a:cubicBezTo>
                  <a:cubicBezTo>
                    <a:pt x="16861" y="1230"/>
                    <a:pt x="16791" y="1191"/>
                    <a:pt x="16731" y="1146"/>
                  </a:cubicBezTo>
                  <a:cubicBezTo>
                    <a:pt x="16686" y="1111"/>
                    <a:pt x="16658" y="1062"/>
                    <a:pt x="16644" y="1006"/>
                  </a:cubicBezTo>
                  <a:cubicBezTo>
                    <a:pt x="16626" y="925"/>
                    <a:pt x="16654" y="845"/>
                    <a:pt x="16728" y="761"/>
                  </a:cubicBezTo>
                  <a:cubicBezTo>
                    <a:pt x="16706" y="758"/>
                    <a:pt x="16684" y="757"/>
                    <a:pt x="16663" y="757"/>
                  </a:cubicBezTo>
                  <a:cubicBezTo>
                    <a:pt x="16595" y="757"/>
                    <a:pt x="16530" y="770"/>
                    <a:pt x="16469" y="799"/>
                  </a:cubicBezTo>
                  <a:cubicBezTo>
                    <a:pt x="16423" y="824"/>
                    <a:pt x="16381" y="855"/>
                    <a:pt x="16332" y="887"/>
                  </a:cubicBezTo>
                  <a:cubicBezTo>
                    <a:pt x="16217" y="967"/>
                    <a:pt x="16084" y="1058"/>
                    <a:pt x="15951" y="1086"/>
                  </a:cubicBezTo>
                  <a:cubicBezTo>
                    <a:pt x="15944" y="1086"/>
                    <a:pt x="15937" y="1090"/>
                    <a:pt x="15930" y="1093"/>
                  </a:cubicBezTo>
                  <a:cubicBezTo>
                    <a:pt x="15895" y="1104"/>
                    <a:pt x="15860" y="1121"/>
                    <a:pt x="15828" y="1142"/>
                  </a:cubicBezTo>
                  <a:cubicBezTo>
                    <a:pt x="15804" y="1156"/>
                    <a:pt x="15776" y="1174"/>
                    <a:pt x="15751" y="1191"/>
                  </a:cubicBezTo>
                  <a:cubicBezTo>
                    <a:pt x="15639" y="1263"/>
                    <a:pt x="15518" y="1340"/>
                    <a:pt x="15400" y="1340"/>
                  </a:cubicBezTo>
                  <a:cubicBezTo>
                    <a:pt x="15375" y="1340"/>
                    <a:pt x="15349" y="1336"/>
                    <a:pt x="15324" y="1328"/>
                  </a:cubicBezTo>
                  <a:cubicBezTo>
                    <a:pt x="15313" y="1324"/>
                    <a:pt x="15303" y="1323"/>
                    <a:pt x="15294" y="1323"/>
                  </a:cubicBezTo>
                  <a:cubicBezTo>
                    <a:pt x="15256" y="1323"/>
                    <a:pt x="15224" y="1348"/>
                    <a:pt x="15174" y="1384"/>
                  </a:cubicBezTo>
                  <a:cubicBezTo>
                    <a:pt x="15153" y="1401"/>
                    <a:pt x="15128" y="1419"/>
                    <a:pt x="15104" y="1433"/>
                  </a:cubicBezTo>
                  <a:cubicBezTo>
                    <a:pt x="15076" y="1450"/>
                    <a:pt x="15044" y="1461"/>
                    <a:pt x="15013" y="1461"/>
                  </a:cubicBezTo>
                  <a:cubicBezTo>
                    <a:pt x="14967" y="1461"/>
                    <a:pt x="14921" y="1443"/>
                    <a:pt x="14886" y="1408"/>
                  </a:cubicBezTo>
                  <a:cubicBezTo>
                    <a:pt x="14858" y="1387"/>
                    <a:pt x="14841" y="1356"/>
                    <a:pt x="14834" y="1321"/>
                  </a:cubicBezTo>
                  <a:cubicBezTo>
                    <a:pt x="14830" y="1310"/>
                    <a:pt x="14830" y="1300"/>
                    <a:pt x="14830" y="1289"/>
                  </a:cubicBezTo>
                  <a:cubicBezTo>
                    <a:pt x="14830" y="1272"/>
                    <a:pt x="14834" y="1251"/>
                    <a:pt x="14844" y="1233"/>
                  </a:cubicBezTo>
                  <a:cubicBezTo>
                    <a:pt x="14876" y="1181"/>
                    <a:pt x="14918" y="1135"/>
                    <a:pt x="14970" y="1100"/>
                  </a:cubicBezTo>
                  <a:cubicBezTo>
                    <a:pt x="14984" y="1090"/>
                    <a:pt x="15013" y="1069"/>
                    <a:pt x="15030" y="1051"/>
                  </a:cubicBezTo>
                  <a:cubicBezTo>
                    <a:pt x="15037" y="1044"/>
                    <a:pt x="15044" y="1037"/>
                    <a:pt x="15048" y="1034"/>
                  </a:cubicBezTo>
                  <a:cubicBezTo>
                    <a:pt x="15034" y="1034"/>
                    <a:pt x="15016" y="1041"/>
                    <a:pt x="15006" y="1041"/>
                  </a:cubicBezTo>
                  <a:cubicBezTo>
                    <a:pt x="14969" y="1050"/>
                    <a:pt x="14928" y="1060"/>
                    <a:pt x="14889" y="1060"/>
                  </a:cubicBezTo>
                  <a:cubicBezTo>
                    <a:pt x="14850" y="1060"/>
                    <a:pt x="14813" y="1050"/>
                    <a:pt x="14785" y="1016"/>
                  </a:cubicBezTo>
                  <a:cubicBezTo>
                    <a:pt x="14746" y="978"/>
                    <a:pt x="14697" y="957"/>
                    <a:pt x="14645" y="946"/>
                  </a:cubicBezTo>
                  <a:cubicBezTo>
                    <a:pt x="14645" y="978"/>
                    <a:pt x="14634" y="1006"/>
                    <a:pt x="14613" y="1030"/>
                  </a:cubicBezTo>
                  <a:cubicBezTo>
                    <a:pt x="14589" y="1051"/>
                    <a:pt x="14561" y="1062"/>
                    <a:pt x="14529" y="1062"/>
                  </a:cubicBezTo>
                  <a:cubicBezTo>
                    <a:pt x="14438" y="1062"/>
                    <a:pt x="14365" y="992"/>
                    <a:pt x="14358" y="901"/>
                  </a:cubicBezTo>
                  <a:cubicBezTo>
                    <a:pt x="14354" y="859"/>
                    <a:pt x="14330" y="820"/>
                    <a:pt x="14295" y="799"/>
                  </a:cubicBezTo>
                  <a:cubicBezTo>
                    <a:pt x="14293" y="799"/>
                    <a:pt x="14291" y="798"/>
                    <a:pt x="14289" y="798"/>
                  </a:cubicBezTo>
                  <a:cubicBezTo>
                    <a:pt x="14284" y="798"/>
                    <a:pt x="14277" y="801"/>
                    <a:pt x="14267" y="813"/>
                  </a:cubicBezTo>
                  <a:cubicBezTo>
                    <a:pt x="14185" y="902"/>
                    <a:pt x="14002" y="957"/>
                    <a:pt x="13863" y="957"/>
                  </a:cubicBezTo>
                  <a:cubicBezTo>
                    <a:pt x="13859" y="957"/>
                    <a:pt x="13854" y="957"/>
                    <a:pt x="13850" y="957"/>
                  </a:cubicBezTo>
                  <a:cubicBezTo>
                    <a:pt x="13833" y="957"/>
                    <a:pt x="13812" y="957"/>
                    <a:pt x="13791" y="953"/>
                  </a:cubicBezTo>
                  <a:cubicBezTo>
                    <a:pt x="13745" y="950"/>
                    <a:pt x="13703" y="929"/>
                    <a:pt x="13672" y="894"/>
                  </a:cubicBezTo>
                  <a:cubicBezTo>
                    <a:pt x="13633" y="855"/>
                    <a:pt x="13619" y="799"/>
                    <a:pt x="13644" y="750"/>
                  </a:cubicBezTo>
                  <a:cubicBezTo>
                    <a:pt x="13651" y="729"/>
                    <a:pt x="13665" y="708"/>
                    <a:pt x="13679" y="691"/>
                  </a:cubicBezTo>
                  <a:cubicBezTo>
                    <a:pt x="13696" y="670"/>
                    <a:pt x="13710" y="642"/>
                    <a:pt x="13717" y="614"/>
                  </a:cubicBezTo>
                  <a:cubicBezTo>
                    <a:pt x="13710" y="568"/>
                    <a:pt x="13696" y="523"/>
                    <a:pt x="13675" y="481"/>
                  </a:cubicBezTo>
                  <a:cubicBezTo>
                    <a:pt x="13640" y="404"/>
                    <a:pt x="13602" y="313"/>
                    <a:pt x="13619" y="222"/>
                  </a:cubicBezTo>
                  <a:cubicBezTo>
                    <a:pt x="13619" y="218"/>
                    <a:pt x="13619" y="211"/>
                    <a:pt x="13619" y="204"/>
                  </a:cubicBezTo>
                  <a:cubicBezTo>
                    <a:pt x="13609" y="180"/>
                    <a:pt x="13591" y="155"/>
                    <a:pt x="13570" y="141"/>
                  </a:cubicBezTo>
                  <a:cubicBezTo>
                    <a:pt x="13521" y="103"/>
                    <a:pt x="13462" y="78"/>
                    <a:pt x="13399" y="71"/>
                  </a:cubicBezTo>
                  <a:cubicBezTo>
                    <a:pt x="13385" y="71"/>
                    <a:pt x="13371" y="71"/>
                    <a:pt x="13357" y="78"/>
                  </a:cubicBezTo>
                  <a:cubicBezTo>
                    <a:pt x="13314" y="95"/>
                    <a:pt x="13267" y="103"/>
                    <a:pt x="13219" y="103"/>
                  </a:cubicBezTo>
                  <a:cubicBezTo>
                    <a:pt x="13102" y="103"/>
                    <a:pt x="12977" y="60"/>
                    <a:pt x="12880" y="15"/>
                  </a:cubicBezTo>
                  <a:cubicBezTo>
                    <a:pt x="12858" y="5"/>
                    <a:pt x="12822" y="0"/>
                    <a:pt x="1278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6440;p59">
              <a:extLst>
                <a:ext uri="{FF2B5EF4-FFF2-40B4-BE49-F238E27FC236}">
                  <a16:creationId xmlns:a16="http://schemas.microsoft.com/office/drawing/2014/main" id="{DFD1F8D4-9DA6-B7A8-2FFD-096A69B7C164}"/>
                </a:ext>
              </a:extLst>
            </p:cNvPr>
            <p:cNvSpPr/>
            <p:nvPr/>
          </p:nvSpPr>
          <p:spPr>
            <a:xfrm>
              <a:off x="2571159" y="1710115"/>
              <a:ext cx="54" cy="163"/>
            </a:xfrm>
            <a:custGeom>
              <a:avLst/>
              <a:gdLst/>
              <a:ahLst/>
              <a:cxnLst/>
              <a:rect l="l" t="t" r="r" b="b"/>
              <a:pathLst>
                <a:path w="4" h="12" extrusionOk="0">
                  <a:moveTo>
                    <a:pt x="0" y="1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6441;p59">
              <a:extLst>
                <a:ext uri="{FF2B5EF4-FFF2-40B4-BE49-F238E27FC236}">
                  <a16:creationId xmlns:a16="http://schemas.microsoft.com/office/drawing/2014/main" id="{309A03DA-B395-B98D-7F25-D5437CE94828}"/>
                </a:ext>
              </a:extLst>
            </p:cNvPr>
            <p:cNvSpPr/>
            <p:nvPr/>
          </p:nvSpPr>
          <p:spPr>
            <a:xfrm>
              <a:off x="2571960" y="1708839"/>
              <a:ext cx="109" cy="109"/>
            </a:xfrm>
            <a:custGeom>
              <a:avLst/>
              <a:gdLst/>
              <a:ahLst/>
              <a:cxnLst/>
              <a:rect l="l" t="t" r="r" b="b"/>
              <a:pathLst>
                <a:path w="8" h="8" extrusionOk="0">
                  <a:moveTo>
                    <a:pt x="1" y="7"/>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6442;p59">
              <a:extLst>
                <a:ext uri="{FF2B5EF4-FFF2-40B4-BE49-F238E27FC236}">
                  <a16:creationId xmlns:a16="http://schemas.microsoft.com/office/drawing/2014/main" id="{F728B0A7-2675-2ABB-657A-C86D8282D189}"/>
                </a:ext>
              </a:extLst>
            </p:cNvPr>
            <p:cNvSpPr/>
            <p:nvPr/>
          </p:nvSpPr>
          <p:spPr>
            <a:xfrm>
              <a:off x="2572340" y="1708500"/>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6443;p59">
              <a:extLst>
                <a:ext uri="{FF2B5EF4-FFF2-40B4-BE49-F238E27FC236}">
                  <a16:creationId xmlns:a16="http://schemas.microsoft.com/office/drawing/2014/main" id="{72ACD751-F883-E21A-73FF-52D35B2B3A48}"/>
                </a:ext>
              </a:extLst>
            </p:cNvPr>
            <p:cNvSpPr/>
            <p:nvPr/>
          </p:nvSpPr>
          <p:spPr>
            <a:xfrm>
              <a:off x="2572245" y="1708595"/>
              <a:ext cx="68" cy="68"/>
            </a:xfrm>
            <a:custGeom>
              <a:avLst/>
              <a:gdLst/>
              <a:ahLst/>
              <a:cxnLst/>
              <a:rect l="l" t="t" r="r" b="b"/>
              <a:pathLst>
                <a:path w="5" h="5" extrusionOk="0">
                  <a:moveTo>
                    <a:pt x="1"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6444;p59">
              <a:extLst>
                <a:ext uri="{FF2B5EF4-FFF2-40B4-BE49-F238E27FC236}">
                  <a16:creationId xmlns:a16="http://schemas.microsoft.com/office/drawing/2014/main" id="{DD033380-82F0-0042-C35D-A59F5ED80A8A}"/>
                </a:ext>
              </a:extLst>
            </p:cNvPr>
            <p:cNvSpPr/>
            <p:nvPr/>
          </p:nvSpPr>
          <p:spPr>
            <a:xfrm>
              <a:off x="2571539" y="1709505"/>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6445;p59">
              <a:extLst>
                <a:ext uri="{FF2B5EF4-FFF2-40B4-BE49-F238E27FC236}">
                  <a16:creationId xmlns:a16="http://schemas.microsoft.com/office/drawing/2014/main" id="{729C0255-014F-9B30-75B5-2E08E59B9159}"/>
                </a:ext>
              </a:extLst>
            </p:cNvPr>
            <p:cNvSpPr/>
            <p:nvPr/>
          </p:nvSpPr>
          <p:spPr>
            <a:xfrm>
              <a:off x="2571729" y="1709219"/>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6446;p59">
              <a:extLst>
                <a:ext uri="{FF2B5EF4-FFF2-40B4-BE49-F238E27FC236}">
                  <a16:creationId xmlns:a16="http://schemas.microsoft.com/office/drawing/2014/main" id="{7B4587EF-EA27-CDF3-1C3C-23E52ECA1E9F}"/>
                </a:ext>
              </a:extLst>
            </p:cNvPr>
            <p:cNvSpPr/>
            <p:nvPr/>
          </p:nvSpPr>
          <p:spPr>
            <a:xfrm>
              <a:off x="2571349" y="1709790"/>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6447;p59">
              <a:extLst>
                <a:ext uri="{FF2B5EF4-FFF2-40B4-BE49-F238E27FC236}">
                  <a16:creationId xmlns:a16="http://schemas.microsoft.com/office/drawing/2014/main" id="{02550EB5-70EE-A735-72BA-18D04C1BD8B1}"/>
                </a:ext>
              </a:extLst>
            </p:cNvPr>
            <p:cNvSpPr/>
            <p:nvPr/>
          </p:nvSpPr>
          <p:spPr>
            <a:xfrm>
              <a:off x="2572109" y="1708690"/>
              <a:ext cx="54" cy="68"/>
            </a:xfrm>
            <a:custGeom>
              <a:avLst/>
              <a:gdLst/>
              <a:ahLst/>
              <a:cxnLst/>
              <a:rect l="l" t="t" r="r" b="b"/>
              <a:pathLst>
                <a:path w="4" h="5" extrusionOk="0">
                  <a:moveTo>
                    <a:pt x="0"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6448;p59">
              <a:extLst>
                <a:ext uri="{FF2B5EF4-FFF2-40B4-BE49-F238E27FC236}">
                  <a16:creationId xmlns:a16="http://schemas.microsoft.com/office/drawing/2014/main" id="{A6108CF4-E234-548B-B41B-CDC2479EB34A}"/>
                </a:ext>
              </a:extLst>
            </p:cNvPr>
            <p:cNvSpPr/>
            <p:nvPr/>
          </p:nvSpPr>
          <p:spPr>
            <a:xfrm>
              <a:off x="2570968" y="1710550"/>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6449;p59">
              <a:extLst>
                <a:ext uri="{FF2B5EF4-FFF2-40B4-BE49-F238E27FC236}">
                  <a16:creationId xmlns:a16="http://schemas.microsoft.com/office/drawing/2014/main" id="{7938B32C-E914-0EDF-046F-C677796956F7}"/>
                </a:ext>
              </a:extLst>
            </p:cNvPr>
            <p:cNvSpPr/>
            <p:nvPr/>
          </p:nvSpPr>
          <p:spPr>
            <a:xfrm>
              <a:off x="2641218" y="170617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6450;p59">
              <a:extLst>
                <a:ext uri="{FF2B5EF4-FFF2-40B4-BE49-F238E27FC236}">
                  <a16:creationId xmlns:a16="http://schemas.microsoft.com/office/drawing/2014/main" id="{9B335AF4-833B-E959-F67A-D9BBED52F89A}"/>
                </a:ext>
              </a:extLst>
            </p:cNvPr>
            <p:cNvSpPr/>
            <p:nvPr/>
          </p:nvSpPr>
          <p:spPr>
            <a:xfrm>
              <a:off x="2572584" y="1708364"/>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6451;p59">
              <a:extLst>
                <a:ext uri="{FF2B5EF4-FFF2-40B4-BE49-F238E27FC236}">
                  <a16:creationId xmlns:a16="http://schemas.microsoft.com/office/drawing/2014/main" id="{23F33289-D51F-CDB0-BFE6-0727A6272E98}"/>
                </a:ext>
              </a:extLst>
            </p:cNvPr>
            <p:cNvSpPr/>
            <p:nvPr/>
          </p:nvSpPr>
          <p:spPr>
            <a:xfrm>
              <a:off x="2641829" y="1706178"/>
              <a:ext cx="204" cy="14"/>
            </a:xfrm>
            <a:custGeom>
              <a:avLst/>
              <a:gdLst/>
              <a:ahLst/>
              <a:cxnLst/>
              <a:rect l="l" t="t" r="r" b="b"/>
              <a:pathLst>
                <a:path w="15" h="1" extrusionOk="0">
                  <a:moveTo>
                    <a:pt x="1" y="0"/>
                  </a:moveTo>
                  <a:lnTo>
                    <a:pt x="1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6452;p59">
              <a:extLst>
                <a:ext uri="{FF2B5EF4-FFF2-40B4-BE49-F238E27FC236}">
                  <a16:creationId xmlns:a16="http://schemas.microsoft.com/office/drawing/2014/main" id="{6F0FE3F2-1EEF-1893-2D01-E945823CC4E2}"/>
                </a:ext>
              </a:extLst>
            </p:cNvPr>
            <p:cNvSpPr/>
            <p:nvPr/>
          </p:nvSpPr>
          <p:spPr>
            <a:xfrm>
              <a:off x="2571824" y="1709029"/>
              <a:ext cx="109" cy="109"/>
            </a:xfrm>
            <a:custGeom>
              <a:avLst/>
              <a:gdLst/>
              <a:ahLst/>
              <a:cxnLst/>
              <a:rect l="l" t="t" r="r" b="b"/>
              <a:pathLst>
                <a:path w="8" h="8" extrusionOk="0">
                  <a:moveTo>
                    <a:pt x="0" y="7"/>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6453;p59">
              <a:extLst>
                <a:ext uri="{FF2B5EF4-FFF2-40B4-BE49-F238E27FC236}">
                  <a16:creationId xmlns:a16="http://schemas.microsoft.com/office/drawing/2014/main" id="{58AE5808-5A5E-5973-AF91-7B024C65D9A2}"/>
                </a:ext>
              </a:extLst>
            </p:cNvPr>
            <p:cNvSpPr/>
            <p:nvPr/>
          </p:nvSpPr>
          <p:spPr>
            <a:xfrm>
              <a:off x="2642305" y="1706219"/>
              <a:ext cx="258" cy="68"/>
            </a:xfrm>
            <a:custGeom>
              <a:avLst/>
              <a:gdLst/>
              <a:ahLst/>
              <a:cxnLst/>
              <a:rect l="l" t="t" r="r" b="b"/>
              <a:pathLst>
                <a:path w="19" h="5" extrusionOk="0">
                  <a:moveTo>
                    <a:pt x="1" y="1"/>
                  </a:moveTo>
                  <a:lnTo>
                    <a:pt x="1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6454;p59">
              <a:extLst>
                <a:ext uri="{FF2B5EF4-FFF2-40B4-BE49-F238E27FC236}">
                  <a16:creationId xmlns:a16="http://schemas.microsoft.com/office/drawing/2014/main" id="{12CC3C6E-C7AD-DB4B-D5FC-13DE4DED56EA}"/>
                </a:ext>
              </a:extLst>
            </p:cNvPr>
            <p:cNvSpPr/>
            <p:nvPr/>
          </p:nvSpPr>
          <p:spPr>
            <a:xfrm>
              <a:off x="2642780" y="1706273"/>
              <a:ext cx="353" cy="149"/>
            </a:xfrm>
            <a:custGeom>
              <a:avLst/>
              <a:gdLst/>
              <a:ahLst/>
              <a:cxnLst/>
              <a:rect l="l" t="t" r="r" b="b"/>
              <a:pathLst>
                <a:path w="26" h="11" extrusionOk="0">
                  <a:moveTo>
                    <a:pt x="1" y="0"/>
                  </a:moveTo>
                  <a:cubicBezTo>
                    <a:pt x="8" y="4"/>
                    <a:pt x="18" y="7"/>
                    <a:pt x="25" y="11"/>
                  </a:cubicBezTo>
                  <a:cubicBezTo>
                    <a:pt x="18" y="7"/>
                    <a:pt x="8"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6455;p59">
              <a:extLst>
                <a:ext uri="{FF2B5EF4-FFF2-40B4-BE49-F238E27FC236}">
                  <a16:creationId xmlns:a16="http://schemas.microsoft.com/office/drawing/2014/main" id="{C0AFE783-1D97-A2AC-73C5-55B751773C8B}"/>
                </a:ext>
              </a:extLst>
            </p:cNvPr>
            <p:cNvSpPr/>
            <p:nvPr/>
          </p:nvSpPr>
          <p:spPr>
            <a:xfrm>
              <a:off x="2634756" y="1702852"/>
              <a:ext cx="4005" cy="2200"/>
            </a:xfrm>
            <a:custGeom>
              <a:avLst/>
              <a:gdLst/>
              <a:ahLst/>
              <a:cxnLst/>
              <a:rect l="l" t="t" r="r" b="b"/>
              <a:pathLst>
                <a:path w="295" h="162" extrusionOk="0">
                  <a:moveTo>
                    <a:pt x="0" y="0"/>
                  </a:moveTo>
                  <a:cubicBezTo>
                    <a:pt x="91" y="0"/>
                    <a:pt x="175" y="28"/>
                    <a:pt x="294" y="161"/>
                  </a:cubicBezTo>
                  <a:cubicBezTo>
                    <a:pt x="175" y="28"/>
                    <a:pt x="95"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6456;p59">
              <a:extLst>
                <a:ext uri="{FF2B5EF4-FFF2-40B4-BE49-F238E27FC236}">
                  <a16:creationId xmlns:a16="http://schemas.microsoft.com/office/drawing/2014/main" id="{8C03A334-E049-89C3-8264-EB13450549DE}"/>
                </a:ext>
              </a:extLst>
            </p:cNvPr>
            <p:cNvSpPr/>
            <p:nvPr/>
          </p:nvSpPr>
          <p:spPr>
            <a:xfrm>
              <a:off x="2572489" y="1708459"/>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6457;p59">
              <a:extLst>
                <a:ext uri="{FF2B5EF4-FFF2-40B4-BE49-F238E27FC236}">
                  <a16:creationId xmlns:a16="http://schemas.microsoft.com/office/drawing/2014/main" id="{ACE0D9C0-6A5D-61BD-59E1-09DD2B38419C}"/>
                </a:ext>
              </a:extLst>
            </p:cNvPr>
            <p:cNvSpPr/>
            <p:nvPr/>
          </p:nvSpPr>
          <p:spPr>
            <a:xfrm>
              <a:off x="2506177" y="1694053"/>
              <a:ext cx="244" cy="299"/>
            </a:xfrm>
            <a:custGeom>
              <a:avLst/>
              <a:gdLst/>
              <a:ahLst/>
              <a:cxnLst/>
              <a:rect l="l" t="t" r="r" b="b"/>
              <a:pathLst>
                <a:path w="18" h="22" extrusionOk="0">
                  <a:moveTo>
                    <a:pt x="0" y="1"/>
                  </a:moveTo>
                  <a:lnTo>
                    <a:pt x="18"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6458;p59">
              <a:extLst>
                <a:ext uri="{FF2B5EF4-FFF2-40B4-BE49-F238E27FC236}">
                  <a16:creationId xmlns:a16="http://schemas.microsoft.com/office/drawing/2014/main" id="{DC9307AE-8C88-0D5D-FFB5-64D4BA8AF0F9}"/>
                </a:ext>
              </a:extLst>
            </p:cNvPr>
            <p:cNvSpPr/>
            <p:nvPr/>
          </p:nvSpPr>
          <p:spPr>
            <a:xfrm>
              <a:off x="2504602" y="1692152"/>
              <a:ext cx="299" cy="339"/>
            </a:xfrm>
            <a:custGeom>
              <a:avLst/>
              <a:gdLst/>
              <a:ahLst/>
              <a:cxnLst/>
              <a:rect l="l" t="t" r="r" b="b"/>
              <a:pathLst>
                <a:path w="22" h="25" extrusionOk="0">
                  <a:moveTo>
                    <a:pt x="1" y="0"/>
                  </a:moveTo>
                  <a:lnTo>
                    <a:pt x="22"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6459;p59">
              <a:extLst>
                <a:ext uri="{FF2B5EF4-FFF2-40B4-BE49-F238E27FC236}">
                  <a16:creationId xmlns:a16="http://schemas.microsoft.com/office/drawing/2014/main" id="{F19B1B29-CD8B-45CE-CEA7-13B71C41EDCB}"/>
                </a:ext>
              </a:extLst>
            </p:cNvPr>
            <p:cNvSpPr/>
            <p:nvPr/>
          </p:nvSpPr>
          <p:spPr>
            <a:xfrm>
              <a:off x="2505172" y="1692818"/>
              <a:ext cx="299" cy="339"/>
            </a:xfrm>
            <a:custGeom>
              <a:avLst/>
              <a:gdLst/>
              <a:ahLst/>
              <a:cxnLst/>
              <a:rect l="l" t="t" r="r" b="b"/>
              <a:pathLst>
                <a:path w="22" h="25" extrusionOk="0">
                  <a:moveTo>
                    <a:pt x="1" y="0"/>
                  </a:moveTo>
                  <a:lnTo>
                    <a:pt x="22"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6460;p59">
              <a:extLst>
                <a:ext uri="{FF2B5EF4-FFF2-40B4-BE49-F238E27FC236}">
                  <a16:creationId xmlns:a16="http://schemas.microsoft.com/office/drawing/2014/main" id="{B7CB8E7E-83DA-677F-2E54-EA3D0D42ED03}"/>
                </a:ext>
              </a:extLst>
            </p:cNvPr>
            <p:cNvSpPr/>
            <p:nvPr/>
          </p:nvSpPr>
          <p:spPr>
            <a:xfrm>
              <a:off x="2503325" y="1690768"/>
              <a:ext cx="339" cy="353"/>
            </a:xfrm>
            <a:custGeom>
              <a:avLst/>
              <a:gdLst/>
              <a:ahLst/>
              <a:cxnLst/>
              <a:rect l="l" t="t" r="r" b="b"/>
              <a:pathLst>
                <a:path w="25" h="26" extrusionOk="0">
                  <a:moveTo>
                    <a:pt x="0" y="1"/>
                  </a:moveTo>
                  <a:lnTo>
                    <a:pt x="25"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6461;p59">
              <a:extLst>
                <a:ext uri="{FF2B5EF4-FFF2-40B4-BE49-F238E27FC236}">
                  <a16:creationId xmlns:a16="http://schemas.microsoft.com/office/drawing/2014/main" id="{62B835B6-1E82-8756-CE94-3099CB3588B7}"/>
                </a:ext>
              </a:extLst>
            </p:cNvPr>
            <p:cNvSpPr/>
            <p:nvPr/>
          </p:nvSpPr>
          <p:spPr>
            <a:xfrm>
              <a:off x="2568497" y="1712166"/>
              <a:ext cx="244" cy="54"/>
            </a:xfrm>
            <a:custGeom>
              <a:avLst/>
              <a:gdLst/>
              <a:ahLst/>
              <a:cxnLst/>
              <a:rect l="l" t="t" r="r" b="b"/>
              <a:pathLst>
                <a:path w="18" h="4" extrusionOk="0">
                  <a:moveTo>
                    <a:pt x="0" y="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6462;p59">
              <a:extLst>
                <a:ext uri="{FF2B5EF4-FFF2-40B4-BE49-F238E27FC236}">
                  <a16:creationId xmlns:a16="http://schemas.microsoft.com/office/drawing/2014/main" id="{4EBBF958-F05D-6870-DF68-FD3D96DC51C4}"/>
                </a:ext>
              </a:extLst>
            </p:cNvPr>
            <p:cNvSpPr/>
            <p:nvPr/>
          </p:nvSpPr>
          <p:spPr>
            <a:xfrm>
              <a:off x="2567778" y="1712356"/>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6463;p59">
              <a:extLst>
                <a:ext uri="{FF2B5EF4-FFF2-40B4-BE49-F238E27FC236}">
                  <a16:creationId xmlns:a16="http://schemas.microsoft.com/office/drawing/2014/main" id="{9DA6A658-3985-FFC1-7113-4FD6F1EA7E5D}"/>
                </a:ext>
              </a:extLst>
            </p:cNvPr>
            <p:cNvSpPr/>
            <p:nvPr/>
          </p:nvSpPr>
          <p:spPr>
            <a:xfrm>
              <a:off x="2461873" y="1676280"/>
              <a:ext cx="19022" cy="5051"/>
            </a:xfrm>
            <a:custGeom>
              <a:avLst/>
              <a:gdLst/>
              <a:ahLst/>
              <a:cxnLst/>
              <a:rect l="l" t="t" r="r" b="b"/>
              <a:pathLst>
                <a:path w="1401" h="372" extrusionOk="0">
                  <a:moveTo>
                    <a:pt x="1401" y="0"/>
                  </a:moveTo>
                  <a:lnTo>
                    <a:pt x="1" y="37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6464;p59">
              <a:extLst>
                <a:ext uri="{FF2B5EF4-FFF2-40B4-BE49-F238E27FC236}">
                  <a16:creationId xmlns:a16="http://schemas.microsoft.com/office/drawing/2014/main" id="{8AADD818-A84E-F559-1C9D-AE2FFE3831BB}"/>
                </a:ext>
              </a:extLst>
            </p:cNvPr>
            <p:cNvSpPr/>
            <p:nvPr/>
          </p:nvSpPr>
          <p:spPr>
            <a:xfrm>
              <a:off x="2516061" y="1694583"/>
              <a:ext cx="394" cy="95"/>
            </a:xfrm>
            <a:custGeom>
              <a:avLst/>
              <a:gdLst/>
              <a:ahLst/>
              <a:cxnLst/>
              <a:rect l="l" t="t" r="r" b="b"/>
              <a:pathLst>
                <a:path w="29" h="7" extrusionOk="0">
                  <a:moveTo>
                    <a:pt x="1" y="0"/>
                  </a:moveTo>
                  <a:cubicBezTo>
                    <a:pt x="11" y="0"/>
                    <a:pt x="18" y="4"/>
                    <a:pt x="29" y="7"/>
                  </a:cubicBezTo>
                  <a:cubicBezTo>
                    <a:pt x="18" y="4"/>
                    <a:pt x="11"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6465;p59">
              <a:extLst>
                <a:ext uri="{FF2B5EF4-FFF2-40B4-BE49-F238E27FC236}">
                  <a16:creationId xmlns:a16="http://schemas.microsoft.com/office/drawing/2014/main" id="{3E8CA0D8-3129-2EEE-72C9-E436D3B91F12}"/>
                </a:ext>
              </a:extLst>
            </p:cNvPr>
            <p:cNvSpPr/>
            <p:nvPr/>
          </p:nvSpPr>
          <p:spPr>
            <a:xfrm>
              <a:off x="2515260" y="1694529"/>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6466;p59">
              <a:extLst>
                <a:ext uri="{FF2B5EF4-FFF2-40B4-BE49-F238E27FC236}">
                  <a16:creationId xmlns:a16="http://schemas.microsoft.com/office/drawing/2014/main" id="{54680F00-A7A1-6721-7FBC-9BA1A57F7BFD}"/>
                </a:ext>
              </a:extLst>
            </p:cNvPr>
            <p:cNvSpPr/>
            <p:nvPr/>
          </p:nvSpPr>
          <p:spPr>
            <a:xfrm>
              <a:off x="2514690" y="1694624"/>
              <a:ext cx="149" cy="14"/>
            </a:xfrm>
            <a:custGeom>
              <a:avLst/>
              <a:gdLst/>
              <a:ahLst/>
              <a:cxnLst/>
              <a:rect l="l" t="t" r="r" b="b"/>
              <a:pathLst>
                <a:path w="11" h="1" extrusionOk="0">
                  <a:moveTo>
                    <a:pt x="0"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6467;p59">
              <a:extLst>
                <a:ext uri="{FF2B5EF4-FFF2-40B4-BE49-F238E27FC236}">
                  <a16:creationId xmlns:a16="http://schemas.microsoft.com/office/drawing/2014/main" id="{756D6FE8-6DD5-B9C5-BD06-8EE5E2FA3D8B}"/>
                </a:ext>
              </a:extLst>
            </p:cNvPr>
            <p:cNvSpPr/>
            <p:nvPr/>
          </p:nvSpPr>
          <p:spPr>
            <a:xfrm>
              <a:off x="2514119" y="1694678"/>
              <a:ext cx="149" cy="0"/>
            </a:xfrm>
            <a:custGeom>
              <a:avLst/>
              <a:gdLst/>
              <a:ahLst/>
              <a:cxnLst/>
              <a:rect l="l" t="t" r="r" b="b"/>
              <a:pathLst>
                <a:path w="11" extrusionOk="0">
                  <a:moveTo>
                    <a:pt x="0"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6468;p59">
              <a:extLst>
                <a:ext uri="{FF2B5EF4-FFF2-40B4-BE49-F238E27FC236}">
                  <a16:creationId xmlns:a16="http://schemas.microsoft.com/office/drawing/2014/main" id="{AC0DC317-8923-1125-DAD9-0BDC56EF3F0F}"/>
                </a:ext>
              </a:extLst>
            </p:cNvPr>
            <p:cNvSpPr/>
            <p:nvPr/>
          </p:nvSpPr>
          <p:spPr>
            <a:xfrm>
              <a:off x="2499374" y="1686830"/>
              <a:ext cx="299" cy="299"/>
            </a:xfrm>
            <a:custGeom>
              <a:avLst/>
              <a:gdLst/>
              <a:ahLst/>
              <a:cxnLst/>
              <a:rect l="l" t="t" r="r" b="b"/>
              <a:pathLst>
                <a:path w="22" h="22" extrusionOk="0">
                  <a:moveTo>
                    <a:pt x="1" y="0"/>
                  </a:moveTo>
                  <a:lnTo>
                    <a:pt x="22"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6469;p59">
              <a:extLst>
                <a:ext uri="{FF2B5EF4-FFF2-40B4-BE49-F238E27FC236}">
                  <a16:creationId xmlns:a16="http://schemas.microsoft.com/office/drawing/2014/main" id="{856FFCF3-3FEC-AD02-9435-1C0FED96AC4D}"/>
                </a:ext>
              </a:extLst>
            </p:cNvPr>
            <p:cNvSpPr/>
            <p:nvPr/>
          </p:nvSpPr>
          <p:spPr>
            <a:xfrm>
              <a:off x="2505742" y="1693483"/>
              <a:ext cx="258" cy="299"/>
            </a:xfrm>
            <a:custGeom>
              <a:avLst/>
              <a:gdLst/>
              <a:ahLst/>
              <a:cxnLst/>
              <a:rect l="l" t="t" r="r" b="b"/>
              <a:pathLst>
                <a:path w="19" h="22" extrusionOk="0">
                  <a:moveTo>
                    <a:pt x="1" y="0"/>
                  </a:moveTo>
                  <a:lnTo>
                    <a:pt x="18"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6470;p59">
              <a:extLst>
                <a:ext uri="{FF2B5EF4-FFF2-40B4-BE49-F238E27FC236}">
                  <a16:creationId xmlns:a16="http://schemas.microsoft.com/office/drawing/2014/main" id="{F32F71B6-10F3-8445-693E-B3E35A4E3341}"/>
                </a:ext>
              </a:extLst>
            </p:cNvPr>
            <p:cNvSpPr/>
            <p:nvPr/>
          </p:nvSpPr>
          <p:spPr>
            <a:xfrm>
              <a:off x="2498804" y="1686301"/>
              <a:ext cx="258" cy="258"/>
            </a:xfrm>
            <a:custGeom>
              <a:avLst/>
              <a:gdLst/>
              <a:ahLst/>
              <a:cxnLst/>
              <a:rect l="l" t="t" r="r" b="b"/>
              <a:pathLst>
                <a:path w="19" h="19" extrusionOk="0">
                  <a:moveTo>
                    <a:pt x="1" y="1"/>
                  </a:moveTo>
                  <a:lnTo>
                    <a:pt x="1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6471;p59">
              <a:extLst>
                <a:ext uri="{FF2B5EF4-FFF2-40B4-BE49-F238E27FC236}">
                  <a16:creationId xmlns:a16="http://schemas.microsoft.com/office/drawing/2014/main" id="{6E49B4BE-8478-10F2-8FF2-3FB1C36693F4}"/>
                </a:ext>
              </a:extLst>
            </p:cNvPr>
            <p:cNvSpPr/>
            <p:nvPr/>
          </p:nvSpPr>
          <p:spPr>
            <a:xfrm>
              <a:off x="2507168" y="1695574"/>
              <a:ext cx="109" cy="163"/>
            </a:xfrm>
            <a:custGeom>
              <a:avLst/>
              <a:gdLst/>
              <a:ahLst/>
              <a:cxnLst/>
              <a:rect l="l" t="t" r="r" b="b"/>
              <a:pathLst>
                <a:path w="8" h="12" extrusionOk="0">
                  <a:moveTo>
                    <a:pt x="1" y="1"/>
                  </a:moveTo>
                  <a:cubicBezTo>
                    <a:pt x="1" y="4"/>
                    <a:pt x="4" y="8"/>
                    <a:pt x="8" y="11"/>
                  </a:cubicBezTo>
                  <a:cubicBezTo>
                    <a:pt x="8" y="8"/>
                    <a:pt x="4"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6472;p59">
              <a:extLst>
                <a:ext uri="{FF2B5EF4-FFF2-40B4-BE49-F238E27FC236}">
                  <a16:creationId xmlns:a16="http://schemas.microsoft.com/office/drawing/2014/main" id="{F69CE6F6-A09C-CE19-46A8-C2868693F896}"/>
                </a:ext>
              </a:extLst>
            </p:cNvPr>
            <p:cNvSpPr/>
            <p:nvPr/>
          </p:nvSpPr>
          <p:spPr>
            <a:xfrm>
              <a:off x="2501329" y="1688677"/>
              <a:ext cx="339" cy="353"/>
            </a:xfrm>
            <a:custGeom>
              <a:avLst/>
              <a:gdLst/>
              <a:ahLst/>
              <a:cxnLst/>
              <a:rect l="l" t="t" r="r" b="b"/>
              <a:pathLst>
                <a:path w="25" h="26" extrusionOk="0">
                  <a:moveTo>
                    <a:pt x="0" y="1"/>
                  </a:moveTo>
                  <a:lnTo>
                    <a:pt x="25"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6473;p59">
              <a:extLst>
                <a:ext uri="{FF2B5EF4-FFF2-40B4-BE49-F238E27FC236}">
                  <a16:creationId xmlns:a16="http://schemas.microsoft.com/office/drawing/2014/main" id="{0D498F48-5B43-4FBE-ED26-29D47A0851A5}"/>
                </a:ext>
              </a:extLst>
            </p:cNvPr>
            <p:cNvSpPr/>
            <p:nvPr/>
          </p:nvSpPr>
          <p:spPr>
            <a:xfrm>
              <a:off x="2557133" y="1719389"/>
              <a:ext cx="910" cy="1249"/>
            </a:xfrm>
            <a:custGeom>
              <a:avLst/>
              <a:gdLst/>
              <a:ahLst/>
              <a:cxnLst/>
              <a:rect l="l" t="t" r="r" b="b"/>
              <a:pathLst>
                <a:path w="67" h="92" extrusionOk="0">
                  <a:moveTo>
                    <a:pt x="67" y="0"/>
                  </a:moveTo>
                  <a:cubicBezTo>
                    <a:pt x="56" y="39"/>
                    <a:pt x="32" y="70"/>
                    <a:pt x="0" y="91"/>
                  </a:cubicBezTo>
                  <a:cubicBezTo>
                    <a:pt x="32" y="70"/>
                    <a:pt x="56" y="39"/>
                    <a:pt x="6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6474;p59">
              <a:extLst>
                <a:ext uri="{FF2B5EF4-FFF2-40B4-BE49-F238E27FC236}">
                  <a16:creationId xmlns:a16="http://schemas.microsoft.com/office/drawing/2014/main" id="{550ED8F5-6F2C-CCF6-484E-7A5749CC09BB}"/>
                </a:ext>
              </a:extLst>
            </p:cNvPr>
            <p:cNvSpPr/>
            <p:nvPr/>
          </p:nvSpPr>
          <p:spPr>
            <a:xfrm>
              <a:off x="2501995" y="1689342"/>
              <a:ext cx="339" cy="353"/>
            </a:xfrm>
            <a:custGeom>
              <a:avLst/>
              <a:gdLst/>
              <a:ahLst/>
              <a:cxnLst/>
              <a:rect l="l" t="t" r="r" b="b"/>
              <a:pathLst>
                <a:path w="25" h="26" extrusionOk="0">
                  <a:moveTo>
                    <a:pt x="0" y="1"/>
                  </a:moveTo>
                  <a:lnTo>
                    <a:pt x="25"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6475;p59">
              <a:extLst>
                <a:ext uri="{FF2B5EF4-FFF2-40B4-BE49-F238E27FC236}">
                  <a16:creationId xmlns:a16="http://schemas.microsoft.com/office/drawing/2014/main" id="{0F18B5C7-C6C8-2972-64E6-A50435EFB00F}"/>
                </a:ext>
              </a:extLst>
            </p:cNvPr>
            <p:cNvSpPr/>
            <p:nvPr/>
          </p:nvSpPr>
          <p:spPr>
            <a:xfrm>
              <a:off x="2500664" y="1688011"/>
              <a:ext cx="299" cy="299"/>
            </a:xfrm>
            <a:custGeom>
              <a:avLst/>
              <a:gdLst/>
              <a:ahLst/>
              <a:cxnLst/>
              <a:rect l="l" t="t" r="r" b="b"/>
              <a:pathLst>
                <a:path w="22" h="22" extrusionOk="0">
                  <a:moveTo>
                    <a:pt x="0" y="1"/>
                  </a:moveTo>
                  <a:lnTo>
                    <a:pt x="2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6476;p59">
              <a:extLst>
                <a:ext uri="{FF2B5EF4-FFF2-40B4-BE49-F238E27FC236}">
                  <a16:creationId xmlns:a16="http://schemas.microsoft.com/office/drawing/2014/main" id="{D3547FC9-49D7-B4AF-5703-355BB8775662}"/>
                </a:ext>
              </a:extLst>
            </p:cNvPr>
            <p:cNvSpPr/>
            <p:nvPr/>
          </p:nvSpPr>
          <p:spPr>
            <a:xfrm>
              <a:off x="2506937" y="1695153"/>
              <a:ext cx="149" cy="204"/>
            </a:xfrm>
            <a:custGeom>
              <a:avLst/>
              <a:gdLst/>
              <a:ahLst/>
              <a:cxnLst/>
              <a:rect l="l" t="t" r="r" b="b"/>
              <a:pathLst>
                <a:path w="11" h="15" extrusionOk="0">
                  <a:moveTo>
                    <a:pt x="0" y="0"/>
                  </a:moveTo>
                  <a:lnTo>
                    <a:pt x="1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6477;p59">
              <a:extLst>
                <a:ext uri="{FF2B5EF4-FFF2-40B4-BE49-F238E27FC236}">
                  <a16:creationId xmlns:a16="http://schemas.microsoft.com/office/drawing/2014/main" id="{44161264-B20A-8BF3-FFA0-FAADDFF406EC}"/>
                </a:ext>
              </a:extLst>
            </p:cNvPr>
            <p:cNvSpPr/>
            <p:nvPr/>
          </p:nvSpPr>
          <p:spPr>
            <a:xfrm>
              <a:off x="2503991" y="1691487"/>
              <a:ext cx="299" cy="339"/>
            </a:xfrm>
            <a:custGeom>
              <a:avLst/>
              <a:gdLst/>
              <a:ahLst/>
              <a:cxnLst/>
              <a:rect l="l" t="t" r="r" b="b"/>
              <a:pathLst>
                <a:path w="22" h="25" extrusionOk="0">
                  <a:moveTo>
                    <a:pt x="0" y="0"/>
                  </a:moveTo>
                  <a:lnTo>
                    <a:pt x="2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6478;p59">
              <a:extLst>
                <a:ext uri="{FF2B5EF4-FFF2-40B4-BE49-F238E27FC236}">
                  <a16:creationId xmlns:a16="http://schemas.microsoft.com/office/drawing/2014/main" id="{1A3041C7-B451-26C8-6AF0-0AFEDA82B92D}"/>
                </a:ext>
              </a:extLst>
            </p:cNvPr>
            <p:cNvSpPr/>
            <p:nvPr/>
          </p:nvSpPr>
          <p:spPr>
            <a:xfrm>
              <a:off x="2506598" y="1694624"/>
              <a:ext cx="204" cy="258"/>
            </a:xfrm>
            <a:custGeom>
              <a:avLst/>
              <a:gdLst/>
              <a:ahLst/>
              <a:cxnLst/>
              <a:rect l="l" t="t" r="r" b="b"/>
              <a:pathLst>
                <a:path w="15" h="19" extrusionOk="0">
                  <a:moveTo>
                    <a:pt x="1" y="1"/>
                  </a:moveTo>
                  <a:lnTo>
                    <a:pt x="15"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6479;p59">
              <a:extLst>
                <a:ext uri="{FF2B5EF4-FFF2-40B4-BE49-F238E27FC236}">
                  <a16:creationId xmlns:a16="http://schemas.microsoft.com/office/drawing/2014/main" id="{F4F792BD-2164-B2C5-46D8-3F54AC57C3F0}"/>
                </a:ext>
              </a:extLst>
            </p:cNvPr>
            <p:cNvSpPr/>
            <p:nvPr/>
          </p:nvSpPr>
          <p:spPr>
            <a:xfrm>
              <a:off x="2515640" y="1694529"/>
              <a:ext cx="299" cy="14"/>
            </a:xfrm>
            <a:custGeom>
              <a:avLst/>
              <a:gdLst/>
              <a:ahLst/>
              <a:cxnLst/>
              <a:rect l="l" t="t" r="r" b="b"/>
              <a:pathLst>
                <a:path w="22" h="1" extrusionOk="0">
                  <a:moveTo>
                    <a:pt x="0" y="1"/>
                  </a:moveTo>
                  <a:lnTo>
                    <a:pt x="2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6480;p59">
              <a:extLst>
                <a:ext uri="{FF2B5EF4-FFF2-40B4-BE49-F238E27FC236}">
                  <a16:creationId xmlns:a16="http://schemas.microsoft.com/office/drawing/2014/main" id="{908A9007-BC87-CADF-4C03-8A140CFC8C60}"/>
                </a:ext>
              </a:extLst>
            </p:cNvPr>
            <p:cNvSpPr/>
            <p:nvPr/>
          </p:nvSpPr>
          <p:spPr>
            <a:xfrm>
              <a:off x="2568973" y="1712111"/>
              <a:ext cx="1344" cy="109"/>
            </a:xfrm>
            <a:custGeom>
              <a:avLst/>
              <a:gdLst/>
              <a:ahLst/>
              <a:cxnLst/>
              <a:rect l="l" t="t" r="r" b="b"/>
              <a:pathLst>
                <a:path w="99" h="8" extrusionOk="0">
                  <a:moveTo>
                    <a:pt x="98" y="8"/>
                  </a:moveTo>
                  <a:lnTo>
                    <a:pt x="98" y="8"/>
                  </a:lnTo>
                  <a:cubicBezTo>
                    <a:pt x="67" y="1"/>
                    <a:pt x="35" y="1"/>
                    <a:pt x="0" y="4"/>
                  </a:cubicBezTo>
                  <a:cubicBezTo>
                    <a:pt x="35" y="1"/>
                    <a:pt x="67" y="1"/>
                    <a:pt x="98"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6481;p59">
              <a:extLst>
                <a:ext uri="{FF2B5EF4-FFF2-40B4-BE49-F238E27FC236}">
                  <a16:creationId xmlns:a16="http://schemas.microsoft.com/office/drawing/2014/main" id="{108B0301-D2E9-39D0-F8AA-0AEDA8E25FDB}"/>
                </a:ext>
              </a:extLst>
            </p:cNvPr>
            <p:cNvSpPr/>
            <p:nvPr/>
          </p:nvSpPr>
          <p:spPr>
            <a:xfrm>
              <a:off x="2512640" y="1694909"/>
              <a:ext cx="258" cy="68"/>
            </a:xfrm>
            <a:custGeom>
              <a:avLst/>
              <a:gdLst/>
              <a:ahLst/>
              <a:cxnLst/>
              <a:rect l="l" t="t" r="r" b="b"/>
              <a:pathLst>
                <a:path w="19" h="5" extrusionOk="0">
                  <a:moveTo>
                    <a:pt x="1" y="4"/>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6482;p59">
              <a:extLst>
                <a:ext uri="{FF2B5EF4-FFF2-40B4-BE49-F238E27FC236}">
                  <a16:creationId xmlns:a16="http://schemas.microsoft.com/office/drawing/2014/main" id="{DCE00E76-0C1F-AF3A-9ACC-36AD8A4090A7}"/>
                </a:ext>
              </a:extLst>
            </p:cNvPr>
            <p:cNvSpPr/>
            <p:nvPr/>
          </p:nvSpPr>
          <p:spPr>
            <a:xfrm>
              <a:off x="2499999" y="1687400"/>
              <a:ext cx="299" cy="299"/>
            </a:xfrm>
            <a:custGeom>
              <a:avLst/>
              <a:gdLst/>
              <a:ahLst/>
              <a:cxnLst/>
              <a:rect l="l" t="t" r="r" b="b"/>
              <a:pathLst>
                <a:path w="22" h="22" extrusionOk="0">
                  <a:moveTo>
                    <a:pt x="0" y="0"/>
                  </a:moveTo>
                  <a:lnTo>
                    <a:pt x="21"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6483;p59">
              <a:extLst>
                <a:ext uri="{FF2B5EF4-FFF2-40B4-BE49-F238E27FC236}">
                  <a16:creationId xmlns:a16="http://schemas.microsoft.com/office/drawing/2014/main" id="{686497C1-C786-7FB5-607E-9A24763CA4A7}"/>
                </a:ext>
              </a:extLst>
            </p:cNvPr>
            <p:cNvSpPr/>
            <p:nvPr/>
          </p:nvSpPr>
          <p:spPr>
            <a:xfrm>
              <a:off x="2513400" y="1694773"/>
              <a:ext cx="163" cy="54"/>
            </a:xfrm>
            <a:custGeom>
              <a:avLst/>
              <a:gdLst/>
              <a:ahLst/>
              <a:cxnLst/>
              <a:rect l="l" t="t" r="r" b="b"/>
              <a:pathLst>
                <a:path w="12" h="4" extrusionOk="0">
                  <a:moveTo>
                    <a:pt x="1"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6484;p59">
              <a:extLst>
                <a:ext uri="{FF2B5EF4-FFF2-40B4-BE49-F238E27FC236}">
                  <a16:creationId xmlns:a16="http://schemas.microsoft.com/office/drawing/2014/main" id="{F2C3FA1E-E167-B00F-986C-870D5D5FD3D1}"/>
                </a:ext>
              </a:extLst>
            </p:cNvPr>
            <p:cNvSpPr/>
            <p:nvPr/>
          </p:nvSpPr>
          <p:spPr>
            <a:xfrm>
              <a:off x="2566963" y="1712546"/>
              <a:ext cx="163" cy="54"/>
            </a:xfrm>
            <a:custGeom>
              <a:avLst/>
              <a:gdLst/>
              <a:ahLst/>
              <a:cxnLst/>
              <a:rect l="l" t="t" r="r" b="b"/>
              <a:pathLst>
                <a:path w="12" h="4" extrusionOk="0">
                  <a:moveTo>
                    <a:pt x="1"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6485;p59">
              <a:extLst>
                <a:ext uri="{FF2B5EF4-FFF2-40B4-BE49-F238E27FC236}">
                  <a16:creationId xmlns:a16="http://schemas.microsoft.com/office/drawing/2014/main" id="{E69B7C77-7D05-08C8-077F-E47477E2B155}"/>
                </a:ext>
              </a:extLst>
            </p:cNvPr>
            <p:cNvSpPr/>
            <p:nvPr/>
          </p:nvSpPr>
          <p:spPr>
            <a:xfrm>
              <a:off x="2502660" y="1690062"/>
              <a:ext cx="339" cy="339"/>
            </a:xfrm>
            <a:custGeom>
              <a:avLst/>
              <a:gdLst/>
              <a:ahLst/>
              <a:cxnLst/>
              <a:rect l="l" t="t" r="r" b="b"/>
              <a:pathLst>
                <a:path w="25" h="25" extrusionOk="0">
                  <a:moveTo>
                    <a:pt x="0" y="0"/>
                  </a:moveTo>
                  <a:lnTo>
                    <a:pt x="25"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6486;p59">
              <a:extLst>
                <a:ext uri="{FF2B5EF4-FFF2-40B4-BE49-F238E27FC236}">
                  <a16:creationId xmlns:a16="http://schemas.microsoft.com/office/drawing/2014/main" id="{339584C1-D051-9AD0-86CB-B9798B4B2DCE}"/>
                </a:ext>
              </a:extLst>
            </p:cNvPr>
            <p:cNvSpPr/>
            <p:nvPr/>
          </p:nvSpPr>
          <p:spPr>
            <a:xfrm>
              <a:off x="2690844" y="1643097"/>
              <a:ext cx="339" cy="489"/>
            </a:xfrm>
            <a:custGeom>
              <a:avLst/>
              <a:gdLst/>
              <a:ahLst/>
              <a:cxnLst/>
              <a:rect l="l" t="t" r="r" b="b"/>
              <a:pathLst>
                <a:path w="25" h="36" extrusionOk="0">
                  <a:moveTo>
                    <a:pt x="25" y="1"/>
                  </a:moveTo>
                  <a:lnTo>
                    <a:pt x="0" y="36"/>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6487;p59">
              <a:extLst>
                <a:ext uri="{FF2B5EF4-FFF2-40B4-BE49-F238E27FC236}">
                  <a16:creationId xmlns:a16="http://schemas.microsoft.com/office/drawing/2014/main" id="{1E960002-E026-1ED9-E773-77B2FC22BB9A}"/>
                </a:ext>
              </a:extLst>
            </p:cNvPr>
            <p:cNvSpPr/>
            <p:nvPr/>
          </p:nvSpPr>
          <p:spPr>
            <a:xfrm>
              <a:off x="2691319" y="1642622"/>
              <a:ext cx="244" cy="353"/>
            </a:xfrm>
            <a:custGeom>
              <a:avLst/>
              <a:gdLst/>
              <a:ahLst/>
              <a:cxnLst/>
              <a:rect l="l" t="t" r="r" b="b"/>
              <a:pathLst>
                <a:path w="18" h="26" extrusionOk="0">
                  <a:moveTo>
                    <a:pt x="18" y="1"/>
                  </a:move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6488;p59">
              <a:extLst>
                <a:ext uri="{FF2B5EF4-FFF2-40B4-BE49-F238E27FC236}">
                  <a16:creationId xmlns:a16="http://schemas.microsoft.com/office/drawing/2014/main" id="{E0157CEE-517E-F29E-0C32-00F98C6CB9F7}"/>
                </a:ext>
              </a:extLst>
            </p:cNvPr>
            <p:cNvSpPr/>
            <p:nvPr/>
          </p:nvSpPr>
          <p:spPr>
            <a:xfrm>
              <a:off x="2691645" y="1642147"/>
              <a:ext cx="204" cy="353"/>
            </a:xfrm>
            <a:custGeom>
              <a:avLst/>
              <a:gdLst/>
              <a:ahLst/>
              <a:cxnLst/>
              <a:rect l="l" t="t" r="r" b="b"/>
              <a:pathLst>
                <a:path w="15" h="26" extrusionOk="0">
                  <a:moveTo>
                    <a:pt x="15" y="1"/>
                  </a:moveTo>
                  <a:cubicBezTo>
                    <a:pt x="11" y="8"/>
                    <a:pt x="4" y="15"/>
                    <a:pt x="1" y="25"/>
                  </a:cubicBezTo>
                  <a:cubicBezTo>
                    <a:pt x="8" y="15"/>
                    <a:pt x="11" y="8"/>
                    <a:pt x="1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6489;p59">
              <a:extLst>
                <a:ext uri="{FF2B5EF4-FFF2-40B4-BE49-F238E27FC236}">
                  <a16:creationId xmlns:a16="http://schemas.microsoft.com/office/drawing/2014/main" id="{2833AA25-16C0-68FE-F46C-7457EFD4CCEA}"/>
                </a:ext>
              </a:extLst>
            </p:cNvPr>
            <p:cNvSpPr/>
            <p:nvPr/>
          </p:nvSpPr>
          <p:spPr>
            <a:xfrm>
              <a:off x="2655339" y="1679838"/>
              <a:ext cx="4141" cy="1113"/>
            </a:xfrm>
            <a:custGeom>
              <a:avLst/>
              <a:gdLst/>
              <a:ahLst/>
              <a:cxnLst/>
              <a:rect l="l" t="t" r="r" b="b"/>
              <a:pathLst>
                <a:path w="305" h="82" extrusionOk="0">
                  <a:moveTo>
                    <a:pt x="305" y="81"/>
                  </a:moveTo>
                  <a:cubicBezTo>
                    <a:pt x="116" y="78"/>
                    <a:pt x="35" y="36"/>
                    <a:pt x="0" y="1"/>
                  </a:cubicBezTo>
                  <a:cubicBezTo>
                    <a:pt x="35" y="36"/>
                    <a:pt x="116" y="78"/>
                    <a:pt x="305" y="8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6490;p59">
              <a:extLst>
                <a:ext uri="{FF2B5EF4-FFF2-40B4-BE49-F238E27FC236}">
                  <a16:creationId xmlns:a16="http://schemas.microsoft.com/office/drawing/2014/main" id="{60CB39A0-367F-834C-1029-8DC66D8140B0}"/>
                </a:ext>
              </a:extLst>
            </p:cNvPr>
            <p:cNvSpPr/>
            <p:nvPr/>
          </p:nvSpPr>
          <p:spPr>
            <a:xfrm>
              <a:off x="2691930" y="1641861"/>
              <a:ext cx="68" cy="109"/>
            </a:xfrm>
            <a:custGeom>
              <a:avLst/>
              <a:gdLst/>
              <a:ahLst/>
              <a:cxnLst/>
              <a:rect l="l" t="t" r="r" b="b"/>
              <a:pathLst>
                <a:path w="5" h="8" extrusionOk="0">
                  <a:moveTo>
                    <a:pt x="4" y="1"/>
                  </a:moveTo>
                  <a:lnTo>
                    <a:pt x="1" y="8"/>
                  </a:lnTo>
                  <a:cubicBezTo>
                    <a:pt x="4" y="4"/>
                    <a:pt x="4" y="4"/>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6491;p59">
              <a:extLst>
                <a:ext uri="{FF2B5EF4-FFF2-40B4-BE49-F238E27FC236}">
                  <a16:creationId xmlns:a16="http://schemas.microsoft.com/office/drawing/2014/main" id="{C7CFAD83-F7DD-EB98-2A3B-78556B9D6CC2}"/>
                </a:ext>
              </a:extLst>
            </p:cNvPr>
            <p:cNvSpPr/>
            <p:nvPr/>
          </p:nvSpPr>
          <p:spPr>
            <a:xfrm>
              <a:off x="2643255" y="1705934"/>
              <a:ext cx="14" cy="163"/>
            </a:xfrm>
            <a:custGeom>
              <a:avLst/>
              <a:gdLst/>
              <a:ahLst/>
              <a:cxnLst/>
              <a:rect l="l" t="t" r="r" b="b"/>
              <a:pathLst>
                <a:path w="1" h="12" extrusionOk="0">
                  <a:moveTo>
                    <a:pt x="1" y="1"/>
                  </a:moveTo>
                  <a:lnTo>
                    <a:pt x="1" y="11"/>
                  </a:lnTo>
                  <a:cubicBezTo>
                    <a:pt x="1" y="8"/>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6492;p59">
              <a:extLst>
                <a:ext uri="{FF2B5EF4-FFF2-40B4-BE49-F238E27FC236}">
                  <a16:creationId xmlns:a16="http://schemas.microsoft.com/office/drawing/2014/main" id="{211B49D1-DF77-EF25-04B4-1F3ECA95BC73}"/>
                </a:ext>
              </a:extLst>
            </p:cNvPr>
            <p:cNvSpPr/>
            <p:nvPr/>
          </p:nvSpPr>
          <p:spPr>
            <a:xfrm>
              <a:off x="2438968" y="1708269"/>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6493;p59">
              <a:extLst>
                <a:ext uri="{FF2B5EF4-FFF2-40B4-BE49-F238E27FC236}">
                  <a16:creationId xmlns:a16="http://schemas.microsoft.com/office/drawing/2014/main" id="{8AB3BC22-EB2C-FF64-84DD-263EC7A576C9}"/>
                </a:ext>
              </a:extLst>
            </p:cNvPr>
            <p:cNvSpPr/>
            <p:nvPr/>
          </p:nvSpPr>
          <p:spPr>
            <a:xfrm>
              <a:off x="2438873" y="1708554"/>
              <a:ext cx="14" cy="109"/>
            </a:xfrm>
            <a:custGeom>
              <a:avLst/>
              <a:gdLst/>
              <a:ahLst/>
              <a:cxnLst/>
              <a:rect l="l" t="t" r="r" b="b"/>
              <a:pathLst>
                <a:path w="1" h="8" extrusionOk="0">
                  <a:moveTo>
                    <a:pt x="0"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6494;p59">
              <a:extLst>
                <a:ext uri="{FF2B5EF4-FFF2-40B4-BE49-F238E27FC236}">
                  <a16:creationId xmlns:a16="http://schemas.microsoft.com/office/drawing/2014/main" id="{F3FF0976-8D91-DB25-F350-A949DDFDB962}"/>
                </a:ext>
              </a:extLst>
            </p:cNvPr>
            <p:cNvSpPr/>
            <p:nvPr/>
          </p:nvSpPr>
          <p:spPr>
            <a:xfrm>
              <a:off x="2438819" y="1710401"/>
              <a:ext cx="68" cy="204"/>
            </a:xfrm>
            <a:custGeom>
              <a:avLst/>
              <a:gdLst/>
              <a:ahLst/>
              <a:cxnLst/>
              <a:rect l="l" t="t" r="r" b="b"/>
              <a:pathLst>
                <a:path w="5" h="15" extrusionOk="0">
                  <a:moveTo>
                    <a:pt x="1" y="1"/>
                  </a:moveTo>
                  <a:cubicBezTo>
                    <a:pt x="1" y="4"/>
                    <a:pt x="1" y="8"/>
                    <a:pt x="4" y="15"/>
                  </a:cubicBezTo>
                  <a:cubicBezTo>
                    <a:pt x="4" y="8"/>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6495;p59">
              <a:extLst>
                <a:ext uri="{FF2B5EF4-FFF2-40B4-BE49-F238E27FC236}">
                  <a16:creationId xmlns:a16="http://schemas.microsoft.com/office/drawing/2014/main" id="{7C1F9FBA-50E0-EEFC-679E-941204234104}"/>
                </a:ext>
              </a:extLst>
            </p:cNvPr>
            <p:cNvSpPr/>
            <p:nvPr/>
          </p:nvSpPr>
          <p:spPr>
            <a:xfrm>
              <a:off x="2438683" y="1709545"/>
              <a:ext cx="14" cy="163"/>
            </a:xfrm>
            <a:custGeom>
              <a:avLst/>
              <a:gdLst/>
              <a:ahLst/>
              <a:cxnLst/>
              <a:rect l="l" t="t" r="r" b="b"/>
              <a:pathLst>
                <a:path w="1" h="12" extrusionOk="0">
                  <a:moveTo>
                    <a:pt x="0"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6496;p59">
              <a:extLst>
                <a:ext uri="{FF2B5EF4-FFF2-40B4-BE49-F238E27FC236}">
                  <a16:creationId xmlns:a16="http://schemas.microsoft.com/office/drawing/2014/main" id="{0E8FF5A4-1E47-8138-0796-7197799711C8}"/>
                </a:ext>
              </a:extLst>
            </p:cNvPr>
            <p:cNvSpPr/>
            <p:nvPr/>
          </p:nvSpPr>
          <p:spPr>
            <a:xfrm>
              <a:off x="2438778" y="1708785"/>
              <a:ext cx="14" cy="204"/>
            </a:xfrm>
            <a:custGeom>
              <a:avLst/>
              <a:gdLst/>
              <a:ahLst/>
              <a:cxnLst/>
              <a:rect l="l" t="t" r="r" b="b"/>
              <a:pathLst>
                <a:path w="1" h="15" extrusionOk="0">
                  <a:moveTo>
                    <a:pt x="0" y="15"/>
                  </a:moveTo>
                  <a:lnTo>
                    <a:pt x="0" y="4"/>
                  </a:lnTo>
                  <a:cubicBezTo>
                    <a:pt x="0" y="1"/>
                    <a:pt x="0" y="11"/>
                    <a:pt x="0"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6497;p59">
              <a:extLst>
                <a:ext uri="{FF2B5EF4-FFF2-40B4-BE49-F238E27FC236}">
                  <a16:creationId xmlns:a16="http://schemas.microsoft.com/office/drawing/2014/main" id="{A1E9D6AB-D25A-B313-2C30-FDF6588793F0}"/>
                </a:ext>
              </a:extLst>
            </p:cNvPr>
            <p:cNvSpPr/>
            <p:nvPr/>
          </p:nvSpPr>
          <p:spPr>
            <a:xfrm>
              <a:off x="2438724" y="1709165"/>
              <a:ext cx="14" cy="163"/>
            </a:xfrm>
            <a:custGeom>
              <a:avLst/>
              <a:gdLst/>
              <a:ahLst/>
              <a:cxnLst/>
              <a:rect l="l" t="t" r="r" b="b"/>
              <a:pathLst>
                <a:path w="1" h="12" extrusionOk="0">
                  <a:moveTo>
                    <a:pt x="1" y="11"/>
                  </a:moveTo>
                  <a:lnTo>
                    <a:pt x="1" y="1"/>
                  </a:lnTo>
                  <a:cubicBezTo>
                    <a:pt x="1" y="4"/>
                    <a:pt x="1" y="8"/>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6498;p59">
              <a:extLst>
                <a:ext uri="{FF2B5EF4-FFF2-40B4-BE49-F238E27FC236}">
                  <a16:creationId xmlns:a16="http://schemas.microsoft.com/office/drawing/2014/main" id="{7B9BCB5E-4C1A-98A1-EEDE-930E57FCDE6F}"/>
                </a:ext>
              </a:extLst>
            </p:cNvPr>
            <p:cNvSpPr/>
            <p:nvPr/>
          </p:nvSpPr>
          <p:spPr>
            <a:xfrm>
              <a:off x="2438724" y="1709925"/>
              <a:ext cx="14" cy="204"/>
            </a:xfrm>
            <a:custGeom>
              <a:avLst/>
              <a:gdLst/>
              <a:ahLst/>
              <a:cxnLst/>
              <a:rect l="l" t="t" r="r" b="b"/>
              <a:pathLst>
                <a:path w="1" h="15" extrusionOk="0">
                  <a:moveTo>
                    <a:pt x="1" y="15"/>
                  </a:moveTo>
                  <a:lnTo>
                    <a:pt x="1" y="1"/>
                  </a:lnTo>
                  <a:cubicBezTo>
                    <a:pt x="1" y="8"/>
                    <a:pt x="1" y="11"/>
                    <a:pt x="1"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6499;p59">
              <a:extLst>
                <a:ext uri="{FF2B5EF4-FFF2-40B4-BE49-F238E27FC236}">
                  <a16:creationId xmlns:a16="http://schemas.microsoft.com/office/drawing/2014/main" id="{9FF4F5F0-1F05-F6D2-FF42-473982033409}"/>
                </a:ext>
              </a:extLst>
            </p:cNvPr>
            <p:cNvSpPr/>
            <p:nvPr/>
          </p:nvSpPr>
          <p:spPr>
            <a:xfrm>
              <a:off x="3083315" y="1349877"/>
              <a:ext cx="6436" cy="2648"/>
            </a:xfrm>
            <a:custGeom>
              <a:avLst/>
              <a:gdLst/>
              <a:ahLst/>
              <a:cxnLst/>
              <a:rect l="l" t="t" r="r" b="b"/>
              <a:pathLst>
                <a:path w="474" h="195" extrusionOk="0">
                  <a:moveTo>
                    <a:pt x="391" y="0"/>
                  </a:moveTo>
                  <a:cubicBezTo>
                    <a:pt x="242" y="0"/>
                    <a:pt x="32" y="100"/>
                    <a:pt x="1" y="150"/>
                  </a:cubicBezTo>
                  <a:cubicBezTo>
                    <a:pt x="11" y="157"/>
                    <a:pt x="25" y="164"/>
                    <a:pt x="39" y="168"/>
                  </a:cubicBezTo>
                  <a:cubicBezTo>
                    <a:pt x="88" y="185"/>
                    <a:pt x="146" y="194"/>
                    <a:pt x="205" y="194"/>
                  </a:cubicBezTo>
                  <a:cubicBezTo>
                    <a:pt x="282" y="194"/>
                    <a:pt x="359" y="178"/>
                    <a:pt x="410" y="140"/>
                  </a:cubicBezTo>
                  <a:cubicBezTo>
                    <a:pt x="449" y="115"/>
                    <a:pt x="473" y="66"/>
                    <a:pt x="470" y="21"/>
                  </a:cubicBezTo>
                  <a:cubicBezTo>
                    <a:pt x="470" y="17"/>
                    <a:pt x="470" y="7"/>
                    <a:pt x="435" y="3"/>
                  </a:cubicBezTo>
                  <a:cubicBezTo>
                    <a:pt x="421" y="1"/>
                    <a:pt x="406" y="0"/>
                    <a:pt x="39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6500;p59">
              <a:extLst>
                <a:ext uri="{FF2B5EF4-FFF2-40B4-BE49-F238E27FC236}">
                  <a16:creationId xmlns:a16="http://schemas.microsoft.com/office/drawing/2014/main" id="{A63B56CA-BEB2-E160-A2B1-D451040CE12A}"/>
                </a:ext>
              </a:extLst>
            </p:cNvPr>
            <p:cNvSpPr/>
            <p:nvPr/>
          </p:nvSpPr>
          <p:spPr>
            <a:xfrm>
              <a:off x="2740470" y="1256152"/>
              <a:ext cx="41452" cy="20869"/>
            </a:xfrm>
            <a:custGeom>
              <a:avLst/>
              <a:gdLst/>
              <a:ahLst/>
              <a:cxnLst/>
              <a:rect l="l" t="t" r="r" b="b"/>
              <a:pathLst>
                <a:path w="3053" h="1537" extrusionOk="0">
                  <a:moveTo>
                    <a:pt x="1655" y="0"/>
                  </a:moveTo>
                  <a:cubicBezTo>
                    <a:pt x="1574" y="0"/>
                    <a:pt x="1454" y="9"/>
                    <a:pt x="1281" y="38"/>
                  </a:cubicBezTo>
                  <a:cubicBezTo>
                    <a:pt x="809" y="115"/>
                    <a:pt x="445" y="255"/>
                    <a:pt x="399" y="318"/>
                  </a:cubicBezTo>
                  <a:cubicBezTo>
                    <a:pt x="392" y="426"/>
                    <a:pt x="273" y="517"/>
                    <a:pt x="154" y="605"/>
                  </a:cubicBezTo>
                  <a:cubicBezTo>
                    <a:pt x="102" y="643"/>
                    <a:pt x="11" y="710"/>
                    <a:pt x="0" y="741"/>
                  </a:cubicBezTo>
                  <a:lnTo>
                    <a:pt x="4" y="745"/>
                  </a:lnTo>
                  <a:cubicBezTo>
                    <a:pt x="81" y="811"/>
                    <a:pt x="147" y="815"/>
                    <a:pt x="238" y="825"/>
                  </a:cubicBezTo>
                  <a:cubicBezTo>
                    <a:pt x="287" y="829"/>
                    <a:pt x="333" y="832"/>
                    <a:pt x="378" y="843"/>
                  </a:cubicBezTo>
                  <a:cubicBezTo>
                    <a:pt x="466" y="860"/>
                    <a:pt x="525" y="941"/>
                    <a:pt x="588" y="1025"/>
                  </a:cubicBezTo>
                  <a:cubicBezTo>
                    <a:pt x="673" y="1140"/>
                    <a:pt x="739" y="1220"/>
                    <a:pt x="836" y="1220"/>
                  </a:cubicBezTo>
                  <a:cubicBezTo>
                    <a:pt x="852" y="1220"/>
                    <a:pt x="868" y="1218"/>
                    <a:pt x="886" y="1214"/>
                  </a:cubicBezTo>
                  <a:cubicBezTo>
                    <a:pt x="914" y="1207"/>
                    <a:pt x="945" y="1207"/>
                    <a:pt x="977" y="1207"/>
                  </a:cubicBezTo>
                  <a:cubicBezTo>
                    <a:pt x="1141" y="1207"/>
                    <a:pt x="1379" y="1277"/>
                    <a:pt x="1645" y="1358"/>
                  </a:cubicBezTo>
                  <a:cubicBezTo>
                    <a:pt x="1933" y="1445"/>
                    <a:pt x="2230" y="1536"/>
                    <a:pt x="2451" y="1536"/>
                  </a:cubicBezTo>
                  <a:cubicBezTo>
                    <a:pt x="2720" y="1536"/>
                    <a:pt x="2825" y="1400"/>
                    <a:pt x="2829" y="1309"/>
                  </a:cubicBezTo>
                  <a:cubicBezTo>
                    <a:pt x="2829" y="1284"/>
                    <a:pt x="2825" y="1263"/>
                    <a:pt x="2815" y="1263"/>
                  </a:cubicBezTo>
                  <a:cubicBezTo>
                    <a:pt x="2769" y="1263"/>
                    <a:pt x="2727" y="1235"/>
                    <a:pt x="2710" y="1193"/>
                  </a:cubicBezTo>
                  <a:cubicBezTo>
                    <a:pt x="2664" y="1095"/>
                    <a:pt x="2734" y="944"/>
                    <a:pt x="3011" y="545"/>
                  </a:cubicBezTo>
                  <a:cubicBezTo>
                    <a:pt x="3053" y="500"/>
                    <a:pt x="3053" y="433"/>
                    <a:pt x="3011" y="388"/>
                  </a:cubicBezTo>
                  <a:cubicBezTo>
                    <a:pt x="2916" y="261"/>
                    <a:pt x="2647" y="172"/>
                    <a:pt x="2469" y="172"/>
                  </a:cubicBezTo>
                  <a:cubicBezTo>
                    <a:pt x="2431" y="172"/>
                    <a:pt x="2397" y="176"/>
                    <a:pt x="2370" y="185"/>
                  </a:cubicBezTo>
                  <a:cubicBezTo>
                    <a:pt x="2325" y="202"/>
                    <a:pt x="2325" y="220"/>
                    <a:pt x="2325" y="230"/>
                  </a:cubicBezTo>
                  <a:cubicBezTo>
                    <a:pt x="2325" y="353"/>
                    <a:pt x="2276" y="391"/>
                    <a:pt x="2230" y="402"/>
                  </a:cubicBezTo>
                  <a:cubicBezTo>
                    <a:pt x="2221" y="404"/>
                    <a:pt x="2212" y="405"/>
                    <a:pt x="2202" y="405"/>
                  </a:cubicBezTo>
                  <a:cubicBezTo>
                    <a:pt x="2047" y="405"/>
                    <a:pt x="1842" y="96"/>
                    <a:pt x="1800" y="20"/>
                  </a:cubicBezTo>
                  <a:cubicBezTo>
                    <a:pt x="1787" y="11"/>
                    <a:pt x="1744" y="0"/>
                    <a:pt x="165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6501;p59">
              <a:extLst>
                <a:ext uri="{FF2B5EF4-FFF2-40B4-BE49-F238E27FC236}">
                  <a16:creationId xmlns:a16="http://schemas.microsoft.com/office/drawing/2014/main" id="{15295AA6-69A1-234F-55A6-DACB71198522}"/>
                </a:ext>
              </a:extLst>
            </p:cNvPr>
            <p:cNvSpPr/>
            <p:nvPr/>
          </p:nvSpPr>
          <p:spPr>
            <a:xfrm>
              <a:off x="2779112" y="1267720"/>
              <a:ext cx="44453" cy="23136"/>
            </a:xfrm>
            <a:custGeom>
              <a:avLst/>
              <a:gdLst/>
              <a:ahLst/>
              <a:cxnLst/>
              <a:rect l="l" t="t" r="r" b="b"/>
              <a:pathLst>
                <a:path w="3274" h="1704" extrusionOk="0">
                  <a:moveTo>
                    <a:pt x="1671" y="1"/>
                  </a:moveTo>
                  <a:cubicBezTo>
                    <a:pt x="1656" y="1"/>
                    <a:pt x="1640" y="3"/>
                    <a:pt x="1625" y="8"/>
                  </a:cubicBezTo>
                  <a:cubicBezTo>
                    <a:pt x="1611" y="169"/>
                    <a:pt x="1415" y="176"/>
                    <a:pt x="1257" y="183"/>
                  </a:cubicBezTo>
                  <a:cubicBezTo>
                    <a:pt x="1191" y="187"/>
                    <a:pt x="1061" y="194"/>
                    <a:pt x="1044" y="215"/>
                  </a:cubicBezTo>
                  <a:cubicBezTo>
                    <a:pt x="1044" y="327"/>
                    <a:pt x="984" y="404"/>
                    <a:pt x="931" y="471"/>
                  </a:cubicBezTo>
                  <a:cubicBezTo>
                    <a:pt x="879" y="537"/>
                    <a:pt x="844" y="586"/>
                    <a:pt x="851" y="649"/>
                  </a:cubicBezTo>
                  <a:cubicBezTo>
                    <a:pt x="854" y="684"/>
                    <a:pt x="844" y="719"/>
                    <a:pt x="819" y="747"/>
                  </a:cubicBezTo>
                  <a:cubicBezTo>
                    <a:pt x="781" y="789"/>
                    <a:pt x="718" y="789"/>
                    <a:pt x="655" y="789"/>
                  </a:cubicBezTo>
                  <a:cubicBezTo>
                    <a:pt x="651" y="789"/>
                    <a:pt x="646" y="789"/>
                    <a:pt x="642" y="789"/>
                  </a:cubicBezTo>
                  <a:cubicBezTo>
                    <a:pt x="533" y="789"/>
                    <a:pt x="452" y="792"/>
                    <a:pt x="445" y="964"/>
                  </a:cubicBezTo>
                  <a:cubicBezTo>
                    <a:pt x="438" y="1195"/>
                    <a:pt x="263" y="1370"/>
                    <a:pt x="133" y="1500"/>
                  </a:cubicBezTo>
                  <a:cubicBezTo>
                    <a:pt x="84" y="1552"/>
                    <a:pt x="0" y="1636"/>
                    <a:pt x="4" y="1664"/>
                  </a:cubicBezTo>
                  <a:cubicBezTo>
                    <a:pt x="11" y="1671"/>
                    <a:pt x="18" y="1675"/>
                    <a:pt x="25" y="1678"/>
                  </a:cubicBezTo>
                  <a:cubicBezTo>
                    <a:pt x="56" y="1696"/>
                    <a:pt x="102" y="1703"/>
                    <a:pt x="159" y="1703"/>
                  </a:cubicBezTo>
                  <a:cubicBezTo>
                    <a:pt x="296" y="1703"/>
                    <a:pt x="495" y="1662"/>
                    <a:pt x="690" y="1622"/>
                  </a:cubicBezTo>
                  <a:cubicBezTo>
                    <a:pt x="930" y="1573"/>
                    <a:pt x="1179" y="1524"/>
                    <a:pt x="1391" y="1524"/>
                  </a:cubicBezTo>
                  <a:cubicBezTo>
                    <a:pt x="1405" y="1524"/>
                    <a:pt x="1419" y="1524"/>
                    <a:pt x="1432" y="1524"/>
                  </a:cubicBezTo>
                  <a:cubicBezTo>
                    <a:pt x="1441" y="1525"/>
                    <a:pt x="1450" y="1525"/>
                    <a:pt x="1459" y="1525"/>
                  </a:cubicBezTo>
                  <a:cubicBezTo>
                    <a:pt x="1986" y="1525"/>
                    <a:pt x="3225" y="1132"/>
                    <a:pt x="3260" y="947"/>
                  </a:cubicBezTo>
                  <a:cubicBezTo>
                    <a:pt x="3274" y="863"/>
                    <a:pt x="3179" y="821"/>
                    <a:pt x="2972" y="751"/>
                  </a:cubicBezTo>
                  <a:cubicBezTo>
                    <a:pt x="2829" y="702"/>
                    <a:pt x="2668" y="642"/>
                    <a:pt x="2563" y="534"/>
                  </a:cubicBezTo>
                  <a:cubicBezTo>
                    <a:pt x="2506" y="471"/>
                    <a:pt x="2425" y="453"/>
                    <a:pt x="2354" y="453"/>
                  </a:cubicBezTo>
                  <a:cubicBezTo>
                    <a:pt x="2334" y="453"/>
                    <a:pt x="2315" y="454"/>
                    <a:pt x="2297" y="457"/>
                  </a:cubicBezTo>
                  <a:cubicBezTo>
                    <a:pt x="2111" y="478"/>
                    <a:pt x="1929" y="590"/>
                    <a:pt x="1877" y="684"/>
                  </a:cubicBezTo>
                  <a:cubicBezTo>
                    <a:pt x="1820" y="779"/>
                    <a:pt x="1763" y="797"/>
                    <a:pt x="1729" y="797"/>
                  </a:cubicBezTo>
                  <a:cubicBezTo>
                    <a:pt x="1726" y="797"/>
                    <a:pt x="1722" y="796"/>
                    <a:pt x="1719" y="796"/>
                  </a:cubicBezTo>
                  <a:cubicBezTo>
                    <a:pt x="1681" y="793"/>
                    <a:pt x="1646" y="768"/>
                    <a:pt x="1635" y="730"/>
                  </a:cubicBezTo>
                  <a:cubicBezTo>
                    <a:pt x="1600" y="635"/>
                    <a:pt x="1677" y="474"/>
                    <a:pt x="1838" y="313"/>
                  </a:cubicBezTo>
                  <a:cubicBezTo>
                    <a:pt x="1891" y="260"/>
                    <a:pt x="1912" y="208"/>
                    <a:pt x="1901" y="159"/>
                  </a:cubicBezTo>
                  <a:cubicBezTo>
                    <a:pt x="1880" y="89"/>
                    <a:pt x="1793" y="29"/>
                    <a:pt x="1716" y="8"/>
                  </a:cubicBezTo>
                  <a:cubicBezTo>
                    <a:pt x="1702" y="3"/>
                    <a:pt x="1687" y="1"/>
                    <a:pt x="167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6502;p59">
              <a:extLst>
                <a:ext uri="{FF2B5EF4-FFF2-40B4-BE49-F238E27FC236}">
                  <a16:creationId xmlns:a16="http://schemas.microsoft.com/office/drawing/2014/main" id="{B33A4D5B-79FF-0DFD-4A39-F82ED0E46060}"/>
                </a:ext>
              </a:extLst>
            </p:cNvPr>
            <p:cNvSpPr/>
            <p:nvPr/>
          </p:nvSpPr>
          <p:spPr>
            <a:xfrm>
              <a:off x="3087022" y="1356164"/>
              <a:ext cx="21412" cy="7834"/>
            </a:xfrm>
            <a:custGeom>
              <a:avLst/>
              <a:gdLst/>
              <a:ahLst/>
              <a:cxnLst/>
              <a:rect l="l" t="t" r="r" b="b"/>
              <a:pathLst>
                <a:path w="1577" h="577" extrusionOk="0">
                  <a:moveTo>
                    <a:pt x="714" y="0"/>
                  </a:moveTo>
                  <a:cubicBezTo>
                    <a:pt x="345" y="0"/>
                    <a:pt x="36" y="259"/>
                    <a:pt x="1" y="339"/>
                  </a:cubicBezTo>
                  <a:cubicBezTo>
                    <a:pt x="129" y="473"/>
                    <a:pt x="886" y="576"/>
                    <a:pt x="1312" y="576"/>
                  </a:cubicBezTo>
                  <a:cubicBezTo>
                    <a:pt x="1409" y="576"/>
                    <a:pt x="1490" y="571"/>
                    <a:pt x="1541" y="559"/>
                  </a:cubicBezTo>
                  <a:cubicBezTo>
                    <a:pt x="1576" y="552"/>
                    <a:pt x="1576" y="542"/>
                    <a:pt x="1576" y="531"/>
                  </a:cubicBezTo>
                  <a:cubicBezTo>
                    <a:pt x="1573" y="402"/>
                    <a:pt x="1219" y="73"/>
                    <a:pt x="834" y="10"/>
                  </a:cubicBezTo>
                  <a:cubicBezTo>
                    <a:pt x="794" y="3"/>
                    <a:pt x="754" y="0"/>
                    <a:pt x="71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6503;p59">
              <a:extLst>
                <a:ext uri="{FF2B5EF4-FFF2-40B4-BE49-F238E27FC236}">
                  <a16:creationId xmlns:a16="http://schemas.microsoft.com/office/drawing/2014/main" id="{9BFF9C2C-FBF0-25E2-AD2B-B67A81DE5D70}"/>
                </a:ext>
              </a:extLst>
            </p:cNvPr>
            <p:cNvSpPr/>
            <p:nvPr/>
          </p:nvSpPr>
          <p:spPr>
            <a:xfrm>
              <a:off x="2249874" y="1296871"/>
              <a:ext cx="1208533" cy="418540"/>
            </a:xfrm>
            <a:custGeom>
              <a:avLst/>
              <a:gdLst/>
              <a:ahLst/>
              <a:cxnLst/>
              <a:rect l="l" t="t" r="r" b="b"/>
              <a:pathLst>
                <a:path w="89010" h="30826" extrusionOk="0">
                  <a:moveTo>
                    <a:pt x="44495" y="20619"/>
                  </a:moveTo>
                  <a:cubicBezTo>
                    <a:pt x="44507" y="20619"/>
                    <a:pt x="44519" y="20620"/>
                    <a:pt x="44532" y="20624"/>
                  </a:cubicBezTo>
                  <a:cubicBezTo>
                    <a:pt x="44577" y="20641"/>
                    <a:pt x="44609" y="20683"/>
                    <a:pt x="44612" y="20732"/>
                  </a:cubicBezTo>
                  <a:cubicBezTo>
                    <a:pt x="44686" y="21048"/>
                    <a:pt x="44371" y="22301"/>
                    <a:pt x="43950" y="22675"/>
                  </a:cubicBezTo>
                  <a:cubicBezTo>
                    <a:pt x="43733" y="22871"/>
                    <a:pt x="43425" y="22994"/>
                    <a:pt x="43156" y="23106"/>
                  </a:cubicBezTo>
                  <a:cubicBezTo>
                    <a:pt x="42865" y="23222"/>
                    <a:pt x="42589" y="23334"/>
                    <a:pt x="42589" y="23477"/>
                  </a:cubicBezTo>
                  <a:cubicBezTo>
                    <a:pt x="42589" y="23680"/>
                    <a:pt x="42326" y="23803"/>
                    <a:pt x="42106" y="23869"/>
                  </a:cubicBezTo>
                  <a:cubicBezTo>
                    <a:pt x="41920" y="23925"/>
                    <a:pt x="41727" y="23953"/>
                    <a:pt x="41531" y="23960"/>
                  </a:cubicBezTo>
                  <a:cubicBezTo>
                    <a:pt x="41402" y="23960"/>
                    <a:pt x="41293" y="23939"/>
                    <a:pt x="41255" y="23876"/>
                  </a:cubicBezTo>
                  <a:cubicBezTo>
                    <a:pt x="41237" y="23852"/>
                    <a:pt x="41234" y="23820"/>
                    <a:pt x="41244" y="23792"/>
                  </a:cubicBezTo>
                  <a:cubicBezTo>
                    <a:pt x="41265" y="23722"/>
                    <a:pt x="41360" y="23694"/>
                    <a:pt x="41531" y="23638"/>
                  </a:cubicBezTo>
                  <a:cubicBezTo>
                    <a:pt x="41783" y="23558"/>
                    <a:pt x="42169" y="23432"/>
                    <a:pt x="42295" y="23159"/>
                  </a:cubicBezTo>
                  <a:cubicBezTo>
                    <a:pt x="42407" y="22903"/>
                    <a:pt x="42673" y="22714"/>
                    <a:pt x="42953" y="22511"/>
                  </a:cubicBezTo>
                  <a:cubicBezTo>
                    <a:pt x="43247" y="22304"/>
                    <a:pt x="43551" y="22087"/>
                    <a:pt x="43754" y="21769"/>
                  </a:cubicBezTo>
                  <a:cubicBezTo>
                    <a:pt x="43856" y="21604"/>
                    <a:pt x="43950" y="21415"/>
                    <a:pt x="44045" y="21230"/>
                  </a:cubicBezTo>
                  <a:cubicBezTo>
                    <a:pt x="44226" y="20865"/>
                    <a:pt x="44350" y="20619"/>
                    <a:pt x="44495" y="20619"/>
                  </a:cubicBezTo>
                  <a:close/>
                  <a:moveTo>
                    <a:pt x="41372" y="0"/>
                  </a:moveTo>
                  <a:cubicBezTo>
                    <a:pt x="41295" y="0"/>
                    <a:pt x="41205" y="24"/>
                    <a:pt x="41087" y="56"/>
                  </a:cubicBezTo>
                  <a:cubicBezTo>
                    <a:pt x="40982" y="84"/>
                    <a:pt x="40852" y="123"/>
                    <a:pt x="40684" y="154"/>
                  </a:cubicBezTo>
                  <a:cubicBezTo>
                    <a:pt x="40474" y="193"/>
                    <a:pt x="40383" y="305"/>
                    <a:pt x="40299" y="417"/>
                  </a:cubicBezTo>
                  <a:cubicBezTo>
                    <a:pt x="40240" y="491"/>
                    <a:pt x="40184" y="561"/>
                    <a:pt x="40093" y="603"/>
                  </a:cubicBezTo>
                  <a:cubicBezTo>
                    <a:pt x="39945" y="669"/>
                    <a:pt x="39746" y="879"/>
                    <a:pt x="39721" y="956"/>
                  </a:cubicBezTo>
                  <a:cubicBezTo>
                    <a:pt x="39875" y="995"/>
                    <a:pt x="39868" y="1103"/>
                    <a:pt x="39861" y="1166"/>
                  </a:cubicBezTo>
                  <a:cubicBezTo>
                    <a:pt x="39858" y="1191"/>
                    <a:pt x="39858" y="1215"/>
                    <a:pt x="39861" y="1240"/>
                  </a:cubicBezTo>
                  <a:cubicBezTo>
                    <a:pt x="39875" y="1285"/>
                    <a:pt x="39861" y="1334"/>
                    <a:pt x="39830" y="1369"/>
                  </a:cubicBezTo>
                  <a:cubicBezTo>
                    <a:pt x="39786" y="1415"/>
                    <a:pt x="39712" y="1430"/>
                    <a:pt x="39635" y="1430"/>
                  </a:cubicBezTo>
                  <a:cubicBezTo>
                    <a:pt x="39582" y="1430"/>
                    <a:pt x="39528" y="1423"/>
                    <a:pt x="39480" y="1415"/>
                  </a:cubicBezTo>
                  <a:cubicBezTo>
                    <a:pt x="39421" y="1404"/>
                    <a:pt x="39336" y="1399"/>
                    <a:pt x="39244" y="1399"/>
                  </a:cubicBezTo>
                  <a:cubicBezTo>
                    <a:pt x="39031" y="1399"/>
                    <a:pt x="38779" y="1426"/>
                    <a:pt x="38727" y="1467"/>
                  </a:cubicBezTo>
                  <a:cubicBezTo>
                    <a:pt x="38741" y="1506"/>
                    <a:pt x="38853" y="1555"/>
                    <a:pt x="38906" y="1579"/>
                  </a:cubicBezTo>
                  <a:cubicBezTo>
                    <a:pt x="39004" y="1625"/>
                    <a:pt x="39105" y="1670"/>
                    <a:pt x="39077" y="1758"/>
                  </a:cubicBezTo>
                  <a:cubicBezTo>
                    <a:pt x="39067" y="1789"/>
                    <a:pt x="39042" y="1810"/>
                    <a:pt x="39014" y="1821"/>
                  </a:cubicBezTo>
                  <a:cubicBezTo>
                    <a:pt x="38996" y="1828"/>
                    <a:pt x="38973" y="1832"/>
                    <a:pt x="38947" y="1832"/>
                  </a:cubicBezTo>
                  <a:cubicBezTo>
                    <a:pt x="38829" y="1832"/>
                    <a:pt x="38653" y="1762"/>
                    <a:pt x="38570" y="1716"/>
                  </a:cubicBezTo>
                  <a:cubicBezTo>
                    <a:pt x="38537" y="1697"/>
                    <a:pt x="38487" y="1688"/>
                    <a:pt x="38434" y="1688"/>
                  </a:cubicBezTo>
                  <a:cubicBezTo>
                    <a:pt x="38386" y="1688"/>
                    <a:pt x="38334" y="1696"/>
                    <a:pt x="38290" y="1712"/>
                  </a:cubicBezTo>
                  <a:cubicBezTo>
                    <a:pt x="38248" y="1723"/>
                    <a:pt x="38209" y="1751"/>
                    <a:pt x="38185" y="1789"/>
                  </a:cubicBezTo>
                  <a:cubicBezTo>
                    <a:pt x="38164" y="1842"/>
                    <a:pt x="38118" y="1884"/>
                    <a:pt x="38062" y="1905"/>
                  </a:cubicBezTo>
                  <a:cubicBezTo>
                    <a:pt x="38014" y="1921"/>
                    <a:pt x="37965" y="1929"/>
                    <a:pt x="37916" y="1929"/>
                  </a:cubicBezTo>
                  <a:cubicBezTo>
                    <a:pt x="37857" y="1929"/>
                    <a:pt x="37799" y="1917"/>
                    <a:pt x="37743" y="1894"/>
                  </a:cubicBezTo>
                  <a:cubicBezTo>
                    <a:pt x="37708" y="1894"/>
                    <a:pt x="37673" y="1901"/>
                    <a:pt x="37642" y="1912"/>
                  </a:cubicBezTo>
                  <a:cubicBezTo>
                    <a:pt x="37594" y="1923"/>
                    <a:pt x="37539" y="1936"/>
                    <a:pt x="37484" y="1936"/>
                  </a:cubicBezTo>
                  <a:cubicBezTo>
                    <a:pt x="37453" y="1936"/>
                    <a:pt x="37423" y="1932"/>
                    <a:pt x="37393" y="1922"/>
                  </a:cubicBezTo>
                  <a:cubicBezTo>
                    <a:pt x="37358" y="1912"/>
                    <a:pt x="37334" y="1887"/>
                    <a:pt x="37323" y="1852"/>
                  </a:cubicBezTo>
                  <a:cubicBezTo>
                    <a:pt x="37313" y="1789"/>
                    <a:pt x="37365" y="1740"/>
                    <a:pt x="37428" y="1681"/>
                  </a:cubicBezTo>
                  <a:cubicBezTo>
                    <a:pt x="37460" y="1656"/>
                    <a:pt x="37488" y="1625"/>
                    <a:pt x="37512" y="1593"/>
                  </a:cubicBezTo>
                  <a:cubicBezTo>
                    <a:pt x="37481" y="1586"/>
                    <a:pt x="37448" y="1582"/>
                    <a:pt x="37416" y="1582"/>
                  </a:cubicBezTo>
                  <a:cubicBezTo>
                    <a:pt x="37374" y="1582"/>
                    <a:pt x="37332" y="1588"/>
                    <a:pt x="37292" y="1600"/>
                  </a:cubicBezTo>
                  <a:cubicBezTo>
                    <a:pt x="37187" y="1628"/>
                    <a:pt x="37124" y="1677"/>
                    <a:pt x="37113" y="1709"/>
                  </a:cubicBezTo>
                  <a:cubicBezTo>
                    <a:pt x="37106" y="1747"/>
                    <a:pt x="37078" y="1779"/>
                    <a:pt x="37043" y="1793"/>
                  </a:cubicBezTo>
                  <a:cubicBezTo>
                    <a:pt x="37028" y="1800"/>
                    <a:pt x="37011" y="1802"/>
                    <a:pt x="36994" y="1802"/>
                  </a:cubicBezTo>
                  <a:cubicBezTo>
                    <a:pt x="36940" y="1802"/>
                    <a:pt x="36882" y="1772"/>
                    <a:pt x="36826" y="1740"/>
                  </a:cubicBezTo>
                  <a:cubicBezTo>
                    <a:pt x="36791" y="1719"/>
                    <a:pt x="36756" y="1705"/>
                    <a:pt x="36718" y="1695"/>
                  </a:cubicBezTo>
                  <a:lnTo>
                    <a:pt x="36683" y="1712"/>
                  </a:lnTo>
                  <a:cubicBezTo>
                    <a:pt x="36578" y="1772"/>
                    <a:pt x="36469" y="1824"/>
                    <a:pt x="36357" y="1873"/>
                  </a:cubicBezTo>
                  <a:cubicBezTo>
                    <a:pt x="36313" y="1892"/>
                    <a:pt x="36263" y="1898"/>
                    <a:pt x="36213" y="1898"/>
                  </a:cubicBezTo>
                  <a:cubicBezTo>
                    <a:pt x="36158" y="1898"/>
                    <a:pt x="36103" y="1891"/>
                    <a:pt x="36053" y="1884"/>
                  </a:cubicBezTo>
                  <a:cubicBezTo>
                    <a:pt x="36012" y="1878"/>
                    <a:pt x="35967" y="1872"/>
                    <a:pt x="35931" y="1872"/>
                  </a:cubicBezTo>
                  <a:cubicBezTo>
                    <a:pt x="35901" y="1872"/>
                    <a:pt x="35878" y="1876"/>
                    <a:pt x="35871" y="1887"/>
                  </a:cubicBezTo>
                  <a:cubicBezTo>
                    <a:pt x="35892" y="1915"/>
                    <a:pt x="35993" y="1947"/>
                    <a:pt x="36035" y="1964"/>
                  </a:cubicBezTo>
                  <a:cubicBezTo>
                    <a:pt x="36133" y="1996"/>
                    <a:pt x="36196" y="2017"/>
                    <a:pt x="36207" y="2076"/>
                  </a:cubicBezTo>
                  <a:cubicBezTo>
                    <a:pt x="36210" y="2097"/>
                    <a:pt x="36203" y="2118"/>
                    <a:pt x="36189" y="2132"/>
                  </a:cubicBezTo>
                  <a:cubicBezTo>
                    <a:pt x="36158" y="2174"/>
                    <a:pt x="36088" y="2181"/>
                    <a:pt x="35772" y="2206"/>
                  </a:cubicBezTo>
                  <a:cubicBezTo>
                    <a:pt x="35615" y="2216"/>
                    <a:pt x="35356" y="2234"/>
                    <a:pt x="35293" y="2262"/>
                  </a:cubicBezTo>
                  <a:cubicBezTo>
                    <a:pt x="35244" y="2367"/>
                    <a:pt x="35044" y="2378"/>
                    <a:pt x="34621" y="2385"/>
                  </a:cubicBezTo>
                  <a:lnTo>
                    <a:pt x="34551" y="2385"/>
                  </a:lnTo>
                  <a:cubicBezTo>
                    <a:pt x="34379" y="2392"/>
                    <a:pt x="34348" y="2430"/>
                    <a:pt x="34306" y="2479"/>
                  </a:cubicBezTo>
                  <a:cubicBezTo>
                    <a:pt x="34243" y="2563"/>
                    <a:pt x="34152" y="2616"/>
                    <a:pt x="34050" y="2626"/>
                  </a:cubicBezTo>
                  <a:lnTo>
                    <a:pt x="33959" y="2644"/>
                  </a:lnTo>
                  <a:cubicBezTo>
                    <a:pt x="33738" y="2686"/>
                    <a:pt x="33647" y="2703"/>
                    <a:pt x="33577" y="2808"/>
                  </a:cubicBezTo>
                  <a:cubicBezTo>
                    <a:pt x="33514" y="2903"/>
                    <a:pt x="33409" y="2962"/>
                    <a:pt x="33297" y="2966"/>
                  </a:cubicBezTo>
                  <a:cubicBezTo>
                    <a:pt x="33286" y="2967"/>
                    <a:pt x="33275" y="2968"/>
                    <a:pt x="33265" y="2968"/>
                  </a:cubicBezTo>
                  <a:cubicBezTo>
                    <a:pt x="33183" y="2968"/>
                    <a:pt x="33108" y="2933"/>
                    <a:pt x="33052" y="2871"/>
                  </a:cubicBezTo>
                  <a:cubicBezTo>
                    <a:pt x="33041" y="2863"/>
                    <a:pt x="33027" y="2856"/>
                    <a:pt x="33013" y="2856"/>
                  </a:cubicBezTo>
                  <a:cubicBezTo>
                    <a:pt x="33010" y="2856"/>
                    <a:pt x="33006" y="2857"/>
                    <a:pt x="33003" y="2857"/>
                  </a:cubicBezTo>
                  <a:cubicBezTo>
                    <a:pt x="32993" y="2857"/>
                    <a:pt x="32979" y="2861"/>
                    <a:pt x="32965" y="2864"/>
                  </a:cubicBezTo>
                  <a:cubicBezTo>
                    <a:pt x="32986" y="2875"/>
                    <a:pt x="33000" y="2892"/>
                    <a:pt x="33007" y="2913"/>
                  </a:cubicBezTo>
                  <a:cubicBezTo>
                    <a:pt x="33021" y="2962"/>
                    <a:pt x="33003" y="3011"/>
                    <a:pt x="32965" y="3043"/>
                  </a:cubicBezTo>
                  <a:cubicBezTo>
                    <a:pt x="32931" y="3082"/>
                    <a:pt x="32881" y="3102"/>
                    <a:pt x="32830" y="3102"/>
                  </a:cubicBezTo>
                  <a:cubicBezTo>
                    <a:pt x="32813" y="3102"/>
                    <a:pt x="32796" y="3100"/>
                    <a:pt x="32779" y="3095"/>
                  </a:cubicBezTo>
                  <a:cubicBezTo>
                    <a:pt x="32755" y="3095"/>
                    <a:pt x="32730" y="3102"/>
                    <a:pt x="32706" y="3116"/>
                  </a:cubicBezTo>
                  <a:cubicBezTo>
                    <a:pt x="32755" y="3130"/>
                    <a:pt x="32793" y="3162"/>
                    <a:pt x="32818" y="3207"/>
                  </a:cubicBezTo>
                  <a:cubicBezTo>
                    <a:pt x="32853" y="3270"/>
                    <a:pt x="32846" y="3351"/>
                    <a:pt x="32797" y="3407"/>
                  </a:cubicBezTo>
                  <a:cubicBezTo>
                    <a:pt x="32771" y="3436"/>
                    <a:pt x="32737" y="3453"/>
                    <a:pt x="32699" y="3453"/>
                  </a:cubicBezTo>
                  <a:cubicBezTo>
                    <a:pt x="32695" y="3453"/>
                    <a:pt x="32692" y="3453"/>
                    <a:pt x="32688" y="3452"/>
                  </a:cubicBezTo>
                  <a:lnTo>
                    <a:pt x="32688" y="3452"/>
                  </a:lnTo>
                  <a:cubicBezTo>
                    <a:pt x="32793" y="3487"/>
                    <a:pt x="32870" y="3578"/>
                    <a:pt x="32884" y="3687"/>
                  </a:cubicBezTo>
                  <a:cubicBezTo>
                    <a:pt x="32888" y="3715"/>
                    <a:pt x="32881" y="3746"/>
                    <a:pt x="32856" y="3767"/>
                  </a:cubicBezTo>
                  <a:cubicBezTo>
                    <a:pt x="32834" y="3790"/>
                    <a:pt x="32805" y="3798"/>
                    <a:pt x="32770" y="3798"/>
                  </a:cubicBezTo>
                  <a:cubicBezTo>
                    <a:pt x="32733" y="3798"/>
                    <a:pt x="32688" y="3789"/>
                    <a:pt x="32636" y="3778"/>
                  </a:cubicBezTo>
                  <a:cubicBezTo>
                    <a:pt x="32600" y="3770"/>
                    <a:pt x="32535" y="3759"/>
                    <a:pt x="32494" y="3759"/>
                  </a:cubicBezTo>
                  <a:cubicBezTo>
                    <a:pt x="32479" y="3759"/>
                    <a:pt x="32467" y="3760"/>
                    <a:pt x="32461" y="3764"/>
                  </a:cubicBezTo>
                  <a:cubicBezTo>
                    <a:pt x="32513" y="3785"/>
                    <a:pt x="32569" y="3799"/>
                    <a:pt x="32625" y="3799"/>
                  </a:cubicBezTo>
                  <a:cubicBezTo>
                    <a:pt x="32734" y="3813"/>
                    <a:pt x="32762" y="3848"/>
                    <a:pt x="32779" y="3914"/>
                  </a:cubicBezTo>
                  <a:cubicBezTo>
                    <a:pt x="32786" y="3953"/>
                    <a:pt x="32807" y="3988"/>
                    <a:pt x="32839" y="4009"/>
                  </a:cubicBezTo>
                  <a:cubicBezTo>
                    <a:pt x="32849" y="4019"/>
                    <a:pt x="32860" y="4030"/>
                    <a:pt x="32870" y="4044"/>
                  </a:cubicBezTo>
                  <a:cubicBezTo>
                    <a:pt x="32954" y="4142"/>
                    <a:pt x="32888" y="4222"/>
                    <a:pt x="32856" y="4257"/>
                  </a:cubicBezTo>
                  <a:cubicBezTo>
                    <a:pt x="32839" y="4282"/>
                    <a:pt x="32825" y="4296"/>
                    <a:pt x="32828" y="4306"/>
                  </a:cubicBezTo>
                  <a:cubicBezTo>
                    <a:pt x="32839" y="4366"/>
                    <a:pt x="32814" y="4422"/>
                    <a:pt x="32765" y="4454"/>
                  </a:cubicBezTo>
                  <a:cubicBezTo>
                    <a:pt x="32737" y="4475"/>
                    <a:pt x="32703" y="4486"/>
                    <a:pt x="32669" y="4486"/>
                  </a:cubicBezTo>
                  <a:cubicBezTo>
                    <a:pt x="32648" y="4486"/>
                    <a:pt x="32627" y="4482"/>
                    <a:pt x="32608" y="4475"/>
                  </a:cubicBezTo>
                  <a:cubicBezTo>
                    <a:pt x="32573" y="4454"/>
                    <a:pt x="32548" y="4419"/>
                    <a:pt x="32545" y="4380"/>
                  </a:cubicBezTo>
                  <a:cubicBezTo>
                    <a:pt x="32486" y="4355"/>
                    <a:pt x="32422" y="4343"/>
                    <a:pt x="32359" y="4343"/>
                  </a:cubicBezTo>
                  <a:cubicBezTo>
                    <a:pt x="32344" y="4343"/>
                    <a:pt x="32329" y="4344"/>
                    <a:pt x="32314" y="4345"/>
                  </a:cubicBezTo>
                  <a:cubicBezTo>
                    <a:pt x="32212" y="4345"/>
                    <a:pt x="32156" y="4370"/>
                    <a:pt x="32142" y="4384"/>
                  </a:cubicBezTo>
                  <a:lnTo>
                    <a:pt x="32139" y="4391"/>
                  </a:lnTo>
                  <a:cubicBezTo>
                    <a:pt x="32076" y="4464"/>
                    <a:pt x="32016" y="4534"/>
                    <a:pt x="31932" y="4541"/>
                  </a:cubicBezTo>
                  <a:cubicBezTo>
                    <a:pt x="31880" y="4541"/>
                    <a:pt x="31827" y="4520"/>
                    <a:pt x="31789" y="4478"/>
                  </a:cubicBezTo>
                  <a:cubicBezTo>
                    <a:pt x="31774" y="4465"/>
                    <a:pt x="31744" y="4460"/>
                    <a:pt x="31703" y="4460"/>
                  </a:cubicBezTo>
                  <a:cubicBezTo>
                    <a:pt x="31638" y="4460"/>
                    <a:pt x="31546" y="4473"/>
                    <a:pt x="31452" y="4489"/>
                  </a:cubicBezTo>
                  <a:cubicBezTo>
                    <a:pt x="31312" y="4513"/>
                    <a:pt x="31169" y="4531"/>
                    <a:pt x="31029" y="4538"/>
                  </a:cubicBezTo>
                  <a:lnTo>
                    <a:pt x="31015" y="4538"/>
                  </a:lnTo>
                  <a:cubicBezTo>
                    <a:pt x="30626" y="4555"/>
                    <a:pt x="29825" y="4587"/>
                    <a:pt x="29632" y="4653"/>
                  </a:cubicBezTo>
                  <a:cubicBezTo>
                    <a:pt x="29527" y="4695"/>
                    <a:pt x="29443" y="4786"/>
                    <a:pt x="29415" y="4898"/>
                  </a:cubicBezTo>
                  <a:cubicBezTo>
                    <a:pt x="29397" y="4965"/>
                    <a:pt x="29418" y="5038"/>
                    <a:pt x="29467" y="5087"/>
                  </a:cubicBezTo>
                  <a:cubicBezTo>
                    <a:pt x="29629" y="5248"/>
                    <a:pt x="29565" y="5367"/>
                    <a:pt x="29527" y="5444"/>
                  </a:cubicBezTo>
                  <a:cubicBezTo>
                    <a:pt x="29509" y="5469"/>
                    <a:pt x="29499" y="5493"/>
                    <a:pt x="29495" y="5521"/>
                  </a:cubicBezTo>
                  <a:cubicBezTo>
                    <a:pt x="29516" y="5598"/>
                    <a:pt x="29937" y="5829"/>
                    <a:pt x="30182" y="5854"/>
                  </a:cubicBezTo>
                  <a:cubicBezTo>
                    <a:pt x="30357" y="5875"/>
                    <a:pt x="30504" y="5987"/>
                    <a:pt x="30574" y="6148"/>
                  </a:cubicBezTo>
                  <a:cubicBezTo>
                    <a:pt x="30630" y="6260"/>
                    <a:pt x="30616" y="6393"/>
                    <a:pt x="30542" y="6495"/>
                  </a:cubicBezTo>
                  <a:cubicBezTo>
                    <a:pt x="30490" y="6561"/>
                    <a:pt x="30414" y="6588"/>
                    <a:pt x="30326" y="6588"/>
                  </a:cubicBezTo>
                  <a:cubicBezTo>
                    <a:pt x="30078" y="6588"/>
                    <a:pt x="29729" y="6372"/>
                    <a:pt x="29520" y="6204"/>
                  </a:cubicBezTo>
                  <a:cubicBezTo>
                    <a:pt x="29254" y="5996"/>
                    <a:pt x="28639" y="5894"/>
                    <a:pt x="28370" y="5894"/>
                  </a:cubicBezTo>
                  <a:cubicBezTo>
                    <a:pt x="28348" y="5894"/>
                    <a:pt x="28329" y="5895"/>
                    <a:pt x="28312" y="5896"/>
                  </a:cubicBezTo>
                  <a:cubicBezTo>
                    <a:pt x="28303" y="5897"/>
                    <a:pt x="28293" y="5897"/>
                    <a:pt x="28285" y="5897"/>
                  </a:cubicBezTo>
                  <a:cubicBezTo>
                    <a:pt x="28153" y="5897"/>
                    <a:pt x="28111" y="5826"/>
                    <a:pt x="28081" y="5773"/>
                  </a:cubicBezTo>
                  <a:cubicBezTo>
                    <a:pt x="28048" y="5720"/>
                    <a:pt x="28034" y="5693"/>
                    <a:pt x="27932" y="5693"/>
                  </a:cubicBezTo>
                  <a:cubicBezTo>
                    <a:pt x="27926" y="5693"/>
                    <a:pt x="27920" y="5693"/>
                    <a:pt x="27913" y="5693"/>
                  </a:cubicBezTo>
                  <a:cubicBezTo>
                    <a:pt x="27784" y="5696"/>
                    <a:pt x="27661" y="5749"/>
                    <a:pt x="27570" y="5836"/>
                  </a:cubicBezTo>
                  <a:lnTo>
                    <a:pt x="27637" y="5836"/>
                  </a:lnTo>
                  <a:cubicBezTo>
                    <a:pt x="27650" y="5836"/>
                    <a:pt x="27663" y="5836"/>
                    <a:pt x="27676" y="5836"/>
                  </a:cubicBezTo>
                  <a:cubicBezTo>
                    <a:pt x="27795" y="5836"/>
                    <a:pt x="27863" y="5839"/>
                    <a:pt x="27885" y="5899"/>
                  </a:cubicBezTo>
                  <a:cubicBezTo>
                    <a:pt x="27899" y="5941"/>
                    <a:pt x="27885" y="5987"/>
                    <a:pt x="27850" y="6015"/>
                  </a:cubicBezTo>
                  <a:lnTo>
                    <a:pt x="27885" y="6022"/>
                  </a:lnTo>
                  <a:cubicBezTo>
                    <a:pt x="27966" y="6043"/>
                    <a:pt x="28039" y="6071"/>
                    <a:pt x="28113" y="6102"/>
                  </a:cubicBezTo>
                  <a:cubicBezTo>
                    <a:pt x="28183" y="6130"/>
                    <a:pt x="28221" y="6172"/>
                    <a:pt x="28225" y="6221"/>
                  </a:cubicBezTo>
                  <a:cubicBezTo>
                    <a:pt x="28225" y="6270"/>
                    <a:pt x="28193" y="6316"/>
                    <a:pt x="28148" y="6337"/>
                  </a:cubicBezTo>
                  <a:cubicBezTo>
                    <a:pt x="28096" y="6365"/>
                    <a:pt x="28010" y="6386"/>
                    <a:pt x="27915" y="6386"/>
                  </a:cubicBezTo>
                  <a:cubicBezTo>
                    <a:pt x="27810" y="6386"/>
                    <a:pt x="27693" y="6361"/>
                    <a:pt x="27598" y="6295"/>
                  </a:cubicBezTo>
                  <a:cubicBezTo>
                    <a:pt x="27539" y="6254"/>
                    <a:pt x="27472" y="6234"/>
                    <a:pt x="27403" y="6234"/>
                  </a:cubicBezTo>
                  <a:cubicBezTo>
                    <a:pt x="27377" y="6234"/>
                    <a:pt x="27351" y="6237"/>
                    <a:pt x="27325" y="6242"/>
                  </a:cubicBezTo>
                  <a:cubicBezTo>
                    <a:pt x="27234" y="6263"/>
                    <a:pt x="27153" y="6319"/>
                    <a:pt x="27101" y="6396"/>
                  </a:cubicBezTo>
                  <a:cubicBezTo>
                    <a:pt x="27101" y="6396"/>
                    <a:pt x="27097" y="6414"/>
                    <a:pt x="27115" y="6449"/>
                  </a:cubicBezTo>
                  <a:cubicBezTo>
                    <a:pt x="27181" y="6589"/>
                    <a:pt x="27458" y="6817"/>
                    <a:pt x="27780" y="6866"/>
                  </a:cubicBezTo>
                  <a:cubicBezTo>
                    <a:pt x="28057" y="6904"/>
                    <a:pt x="28127" y="6974"/>
                    <a:pt x="28186" y="7062"/>
                  </a:cubicBezTo>
                  <a:cubicBezTo>
                    <a:pt x="28211" y="7100"/>
                    <a:pt x="28246" y="7128"/>
                    <a:pt x="28288" y="7142"/>
                  </a:cubicBezTo>
                  <a:cubicBezTo>
                    <a:pt x="28393" y="7181"/>
                    <a:pt x="28438" y="7230"/>
                    <a:pt x="28431" y="7296"/>
                  </a:cubicBezTo>
                  <a:cubicBezTo>
                    <a:pt x="28417" y="7394"/>
                    <a:pt x="28270" y="7426"/>
                    <a:pt x="28190" y="7433"/>
                  </a:cubicBezTo>
                  <a:cubicBezTo>
                    <a:pt x="28188" y="7433"/>
                    <a:pt x="28185" y="7433"/>
                    <a:pt x="28183" y="7433"/>
                  </a:cubicBezTo>
                  <a:cubicBezTo>
                    <a:pt x="28069" y="7433"/>
                    <a:pt x="27924" y="7343"/>
                    <a:pt x="27749" y="7233"/>
                  </a:cubicBezTo>
                  <a:cubicBezTo>
                    <a:pt x="27672" y="7188"/>
                    <a:pt x="27595" y="7139"/>
                    <a:pt x="27524" y="7104"/>
                  </a:cubicBezTo>
                  <a:cubicBezTo>
                    <a:pt x="27472" y="7075"/>
                    <a:pt x="27384" y="7067"/>
                    <a:pt x="27286" y="7067"/>
                  </a:cubicBezTo>
                  <a:cubicBezTo>
                    <a:pt x="27216" y="7067"/>
                    <a:pt x="27140" y="7071"/>
                    <a:pt x="27069" y="7076"/>
                  </a:cubicBezTo>
                  <a:cubicBezTo>
                    <a:pt x="26997" y="7079"/>
                    <a:pt x="26928" y="7083"/>
                    <a:pt x="26866" y="7083"/>
                  </a:cubicBezTo>
                  <a:cubicBezTo>
                    <a:pt x="26736" y="7083"/>
                    <a:pt x="26632" y="7068"/>
                    <a:pt x="26576" y="7009"/>
                  </a:cubicBezTo>
                  <a:cubicBezTo>
                    <a:pt x="26488" y="6915"/>
                    <a:pt x="26523" y="6813"/>
                    <a:pt x="26544" y="6747"/>
                  </a:cubicBezTo>
                  <a:cubicBezTo>
                    <a:pt x="26569" y="6680"/>
                    <a:pt x="26565" y="6673"/>
                    <a:pt x="26548" y="6659"/>
                  </a:cubicBezTo>
                  <a:cubicBezTo>
                    <a:pt x="26383" y="6516"/>
                    <a:pt x="26537" y="6232"/>
                    <a:pt x="26667" y="6032"/>
                  </a:cubicBezTo>
                  <a:cubicBezTo>
                    <a:pt x="26719" y="5948"/>
                    <a:pt x="26723" y="5822"/>
                    <a:pt x="26677" y="5696"/>
                  </a:cubicBezTo>
                  <a:cubicBezTo>
                    <a:pt x="26632" y="5570"/>
                    <a:pt x="26548" y="5476"/>
                    <a:pt x="26467" y="5451"/>
                  </a:cubicBezTo>
                  <a:cubicBezTo>
                    <a:pt x="26454" y="5447"/>
                    <a:pt x="26433" y="5440"/>
                    <a:pt x="26414" y="5440"/>
                  </a:cubicBezTo>
                  <a:cubicBezTo>
                    <a:pt x="26403" y="5440"/>
                    <a:pt x="26392" y="5443"/>
                    <a:pt x="26387" y="5451"/>
                  </a:cubicBezTo>
                  <a:cubicBezTo>
                    <a:pt x="26373" y="5490"/>
                    <a:pt x="26373" y="5532"/>
                    <a:pt x="26394" y="5567"/>
                  </a:cubicBezTo>
                  <a:cubicBezTo>
                    <a:pt x="26464" y="5661"/>
                    <a:pt x="26432" y="6001"/>
                    <a:pt x="26254" y="6221"/>
                  </a:cubicBezTo>
                  <a:cubicBezTo>
                    <a:pt x="26159" y="6344"/>
                    <a:pt x="25981" y="6396"/>
                    <a:pt x="25823" y="6442"/>
                  </a:cubicBezTo>
                  <a:cubicBezTo>
                    <a:pt x="25746" y="6463"/>
                    <a:pt x="25634" y="6498"/>
                    <a:pt x="25613" y="6523"/>
                  </a:cubicBezTo>
                  <a:cubicBezTo>
                    <a:pt x="25613" y="6617"/>
                    <a:pt x="25526" y="6684"/>
                    <a:pt x="25456" y="6743"/>
                  </a:cubicBezTo>
                  <a:cubicBezTo>
                    <a:pt x="25427" y="6764"/>
                    <a:pt x="25399" y="6785"/>
                    <a:pt x="25378" y="6813"/>
                  </a:cubicBezTo>
                  <a:cubicBezTo>
                    <a:pt x="25501" y="6922"/>
                    <a:pt x="25946" y="7419"/>
                    <a:pt x="26016" y="7583"/>
                  </a:cubicBezTo>
                  <a:cubicBezTo>
                    <a:pt x="26054" y="7685"/>
                    <a:pt x="25977" y="7821"/>
                    <a:pt x="25876" y="8000"/>
                  </a:cubicBezTo>
                  <a:cubicBezTo>
                    <a:pt x="25778" y="8175"/>
                    <a:pt x="25659" y="8385"/>
                    <a:pt x="25694" y="8515"/>
                  </a:cubicBezTo>
                  <a:cubicBezTo>
                    <a:pt x="25725" y="8634"/>
                    <a:pt x="25725" y="8756"/>
                    <a:pt x="25701" y="8879"/>
                  </a:cubicBezTo>
                  <a:cubicBezTo>
                    <a:pt x="25687" y="8959"/>
                    <a:pt x="25680" y="9001"/>
                    <a:pt x="25708" y="9047"/>
                  </a:cubicBezTo>
                  <a:cubicBezTo>
                    <a:pt x="25728" y="9076"/>
                    <a:pt x="25754" y="9085"/>
                    <a:pt x="25795" y="9085"/>
                  </a:cubicBezTo>
                  <a:cubicBezTo>
                    <a:pt x="25819" y="9085"/>
                    <a:pt x="25847" y="9082"/>
                    <a:pt x="25883" y="9078"/>
                  </a:cubicBezTo>
                  <a:cubicBezTo>
                    <a:pt x="25908" y="9073"/>
                    <a:pt x="25933" y="9071"/>
                    <a:pt x="25958" y="9071"/>
                  </a:cubicBezTo>
                  <a:cubicBezTo>
                    <a:pt x="26006" y="9071"/>
                    <a:pt x="26054" y="9080"/>
                    <a:pt x="26100" y="9096"/>
                  </a:cubicBezTo>
                  <a:cubicBezTo>
                    <a:pt x="26112" y="9101"/>
                    <a:pt x="26126" y="9104"/>
                    <a:pt x="26143" y="9104"/>
                  </a:cubicBezTo>
                  <a:cubicBezTo>
                    <a:pt x="26201" y="9104"/>
                    <a:pt x="26284" y="9076"/>
                    <a:pt x="26373" y="9043"/>
                  </a:cubicBezTo>
                  <a:cubicBezTo>
                    <a:pt x="26481" y="9005"/>
                    <a:pt x="26590" y="8973"/>
                    <a:pt x="26698" y="8952"/>
                  </a:cubicBezTo>
                  <a:cubicBezTo>
                    <a:pt x="26726" y="8947"/>
                    <a:pt x="26756" y="8944"/>
                    <a:pt x="26787" y="8944"/>
                  </a:cubicBezTo>
                  <a:cubicBezTo>
                    <a:pt x="27065" y="8944"/>
                    <a:pt x="27446" y="9141"/>
                    <a:pt x="27686" y="9260"/>
                  </a:cubicBezTo>
                  <a:cubicBezTo>
                    <a:pt x="27728" y="9281"/>
                    <a:pt x="27763" y="9299"/>
                    <a:pt x="27791" y="9313"/>
                  </a:cubicBezTo>
                  <a:cubicBezTo>
                    <a:pt x="27945" y="9386"/>
                    <a:pt x="27959" y="9502"/>
                    <a:pt x="27973" y="9593"/>
                  </a:cubicBezTo>
                  <a:cubicBezTo>
                    <a:pt x="27976" y="9649"/>
                    <a:pt x="27990" y="9705"/>
                    <a:pt x="28022" y="9754"/>
                  </a:cubicBezTo>
                  <a:cubicBezTo>
                    <a:pt x="28109" y="9890"/>
                    <a:pt x="27990" y="9971"/>
                    <a:pt x="27920" y="10016"/>
                  </a:cubicBezTo>
                  <a:cubicBezTo>
                    <a:pt x="27836" y="10072"/>
                    <a:pt x="27784" y="10118"/>
                    <a:pt x="27780" y="10198"/>
                  </a:cubicBezTo>
                  <a:cubicBezTo>
                    <a:pt x="27777" y="10314"/>
                    <a:pt x="28036" y="10408"/>
                    <a:pt x="28190" y="10468"/>
                  </a:cubicBezTo>
                  <a:cubicBezTo>
                    <a:pt x="28323" y="10517"/>
                    <a:pt x="28389" y="10541"/>
                    <a:pt x="28407" y="10598"/>
                  </a:cubicBezTo>
                  <a:cubicBezTo>
                    <a:pt x="28417" y="10629"/>
                    <a:pt x="28410" y="10661"/>
                    <a:pt x="28386" y="10682"/>
                  </a:cubicBezTo>
                  <a:cubicBezTo>
                    <a:pt x="28357" y="10709"/>
                    <a:pt x="28296" y="10719"/>
                    <a:pt x="28220" y="10719"/>
                  </a:cubicBezTo>
                  <a:cubicBezTo>
                    <a:pt x="28043" y="10719"/>
                    <a:pt x="27788" y="10662"/>
                    <a:pt x="27707" y="10633"/>
                  </a:cubicBezTo>
                  <a:cubicBezTo>
                    <a:pt x="27563" y="10580"/>
                    <a:pt x="27507" y="10436"/>
                    <a:pt x="27468" y="10342"/>
                  </a:cubicBezTo>
                  <a:cubicBezTo>
                    <a:pt x="27461" y="10317"/>
                    <a:pt x="27451" y="10293"/>
                    <a:pt x="27437" y="10272"/>
                  </a:cubicBezTo>
                  <a:cubicBezTo>
                    <a:pt x="27367" y="10212"/>
                    <a:pt x="27416" y="10118"/>
                    <a:pt x="27468" y="10020"/>
                  </a:cubicBezTo>
                  <a:cubicBezTo>
                    <a:pt x="27507" y="9957"/>
                    <a:pt x="27535" y="9890"/>
                    <a:pt x="27553" y="9820"/>
                  </a:cubicBezTo>
                  <a:cubicBezTo>
                    <a:pt x="27560" y="9754"/>
                    <a:pt x="27482" y="9694"/>
                    <a:pt x="27412" y="9635"/>
                  </a:cubicBezTo>
                  <a:cubicBezTo>
                    <a:pt x="27367" y="9600"/>
                    <a:pt x="27325" y="9561"/>
                    <a:pt x="27290" y="9516"/>
                  </a:cubicBezTo>
                  <a:cubicBezTo>
                    <a:pt x="27222" y="9422"/>
                    <a:pt x="27128" y="9314"/>
                    <a:pt x="27034" y="9314"/>
                  </a:cubicBezTo>
                  <a:cubicBezTo>
                    <a:pt x="27026" y="9314"/>
                    <a:pt x="27018" y="9315"/>
                    <a:pt x="27010" y="9316"/>
                  </a:cubicBezTo>
                  <a:cubicBezTo>
                    <a:pt x="26975" y="9323"/>
                    <a:pt x="26922" y="9334"/>
                    <a:pt x="26859" y="9341"/>
                  </a:cubicBezTo>
                  <a:cubicBezTo>
                    <a:pt x="26667" y="9372"/>
                    <a:pt x="26310" y="9428"/>
                    <a:pt x="26198" y="9526"/>
                  </a:cubicBezTo>
                  <a:cubicBezTo>
                    <a:pt x="26075" y="9638"/>
                    <a:pt x="26247" y="10034"/>
                    <a:pt x="26324" y="10202"/>
                  </a:cubicBezTo>
                  <a:lnTo>
                    <a:pt x="26327" y="10212"/>
                  </a:lnTo>
                  <a:cubicBezTo>
                    <a:pt x="26397" y="10370"/>
                    <a:pt x="26222" y="10527"/>
                    <a:pt x="26068" y="10668"/>
                  </a:cubicBezTo>
                  <a:cubicBezTo>
                    <a:pt x="25995" y="10731"/>
                    <a:pt x="25876" y="10843"/>
                    <a:pt x="25879" y="10878"/>
                  </a:cubicBezTo>
                  <a:cubicBezTo>
                    <a:pt x="25900" y="11067"/>
                    <a:pt x="25732" y="11151"/>
                    <a:pt x="25519" y="11263"/>
                  </a:cubicBezTo>
                  <a:lnTo>
                    <a:pt x="25431" y="11305"/>
                  </a:lnTo>
                  <a:cubicBezTo>
                    <a:pt x="25396" y="11326"/>
                    <a:pt x="25357" y="11343"/>
                    <a:pt x="25322" y="11364"/>
                  </a:cubicBezTo>
                  <a:cubicBezTo>
                    <a:pt x="25126" y="11462"/>
                    <a:pt x="24962" y="11546"/>
                    <a:pt x="24965" y="11683"/>
                  </a:cubicBezTo>
                  <a:cubicBezTo>
                    <a:pt x="24972" y="11746"/>
                    <a:pt x="24941" y="11805"/>
                    <a:pt x="24888" y="11840"/>
                  </a:cubicBezTo>
                  <a:cubicBezTo>
                    <a:pt x="24855" y="11860"/>
                    <a:pt x="24814" y="11868"/>
                    <a:pt x="24770" y="11868"/>
                  </a:cubicBezTo>
                  <a:cubicBezTo>
                    <a:pt x="24600" y="11868"/>
                    <a:pt x="24385" y="11748"/>
                    <a:pt x="24374" y="11742"/>
                  </a:cubicBezTo>
                  <a:cubicBezTo>
                    <a:pt x="24344" y="11725"/>
                    <a:pt x="24311" y="11718"/>
                    <a:pt x="24275" y="11718"/>
                  </a:cubicBezTo>
                  <a:cubicBezTo>
                    <a:pt x="24217" y="11718"/>
                    <a:pt x="24151" y="11735"/>
                    <a:pt x="24080" y="11753"/>
                  </a:cubicBezTo>
                  <a:cubicBezTo>
                    <a:pt x="23978" y="11781"/>
                    <a:pt x="23877" y="11795"/>
                    <a:pt x="23772" y="11798"/>
                  </a:cubicBezTo>
                  <a:cubicBezTo>
                    <a:pt x="23674" y="11795"/>
                    <a:pt x="23579" y="11756"/>
                    <a:pt x="23506" y="11690"/>
                  </a:cubicBezTo>
                  <a:cubicBezTo>
                    <a:pt x="23469" y="11661"/>
                    <a:pt x="23447" y="11644"/>
                    <a:pt x="23414" y="11644"/>
                  </a:cubicBezTo>
                  <a:cubicBezTo>
                    <a:pt x="23399" y="11644"/>
                    <a:pt x="23383" y="11647"/>
                    <a:pt x="23362" y="11655"/>
                  </a:cubicBezTo>
                  <a:cubicBezTo>
                    <a:pt x="23326" y="11671"/>
                    <a:pt x="23289" y="11679"/>
                    <a:pt x="23252" y="11679"/>
                  </a:cubicBezTo>
                  <a:cubicBezTo>
                    <a:pt x="23184" y="11679"/>
                    <a:pt x="23117" y="11652"/>
                    <a:pt x="23064" y="11602"/>
                  </a:cubicBezTo>
                  <a:cubicBezTo>
                    <a:pt x="22994" y="11532"/>
                    <a:pt x="22973" y="11427"/>
                    <a:pt x="23008" y="11336"/>
                  </a:cubicBezTo>
                  <a:cubicBezTo>
                    <a:pt x="23034" y="11267"/>
                    <a:pt x="23099" y="11223"/>
                    <a:pt x="23171" y="11223"/>
                  </a:cubicBezTo>
                  <a:cubicBezTo>
                    <a:pt x="23179" y="11223"/>
                    <a:pt x="23186" y="11223"/>
                    <a:pt x="23194" y="11224"/>
                  </a:cubicBezTo>
                  <a:cubicBezTo>
                    <a:pt x="23292" y="11235"/>
                    <a:pt x="23411" y="11319"/>
                    <a:pt x="23429" y="11420"/>
                  </a:cubicBezTo>
                  <a:cubicBezTo>
                    <a:pt x="23425" y="11424"/>
                    <a:pt x="23425" y="11424"/>
                    <a:pt x="23429" y="11427"/>
                  </a:cubicBezTo>
                  <a:cubicBezTo>
                    <a:pt x="23439" y="11427"/>
                    <a:pt x="23488" y="11427"/>
                    <a:pt x="23646" y="11343"/>
                  </a:cubicBezTo>
                  <a:cubicBezTo>
                    <a:pt x="23686" y="11321"/>
                    <a:pt x="23719" y="11312"/>
                    <a:pt x="23747" y="11312"/>
                  </a:cubicBezTo>
                  <a:cubicBezTo>
                    <a:pt x="23802" y="11312"/>
                    <a:pt x="23835" y="11348"/>
                    <a:pt x="23863" y="11385"/>
                  </a:cubicBezTo>
                  <a:cubicBezTo>
                    <a:pt x="23887" y="11434"/>
                    <a:pt x="23940" y="11462"/>
                    <a:pt x="23996" y="11462"/>
                  </a:cubicBezTo>
                  <a:cubicBezTo>
                    <a:pt x="24011" y="11463"/>
                    <a:pt x="24024" y="11464"/>
                    <a:pt x="24035" y="11464"/>
                  </a:cubicBezTo>
                  <a:cubicBezTo>
                    <a:pt x="24086" y="11464"/>
                    <a:pt x="24093" y="11451"/>
                    <a:pt x="24104" y="11434"/>
                  </a:cubicBezTo>
                  <a:cubicBezTo>
                    <a:pt x="24126" y="11396"/>
                    <a:pt x="24160" y="11356"/>
                    <a:pt x="24251" y="11356"/>
                  </a:cubicBezTo>
                  <a:cubicBezTo>
                    <a:pt x="24261" y="11356"/>
                    <a:pt x="24271" y="11356"/>
                    <a:pt x="24283" y="11357"/>
                  </a:cubicBezTo>
                  <a:cubicBezTo>
                    <a:pt x="24295" y="11359"/>
                    <a:pt x="24309" y="11360"/>
                    <a:pt x="24323" y="11360"/>
                  </a:cubicBezTo>
                  <a:cubicBezTo>
                    <a:pt x="24338" y="11360"/>
                    <a:pt x="24353" y="11359"/>
                    <a:pt x="24367" y="11357"/>
                  </a:cubicBezTo>
                  <a:cubicBezTo>
                    <a:pt x="24360" y="11347"/>
                    <a:pt x="24356" y="11336"/>
                    <a:pt x="24349" y="11329"/>
                  </a:cubicBezTo>
                  <a:cubicBezTo>
                    <a:pt x="24328" y="11298"/>
                    <a:pt x="24321" y="11259"/>
                    <a:pt x="24335" y="11224"/>
                  </a:cubicBezTo>
                  <a:cubicBezTo>
                    <a:pt x="24360" y="11140"/>
                    <a:pt x="24475" y="11091"/>
                    <a:pt x="24584" y="11046"/>
                  </a:cubicBezTo>
                  <a:lnTo>
                    <a:pt x="24622" y="11032"/>
                  </a:lnTo>
                  <a:cubicBezTo>
                    <a:pt x="24654" y="11018"/>
                    <a:pt x="24664" y="10986"/>
                    <a:pt x="24678" y="10923"/>
                  </a:cubicBezTo>
                  <a:cubicBezTo>
                    <a:pt x="24692" y="10857"/>
                    <a:pt x="24710" y="10783"/>
                    <a:pt x="24787" y="10741"/>
                  </a:cubicBezTo>
                  <a:cubicBezTo>
                    <a:pt x="24808" y="10731"/>
                    <a:pt x="24811" y="10717"/>
                    <a:pt x="24822" y="10682"/>
                  </a:cubicBezTo>
                  <a:cubicBezTo>
                    <a:pt x="24829" y="10612"/>
                    <a:pt x="24885" y="10559"/>
                    <a:pt x="24958" y="10555"/>
                  </a:cubicBezTo>
                  <a:cubicBezTo>
                    <a:pt x="24986" y="10555"/>
                    <a:pt x="25018" y="10520"/>
                    <a:pt x="25049" y="10485"/>
                  </a:cubicBezTo>
                  <a:cubicBezTo>
                    <a:pt x="25095" y="10436"/>
                    <a:pt x="25147" y="10377"/>
                    <a:pt x="25228" y="10377"/>
                  </a:cubicBezTo>
                  <a:cubicBezTo>
                    <a:pt x="25252" y="10377"/>
                    <a:pt x="25270" y="10349"/>
                    <a:pt x="25273" y="10342"/>
                  </a:cubicBezTo>
                  <a:cubicBezTo>
                    <a:pt x="25291" y="10303"/>
                    <a:pt x="25291" y="10261"/>
                    <a:pt x="25273" y="10223"/>
                  </a:cubicBezTo>
                  <a:cubicBezTo>
                    <a:pt x="25221" y="10153"/>
                    <a:pt x="25242" y="10048"/>
                    <a:pt x="25259" y="9992"/>
                  </a:cubicBezTo>
                  <a:cubicBezTo>
                    <a:pt x="25291" y="9904"/>
                    <a:pt x="25357" y="9789"/>
                    <a:pt x="25452" y="9757"/>
                  </a:cubicBezTo>
                  <a:cubicBezTo>
                    <a:pt x="25473" y="9754"/>
                    <a:pt x="25487" y="9743"/>
                    <a:pt x="25491" y="9733"/>
                  </a:cubicBezTo>
                  <a:cubicBezTo>
                    <a:pt x="25491" y="9722"/>
                    <a:pt x="25480" y="9694"/>
                    <a:pt x="25448" y="9673"/>
                  </a:cubicBezTo>
                  <a:lnTo>
                    <a:pt x="25417" y="9649"/>
                  </a:lnTo>
                  <a:cubicBezTo>
                    <a:pt x="25182" y="9477"/>
                    <a:pt x="24969" y="9299"/>
                    <a:pt x="24993" y="9141"/>
                  </a:cubicBezTo>
                  <a:cubicBezTo>
                    <a:pt x="25000" y="9061"/>
                    <a:pt x="24993" y="8977"/>
                    <a:pt x="24979" y="8896"/>
                  </a:cubicBezTo>
                  <a:cubicBezTo>
                    <a:pt x="24965" y="8770"/>
                    <a:pt x="24948" y="8651"/>
                    <a:pt x="24979" y="8567"/>
                  </a:cubicBezTo>
                  <a:cubicBezTo>
                    <a:pt x="25014" y="8479"/>
                    <a:pt x="24990" y="8276"/>
                    <a:pt x="24976" y="8143"/>
                  </a:cubicBezTo>
                  <a:cubicBezTo>
                    <a:pt x="24972" y="8122"/>
                    <a:pt x="24969" y="8101"/>
                    <a:pt x="24969" y="8084"/>
                  </a:cubicBezTo>
                  <a:cubicBezTo>
                    <a:pt x="24958" y="7986"/>
                    <a:pt x="24990" y="7891"/>
                    <a:pt x="25025" y="7779"/>
                  </a:cubicBezTo>
                  <a:cubicBezTo>
                    <a:pt x="25060" y="7685"/>
                    <a:pt x="25088" y="7587"/>
                    <a:pt x="25105" y="7489"/>
                  </a:cubicBezTo>
                  <a:cubicBezTo>
                    <a:pt x="25147" y="7272"/>
                    <a:pt x="24857" y="7009"/>
                    <a:pt x="24699" y="6939"/>
                  </a:cubicBezTo>
                  <a:cubicBezTo>
                    <a:pt x="24640" y="6918"/>
                    <a:pt x="24594" y="6866"/>
                    <a:pt x="24584" y="6803"/>
                  </a:cubicBezTo>
                  <a:cubicBezTo>
                    <a:pt x="24570" y="6705"/>
                    <a:pt x="24650" y="6589"/>
                    <a:pt x="24860" y="6418"/>
                  </a:cubicBezTo>
                  <a:cubicBezTo>
                    <a:pt x="25060" y="6253"/>
                    <a:pt x="25091" y="5693"/>
                    <a:pt x="25074" y="5546"/>
                  </a:cubicBezTo>
                  <a:cubicBezTo>
                    <a:pt x="25051" y="5483"/>
                    <a:pt x="24699" y="5373"/>
                    <a:pt x="24498" y="5373"/>
                  </a:cubicBezTo>
                  <a:cubicBezTo>
                    <a:pt x="24486" y="5373"/>
                    <a:pt x="24475" y="5373"/>
                    <a:pt x="24465" y="5374"/>
                  </a:cubicBezTo>
                  <a:cubicBezTo>
                    <a:pt x="24427" y="5378"/>
                    <a:pt x="24370" y="5379"/>
                    <a:pt x="24301" y="5379"/>
                  </a:cubicBezTo>
                  <a:cubicBezTo>
                    <a:pt x="24020" y="5379"/>
                    <a:pt x="23545" y="5353"/>
                    <a:pt x="23404" y="5325"/>
                  </a:cubicBezTo>
                  <a:cubicBezTo>
                    <a:pt x="23395" y="5323"/>
                    <a:pt x="23387" y="5323"/>
                    <a:pt x="23379" y="5323"/>
                  </a:cubicBezTo>
                  <a:cubicBezTo>
                    <a:pt x="23307" y="5323"/>
                    <a:pt x="23264" y="5394"/>
                    <a:pt x="23197" y="5535"/>
                  </a:cubicBezTo>
                  <a:cubicBezTo>
                    <a:pt x="23187" y="5556"/>
                    <a:pt x="23180" y="5577"/>
                    <a:pt x="23166" y="5598"/>
                  </a:cubicBezTo>
                  <a:cubicBezTo>
                    <a:pt x="23145" y="5640"/>
                    <a:pt x="23120" y="5686"/>
                    <a:pt x="23089" y="5742"/>
                  </a:cubicBezTo>
                  <a:cubicBezTo>
                    <a:pt x="22970" y="5938"/>
                    <a:pt x="22875" y="6144"/>
                    <a:pt x="22809" y="6365"/>
                  </a:cubicBezTo>
                  <a:cubicBezTo>
                    <a:pt x="22707" y="6712"/>
                    <a:pt x="22343" y="6848"/>
                    <a:pt x="22126" y="6932"/>
                  </a:cubicBezTo>
                  <a:cubicBezTo>
                    <a:pt x="22095" y="6943"/>
                    <a:pt x="22067" y="6957"/>
                    <a:pt x="22042" y="6967"/>
                  </a:cubicBezTo>
                  <a:cubicBezTo>
                    <a:pt x="21944" y="7013"/>
                    <a:pt x="21871" y="7100"/>
                    <a:pt x="21839" y="7205"/>
                  </a:cubicBezTo>
                  <a:cubicBezTo>
                    <a:pt x="21822" y="7251"/>
                    <a:pt x="21822" y="7300"/>
                    <a:pt x="21846" y="7345"/>
                  </a:cubicBezTo>
                  <a:cubicBezTo>
                    <a:pt x="21866" y="7375"/>
                    <a:pt x="21888" y="7384"/>
                    <a:pt x="21922" y="7384"/>
                  </a:cubicBezTo>
                  <a:cubicBezTo>
                    <a:pt x="21937" y="7384"/>
                    <a:pt x="21953" y="7382"/>
                    <a:pt x="21972" y="7380"/>
                  </a:cubicBezTo>
                  <a:cubicBezTo>
                    <a:pt x="21990" y="7377"/>
                    <a:pt x="22009" y="7375"/>
                    <a:pt x="22027" y="7375"/>
                  </a:cubicBezTo>
                  <a:cubicBezTo>
                    <a:pt x="22063" y="7375"/>
                    <a:pt x="22098" y="7382"/>
                    <a:pt x="22130" y="7398"/>
                  </a:cubicBezTo>
                  <a:cubicBezTo>
                    <a:pt x="22172" y="7422"/>
                    <a:pt x="22200" y="7471"/>
                    <a:pt x="22200" y="7520"/>
                  </a:cubicBezTo>
                  <a:cubicBezTo>
                    <a:pt x="22210" y="7639"/>
                    <a:pt x="22151" y="7856"/>
                    <a:pt x="22088" y="7930"/>
                  </a:cubicBezTo>
                  <a:cubicBezTo>
                    <a:pt x="22091" y="7937"/>
                    <a:pt x="22095" y="7947"/>
                    <a:pt x="22098" y="7954"/>
                  </a:cubicBezTo>
                  <a:cubicBezTo>
                    <a:pt x="22119" y="8007"/>
                    <a:pt x="22165" y="8122"/>
                    <a:pt x="22035" y="8206"/>
                  </a:cubicBezTo>
                  <a:cubicBezTo>
                    <a:pt x="21948" y="8262"/>
                    <a:pt x="21867" y="8364"/>
                    <a:pt x="21857" y="8434"/>
                  </a:cubicBezTo>
                  <a:cubicBezTo>
                    <a:pt x="21853" y="8448"/>
                    <a:pt x="21857" y="8465"/>
                    <a:pt x="21867" y="8479"/>
                  </a:cubicBezTo>
                  <a:cubicBezTo>
                    <a:pt x="21899" y="8515"/>
                    <a:pt x="22049" y="8560"/>
                    <a:pt x="22161" y="8588"/>
                  </a:cubicBezTo>
                  <a:cubicBezTo>
                    <a:pt x="22277" y="8616"/>
                    <a:pt x="22389" y="8655"/>
                    <a:pt x="22494" y="8707"/>
                  </a:cubicBezTo>
                  <a:cubicBezTo>
                    <a:pt x="22616" y="8774"/>
                    <a:pt x="22641" y="8882"/>
                    <a:pt x="22665" y="8973"/>
                  </a:cubicBezTo>
                  <a:cubicBezTo>
                    <a:pt x="22679" y="9043"/>
                    <a:pt x="22707" y="9110"/>
                    <a:pt x="22749" y="9169"/>
                  </a:cubicBezTo>
                  <a:cubicBezTo>
                    <a:pt x="22788" y="9222"/>
                    <a:pt x="22851" y="9253"/>
                    <a:pt x="22914" y="9257"/>
                  </a:cubicBezTo>
                  <a:cubicBezTo>
                    <a:pt x="22917" y="9257"/>
                    <a:pt x="22920" y="9256"/>
                    <a:pt x="22923" y="9256"/>
                  </a:cubicBezTo>
                  <a:cubicBezTo>
                    <a:pt x="22990" y="9256"/>
                    <a:pt x="23049" y="9291"/>
                    <a:pt x="23085" y="9344"/>
                  </a:cubicBezTo>
                  <a:cubicBezTo>
                    <a:pt x="23117" y="9393"/>
                    <a:pt x="23106" y="9470"/>
                    <a:pt x="23061" y="9572"/>
                  </a:cubicBezTo>
                  <a:cubicBezTo>
                    <a:pt x="22998" y="9705"/>
                    <a:pt x="22819" y="9967"/>
                    <a:pt x="22697" y="9985"/>
                  </a:cubicBezTo>
                  <a:cubicBezTo>
                    <a:pt x="22693" y="9985"/>
                    <a:pt x="22688" y="9986"/>
                    <a:pt x="22684" y="9986"/>
                  </a:cubicBezTo>
                  <a:cubicBezTo>
                    <a:pt x="22597" y="9986"/>
                    <a:pt x="22468" y="9883"/>
                    <a:pt x="22165" y="9603"/>
                  </a:cubicBezTo>
                  <a:cubicBezTo>
                    <a:pt x="22091" y="9537"/>
                    <a:pt x="22025" y="9474"/>
                    <a:pt x="21986" y="9446"/>
                  </a:cubicBezTo>
                  <a:cubicBezTo>
                    <a:pt x="21923" y="9397"/>
                    <a:pt x="21738" y="9327"/>
                    <a:pt x="21559" y="9257"/>
                  </a:cubicBezTo>
                  <a:cubicBezTo>
                    <a:pt x="21398" y="9197"/>
                    <a:pt x="21230" y="9131"/>
                    <a:pt x="21114" y="9071"/>
                  </a:cubicBezTo>
                  <a:cubicBezTo>
                    <a:pt x="21023" y="9026"/>
                    <a:pt x="20925" y="8991"/>
                    <a:pt x="20827" y="8963"/>
                  </a:cubicBezTo>
                  <a:cubicBezTo>
                    <a:pt x="20666" y="8924"/>
                    <a:pt x="20516" y="8858"/>
                    <a:pt x="20379" y="8767"/>
                  </a:cubicBezTo>
                  <a:cubicBezTo>
                    <a:pt x="20126" y="8598"/>
                    <a:pt x="19913" y="8511"/>
                    <a:pt x="19459" y="8511"/>
                  </a:cubicBezTo>
                  <a:cubicBezTo>
                    <a:pt x="19442" y="8511"/>
                    <a:pt x="19424" y="8511"/>
                    <a:pt x="19406" y="8511"/>
                  </a:cubicBezTo>
                  <a:cubicBezTo>
                    <a:pt x="19171" y="8511"/>
                    <a:pt x="18937" y="8490"/>
                    <a:pt x="18706" y="8448"/>
                  </a:cubicBezTo>
                  <a:cubicBezTo>
                    <a:pt x="18623" y="8430"/>
                    <a:pt x="18538" y="8419"/>
                    <a:pt x="18453" y="8419"/>
                  </a:cubicBezTo>
                  <a:cubicBezTo>
                    <a:pt x="18440" y="8419"/>
                    <a:pt x="18428" y="8420"/>
                    <a:pt x="18415" y="8420"/>
                  </a:cubicBezTo>
                  <a:cubicBezTo>
                    <a:pt x="18402" y="8422"/>
                    <a:pt x="18390" y="8423"/>
                    <a:pt x="18379" y="8423"/>
                  </a:cubicBezTo>
                  <a:cubicBezTo>
                    <a:pt x="18283" y="8423"/>
                    <a:pt x="18243" y="8361"/>
                    <a:pt x="18205" y="8304"/>
                  </a:cubicBezTo>
                  <a:cubicBezTo>
                    <a:pt x="18149" y="8220"/>
                    <a:pt x="18072" y="8154"/>
                    <a:pt x="17978" y="8115"/>
                  </a:cubicBezTo>
                  <a:cubicBezTo>
                    <a:pt x="17887" y="8077"/>
                    <a:pt x="17806" y="8035"/>
                    <a:pt x="17736" y="7996"/>
                  </a:cubicBezTo>
                  <a:cubicBezTo>
                    <a:pt x="17605" y="7925"/>
                    <a:pt x="17513" y="7878"/>
                    <a:pt x="17440" y="7878"/>
                  </a:cubicBezTo>
                  <a:cubicBezTo>
                    <a:pt x="17415" y="7878"/>
                    <a:pt x="17393" y="7883"/>
                    <a:pt x="17372" y="7895"/>
                  </a:cubicBezTo>
                  <a:cubicBezTo>
                    <a:pt x="17323" y="7926"/>
                    <a:pt x="17299" y="7986"/>
                    <a:pt x="17313" y="8038"/>
                  </a:cubicBezTo>
                  <a:cubicBezTo>
                    <a:pt x="17330" y="8136"/>
                    <a:pt x="17407" y="8210"/>
                    <a:pt x="17505" y="8224"/>
                  </a:cubicBezTo>
                  <a:cubicBezTo>
                    <a:pt x="17649" y="8248"/>
                    <a:pt x="17698" y="8301"/>
                    <a:pt x="17733" y="8339"/>
                  </a:cubicBezTo>
                  <a:cubicBezTo>
                    <a:pt x="17762" y="8372"/>
                    <a:pt x="17774" y="8387"/>
                    <a:pt x="17845" y="8387"/>
                  </a:cubicBezTo>
                  <a:cubicBezTo>
                    <a:pt x="17859" y="8387"/>
                    <a:pt x="17875" y="8386"/>
                    <a:pt x="17894" y="8385"/>
                  </a:cubicBezTo>
                  <a:cubicBezTo>
                    <a:pt x="17916" y="8384"/>
                    <a:pt x="17936" y="8383"/>
                    <a:pt x="17957" y="8383"/>
                  </a:cubicBezTo>
                  <a:cubicBezTo>
                    <a:pt x="18085" y="8383"/>
                    <a:pt x="18179" y="8412"/>
                    <a:pt x="18237" y="8472"/>
                  </a:cubicBezTo>
                  <a:cubicBezTo>
                    <a:pt x="18296" y="8536"/>
                    <a:pt x="18321" y="8620"/>
                    <a:pt x="18310" y="8704"/>
                  </a:cubicBezTo>
                  <a:cubicBezTo>
                    <a:pt x="18303" y="8861"/>
                    <a:pt x="18450" y="9022"/>
                    <a:pt x="18541" y="9106"/>
                  </a:cubicBezTo>
                  <a:cubicBezTo>
                    <a:pt x="18615" y="9169"/>
                    <a:pt x="18639" y="9271"/>
                    <a:pt x="18604" y="9358"/>
                  </a:cubicBezTo>
                  <a:cubicBezTo>
                    <a:pt x="18566" y="9456"/>
                    <a:pt x="18457" y="9519"/>
                    <a:pt x="18328" y="9519"/>
                  </a:cubicBezTo>
                  <a:cubicBezTo>
                    <a:pt x="18034" y="9519"/>
                    <a:pt x="17999" y="9575"/>
                    <a:pt x="17999" y="9575"/>
                  </a:cubicBezTo>
                  <a:cubicBezTo>
                    <a:pt x="17999" y="9579"/>
                    <a:pt x="17999" y="9586"/>
                    <a:pt x="18009" y="9603"/>
                  </a:cubicBezTo>
                  <a:cubicBezTo>
                    <a:pt x="18076" y="9708"/>
                    <a:pt x="18044" y="9771"/>
                    <a:pt x="18023" y="9799"/>
                  </a:cubicBezTo>
                  <a:cubicBezTo>
                    <a:pt x="17991" y="9839"/>
                    <a:pt x="17936" y="9859"/>
                    <a:pt x="17865" y="9859"/>
                  </a:cubicBezTo>
                  <a:cubicBezTo>
                    <a:pt x="17803" y="9859"/>
                    <a:pt x="17730" y="9844"/>
                    <a:pt x="17649" y="9813"/>
                  </a:cubicBezTo>
                  <a:cubicBezTo>
                    <a:pt x="17558" y="9782"/>
                    <a:pt x="17505" y="9729"/>
                    <a:pt x="17491" y="9663"/>
                  </a:cubicBezTo>
                  <a:cubicBezTo>
                    <a:pt x="17467" y="9561"/>
                    <a:pt x="17544" y="9463"/>
                    <a:pt x="17617" y="9390"/>
                  </a:cubicBezTo>
                  <a:cubicBezTo>
                    <a:pt x="17596" y="9365"/>
                    <a:pt x="17519" y="9313"/>
                    <a:pt x="17320" y="9239"/>
                  </a:cubicBezTo>
                  <a:cubicBezTo>
                    <a:pt x="17316" y="9238"/>
                    <a:pt x="17313" y="9238"/>
                    <a:pt x="17309" y="9238"/>
                  </a:cubicBezTo>
                  <a:cubicBezTo>
                    <a:pt x="17220" y="9238"/>
                    <a:pt x="16928" y="9422"/>
                    <a:pt x="16780" y="9512"/>
                  </a:cubicBezTo>
                  <a:cubicBezTo>
                    <a:pt x="16700" y="9565"/>
                    <a:pt x="16612" y="9614"/>
                    <a:pt x="16525" y="9659"/>
                  </a:cubicBezTo>
                  <a:cubicBezTo>
                    <a:pt x="16488" y="9675"/>
                    <a:pt x="16445" y="9681"/>
                    <a:pt x="16397" y="9681"/>
                  </a:cubicBezTo>
                  <a:cubicBezTo>
                    <a:pt x="16335" y="9681"/>
                    <a:pt x="16264" y="9671"/>
                    <a:pt x="16182" y="9659"/>
                  </a:cubicBezTo>
                  <a:cubicBezTo>
                    <a:pt x="16085" y="9647"/>
                    <a:pt x="15974" y="9633"/>
                    <a:pt x="15857" y="9633"/>
                  </a:cubicBezTo>
                  <a:cubicBezTo>
                    <a:pt x="15772" y="9633"/>
                    <a:pt x="15683" y="9641"/>
                    <a:pt x="15594" y="9663"/>
                  </a:cubicBezTo>
                  <a:cubicBezTo>
                    <a:pt x="15454" y="9694"/>
                    <a:pt x="15331" y="9782"/>
                    <a:pt x="15258" y="9908"/>
                  </a:cubicBezTo>
                  <a:cubicBezTo>
                    <a:pt x="15218" y="9969"/>
                    <a:pt x="15173" y="10038"/>
                    <a:pt x="15092" y="10038"/>
                  </a:cubicBezTo>
                  <a:cubicBezTo>
                    <a:pt x="15080" y="10038"/>
                    <a:pt x="15068" y="10037"/>
                    <a:pt x="15054" y="10034"/>
                  </a:cubicBezTo>
                  <a:cubicBezTo>
                    <a:pt x="15005" y="10030"/>
                    <a:pt x="14956" y="10027"/>
                    <a:pt x="14908" y="10027"/>
                  </a:cubicBezTo>
                  <a:cubicBezTo>
                    <a:pt x="14877" y="10027"/>
                    <a:pt x="14847" y="10028"/>
                    <a:pt x="14816" y="10030"/>
                  </a:cubicBezTo>
                  <a:cubicBezTo>
                    <a:pt x="14769" y="10031"/>
                    <a:pt x="14719" y="10032"/>
                    <a:pt x="14670" y="10032"/>
                  </a:cubicBezTo>
                  <a:cubicBezTo>
                    <a:pt x="14528" y="10032"/>
                    <a:pt x="14387" y="10023"/>
                    <a:pt x="14298" y="9971"/>
                  </a:cubicBezTo>
                  <a:cubicBezTo>
                    <a:pt x="14214" y="9918"/>
                    <a:pt x="14179" y="9862"/>
                    <a:pt x="14197" y="9806"/>
                  </a:cubicBezTo>
                  <a:cubicBezTo>
                    <a:pt x="14224" y="9715"/>
                    <a:pt x="14357" y="9700"/>
                    <a:pt x="14440" y="9700"/>
                  </a:cubicBezTo>
                  <a:cubicBezTo>
                    <a:pt x="14452" y="9700"/>
                    <a:pt x="14464" y="9701"/>
                    <a:pt x="14473" y="9701"/>
                  </a:cubicBezTo>
                  <a:cubicBezTo>
                    <a:pt x="14486" y="9704"/>
                    <a:pt x="14498" y="9705"/>
                    <a:pt x="14511" y="9705"/>
                  </a:cubicBezTo>
                  <a:cubicBezTo>
                    <a:pt x="14533" y="9705"/>
                    <a:pt x="14556" y="9701"/>
                    <a:pt x="14578" y="9694"/>
                  </a:cubicBezTo>
                  <a:cubicBezTo>
                    <a:pt x="14571" y="9677"/>
                    <a:pt x="14561" y="9663"/>
                    <a:pt x="14550" y="9649"/>
                  </a:cubicBezTo>
                  <a:cubicBezTo>
                    <a:pt x="14456" y="9540"/>
                    <a:pt x="14547" y="9407"/>
                    <a:pt x="14606" y="9323"/>
                  </a:cubicBezTo>
                  <a:cubicBezTo>
                    <a:pt x="14613" y="9309"/>
                    <a:pt x="14620" y="9299"/>
                    <a:pt x="14631" y="9285"/>
                  </a:cubicBezTo>
                  <a:lnTo>
                    <a:pt x="14631" y="9285"/>
                  </a:lnTo>
                  <a:cubicBezTo>
                    <a:pt x="14473" y="9309"/>
                    <a:pt x="14095" y="9439"/>
                    <a:pt x="14018" y="9505"/>
                  </a:cubicBezTo>
                  <a:cubicBezTo>
                    <a:pt x="13990" y="9526"/>
                    <a:pt x="13990" y="9561"/>
                    <a:pt x="13990" y="9617"/>
                  </a:cubicBezTo>
                  <a:cubicBezTo>
                    <a:pt x="13994" y="9673"/>
                    <a:pt x="13994" y="9771"/>
                    <a:pt x="13899" y="9820"/>
                  </a:cubicBezTo>
                  <a:cubicBezTo>
                    <a:pt x="13871" y="9834"/>
                    <a:pt x="13847" y="9840"/>
                    <a:pt x="13825" y="9840"/>
                  </a:cubicBezTo>
                  <a:cubicBezTo>
                    <a:pt x="13759" y="9840"/>
                    <a:pt x="13719" y="9788"/>
                    <a:pt x="13693" y="9754"/>
                  </a:cubicBezTo>
                  <a:cubicBezTo>
                    <a:pt x="13672" y="9719"/>
                    <a:pt x="13640" y="9694"/>
                    <a:pt x="13605" y="9677"/>
                  </a:cubicBezTo>
                  <a:cubicBezTo>
                    <a:pt x="13597" y="9674"/>
                    <a:pt x="13584" y="9673"/>
                    <a:pt x="13568" y="9673"/>
                  </a:cubicBezTo>
                  <a:cubicBezTo>
                    <a:pt x="13364" y="9673"/>
                    <a:pt x="12568" y="9865"/>
                    <a:pt x="12422" y="10030"/>
                  </a:cubicBezTo>
                  <a:cubicBezTo>
                    <a:pt x="12317" y="10149"/>
                    <a:pt x="12170" y="10205"/>
                    <a:pt x="12051" y="10251"/>
                  </a:cubicBezTo>
                  <a:cubicBezTo>
                    <a:pt x="12002" y="10265"/>
                    <a:pt x="11956" y="10286"/>
                    <a:pt x="11914" y="10314"/>
                  </a:cubicBezTo>
                  <a:cubicBezTo>
                    <a:pt x="11911" y="10436"/>
                    <a:pt x="11743" y="10461"/>
                    <a:pt x="11550" y="10492"/>
                  </a:cubicBezTo>
                  <a:cubicBezTo>
                    <a:pt x="11456" y="10503"/>
                    <a:pt x="11365" y="10524"/>
                    <a:pt x="11277" y="10555"/>
                  </a:cubicBezTo>
                  <a:cubicBezTo>
                    <a:pt x="11211" y="10587"/>
                    <a:pt x="11214" y="10710"/>
                    <a:pt x="11214" y="10832"/>
                  </a:cubicBezTo>
                  <a:cubicBezTo>
                    <a:pt x="11225" y="10920"/>
                    <a:pt x="11214" y="11007"/>
                    <a:pt x="11190" y="11095"/>
                  </a:cubicBezTo>
                  <a:cubicBezTo>
                    <a:pt x="11135" y="11231"/>
                    <a:pt x="10878" y="11257"/>
                    <a:pt x="10533" y="11257"/>
                  </a:cubicBezTo>
                  <a:cubicBezTo>
                    <a:pt x="10479" y="11257"/>
                    <a:pt x="10424" y="11257"/>
                    <a:pt x="10367" y="11256"/>
                  </a:cubicBezTo>
                  <a:lnTo>
                    <a:pt x="10199" y="11256"/>
                  </a:lnTo>
                  <a:cubicBezTo>
                    <a:pt x="10195" y="11256"/>
                    <a:pt x="10192" y="11256"/>
                    <a:pt x="10188" y="11256"/>
                  </a:cubicBezTo>
                  <a:cubicBezTo>
                    <a:pt x="10051" y="11256"/>
                    <a:pt x="9966" y="11123"/>
                    <a:pt x="9894" y="11007"/>
                  </a:cubicBezTo>
                  <a:cubicBezTo>
                    <a:pt x="9849" y="10934"/>
                    <a:pt x="9796" y="10850"/>
                    <a:pt x="9754" y="10843"/>
                  </a:cubicBezTo>
                  <a:cubicBezTo>
                    <a:pt x="9702" y="10839"/>
                    <a:pt x="9653" y="10808"/>
                    <a:pt x="9628" y="10759"/>
                  </a:cubicBezTo>
                  <a:cubicBezTo>
                    <a:pt x="9586" y="10682"/>
                    <a:pt x="9607" y="10562"/>
                    <a:pt x="9688" y="10401"/>
                  </a:cubicBezTo>
                  <a:cubicBezTo>
                    <a:pt x="9726" y="10324"/>
                    <a:pt x="9800" y="10314"/>
                    <a:pt x="9863" y="10307"/>
                  </a:cubicBezTo>
                  <a:cubicBezTo>
                    <a:pt x="9943" y="10300"/>
                    <a:pt x="10024" y="10275"/>
                    <a:pt x="10090" y="10230"/>
                  </a:cubicBezTo>
                  <a:cubicBezTo>
                    <a:pt x="10156" y="10188"/>
                    <a:pt x="10223" y="10174"/>
                    <a:pt x="10284" y="10174"/>
                  </a:cubicBezTo>
                  <a:cubicBezTo>
                    <a:pt x="10350" y="10174"/>
                    <a:pt x="10411" y="10189"/>
                    <a:pt x="10461" y="10202"/>
                  </a:cubicBezTo>
                  <a:cubicBezTo>
                    <a:pt x="10489" y="10212"/>
                    <a:pt x="10521" y="10216"/>
                    <a:pt x="10549" y="10219"/>
                  </a:cubicBezTo>
                  <a:cubicBezTo>
                    <a:pt x="10514" y="10174"/>
                    <a:pt x="10479" y="10128"/>
                    <a:pt x="10437" y="10090"/>
                  </a:cubicBezTo>
                  <a:cubicBezTo>
                    <a:pt x="10339" y="9985"/>
                    <a:pt x="10227" y="9869"/>
                    <a:pt x="10213" y="9747"/>
                  </a:cubicBezTo>
                  <a:cubicBezTo>
                    <a:pt x="10206" y="9712"/>
                    <a:pt x="10185" y="9684"/>
                    <a:pt x="10153" y="9666"/>
                  </a:cubicBezTo>
                  <a:cubicBezTo>
                    <a:pt x="10070" y="9610"/>
                    <a:pt x="9930" y="9584"/>
                    <a:pt x="9798" y="9584"/>
                  </a:cubicBezTo>
                  <a:cubicBezTo>
                    <a:pt x="9726" y="9584"/>
                    <a:pt x="9656" y="9592"/>
                    <a:pt x="9600" y="9607"/>
                  </a:cubicBezTo>
                  <a:cubicBezTo>
                    <a:pt x="9516" y="9626"/>
                    <a:pt x="9430" y="9636"/>
                    <a:pt x="9344" y="9636"/>
                  </a:cubicBezTo>
                  <a:cubicBezTo>
                    <a:pt x="9182" y="9636"/>
                    <a:pt x="9022" y="9601"/>
                    <a:pt x="8876" y="9530"/>
                  </a:cubicBezTo>
                  <a:lnTo>
                    <a:pt x="8869" y="9526"/>
                  </a:lnTo>
                  <a:lnTo>
                    <a:pt x="8869" y="9526"/>
                  </a:lnTo>
                  <a:cubicBezTo>
                    <a:pt x="8904" y="9575"/>
                    <a:pt x="8956" y="9607"/>
                    <a:pt x="9016" y="9617"/>
                  </a:cubicBezTo>
                  <a:cubicBezTo>
                    <a:pt x="9243" y="9677"/>
                    <a:pt x="9229" y="9841"/>
                    <a:pt x="9222" y="9939"/>
                  </a:cubicBezTo>
                  <a:cubicBezTo>
                    <a:pt x="9215" y="9974"/>
                    <a:pt x="9215" y="10006"/>
                    <a:pt x="9222" y="10041"/>
                  </a:cubicBezTo>
                  <a:cubicBezTo>
                    <a:pt x="9275" y="10195"/>
                    <a:pt x="9152" y="10492"/>
                    <a:pt x="9002" y="10706"/>
                  </a:cubicBezTo>
                  <a:cubicBezTo>
                    <a:pt x="8984" y="10734"/>
                    <a:pt x="8967" y="10762"/>
                    <a:pt x="8953" y="10797"/>
                  </a:cubicBezTo>
                  <a:cubicBezTo>
                    <a:pt x="8979" y="10799"/>
                    <a:pt x="9005" y="10800"/>
                    <a:pt x="9032" y="10800"/>
                  </a:cubicBezTo>
                  <a:cubicBezTo>
                    <a:pt x="9058" y="10800"/>
                    <a:pt x="9086" y="10799"/>
                    <a:pt x="9114" y="10797"/>
                  </a:cubicBezTo>
                  <a:lnTo>
                    <a:pt x="9124" y="10797"/>
                  </a:lnTo>
                  <a:cubicBezTo>
                    <a:pt x="9131" y="10796"/>
                    <a:pt x="9138" y="10796"/>
                    <a:pt x="9146" y="10796"/>
                  </a:cubicBezTo>
                  <a:cubicBezTo>
                    <a:pt x="9201" y="10796"/>
                    <a:pt x="9255" y="10819"/>
                    <a:pt x="9296" y="10857"/>
                  </a:cubicBezTo>
                  <a:cubicBezTo>
                    <a:pt x="9397" y="10955"/>
                    <a:pt x="9397" y="11144"/>
                    <a:pt x="9397" y="11308"/>
                  </a:cubicBezTo>
                  <a:lnTo>
                    <a:pt x="9397" y="11347"/>
                  </a:lnTo>
                  <a:cubicBezTo>
                    <a:pt x="9394" y="11452"/>
                    <a:pt x="9355" y="11553"/>
                    <a:pt x="9289" y="11630"/>
                  </a:cubicBezTo>
                  <a:cubicBezTo>
                    <a:pt x="9254" y="11669"/>
                    <a:pt x="9233" y="11718"/>
                    <a:pt x="9226" y="11767"/>
                  </a:cubicBezTo>
                  <a:cubicBezTo>
                    <a:pt x="9233" y="11809"/>
                    <a:pt x="9212" y="11851"/>
                    <a:pt x="9177" y="11875"/>
                  </a:cubicBezTo>
                  <a:cubicBezTo>
                    <a:pt x="9161" y="11884"/>
                    <a:pt x="9145" y="11888"/>
                    <a:pt x="9130" y="11888"/>
                  </a:cubicBezTo>
                  <a:cubicBezTo>
                    <a:pt x="9089" y="11888"/>
                    <a:pt x="9050" y="11864"/>
                    <a:pt x="9012" y="11844"/>
                  </a:cubicBezTo>
                  <a:cubicBezTo>
                    <a:pt x="8998" y="11833"/>
                    <a:pt x="8981" y="11823"/>
                    <a:pt x="8963" y="11816"/>
                  </a:cubicBezTo>
                  <a:cubicBezTo>
                    <a:pt x="8941" y="11835"/>
                    <a:pt x="8912" y="11846"/>
                    <a:pt x="8883" y="11846"/>
                  </a:cubicBezTo>
                  <a:cubicBezTo>
                    <a:pt x="8876" y="11846"/>
                    <a:pt x="8869" y="11845"/>
                    <a:pt x="8862" y="11844"/>
                  </a:cubicBezTo>
                  <a:cubicBezTo>
                    <a:pt x="8760" y="11819"/>
                    <a:pt x="8711" y="11662"/>
                    <a:pt x="8700" y="11613"/>
                  </a:cubicBezTo>
                  <a:cubicBezTo>
                    <a:pt x="8693" y="11581"/>
                    <a:pt x="8536" y="11581"/>
                    <a:pt x="8459" y="11578"/>
                  </a:cubicBezTo>
                  <a:cubicBezTo>
                    <a:pt x="8444" y="11578"/>
                    <a:pt x="8430" y="11579"/>
                    <a:pt x="8415" y="11579"/>
                  </a:cubicBezTo>
                  <a:cubicBezTo>
                    <a:pt x="8342" y="11579"/>
                    <a:pt x="8269" y="11571"/>
                    <a:pt x="8196" y="11557"/>
                  </a:cubicBezTo>
                  <a:cubicBezTo>
                    <a:pt x="8164" y="11548"/>
                    <a:pt x="8137" y="11544"/>
                    <a:pt x="8113" y="11544"/>
                  </a:cubicBezTo>
                  <a:cubicBezTo>
                    <a:pt x="8030" y="11544"/>
                    <a:pt x="7986" y="11596"/>
                    <a:pt x="7923" y="11697"/>
                  </a:cubicBezTo>
                  <a:cubicBezTo>
                    <a:pt x="7808" y="11875"/>
                    <a:pt x="7486" y="11928"/>
                    <a:pt x="7388" y="11938"/>
                  </a:cubicBezTo>
                  <a:cubicBezTo>
                    <a:pt x="7311" y="11945"/>
                    <a:pt x="7178" y="12064"/>
                    <a:pt x="7073" y="12155"/>
                  </a:cubicBezTo>
                  <a:cubicBezTo>
                    <a:pt x="7017" y="12211"/>
                    <a:pt x="6957" y="12260"/>
                    <a:pt x="6891" y="12306"/>
                  </a:cubicBezTo>
                  <a:cubicBezTo>
                    <a:pt x="6845" y="12334"/>
                    <a:pt x="6814" y="12383"/>
                    <a:pt x="6807" y="12435"/>
                  </a:cubicBezTo>
                  <a:cubicBezTo>
                    <a:pt x="6800" y="12509"/>
                    <a:pt x="6845" y="12596"/>
                    <a:pt x="6933" y="12681"/>
                  </a:cubicBezTo>
                  <a:cubicBezTo>
                    <a:pt x="7125" y="12863"/>
                    <a:pt x="7202" y="13017"/>
                    <a:pt x="7178" y="13167"/>
                  </a:cubicBezTo>
                  <a:cubicBezTo>
                    <a:pt x="7171" y="13216"/>
                    <a:pt x="7132" y="13251"/>
                    <a:pt x="7062" y="13269"/>
                  </a:cubicBezTo>
                  <a:cubicBezTo>
                    <a:pt x="7018" y="13281"/>
                    <a:pt x="6955" y="13287"/>
                    <a:pt x="6883" y="13287"/>
                  </a:cubicBezTo>
                  <a:cubicBezTo>
                    <a:pt x="6704" y="13287"/>
                    <a:pt x="6478" y="13247"/>
                    <a:pt x="6407" y="13157"/>
                  </a:cubicBezTo>
                  <a:cubicBezTo>
                    <a:pt x="6355" y="13090"/>
                    <a:pt x="6130" y="13045"/>
                    <a:pt x="5985" y="13045"/>
                  </a:cubicBezTo>
                  <a:cubicBezTo>
                    <a:pt x="5955" y="13045"/>
                    <a:pt x="5928" y="13047"/>
                    <a:pt x="5907" y="13052"/>
                  </a:cubicBezTo>
                  <a:cubicBezTo>
                    <a:pt x="5898" y="13053"/>
                    <a:pt x="5890" y="13054"/>
                    <a:pt x="5882" y="13054"/>
                  </a:cubicBezTo>
                  <a:cubicBezTo>
                    <a:pt x="5800" y="13054"/>
                    <a:pt x="5706" y="12980"/>
                    <a:pt x="5564" y="12870"/>
                  </a:cubicBezTo>
                  <a:cubicBezTo>
                    <a:pt x="5462" y="12786"/>
                    <a:pt x="5333" y="12684"/>
                    <a:pt x="5270" y="12681"/>
                  </a:cubicBezTo>
                  <a:cubicBezTo>
                    <a:pt x="5267" y="12680"/>
                    <a:pt x="5265" y="12680"/>
                    <a:pt x="5263" y="12680"/>
                  </a:cubicBezTo>
                  <a:cubicBezTo>
                    <a:pt x="5143" y="12680"/>
                    <a:pt x="5052" y="12850"/>
                    <a:pt x="5007" y="12940"/>
                  </a:cubicBezTo>
                  <a:lnTo>
                    <a:pt x="5000" y="12954"/>
                  </a:lnTo>
                  <a:cubicBezTo>
                    <a:pt x="4990" y="12971"/>
                    <a:pt x="4986" y="12975"/>
                    <a:pt x="5039" y="13031"/>
                  </a:cubicBezTo>
                  <a:cubicBezTo>
                    <a:pt x="5091" y="13083"/>
                    <a:pt x="5133" y="13146"/>
                    <a:pt x="5161" y="13209"/>
                  </a:cubicBezTo>
                  <a:cubicBezTo>
                    <a:pt x="5231" y="13356"/>
                    <a:pt x="5536" y="13356"/>
                    <a:pt x="5637" y="13356"/>
                  </a:cubicBezTo>
                  <a:cubicBezTo>
                    <a:pt x="5693" y="13356"/>
                    <a:pt x="5742" y="13384"/>
                    <a:pt x="5774" y="13430"/>
                  </a:cubicBezTo>
                  <a:cubicBezTo>
                    <a:pt x="5840" y="13538"/>
                    <a:pt x="5774" y="13720"/>
                    <a:pt x="5742" y="13783"/>
                  </a:cubicBezTo>
                  <a:cubicBezTo>
                    <a:pt x="5700" y="13871"/>
                    <a:pt x="5564" y="13923"/>
                    <a:pt x="5455" y="13934"/>
                  </a:cubicBezTo>
                  <a:cubicBezTo>
                    <a:pt x="5440" y="13935"/>
                    <a:pt x="5426" y="13936"/>
                    <a:pt x="5412" y="13936"/>
                  </a:cubicBezTo>
                  <a:cubicBezTo>
                    <a:pt x="5325" y="13936"/>
                    <a:pt x="5260" y="13909"/>
                    <a:pt x="5221" y="13860"/>
                  </a:cubicBezTo>
                  <a:cubicBezTo>
                    <a:pt x="5203" y="13836"/>
                    <a:pt x="5105" y="13832"/>
                    <a:pt x="5046" y="13829"/>
                  </a:cubicBezTo>
                  <a:cubicBezTo>
                    <a:pt x="4937" y="13825"/>
                    <a:pt x="4787" y="13822"/>
                    <a:pt x="4780" y="13692"/>
                  </a:cubicBezTo>
                  <a:cubicBezTo>
                    <a:pt x="4766" y="13643"/>
                    <a:pt x="4734" y="13598"/>
                    <a:pt x="4689" y="13566"/>
                  </a:cubicBezTo>
                  <a:cubicBezTo>
                    <a:pt x="4608" y="13503"/>
                    <a:pt x="4509" y="13469"/>
                    <a:pt x="4405" y="13469"/>
                  </a:cubicBezTo>
                  <a:cubicBezTo>
                    <a:pt x="4388" y="13469"/>
                    <a:pt x="4370" y="13470"/>
                    <a:pt x="4352" y="13472"/>
                  </a:cubicBezTo>
                  <a:cubicBezTo>
                    <a:pt x="4324" y="13476"/>
                    <a:pt x="4297" y="13478"/>
                    <a:pt x="4272" y="13478"/>
                  </a:cubicBezTo>
                  <a:cubicBezTo>
                    <a:pt x="4193" y="13478"/>
                    <a:pt x="4127" y="13457"/>
                    <a:pt x="4079" y="13412"/>
                  </a:cubicBezTo>
                  <a:cubicBezTo>
                    <a:pt x="4009" y="13346"/>
                    <a:pt x="3981" y="13241"/>
                    <a:pt x="3992" y="13087"/>
                  </a:cubicBezTo>
                  <a:cubicBezTo>
                    <a:pt x="3995" y="13003"/>
                    <a:pt x="3967" y="12919"/>
                    <a:pt x="3918" y="12852"/>
                  </a:cubicBezTo>
                  <a:cubicBezTo>
                    <a:pt x="3883" y="12807"/>
                    <a:pt x="3866" y="12747"/>
                    <a:pt x="3862" y="12691"/>
                  </a:cubicBezTo>
                  <a:cubicBezTo>
                    <a:pt x="3862" y="12663"/>
                    <a:pt x="3855" y="12635"/>
                    <a:pt x="3845" y="12607"/>
                  </a:cubicBezTo>
                  <a:cubicBezTo>
                    <a:pt x="3820" y="12512"/>
                    <a:pt x="3782" y="12372"/>
                    <a:pt x="3908" y="12285"/>
                  </a:cubicBezTo>
                  <a:cubicBezTo>
                    <a:pt x="3957" y="12253"/>
                    <a:pt x="3950" y="12218"/>
                    <a:pt x="3936" y="12124"/>
                  </a:cubicBezTo>
                  <a:cubicBezTo>
                    <a:pt x="3925" y="12078"/>
                    <a:pt x="3918" y="12033"/>
                    <a:pt x="3918" y="11987"/>
                  </a:cubicBezTo>
                  <a:cubicBezTo>
                    <a:pt x="3915" y="11952"/>
                    <a:pt x="3897" y="11917"/>
                    <a:pt x="3866" y="11893"/>
                  </a:cubicBezTo>
                  <a:cubicBezTo>
                    <a:pt x="3789" y="11809"/>
                    <a:pt x="3680" y="11756"/>
                    <a:pt x="3565" y="11749"/>
                  </a:cubicBezTo>
                  <a:cubicBezTo>
                    <a:pt x="3418" y="11749"/>
                    <a:pt x="3362" y="11662"/>
                    <a:pt x="3323" y="11599"/>
                  </a:cubicBezTo>
                  <a:cubicBezTo>
                    <a:pt x="3288" y="11546"/>
                    <a:pt x="3267" y="11518"/>
                    <a:pt x="3218" y="11508"/>
                  </a:cubicBezTo>
                  <a:cubicBezTo>
                    <a:pt x="3033" y="11462"/>
                    <a:pt x="2665" y="11168"/>
                    <a:pt x="2634" y="11011"/>
                  </a:cubicBezTo>
                  <a:cubicBezTo>
                    <a:pt x="2630" y="10979"/>
                    <a:pt x="2556" y="10948"/>
                    <a:pt x="2518" y="10934"/>
                  </a:cubicBezTo>
                  <a:cubicBezTo>
                    <a:pt x="2469" y="10909"/>
                    <a:pt x="2420" y="10892"/>
                    <a:pt x="2420" y="10836"/>
                  </a:cubicBezTo>
                  <a:cubicBezTo>
                    <a:pt x="2423" y="10801"/>
                    <a:pt x="2444" y="10769"/>
                    <a:pt x="2479" y="10759"/>
                  </a:cubicBezTo>
                  <a:cubicBezTo>
                    <a:pt x="2507" y="10746"/>
                    <a:pt x="2540" y="10740"/>
                    <a:pt x="2576" y="10740"/>
                  </a:cubicBezTo>
                  <a:cubicBezTo>
                    <a:pt x="2702" y="10740"/>
                    <a:pt x="2867" y="10814"/>
                    <a:pt x="2987" y="10934"/>
                  </a:cubicBezTo>
                  <a:cubicBezTo>
                    <a:pt x="3152" y="11098"/>
                    <a:pt x="3393" y="11196"/>
                    <a:pt x="3712" y="11242"/>
                  </a:cubicBezTo>
                  <a:cubicBezTo>
                    <a:pt x="3880" y="11266"/>
                    <a:pt x="4044" y="11315"/>
                    <a:pt x="4198" y="11389"/>
                  </a:cubicBezTo>
                  <a:cubicBezTo>
                    <a:pt x="4345" y="11459"/>
                    <a:pt x="4506" y="11511"/>
                    <a:pt x="4667" y="11539"/>
                  </a:cubicBezTo>
                  <a:lnTo>
                    <a:pt x="4899" y="11581"/>
                  </a:lnTo>
                  <a:cubicBezTo>
                    <a:pt x="5200" y="11634"/>
                    <a:pt x="5455" y="11679"/>
                    <a:pt x="5942" y="11749"/>
                  </a:cubicBezTo>
                  <a:cubicBezTo>
                    <a:pt x="5979" y="11755"/>
                    <a:pt x="6018" y="11757"/>
                    <a:pt x="6057" y="11757"/>
                  </a:cubicBezTo>
                  <a:cubicBezTo>
                    <a:pt x="6608" y="11757"/>
                    <a:pt x="7312" y="11237"/>
                    <a:pt x="7472" y="11074"/>
                  </a:cubicBezTo>
                  <a:cubicBezTo>
                    <a:pt x="7559" y="10986"/>
                    <a:pt x="7500" y="10808"/>
                    <a:pt x="7451" y="10664"/>
                  </a:cubicBezTo>
                  <a:cubicBezTo>
                    <a:pt x="7426" y="10601"/>
                    <a:pt x="7412" y="10538"/>
                    <a:pt x="7405" y="10471"/>
                  </a:cubicBezTo>
                  <a:cubicBezTo>
                    <a:pt x="7405" y="10443"/>
                    <a:pt x="7328" y="10412"/>
                    <a:pt x="7272" y="10387"/>
                  </a:cubicBezTo>
                  <a:cubicBezTo>
                    <a:pt x="7199" y="10356"/>
                    <a:pt x="7122" y="10324"/>
                    <a:pt x="7094" y="10258"/>
                  </a:cubicBezTo>
                  <a:cubicBezTo>
                    <a:pt x="7010" y="10118"/>
                    <a:pt x="6863" y="10027"/>
                    <a:pt x="6698" y="10023"/>
                  </a:cubicBezTo>
                  <a:cubicBezTo>
                    <a:pt x="6547" y="10023"/>
                    <a:pt x="6467" y="9936"/>
                    <a:pt x="6400" y="9862"/>
                  </a:cubicBezTo>
                  <a:cubicBezTo>
                    <a:pt x="6344" y="9806"/>
                    <a:pt x="6309" y="9771"/>
                    <a:pt x="6260" y="9771"/>
                  </a:cubicBezTo>
                  <a:cubicBezTo>
                    <a:pt x="6258" y="9771"/>
                    <a:pt x="6256" y="9771"/>
                    <a:pt x="6253" y="9771"/>
                  </a:cubicBezTo>
                  <a:cubicBezTo>
                    <a:pt x="6238" y="9773"/>
                    <a:pt x="6223" y="9773"/>
                    <a:pt x="6208" y="9773"/>
                  </a:cubicBezTo>
                  <a:cubicBezTo>
                    <a:pt x="6034" y="9773"/>
                    <a:pt x="5885" y="9676"/>
                    <a:pt x="5508" y="9421"/>
                  </a:cubicBezTo>
                  <a:lnTo>
                    <a:pt x="5410" y="9358"/>
                  </a:lnTo>
                  <a:cubicBezTo>
                    <a:pt x="4939" y="9043"/>
                    <a:pt x="4368" y="8858"/>
                    <a:pt x="4221" y="8858"/>
                  </a:cubicBezTo>
                  <a:cubicBezTo>
                    <a:pt x="4210" y="8858"/>
                    <a:pt x="4201" y="8859"/>
                    <a:pt x="4195" y="8861"/>
                  </a:cubicBezTo>
                  <a:cubicBezTo>
                    <a:pt x="4140" y="8888"/>
                    <a:pt x="4077" y="8917"/>
                    <a:pt x="4013" y="8917"/>
                  </a:cubicBezTo>
                  <a:cubicBezTo>
                    <a:pt x="3950" y="8917"/>
                    <a:pt x="3888" y="8890"/>
                    <a:pt x="3831" y="8805"/>
                  </a:cubicBezTo>
                  <a:cubicBezTo>
                    <a:pt x="3810" y="8777"/>
                    <a:pt x="3778" y="8756"/>
                    <a:pt x="3743" y="8753"/>
                  </a:cubicBezTo>
                  <a:cubicBezTo>
                    <a:pt x="3731" y="8751"/>
                    <a:pt x="3719" y="8750"/>
                    <a:pt x="3708" y="8750"/>
                  </a:cubicBezTo>
                  <a:cubicBezTo>
                    <a:pt x="3643" y="8750"/>
                    <a:pt x="3580" y="8774"/>
                    <a:pt x="3530" y="8812"/>
                  </a:cubicBezTo>
                  <a:cubicBezTo>
                    <a:pt x="3487" y="8844"/>
                    <a:pt x="3445" y="8854"/>
                    <a:pt x="3404" y="8854"/>
                  </a:cubicBezTo>
                  <a:cubicBezTo>
                    <a:pt x="3353" y="8854"/>
                    <a:pt x="3305" y="8838"/>
                    <a:pt x="3260" y="8823"/>
                  </a:cubicBezTo>
                  <a:cubicBezTo>
                    <a:pt x="3203" y="8798"/>
                    <a:pt x="3140" y="8785"/>
                    <a:pt x="3077" y="8785"/>
                  </a:cubicBezTo>
                  <a:cubicBezTo>
                    <a:pt x="3051" y="8785"/>
                    <a:pt x="3026" y="8787"/>
                    <a:pt x="3001" y="8791"/>
                  </a:cubicBezTo>
                  <a:cubicBezTo>
                    <a:pt x="2961" y="8801"/>
                    <a:pt x="2923" y="8805"/>
                    <a:pt x="2887" y="8805"/>
                  </a:cubicBezTo>
                  <a:cubicBezTo>
                    <a:pt x="2759" y="8805"/>
                    <a:pt x="2664" y="8748"/>
                    <a:pt x="2623" y="8679"/>
                  </a:cubicBezTo>
                  <a:cubicBezTo>
                    <a:pt x="2588" y="8627"/>
                    <a:pt x="2591" y="8557"/>
                    <a:pt x="2630" y="8508"/>
                  </a:cubicBezTo>
                  <a:cubicBezTo>
                    <a:pt x="2676" y="8455"/>
                    <a:pt x="2763" y="8448"/>
                    <a:pt x="2865" y="8441"/>
                  </a:cubicBezTo>
                  <a:cubicBezTo>
                    <a:pt x="2914" y="8441"/>
                    <a:pt x="2959" y="8434"/>
                    <a:pt x="3005" y="8423"/>
                  </a:cubicBezTo>
                  <a:lnTo>
                    <a:pt x="2980" y="8423"/>
                  </a:lnTo>
                  <a:cubicBezTo>
                    <a:pt x="2879" y="8420"/>
                    <a:pt x="2781" y="8385"/>
                    <a:pt x="2700" y="8329"/>
                  </a:cubicBezTo>
                  <a:cubicBezTo>
                    <a:pt x="2637" y="8285"/>
                    <a:pt x="2580" y="8265"/>
                    <a:pt x="2535" y="8265"/>
                  </a:cubicBezTo>
                  <a:cubicBezTo>
                    <a:pt x="2523" y="8265"/>
                    <a:pt x="2511" y="8266"/>
                    <a:pt x="2500" y="8269"/>
                  </a:cubicBezTo>
                  <a:cubicBezTo>
                    <a:pt x="2455" y="8287"/>
                    <a:pt x="2423" y="8325"/>
                    <a:pt x="2406" y="8371"/>
                  </a:cubicBezTo>
                  <a:cubicBezTo>
                    <a:pt x="2385" y="8427"/>
                    <a:pt x="2336" y="8469"/>
                    <a:pt x="2276" y="8483"/>
                  </a:cubicBezTo>
                  <a:cubicBezTo>
                    <a:pt x="2259" y="8486"/>
                    <a:pt x="2242" y="8487"/>
                    <a:pt x="2225" y="8487"/>
                  </a:cubicBezTo>
                  <a:cubicBezTo>
                    <a:pt x="2148" y="8487"/>
                    <a:pt x="2074" y="8462"/>
                    <a:pt x="2014" y="8413"/>
                  </a:cubicBezTo>
                  <a:lnTo>
                    <a:pt x="2014" y="8416"/>
                  </a:lnTo>
                  <a:cubicBezTo>
                    <a:pt x="2010" y="8427"/>
                    <a:pt x="2003" y="8437"/>
                    <a:pt x="1996" y="8448"/>
                  </a:cubicBezTo>
                  <a:lnTo>
                    <a:pt x="1993" y="8455"/>
                  </a:lnTo>
                  <a:cubicBezTo>
                    <a:pt x="1989" y="8462"/>
                    <a:pt x="1982" y="8472"/>
                    <a:pt x="1975" y="8479"/>
                  </a:cubicBezTo>
                  <a:lnTo>
                    <a:pt x="1968" y="8486"/>
                  </a:lnTo>
                  <a:cubicBezTo>
                    <a:pt x="1965" y="8494"/>
                    <a:pt x="1958" y="8501"/>
                    <a:pt x="1954" y="8508"/>
                  </a:cubicBezTo>
                  <a:lnTo>
                    <a:pt x="1947" y="8515"/>
                  </a:lnTo>
                  <a:cubicBezTo>
                    <a:pt x="1937" y="8522"/>
                    <a:pt x="1930" y="8529"/>
                    <a:pt x="1919" y="8536"/>
                  </a:cubicBezTo>
                  <a:cubicBezTo>
                    <a:pt x="1874" y="8562"/>
                    <a:pt x="1824" y="8575"/>
                    <a:pt x="1773" y="8575"/>
                  </a:cubicBezTo>
                  <a:cubicBezTo>
                    <a:pt x="1744" y="8575"/>
                    <a:pt x="1716" y="8571"/>
                    <a:pt x="1688" y="8564"/>
                  </a:cubicBezTo>
                  <a:cubicBezTo>
                    <a:pt x="1684" y="8563"/>
                    <a:pt x="1679" y="8562"/>
                    <a:pt x="1674" y="8562"/>
                  </a:cubicBezTo>
                  <a:cubicBezTo>
                    <a:pt x="1628" y="8562"/>
                    <a:pt x="1570" y="8607"/>
                    <a:pt x="1513" y="8651"/>
                  </a:cubicBezTo>
                  <a:cubicBezTo>
                    <a:pt x="1436" y="8707"/>
                    <a:pt x="1349" y="8774"/>
                    <a:pt x="1251" y="8774"/>
                  </a:cubicBezTo>
                  <a:cubicBezTo>
                    <a:pt x="1170" y="8784"/>
                    <a:pt x="1097" y="8819"/>
                    <a:pt x="1044" y="8879"/>
                  </a:cubicBezTo>
                  <a:cubicBezTo>
                    <a:pt x="999" y="8921"/>
                    <a:pt x="964" y="8970"/>
                    <a:pt x="943" y="9029"/>
                  </a:cubicBezTo>
                  <a:cubicBezTo>
                    <a:pt x="939" y="9036"/>
                    <a:pt x="939" y="9040"/>
                    <a:pt x="936" y="9047"/>
                  </a:cubicBezTo>
                  <a:cubicBezTo>
                    <a:pt x="922" y="9127"/>
                    <a:pt x="859" y="9183"/>
                    <a:pt x="778" y="9194"/>
                  </a:cubicBezTo>
                  <a:lnTo>
                    <a:pt x="757" y="9201"/>
                  </a:lnTo>
                  <a:lnTo>
                    <a:pt x="729" y="9208"/>
                  </a:lnTo>
                  <a:cubicBezTo>
                    <a:pt x="729" y="9306"/>
                    <a:pt x="726" y="9418"/>
                    <a:pt x="631" y="9530"/>
                  </a:cubicBezTo>
                  <a:cubicBezTo>
                    <a:pt x="607" y="9561"/>
                    <a:pt x="603" y="9565"/>
                    <a:pt x="656" y="9652"/>
                  </a:cubicBezTo>
                  <a:cubicBezTo>
                    <a:pt x="677" y="9680"/>
                    <a:pt x="698" y="9719"/>
                    <a:pt x="722" y="9764"/>
                  </a:cubicBezTo>
                  <a:cubicBezTo>
                    <a:pt x="733" y="9785"/>
                    <a:pt x="743" y="9803"/>
                    <a:pt x="761" y="9817"/>
                  </a:cubicBezTo>
                  <a:cubicBezTo>
                    <a:pt x="806" y="9855"/>
                    <a:pt x="862" y="9880"/>
                    <a:pt x="922" y="9890"/>
                  </a:cubicBezTo>
                  <a:cubicBezTo>
                    <a:pt x="953" y="9897"/>
                    <a:pt x="981" y="9908"/>
                    <a:pt x="1009" y="9918"/>
                  </a:cubicBezTo>
                  <a:cubicBezTo>
                    <a:pt x="1020" y="9922"/>
                    <a:pt x="1027" y="9925"/>
                    <a:pt x="1037" y="9932"/>
                  </a:cubicBezTo>
                  <a:cubicBezTo>
                    <a:pt x="1069" y="9950"/>
                    <a:pt x="1457" y="10237"/>
                    <a:pt x="1457" y="10394"/>
                  </a:cubicBezTo>
                  <a:cubicBezTo>
                    <a:pt x="1457" y="10538"/>
                    <a:pt x="1160" y="10804"/>
                    <a:pt x="1086" y="10853"/>
                  </a:cubicBezTo>
                  <a:cubicBezTo>
                    <a:pt x="1020" y="10899"/>
                    <a:pt x="967" y="10965"/>
                    <a:pt x="939" y="11042"/>
                  </a:cubicBezTo>
                  <a:cubicBezTo>
                    <a:pt x="936" y="11056"/>
                    <a:pt x="936" y="11070"/>
                    <a:pt x="943" y="11084"/>
                  </a:cubicBezTo>
                  <a:lnTo>
                    <a:pt x="964" y="11116"/>
                  </a:lnTo>
                  <a:lnTo>
                    <a:pt x="1006" y="11179"/>
                  </a:lnTo>
                  <a:cubicBezTo>
                    <a:pt x="1118" y="11343"/>
                    <a:pt x="1321" y="11655"/>
                    <a:pt x="1464" y="11914"/>
                  </a:cubicBezTo>
                  <a:cubicBezTo>
                    <a:pt x="1531" y="12036"/>
                    <a:pt x="1552" y="12110"/>
                    <a:pt x="1524" y="12166"/>
                  </a:cubicBezTo>
                  <a:cubicBezTo>
                    <a:pt x="1503" y="12211"/>
                    <a:pt x="1457" y="12239"/>
                    <a:pt x="1408" y="12246"/>
                  </a:cubicBezTo>
                  <a:lnTo>
                    <a:pt x="1391" y="12253"/>
                  </a:lnTo>
                  <a:cubicBezTo>
                    <a:pt x="1349" y="12257"/>
                    <a:pt x="1310" y="12278"/>
                    <a:pt x="1279" y="12309"/>
                  </a:cubicBezTo>
                  <a:cubicBezTo>
                    <a:pt x="1261" y="12334"/>
                    <a:pt x="1251" y="12365"/>
                    <a:pt x="1254" y="12397"/>
                  </a:cubicBezTo>
                  <a:cubicBezTo>
                    <a:pt x="1268" y="12460"/>
                    <a:pt x="1289" y="12519"/>
                    <a:pt x="1324" y="12572"/>
                  </a:cubicBezTo>
                  <a:cubicBezTo>
                    <a:pt x="1342" y="12603"/>
                    <a:pt x="1359" y="12635"/>
                    <a:pt x="1370" y="12670"/>
                  </a:cubicBezTo>
                  <a:cubicBezTo>
                    <a:pt x="1408" y="12779"/>
                    <a:pt x="1310" y="12824"/>
                    <a:pt x="1272" y="12842"/>
                  </a:cubicBezTo>
                  <a:lnTo>
                    <a:pt x="1258" y="12849"/>
                  </a:lnTo>
                  <a:cubicBezTo>
                    <a:pt x="1289" y="12863"/>
                    <a:pt x="1321" y="12880"/>
                    <a:pt x="1356" y="12891"/>
                  </a:cubicBezTo>
                  <a:cubicBezTo>
                    <a:pt x="1433" y="12922"/>
                    <a:pt x="1503" y="12950"/>
                    <a:pt x="1520" y="13013"/>
                  </a:cubicBezTo>
                  <a:cubicBezTo>
                    <a:pt x="1520" y="13020"/>
                    <a:pt x="1520" y="13027"/>
                    <a:pt x="1520" y="13034"/>
                  </a:cubicBezTo>
                  <a:cubicBezTo>
                    <a:pt x="1520" y="13080"/>
                    <a:pt x="1499" y="13122"/>
                    <a:pt x="1464" y="13153"/>
                  </a:cubicBezTo>
                  <a:cubicBezTo>
                    <a:pt x="1443" y="13174"/>
                    <a:pt x="1426" y="13202"/>
                    <a:pt x="1419" y="13234"/>
                  </a:cubicBezTo>
                  <a:cubicBezTo>
                    <a:pt x="1419" y="13237"/>
                    <a:pt x="1419" y="13241"/>
                    <a:pt x="1419" y="13244"/>
                  </a:cubicBezTo>
                  <a:cubicBezTo>
                    <a:pt x="1422" y="13255"/>
                    <a:pt x="1426" y="13262"/>
                    <a:pt x="1429" y="13269"/>
                  </a:cubicBezTo>
                  <a:cubicBezTo>
                    <a:pt x="1461" y="13311"/>
                    <a:pt x="1503" y="13342"/>
                    <a:pt x="1548" y="13363"/>
                  </a:cubicBezTo>
                  <a:cubicBezTo>
                    <a:pt x="1625" y="13409"/>
                    <a:pt x="1716" y="13461"/>
                    <a:pt x="1730" y="13587"/>
                  </a:cubicBezTo>
                  <a:cubicBezTo>
                    <a:pt x="1734" y="13619"/>
                    <a:pt x="1730" y="13650"/>
                    <a:pt x="1716" y="13675"/>
                  </a:cubicBezTo>
                  <a:cubicBezTo>
                    <a:pt x="1678" y="13752"/>
                    <a:pt x="1583" y="13794"/>
                    <a:pt x="1510" y="13829"/>
                  </a:cubicBezTo>
                  <a:cubicBezTo>
                    <a:pt x="1478" y="13839"/>
                    <a:pt x="1450" y="13857"/>
                    <a:pt x="1422" y="13871"/>
                  </a:cubicBezTo>
                  <a:cubicBezTo>
                    <a:pt x="1408" y="13878"/>
                    <a:pt x="1398" y="13885"/>
                    <a:pt x="1391" y="13899"/>
                  </a:cubicBezTo>
                  <a:cubicBezTo>
                    <a:pt x="1391" y="13899"/>
                    <a:pt x="1391" y="13902"/>
                    <a:pt x="1394" y="13906"/>
                  </a:cubicBezTo>
                  <a:cubicBezTo>
                    <a:pt x="1419" y="13944"/>
                    <a:pt x="1548" y="14021"/>
                    <a:pt x="1636" y="14074"/>
                  </a:cubicBezTo>
                  <a:cubicBezTo>
                    <a:pt x="1692" y="14105"/>
                    <a:pt x="1751" y="14144"/>
                    <a:pt x="1811" y="14179"/>
                  </a:cubicBezTo>
                  <a:cubicBezTo>
                    <a:pt x="1909" y="14238"/>
                    <a:pt x="1996" y="14312"/>
                    <a:pt x="2070" y="14396"/>
                  </a:cubicBezTo>
                  <a:cubicBezTo>
                    <a:pt x="2182" y="14522"/>
                    <a:pt x="2234" y="14606"/>
                    <a:pt x="2255" y="14679"/>
                  </a:cubicBezTo>
                  <a:cubicBezTo>
                    <a:pt x="2259" y="14697"/>
                    <a:pt x="2262" y="14718"/>
                    <a:pt x="2262" y="14736"/>
                  </a:cubicBezTo>
                  <a:cubicBezTo>
                    <a:pt x="2262" y="14792"/>
                    <a:pt x="2252" y="14844"/>
                    <a:pt x="2227" y="14897"/>
                  </a:cubicBezTo>
                  <a:cubicBezTo>
                    <a:pt x="2185" y="15016"/>
                    <a:pt x="2063" y="15121"/>
                    <a:pt x="1919" y="15226"/>
                  </a:cubicBezTo>
                  <a:cubicBezTo>
                    <a:pt x="1888" y="15250"/>
                    <a:pt x="1853" y="15275"/>
                    <a:pt x="1818" y="15299"/>
                  </a:cubicBezTo>
                  <a:cubicBezTo>
                    <a:pt x="1727" y="15362"/>
                    <a:pt x="1643" y="15429"/>
                    <a:pt x="1559" y="15502"/>
                  </a:cubicBezTo>
                  <a:cubicBezTo>
                    <a:pt x="1503" y="15548"/>
                    <a:pt x="1454" y="15607"/>
                    <a:pt x="1419" y="15677"/>
                  </a:cubicBezTo>
                  <a:cubicBezTo>
                    <a:pt x="1370" y="15779"/>
                    <a:pt x="1296" y="15866"/>
                    <a:pt x="1205" y="15933"/>
                  </a:cubicBezTo>
                  <a:cubicBezTo>
                    <a:pt x="1107" y="16006"/>
                    <a:pt x="1006" y="16076"/>
                    <a:pt x="901" y="16136"/>
                  </a:cubicBezTo>
                  <a:cubicBezTo>
                    <a:pt x="792" y="16199"/>
                    <a:pt x="691" y="16265"/>
                    <a:pt x="596" y="16342"/>
                  </a:cubicBezTo>
                  <a:cubicBezTo>
                    <a:pt x="586" y="16353"/>
                    <a:pt x="575" y="16363"/>
                    <a:pt x="565" y="16374"/>
                  </a:cubicBezTo>
                  <a:cubicBezTo>
                    <a:pt x="554" y="16384"/>
                    <a:pt x="544" y="16395"/>
                    <a:pt x="533" y="16409"/>
                  </a:cubicBezTo>
                  <a:lnTo>
                    <a:pt x="526" y="16416"/>
                  </a:lnTo>
                  <a:lnTo>
                    <a:pt x="498" y="16444"/>
                  </a:lnTo>
                  <a:lnTo>
                    <a:pt x="494" y="16451"/>
                  </a:lnTo>
                  <a:cubicBezTo>
                    <a:pt x="473" y="16475"/>
                    <a:pt x="452" y="16503"/>
                    <a:pt x="428" y="16535"/>
                  </a:cubicBezTo>
                  <a:lnTo>
                    <a:pt x="456" y="16521"/>
                  </a:lnTo>
                  <a:cubicBezTo>
                    <a:pt x="479" y="16509"/>
                    <a:pt x="501" y="16504"/>
                    <a:pt x="521" y="16504"/>
                  </a:cubicBezTo>
                  <a:cubicBezTo>
                    <a:pt x="620" y="16504"/>
                    <a:pt x="693" y="16622"/>
                    <a:pt x="754" y="16720"/>
                  </a:cubicBezTo>
                  <a:cubicBezTo>
                    <a:pt x="785" y="16780"/>
                    <a:pt x="827" y="16836"/>
                    <a:pt x="873" y="16885"/>
                  </a:cubicBezTo>
                  <a:cubicBezTo>
                    <a:pt x="922" y="16924"/>
                    <a:pt x="1009" y="16924"/>
                    <a:pt x="1093" y="16924"/>
                  </a:cubicBezTo>
                  <a:cubicBezTo>
                    <a:pt x="1195" y="16924"/>
                    <a:pt x="1296" y="16924"/>
                    <a:pt x="1359" y="16997"/>
                  </a:cubicBezTo>
                  <a:cubicBezTo>
                    <a:pt x="1415" y="17057"/>
                    <a:pt x="1401" y="17106"/>
                    <a:pt x="1391" y="17130"/>
                  </a:cubicBezTo>
                  <a:cubicBezTo>
                    <a:pt x="1380" y="17148"/>
                    <a:pt x="1356" y="17194"/>
                    <a:pt x="1220" y="17194"/>
                  </a:cubicBezTo>
                  <a:cubicBezTo>
                    <a:pt x="1174" y="17194"/>
                    <a:pt x="1116" y="17189"/>
                    <a:pt x="1041" y="17176"/>
                  </a:cubicBezTo>
                  <a:cubicBezTo>
                    <a:pt x="1024" y="17173"/>
                    <a:pt x="1009" y="17172"/>
                    <a:pt x="995" y="17172"/>
                  </a:cubicBezTo>
                  <a:cubicBezTo>
                    <a:pt x="933" y="17172"/>
                    <a:pt x="887" y="17195"/>
                    <a:pt x="813" y="17235"/>
                  </a:cubicBezTo>
                  <a:cubicBezTo>
                    <a:pt x="729" y="17281"/>
                    <a:pt x="638" y="17323"/>
                    <a:pt x="547" y="17351"/>
                  </a:cubicBezTo>
                  <a:cubicBezTo>
                    <a:pt x="414" y="17396"/>
                    <a:pt x="389" y="17435"/>
                    <a:pt x="361" y="17477"/>
                  </a:cubicBezTo>
                  <a:cubicBezTo>
                    <a:pt x="354" y="17487"/>
                    <a:pt x="347" y="17498"/>
                    <a:pt x="340" y="17508"/>
                  </a:cubicBezTo>
                  <a:lnTo>
                    <a:pt x="344" y="17519"/>
                  </a:lnTo>
                  <a:lnTo>
                    <a:pt x="347" y="17529"/>
                  </a:lnTo>
                  <a:lnTo>
                    <a:pt x="354" y="17547"/>
                  </a:lnTo>
                  <a:lnTo>
                    <a:pt x="358" y="17557"/>
                  </a:lnTo>
                  <a:cubicBezTo>
                    <a:pt x="358" y="17561"/>
                    <a:pt x="361" y="17568"/>
                    <a:pt x="361" y="17571"/>
                  </a:cubicBezTo>
                  <a:cubicBezTo>
                    <a:pt x="365" y="17575"/>
                    <a:pt x="361" y="17578"/>
                    <a:pt x="365" y="17582"/>
                  </a:cubicBezTo>
                  <a:cubicBezTo>
                    <a:pt x="368" y="17585"/>
                    <a:pt x="365" y="17592"/>
                    <a:pt x="368" y="17596"/>
                  </a:cubicBezTo>
                  <a:cubicBezTo>
                    <a:pt x="372" y="17603"/>
                    <a:pt x="368" y="17603"/>
                    <a:pt x="368" y="17603"/>
                  </a:cubicBezTo>
                  <a:cubicBezTo>
                    <a:pt x="368" y="17610"/>
                    <a:pt x="368" y="17617"/>
                    <a:pt x="368" y="17624"/>
                  </a:cubicBezTo>
                  <a:cubicBezTo>
                    <a:pt x="368" y="17631"/>
                    <a:pt x="368" y="17638"/>
                    <a:pt x="368" y="17645"/>
                  </a:cubicBezTo>
                  <a:lnTo>
                    <a:pt x="368" y="17652"/>
                  </a:lnTo>
                  <a:cubicBezTo>
                    <a:pt x="368" y="17652"/>
                    <a:pt x="368" y="17659"/>
                    <a:pt x="365" y="17666"/>
                  </a:cubicBezTo>
                  <a:lnTo>
                    <a:pt x="361" y="17673"/>
                  </a:lnTo>
                  <a:cubicBezTo>
                    <a:pt x="361" y="17676"/>
                    <a:pt x="361" y="17680"/>
                    <a:pt x="358" y="17683"/>
                  </a:cubicBezTo>
                  <a:lnTo>
                    <a:pt x="354" y="17690"/>
                  </a:lnTo>
                  <a:lnTo>
                    <a:pt x="351" y="17701"/>
                  </a:lnTo>
                  <a:lnTo>
                    <a:pt x="347" y="17708"/>
                  </a:lnTo>
                  <a:lnTo>
                    <a:pt x="340" y="17718"/>
                  </a:lnTo>
                  <a:lnTo>
                    <a:pt x="337" y="17722"/>
                  </a:lnTo>
                  <a:lnTo>
                    <a:pt x="330" y="17732"/>
                  </a:lnTo>
                  <a:lnTo>
                    <a:pt x="326" y="17739"/>
                  </a:lnTo>
                  <a:lnTo>
                    <a:pt x="319" y="17746"/>
                  </a:lnTo>
                  <a:lnTo>
                    <a:pt x="316" y="17753"/>
                  </a:lnTo>
                  <a:lnTo>
                    <a:pt x="305" y="17760"/>
                  </a:lnTo>
                  <a:lnTo>
                    <a:pt x="302" y="17767"/>
                  </a:lnTo>
                  <a:lnTo>
                    <a:pt x="295" y="17774"/>
                  </a:lnTo>
                  <a:lnTo>
                    <a:pt x="291" y="17778"/>
                  </a:lnTo>
                  <a:lnTo>
                    <a:pt x="281" y="17792"/>
                  </a:lnTo>
                  <a:cubicBezTo>
                    <a:pt x="260" y="17809"/>
                    <a:pt x="242" y="17830"/>
                    <a:pt x="225" y="17855"/>
                  </a:cubicBezTo>
                  <a:lnTo>
                    <a:pt x="221" y="17858"/>
                  </a:lnTo>
                  <a:lnTo>
                    <a:pt x="221" y="17862"/>
                  </a:lnTo>
                  <a:cubicBezTo>
                    <a:pt x="218" y="17869"/>
                    <a:pt x="211" y="17876"/>
                    <a:pt x="207" y="17886"/>
                  </a:cubicBezTo>
                  <a:cubicBezTo>
                    <a:pt x="200" y="17907"/>
                    <a:pt x="190" y="17925"/>
                    <a:pt x="176" y="17946"/>
                  </a:cubicBezTo>
                  <a:cubicBezTo>
                    <a:pt x="151" y="17988"/>
                    <a:pt x="120" y="18026"/>
                    <a:pt x="85" y="18061"/>
                  </a:cubicBezTo>
                  <a:cubicBezTo>
                    <a:pt x="50" y="18100"/>
                    <a:pt x="36" y="18117"/>
                    <a:pt x="32" y="18145"/>
                  </a:cubicBezTo>
                  <a:cubicBezTo>
                    <a:pt x="29" y="18194"/>
                    <a:pt x="32" y="18243"/>
                    <a:pt x="46" y="18289"/>
                  </a:cubicBezTo>
                  <a:cubicBezTo>
                    <a:pt x="57" y="18341"/>
                    <a:pt x="64" y="18394"/>
                    <a:pt x="71" y="18446"/>
                  </a:cubicBezTo>
                  <a:cubicBezTo>
                    <a:pt x="78" y="18565"/>
                    <a:pt x="92" y="18583"/>
                    <a:pt x="158" y="18681"/>
                  </a:cubicBezTo>
                  <a:lnTo>
                    <a:pt x="179" y="18705"/>
                  </a:lnTo>
                  <a:cubicBezTo>
                    <a:pt x="200" y="18733"/>
                    <a:pt x="214" y="18768"/>
                    <a:pt x="214" y="18803"/>
                  </a:cubicBezTo>
                  <a:cubicBezTo>
                    <a:pt x="214" y="18814"/>
                    <a:pt x="214" y="18824"/>
                    <a:pt x="211" y="18835"/>
                  </a:cubicBezTo>
                  <a:cubicBezTo>
                    <a:pt x="193" y="18898"/>
                    <a:pt x="137" y="18923"/>
                    <a:pt x="85" y="18944"/>
                  </a:cubicBezTo>
                  <a:cubicBezTo>
                    <a:pt x="64" y="18951"/>
                    <a:pt x="43" y="18961"/>
                    <a:pt x="22" y="18975"/>
                  </a:cubicBezTo>
                  <a:cubicBezTo>
                    <a:pt x="1" y="18993"/>
                    <a:pt x="15" y="19035"/>
                    <a:pt x="22" y="19056"/>
                  </a:cubicBezTo>
                  <a:cubicBezTo>
                    <a:pt x="29" y="19073"/>
                    <a:pt x="39" y="19094"/>
                    <a:pt x="50" y="19112"/>
                  </a:cubicBezTo>
                  <a:lnTo>
                    <a:pt x="53" y="19115"/>
                  </a:lnTo>
                  <a:cubicBezTo>
                    <a:pt x="57" y="19122"/>
                    <a:pt x="64" y="19129"/>
                    <a:pt x="71" y="19136"/>
                  </a:cubicBezTo>
                  <a:lnTo>
                    <a:pt x="74" y="19147"/>
                  </a:lnTo>
                  <a:cubicBezTo>
                    <a:pt x="81" y="19154"/>
                    <a:pt x="88" y="19161"/>
                    <a:pt x="99" y="19171"/>
                  </a:cubicBezTo>
                  <a:cubicBezTo>
                    <a:pt x="200" y="19266"/>
                    <a:pt x="228" y="19416"/>
                    <a:pt x="172" y="19546"/>
                  </a:cubicBezTo>
                  <a:cubicBezTo>
                    <a:pt x="162" y="19570"/>
                    <a:pt x="204" y="19661"/>
                    <a:pt x="330" y="19787"/>
                  </a:cubicBezTo>
                  <a:cubicBezTo>
                    <a:pt x="386" y="19847"/>
                    <a:pt x="407" y="19934"/>
                    <a:pt x="424" y="20022"/>
                  </a:cubicBezTo>
                  <a:cubicBezTo>
                    <a:pt x="431" y="20064"/>
                    <a:pt x="445" y="20102"/>
                    <a:pt x="459" y="20141"/>
                  </a:cubicBezTo>
                  <a:cubicBezTo>
                    <a:pt x="463" y="20148"/>
                    <a:pt x="466" y="20155"/>
                    <a:pt x="470" y="20158"/>
                  </a:cubicBezTo>
                  <a:cubicBezTo>
                    <a:pt x="523" y="20203"/>
                    <a:pt x="573" y="20240"/>
                    <a:pt x="642" y="20240"/>
                  </a:cubicBezTo>
                  <a:cubicBezTo>
                    <a:pt x="660" y="20240"/>
                    <a:pt x="680" y="20238"/>
                    <a:pt x="701" y="20232"/>
                  </a:cubicBezTo>
                  <a:cubicBezTo>
                    <a:pt x="733" y="20223"/>
                    <a:pt x="764" y="20218"/>
                    <a:pt x="794" y="20218"/>
                  </a:cubicBezTo>
                  <a:cubicBezTo>
                    <a:pt x="901" y="20218"/>
                    <a:pt x="989" y="20278"/>
                    <a:pt x="1055" y="20396"/>
                  </a:cubicBezTo>
                  <a:cubicBezTo>
                    <a:pt x="1066" y="20416"/>
                    <a:pt x="1076" y="20427"/>
                    <a:pt x="1098" y="20427"/>
                  </a:cubicBezTo>
                  <a:cubicBezTo>
                    <a:pt x="1124" y="20427"/>
                    <a:pt x="1167" y="20411"/>
                    <a:pt x="1251" y="20375"/>
                  </a:cubicBezTo>
                  <a:lnTo>
                    <a:pt x="1261" y="20368"/>
                  </a:lnTo>
                  <a:cubicBezTo>
                    <a:pt x="1290" y="20355"/>
                    <a:pt x="1324" y="20349"/>
                    <a:pt x="1360" y="20349"/>
                  </a:cubicBezTo>
                  <a:cubicBezTo>
                    <a:pt x="1487" y="20349"/>
                    <a:pt x="1650" y="20422"/>
                    <a:pt x="1800" y="20501"/>
                  </a:cubicBezTo>
                  <a:lnTo>
                    <a:pt x="1828" y="20515"/>
                  </a:lnTo>
                  <a:cubicBezTo>
                    <a:pt x="1916" y="20557"/>
                    <a:pt x="1912" y="20683"/>
                    <a:pt x="1909" y="20813"/>
                  </a:cubicBezTo>
                  <a:lnTo>
                    <a:pt x="1909" y="20946"/>
                  </a:lnTo>
                  <a:cubicBezTo>
                    <a:pt x="1912" y="20992"/>
                    <a:pt x="1909" y="21041"/>
                    <a:pt x="1902" y="21090"/>
                  </a:cubicBezTo>
                  <a:cubicBezTo>
                    <a:pt x="1888" y="21198"/>
                    <a:pt x="1888" y="21251"/>
                    <a:pt x="1940" y="21282"/>
                  </a:cubicBezTo>
                  <a:cubicBezTo>
                    <a:pt x="2000" y="21324"/>
                    <a:pt x="2045" y="21387"/>
                    <a:pt x="2070" y="21454"/>
                  </a:cubicBezTo>
                  <a:lnTo>
                    <a:pt x="2077" y="21478"/>
                  </a:lnTo>
                  <a:cubicBezTo>
                    <a:pt x="2091" y="21510"/>
                    <a:pt x="2105" y="21538"/>
                    <a:pt x="2122" y="21566"/>
                  </a:cubicBezTo>
                  <a:cubicBezTo>
                    <a:pt x="2136" y="21590"/>
                    <a:pt x="2157" y="21608"/>
                    <a:pt x="2185" y="21615"/>
                  </a:cubicBezTo>
                  <a:cubicBezTo>
                    <a:pt x="2255" y="21646"/>
                    <a:pt x="2318" y="21699"/>
                    <a:pt x="2364" y="21765"/>
                  </a:cubicBezTo>
                  <a:cubicBezTo>
                    <a:pt x="2378" y="21783"/>
                    <a:pt x="2392" y="21804"/>
                    <a:pt x="2409" y="21821"/>
                  </a:cubicBezTo>
                  <a:cubicBezTo>
                    <a:pt x="2427" y="21853"/>
                    <a:pt x="2451" y="21881"/>
                    <a:pt x="2476" y="21905"/>
                  </a:cubicBezTo>
                  <a:cubicBezTo>
                    <a:pt x="2479" y="21909"/>
                    <a:pt x="2486" y="21916"/>
                    <a:pt x="2493" y="21916"/>
                  </a:cubicBezTo>
                  <a:cubicBezTo>
                    <a:pt x="2606" y="21944"/>
                    <a:pt x="2812" y="22105"/>
                    <a:pt x="2844" y="22245"/>
                  </a:cubicBezTo>
                  <a:cubicBezTo>
                    <a:pt x="2882" y="22416"/>
                    <a:pt x="2613" y="22535"/>
                    <a:pt x="2525" y="22574"/>
                  </a:cubicBezTo>
                  <a:cubicBezTo>
                    <a:pt x="2518" y="22577"/>
                    <a:pt x="2507" y="22581"/>
                    <a:pt x="2497" y="22584"/>
                  </a:cubicBezTo>
                  <a:cubicBezTo>
                    <a:pt x="2486" y="22584"/>
                    <a:pt x="2476" y="22588"/>
                    <a:pt x="2465" y="22588"/>
                  </a:cubicBezTo>
                  <a:lnTo>
                    <a:pt x="2434" y="22588"/>
                  </a:lnTo>
                  <a:cubicBezTo>
                    <a:pt x="2381" y="22577"/>
                    <a:pt x="2325" y="22560"/>
                    <a:pt x="2276" y="22535"/>
                  </a:cubicBezTo>
                  <a:lnTo>
                    <a:pt x="2245" y="22521"/>
                  </a:lnTo>
                  <a:cubicBezTo>
                    <a:pt x="2220" y="22511"/>
                    <a:pt x="2196" y="22504"/>
                    <a:pt x="2168" y="22497"/>
                  </a:cubicBezTo>
                  <a:lnTo>
                    <a:pt x="2161" y="22497"/>
                  </a:lnTo>
                  <a:cubicBezTo>
                    <a:pt x="2136" y="22525"/>
                    <a:pt x="2164" y="22609"/>
                    <a:pt x="2196" y="22717"/>
                  </a:cubicBezTo>
                  <a:cubicBezTo>
                    <a:pt x="2217" y="22784"/>
                    <a:pt x="2241" y="22861"/>
                    <a:pt x="2262" y="22948"/>
                  </a:cubicBezTo>
                  <a:cubicBezTo>
                    <a:pt x="2273" y="23022"/>
                    <a:pt x="2297" y="23092"/>
                    <a:pt x="2332" y="23155"/>
                  </a:cubicBezTo>
                  <a:cubicBezTo>
                    <a:pt x="2350" y="23180"/>
                    <a:pt x="2367" y="23190"/>
                    <a:pt x="2427" y="23190"/>
                  </a:cubicBezTo>
                  <a:cubicBezTo>
                    <a:pt x="2479" y="23187"/>
                    <a:pt x="2532" y="23162"/>
                    <a:pt x="2567" y="23124"/>
                  </a:cubicBezTo>
                  <a:cubicBezTo>
                    <a:pt x="2591" y="23103"/>
                    <a:pt x="2620" y="23082"/>
                    <a:pt x="2648" y="23064"/>
                  </a:cubicBezTo>
                  <a:cubicBezTo>
                    <a:pt x="2665" y="23054"/>
                    <a:pt x="2683" y="23050"/>
                    <a:pt x="2700" y="23047"/>
                  </a:cubicBezTo>
                  <a:cubicBezTo>
                    <a:pt x="2725" y="23041"/>
                    <a:pt x="2750" y="23039"/>
                    <a:pt x="2775" y="23039"/>
                  </a:cubicBezTo>
                  <a:cubicBezTo>
                    <a:pt x="2801" y="23039"/>
                    <a:pt x="2826" y="23041"/>
                    <a:pt x="2851" y="23047"/>
                  </a:cubicBezTo>
                  <a:lnTo>
                    <a:pt x="2882" y="23047"/>
                  </a:lnTo>
                  <a:cubicBezTo>
                    <a:pt x="2905" y="23052"/>
                    <a:pt x="2928" y="23054"/>
                    <a:pt x="2950" y="23054"/>
                  </a:cubicBezTo>
                  <a:cubicBezTo>
                    <a:pt x="2973" y="23054"/>
                    <a:pt x="2996" y="23052"/>
                    <a:pt x="3019" y="23047"/>
                  </a:cubicBezTo>
                  <a:lnTo>
                    <a:pt x="3040" y="23040"/>
                  </a:lnTo>
                  <a:cubicBezTo>
                    <a:pt x="3106" y="23022"/>
                    <a:pt x="3176" y="23015"/>
                    <a:pt x="3246" y="23015"/>
                  </a:cubicBezTo>
                  <a:cubicBezTo>
                    <a:pt x="3369" y="23015"/>
                    <a:pt x="3498" y="23043"/>
                    <a:pt x="3551" y="23124"/>
                  </a:cubicBezTo>
                  <a:cubicBezTo>
                    <a:pt x="3558" y="23138"/>
                    <a:pt x="3568" y="23152"/>
                    <a:pt x="3575" y="23166"/>
                  </a:cubicBezTo>
                  <a:cubicBezTo>
                    <a:pt x="3621" y="23267"/>
                    <a:pt x="3649" y="23379"/>
                    <a:pt x="3649" y="23491"/>
                  </a:cubicBezTo>
                  <a:cubicBezTo>
                    <a:pt x="3649" y="23530"/>
                    <a:pt x="3642" y="23568"/>
                    <a:pt x="3624" y="23600"/>
                  </a:cubicBezTo>
                  <a:cubicBezTo>
                    <a:pt x="3610" y="23624"/>
                    <a:pt x="3645" y="23677"/>
                    <a:pt x="3680" y="23733"/>
                  </a:cubicBezTo>
                  <a:cubicBezTo>
                    <a:pt x="3705" y="23768"/>
                    <a:pt x="3726" y="23803"/>
                    <a:pt x="3747" y="23841"/>
                  </a:cubicBezTo>
                  <a:cubicBezTo>
                    <a:pt x="3768" y="23887"/>
                    <a:pt x="3876" y="23887"/>
                    <a:pt x="3953" y="23887"/>
                  </a:cubicBezTo>
                  <a:lnTo>
                    <a:pt x="3999" y="23887"/>
                  </a:lnTo>
                  <a:cubicBezTo>
                    <a:pt x="4037" y="23887"/>
                    <a:pt x="4079" y="23894"/>
                    <a:pt x="4114" y="23908"/>
                  </a:cubicBezTo>
                  <a:cubicBezTo>
                    <a:pt x="4191" y="23939"/>
                    <a:pt x="4317" y="24090"/>
                    <a:pt x="4373" y="24233"/>
                  </a:cubicBezTo>
                  <a:cubicBezTo>
                    <a:pt x="4377" y="24247"/>
                    <a:pt x="4380" y="24258"/>
                    <a:pt x="4387" y="24272"/>
                  </a:cubicBezTo>
                  <a:cubicBezTo>
                    <a:pt x="4394" y="24296"/>
                    <a:pt x="4398" y="24321"/>
                    <a:pt x="4401" y="24345"/>
                  </a:cubicBezTo>
                  <a:cubicBezTo>
                    <a:pt x="4401" y="24356"/>
                    <a:pt x="4401" y="24370"/>
                    <a:pt x="4401" y="24380"/>
                  </a:cubicBezTo>
                  <a:cubicBezTo>
                    <a:pt x="4398" y="24391"/>
                    <a:pt x="4398" y="24401"/>
                    <a:pt x="4394" y="24412"/>
                  </a:cubicBezTo>
                  <a:cubicBezTo>
                    <a:pt x="4387" y="24429"/>
                    <a:pt x="4394" y="24433"/>
                    <a:pt x="4394" y="24436"/>
                  </a:cubicBezTo>
                  <a:cubicBezTo>
                    <a:pt x="4414" y="24446"/>
                    <a:pt x="4436" y="24451"/>
                    <a:pt x="4458" y="24451"/>
                  </a:cubicBezTo>
                  <a:cubicBezTo>
                    <a:pt x="4476" y="24451"/>
                    <a:pt x="4494" y="24448"/>
                    <a:pt x="4510" y="24440"/>
                  </a:cubicBezTo>
                  <a:cubicBezTo>
                    <a:pt x="4532" y="24430"/>
                    <a:pt x="4554" y="24426"/>
                    <a:pt x="4575" y="24426"/>
                  </a:cubicBezTo>
                  <a:cubicBezTo>
                    <a:pt x="4647" y="24426"/>
                    <a:pt x="4713" y="24474"/>
                    <a:pt x="4773" y="24520"/>
                  </a:cubicBezTo>
                  <a:cubicBezTo>
                    <a:pt x="4794" y="24534"/>
                    <a:pt x="4815" y="24552"/>
                    <a:pt x="4839" y="24566"/>
                  </a:cubicBezTo>
                  <a:cubicBezTo>
                    <a:pt x="4860" y="24580"/>
                    <a:pt x="4885" y="24590"/>
                    <a:pt x="4909" y="24590"/>
                  </a:cubicBezTo>
                  <a:cubicBezTo>
                    <a:pt x="4958" y="24590"/>
                    <a:pt x="5007" y="24573"/>
                    <a:pt x="5046" y="24541"/>
                  </a:cubicBezTo>
                  <a:cubicBezTo>
                    <a:pt x="5111" y="24501"/>
                    <a:pt x="5205" y="24461"/>
                    <a:pt x="5289" y="24461"/>
                  </a:cubicBezTo>
                  <a:cubicBezTo>
                    <a:pt x="5308" y="24461"/>
                    <a:pt x="5326" y="24463"/>
                    <a:pt x="5343" y="24468"/>
                  </a:cubicBezTo>
                  <a:cubicBezTo>
                    <a:pt x="5354" y="24471"/>
                    <a:pt x="5364" y="24475"/>
                    <a:pt x="5375" y="24478"/>
                  </a:cubicBezTo>
                  <a:cubicBezTo>
                    <a:pt x="5403" y="24492"/>
                    <a:pt x="5427" y="24513"/>
                    <a:pt x="5441" y="24541"/>
                  </a:cubicBezTo>
                  <a:cubicBezTo>
                    <a:pt x="5466" y="24576"/>
                    <a:pt x="5494" y="24608"/>
                    <a:pt x="5522" y="24636"/>
                  </a:cubicBezTo>
                  <a:lnTo>
                    <a:pt x="5557" y="24674"/>
                  </a:lnTo>
                  <a:cubicBezTo>
                    <a:pt x="5606" y="24716"/>
                    <a:pt x="5648" y="24765"/>
                    <a:pt x="5683" y="24821"/>
                  </a:cubicBezTo>
                  <a:cubicBezTo>
                    <a:pt x="5707" y="24825"/>
                    <a:pt x="5746" y="24825"/>
                    <a:pt x="5774" y="24825"/>
                  </a:cubicBezTo>
                  <a:cubicBezTo>
                    <a:pt x="5882" y="24828"/>
                    <a:pt x="6015" y="24832"/>
                    <a:pt x="6106" y="24881"/>
                  </a:cubicBezTo>
                  <a:cubicBezTo>
                    <a:pt x="6166" y="24905"/>
                    <a:pt x="6232" y="24923"/>
                    <a:pt x="6299" y="24926"/>
                  </a:cubicBezTo>
                  <a:lnTo>
                    <a:pt x="6362" y="24937"/>
                  </a:lnTo>
                  <a:cubicBezTo>
                    <a:pt x="6435" y="24947"/>
                    <a:pt x="6505" y="24968"/>
                    <a:pt x="6568" y="25000"/>
                  </a:cubicBezTo>
                  <a:cubicBezTo>
                    <a:pt x="6603" y="25021"/>
                    <a:pt x="6638" y="25035"/>
                    <a:pt x="6673" y="25052"/>
                  </a:cubicBezTo>
                  <a:lnTo>
                    <a:pt x="6708" y="25063"/>
                  </a:lnTo>
                  <a:cubicBezTo>
                    <a:pt x="6733" y="25073"/>
                    <a:pt x="6758" y="25084"/>
                    <a:pt x="6782" y="25095"/>
                  </a:cubicBezTo>
                  <a:cubicBezTo>
                    <a:pt x="6852" y="25126"/>
                    <a:pt x="6908" y="25168"/>
                    <a:pt x="6915" y="25245"/>
                  </a:cubicBezTo>
                  <a:cubicBezTo>
                    <a:pt x="6922" y="25284"/>
                    <a:pt x="6912" y="25322"/>
                    <a:pt x="6891" y="25354"/>
                  </a:cubicBezTo>
                  <a:cubicBezTo>
                    <a:pt x="6866" y="25392"/>
                    <a:pt x="6835" y="25427"/>
                    <a:pt x="6796" y="25459"/>
                  </a:cubicBezTo>
                  <a:lnTo>
                    <a:pt x="6772" y="25480"/>
                  </a:lnTo>
                  <a:lnTo>
                    <a:pt x="6789" y="25494"/>
                  </a:lnTo>
                  <a:cubicBezTo>
                    <a:pt x="6831" y="25525"/>
                    <a:pt x="6894" y="25567"/>
                    <a:pt x="6894" y="25641"/>
                  </a:cubicBezTo>
                  <a:cubicBezTo>
                    <a:pt x="6894" y="25728"/>
                    <a:pt x="6807" y="25760"/>
                    <a:pt x="6750" y="25777"/>
                  </a:cubicBezTo>
                  <a:cubicBezTo>
                    <a:pt x="6733" y="25784"/>
                    <a:pt x="6715" y="25791"/>
                    <a:pt x="6698" y="25798"/>
                  </a:cubicBezTo>
                  <a:cubicBezTo>
                    <a:pt x="6715" y="25823"/>
                    <a:pt x="6729" y="25844"/>
                    <a:pt x="6747" y="25861"/>
                  </a:cubicBezTo>
                  <a:cubicBezTo>
                    <a:pt x="6775" y="25889"/>
                    <a:pt x="6800" y="25921"/>
                    <a:pt x="6817" y="25956"/>
                  </a:cubicBezTo>
                  <a:cubicBezTo>
                    <a:pt x="6838" y="26012"/>
                    <a:pt x="6810" y="26089"/>
                    <a:pt x="6761" y="26204"/>
                  </a:cubicBezTo>
                  <a:cubicBezTo>
                    <a:pt x="6747" y="26239"/>
                    <a:pt x="6733" y="26274"/>
                    <a:pt x="6722" y="26309"/>
                  </a:cubicBezTo>
                  <a:cubicBezTo>
                    <a:pt x="6722" y="26334"/>
                    <a:pt x="6712" y="26355"/>
                    <a:pt x="6694" y="26369"/>
                  </a:cubicBezTo>
                  <a:cubicBezTo>
                    <a:pt x="6672" y="26389"/>
                    <a:pt x="6638" y="26398"/>
                    <a:pt x="6579" y="26398"/>
                  </a:cubicBezTo>
                  <a:cubicBezTo>
                    <a:pt x="6546" y="26398"/>
                    <a:pt x="6505" y="26395"/>
                    <a:pt x="6453" y="26390"/>
                  </a:cubicBezTo>
                  <a:lnTo>
                    <a:pt x="6446" y="26390"/>
                  </a:lnTo>
                  <a:lnTo>
                    <a:pt x="6334" y="26376"/>
                  </a:lnTo>
                  <a:cubicBezTo>
                    <a:pt x="6281" y="26369"/>
                    <a:pt x="6229" y="26362"/>
                    <a:pt x="6208" y="26362"/>
                  </a:cubicBezTo>
                  <a:cubicBezTo>
                    <a:pt x="6187" y="26362"/>
                    <a:pt x="6085" y="26449"/>
                    <a:pt x="6026" y="26498"/>
                  </a:cubicBezTo>
                  <a:cubicBezTo>
                    <a:pt x="5928" y="26582"/>
                    <a:pt x="5861" y="26635"/>
                    <a:pt x="5809" y="26649"/>
                  </a:cubicBezTo>
                  <a:cubicBezTo>
                    <a:pt x="5809" y="26656"/>
                    <a:pt x="5809" y="26659"/>
                    <a:pt x="5809" y="26663"/>
                  </a:cubicBezTo>
                  <a:lnTo>
                    <a:pt x="5809" y="26670"/>
                  </a:lnTo>
                  <a:lnTo>
                    <a:pt x="5809" y="26680"/>
                  </a:lnTo>
                  <a:lnTo>
                    <a:pt x="5809" y="26687"/>
                  </a:lnTo>
                  <a:cubicBezTo>
                    <a:pt x="5809" y="26691"/>
                    <a:pt x="5809" y="26698"/>
                    <a:pt x="5812" y="26705"/>
                  </a:cubicBezTo>
                  <a:lnTo>
                    <a:pt x="5812" y="26712"/>
                  </a:lnTo>
                  <a:lnTo>
                    <a:pt x="5812" y="26726"/>
                  </a:lnTo>
                  <a:lnTo>
                    <a:pt x="5812" y="26733"/>
                  </a:lnTo>
                  <a:lnTo>
                    <a:pt x="5812" y="26747"/>
                  </a:lnTo>
                  <a:lnTo>
                    <a:pt x="5816" y="26761"/>
                  </a:lnTo>
                  <a:lnTo>
                    <a:pt x="5819" y="26771"/>
                  </a:lnTo>
                  <a:cubicBezTo>
                    <a:pt x="5975" y="26744"/>
                    <a:pt x="6087" y="26734"/>
                    <a:pt x="6167" y="26734"/>
                  </a:cubicBezTo>
                  <a:cubicBezTo>
                    <a:pt x="6348" y="26734"/>
                    <a:pt x="6373" y="26785"/>
                    <a:pt x="6383" y="26806"/>
                  </a:cubicBezTo>
                  <a:cubicBezTo>
                    <a:pt x="6397" y="26831"/>
                    <a:pt x="6397" y="26859"/>
                    <a:pt x="6383" y="26883"/>
                  </a:cubicBezTo>
                  <a:cubicBezTo>
                    <a:pt x="6330" y="27023"/>
                    <a:pt x="5858" y="27216"/>
                    <a:pt x="5711" y="27276"/>
                  </a:cubicBezTo>
                  <a:cubicBezTo>
                    <a:pt x="5728" y="27293"/>
                    <a:pt x="5749" y="27311"/>
                    <a:pt x="5767" y="27328"/>
                  </a:cubicBezTo>
                  <a:cubicBezTo>
                    <a:pt x="5851" y="27398"/>
                    <a:pt x="5928" y="27465"/>
                    <a:pt x="5921" y="27545"/>
                  </a:cubicBezTo>
                  <a:cubicBezTo>
                    <a:pt x="5914" y="27622"/>
                    <a:pt x="5837" y="27657"/>
                    <a:pt x="5756" y="27696"/>
                  </a:cubicBezTo>
                  <a:cubicBezTo>
                    <a:pt x="5637" y="27752"/>
                    <a:pt x="5588" y="27783"/>
                    <a:pt x="5595" y="27843"/>
                  </a:cubicBezTo>
                  <a:cubicBezTo>
                    <a:pt x="5613" y="27916"/>
                    <a:pt x="5599" y="27993"/>
                    <a:pt x="5553" y="28053"/>
                  </a:cubicBezTo>
                  <a:cubicBezTo>
                    <a:pt x="5480" y="28140"/>
                    <a:pt x="5343" y="28154"/>
                    <a:pt x="5235" y="28154"/>
                  </a:cubicBezTo>
                  <a:cubicBezTo>
                    <a:pt x="5203" y="28154"/>
                    <a:pt x="5172" y="28158"/>
                    <a:pt x="5140" y="28168"/>
                  </a:cubicBezTo>
                  <a:cubicBezTo>
                    <a:pt x="5175" y="28193"/>
                    <a:pt x="5203" y="28228"/>
                    <a:pt x="5221" y="28263"/>
                  </a:cubicBezTo>
                  <a:cubicBezTo>
                    <a:pt x="5284" y="28389"/>
                    <a:pt x="5399" y="28473"/>
                    <a:pt x="5532" y="28501"/>
                  </a:cubicBezTo>
                  <a:cubicBezTo>
                    <a:pt x="5840" y="28578"/>
                    <a:pt x="6194" y="28833"/>
                    <a:pt x="6582" y="29257"/>
                  </a:cubicBezTo>
                  <a:cubicBezTo>
                    <a:pt x="6614" y="29285"/>
                    <a:pt x="6645" y="29313"/>
                    <a:pt x="6680" y="29334"/>
                  </a:cubicBezTo>
                  <a:lnTo>
                    <a:pt x="6684" y="29331"/>
                  </a:lnTo>
                  <a:lnTo>
                    <a:pt x="6705" y="29320"/>
                  </a:lnTo>
                  <a:lnTo>
                    <a:pt x="6726" y="29310"/>
                  </a:lnTo>
                  <a:lnTo>
                    <a:pt x="6743" y="29299"/>
                  </a:lnTo>
                  <a:lnTo>
                    <a:pt x="6761" y="29292"/>
                  </a:lnTo>
                  <a:lnTo>
                    <a:pt x="6775" y="29285"/>
                  </a:lnTo>
                  <a:lnTo>
                    <a:pt x="6793" y="29278"/>
                  </a:lnTo>
                  <a:lnTo>
                    <a:pt x="6803" y="29271"/>
                  </a:lnTo>
                  <a:lnTo>
                    <a:pt x="6817" y="29268"/>
                  </a:lnTo>
                  <a:lnTo>
                    <a:pt x="6828" y="29264"/>
                  </a:lnTo>
                  <a:lnTo>
                    <a:pt x="6838" y="29261"/>
                  </a:lnTo>
                  <a:lnTo>
                    <a:pt x="6845" y="29257"/>
                  </a:lnTo>
                  <a:lnTo>
                    <a:pt x="6856" y="29254"/>
                  </a:lnTo>
                  <a:lnTo>
                    <a:pt x="6873" y="29254"/>
                  </a:lnTo>
                  <a:cubicBezTo>
                    <a:pt x="6895" y="29250"/>
                    <a:pt x="6918" y="29249"/>
                    <a:pt x="6943" y="29249"/>
                  </a:cubicBezTo>
                  <a:cubicBezTo>
                    <a:pt x="7132" y="29249"/>
                    <a:pt x="7406" y="29339"/>
                    <a:pt x="7577" y="29457"/>
                  </a:cubicBezTo>
                  <a:cubicBezTo>
                    <a:pt x="7618" y="29488"/>
                    <a:pt x="7712" y="29497"/>
                    <a:pt x="7816" y="29497"/>
                  </a:cubicBezTo>
                  <a:cubicBezTo>
                    <a:pt x="7887" y="29497"/>
                    <a:pt x="7963" y="29492"/>
                    <a:pt x="8028" y="29488"/>
                  </a:cubicBezTo>
                  <a:cubicBezTo>
                    <a:pt x="8100" y="29485"/>
                    <a:pt x="8161" y="29482"/>
                    <a:pt x="8213" y="29482"/>
                  </a:cubicBezTo>
                  <a:cubicBezTo>
                    <a:pt x="8331" y="29482"/>
                    <a:pt x="8401" y="29495"/>
                    <a:pt x="8438" y="29544"/>
                  </a:cubicBezTo>
                  <a:cubicBezTo>
                    <a:pt x="8487" y="29607"/>
                    <a:pt x="8546" y="29660"/>
                    <a:pt x="8613" y="29702"/>
                  </a:cubicBezTo>
                  <a:cubicBezTo>
                    <a:pt x="8648" y="29723"/>
                    <a:pt x="8686" y="29733"/>
                    <a:pt x="8725" y="29737"/>
                  </a:cubicBezTo>
                  <a:cubicBezTo>
                    <a:pt x="8805" y="29737"/>
                    <a:pt x="8872" y="29796"/>
                    <a:pt x="8932" y="29852"/>
                  </a:cubicBezTo>
                  <a:cubicBezTo>
                    <a:pt x="8960" y="29877"/>
                    <a:pt x="8988" y="29901"/>
                    <a:pt x="9019" y="29919"/>
                  </a:cubicBezTo>
                  <a:lnTo>
                    <a:pt x="9026" y="29919"/>
                  </a:lnTo>
                  <a:cubicBezTo>
                    <a:pt x="9037" y="29912"/>
                    <a:pt x="9051" y="29905"/>
                    <a:pt x="9061" y="29898"/>
                  </a:cubicBezTo>
                  <a:cubicBezTo>
                    <a:pt x="9156" y="29852"/>
                    <a:pt x="9338" y="29831"/>
                    <a:pt x="9625" y="29831"/>
                  </a:cubicBezTo>
                  <a:cubicBezTo>
                    <a:pt x="9674" y="29831"/>
                    <a:pt x="9723" y="29849"/>
                    <a:pt x="9761" y="29880"/>
                  </a:cubicBezTo>
                  <a:cubicBezTo>
                    <a:pt x="9775" y="29898"/>
                    <a:pt x="9796" y="29905"/>
                    <a:pt x="9817" y="29905"/>
                  </a:cubicBezTo>
                  <a:cubicBezTo>
                    <a:pt x="9922" y="29905"/>
                    <a:pt x="9954" y="30038"/>
                    <a:pt x="9978" y="30150"/>
                  </a:cubicBezTo>
                  <a:cubicBezTo>
                    <a:pt x="9985" y="30167"/>
                    <a:pt x="9992" y="30195"/>
                    <a:pt x="9999" y="30216"/>
                  </a:cubicBezTo>
                  <a:lnTo>
                    <a:pt x="9999" y="30223"/>
                  </a:lnTo>
                  <a:cubicBezTo>
                    <a:pt x="9999" y="30230"/>
                    <a:pt x="10003" y="30234"/>
                    <a:pt x="10003" y="30241"/>
                  </a:cubicBezTo>
                  <a:lnTo>
                    <a:pt x="10003" y="30244"/>
                  </a:lnTo>
                  <a:cubicBezTo>
                    <a:pt x="10024" y="30244"/>
                    <a:pt x="10045" y="30251"/>
                    <a:pt x="10062" y="30258"/>
                  </a:cubicBezTo>
                  <a:cubicBezTo>
                    <a:pt x="10122" y="30286"/>
                    <a:pt x="10178" y="30314"/>
                    <a:pt x="10230" y="30349"/>
                  </a:cubicBezTo>
                  <a:cubicBezTo>
                    <a:pt x="10269" y="30377"/>
                    <a:pt x="10311" y="30402"/>
                    <a:pt x="10353" y="30426"/>
                  </a:cubicBezTo>
                  <a:cubicBezTo>
                    <a:pt x="10395" y="30451"/>
                    <a:pt x="10437" y="30468"/>
                    <a:pt x="10482" y="30482"/>
                  </a:cubicBezTo>
                  <a:cubicBezTo>
                    <a:pt x="10489" y="30482"/>
                    <a:pt x="10496" y="30486"/>
                    <a:pt x="10500" y="30486"/>
                  </a:cubicBezTo>
                  <a:cubicBezTo>
                    <a:pt x="10601" y="30500"/>
                    <a:pt x="10692" y="30584"/>
                    <a:pt x="10769" y="30661"/>
                  </a:cubicBezTo>
                  <a:lnTo>
                    <a:pt x="10801" y="30692"/>
                  </a:lnTo>
                  <a:cubicBezTo>
                    <a:pt x="10832" y="30724"/>
                    <a:pt x="10860" y="30752"/>
                    <a:pt x="10895" y="30780"/>
                  </a:cubicBezTo>
                  <a:cubicBezTo>
                    <a:pt x="10902" y="30776"/>
                    <a:pt x="10913" y="30776"/>
                    <a:pt x="10920" y="30776"/>
                  </a:cubicBezTo>
                  <a:lnTo>
                    <a:pt x="10924" y="30776"/>
                  </a:lnTo>
                  <a:cubicBezTo>
                    <a:pt x="10934" y="30776"/>
                    <a:pt x="10941" y="30776"/>
                    <a:pt x="10948" y="30780"/>
                  </a:cubicBezTo>
                  <a:lnTo>
                    <a:pt x="10952" y="30780"/>
                  </a:lnTo>
                  <a:cubicBezTo>
                    <a:pt x="10959" y="30780"/>
                    <a:pt x="10969" y="30783"/>
                    <a:pt x="10976" y="30787"/>
                  </a:cubicBezTo>
                  <a:lnTo>
                    <a:pt x="10980" y="30787"/>
                  </a:lnTo>
                  <a:lnTo>
                    <a:pt x="11004" y="30794"/>
                  </a:lnTo>
                  <a:lnTo>
                    <a:pt x="11008" y="30794"/>
                  </a:lnTo>
                  <a:lnTo>
                    <a:pt x="11029" y="30804"/>
                  </a:lnTo>
                  <a:cubicBezTo>
                    <a:pt x="11043" y="30808"/>
                    <a:pt x="11057" y="30818"/>
                    <a:pt x="11071" y="30822"/>
                  </a:cubicBezTo>
                  <a:lnTo>
                    <a:pt x="11081" y="30825"/>
                  </a:lnTo>
                  <a:cubicBezTo>
                    <a:pt x="11081" y="30822"/>
                    <a:pt x="11085" y="30818"/>
                    <a:pt x="11085" y="30818"/>
                  </a:cubicBezTo>
                  <a:cubicBezTo>
                    <a:pt x="11116" y="30738"/>
                    <a:pt x="11193" y="30713"/>
                    <a:pt x="11263" y="30692"/>
                  </a:cubicBezTo>
                  <a:lnTo>
                    <a:pt x="11291" y="30682"/>
                  </a:lnTo>
                  <a:lnTo>
                    <a:pt x="11302" y="30678"/>
                  </a:lnTo>
                  <a:lnTo>
                    <a:pt x="11319" y="30671"/>
                  </a:lnTo>
                  <a:lnTo>
                    <a:pt x="11330" y="30668"/>
                  </a:lnTo>
                  <a:lnTo>
                    <a:pt x="11347" y="30661"/>
                  </a:lnTo>
                  <a:lnTo>
                    <a:pt x="11354" y="30654"/>
                  </a:lnTo>
                  <a:lnTo>
                    <a:pt x="11368" y="30647"/>
                  </a:lnTo>
                  <a:lnTo>
                    <a:pt x="11375" y="30643"/>
                  </a:lnTo>
                  <a:lnTo>
                    <a:pt x="11389" y="30633"/>
                  </a:lnTo>
                  <a:lnTo>
                    <a:pt x="11396" y="30629"/>
                  </a:lnTo>
                  <a:cubicBezTo>
                    <a:pt x="11403" y="30622"/>
                    <a:pt x="11407" y="30619"/>
                    <a:pt x="11410" y="30612"/>
                  </a:cubicBezTo>
                  <a:lnTo>
                    <a:pt x="11414" y="30608"/>
                  </a:lnTo>
                  <a:cubicBezTo>
                    <a:pt x="11417" y="30601"/>
                    <a:pt x="11421" y="30598"/>
                    <a:pt x="11424" y="30594"/>
                  </a:cubicBezTo>
                  <a:cubicBezTo>
                    <a:pt x="11025" y="30104"/>
                    <a:pt x="10797" y="29786"/>
                    <a:pt x="10804" y="29625"/>
                  </a:cubicBezTo>
                  <a:cubicBezTo>
                    <a:pt x="10808" y="29569"/>
                    <a:pt x="10815" y="29520"/>
                    <a:pt x="10822" y="29471"/>
                  </a:cubicBezTo>
                  <a:cubicBezTo>
                    <a:pt x="10850" y="29275"/>
                    <a:pt x="10867" y="29148"/>
                    <a:pt x="10619" y="28935"/>
                  </a:cubicBezTo>
                  <a:cubicBezTo>
                    <a:pt x="10517" y="28847"/>
                    <a:pt x="10465" y="28760"/>
                    <a:pt x="10461" y="28665"/>
                  </a:cubicBezTo>
                  <a:cubicBezTo>
                    <a:pt x="10451" y="28511"/>
                    <a:pt x="10580" y="28382"/>
                    <a:pt x="10713" y="28242"/>
                  </a:cubicBezTo>
                  <a:cubicBezTo>
                    <a:pt x="10773" y="28182"/>
                    <a:pt x="10832" y="28119"/>
                    <a:pt x="10885" y="28053"/>
                  </a:cubicBezTo>
                  <a:cubicBezTo>
                    <a:pt x="11032" y="27864"/>
                    <a:pt x="11277" y="27748"/>
                    <a:pt x="11512" y="27636"/>
                  </a:cubicBezTo>
                  <a:cubicBezTo>
                    <a:pt x="11606" y="27591"/>
                    <a:pt x="11701" y="27549"/>
                    <a:pt x="11785" y="27500"/>
                  </a:cubicBezTo>
                  <a:cubicBezTo>
                    <a:pt x="11757" y="27486"/>
                    <a:pt x="11729" y="27468"/>
                    <a:pt x="11701" y="27458"/>
                  </a:cubicBezTo>
                  <a:cubicBezTo>
                    <a:pt x="11680" y="27447"/>
                    <a:pt x="11659" y="27437"/>
                    <a:pt x="11641" y="27426"/>
                  </a:cubicBezTo>
                  <a:cubicBezTo>
                    <a:pt x="11505" y="27360"/>
                    <a:pt x="11442" y="27293"/>
                    <a:pt x="11449" y="27220"/>
                  </a:cubicBezTo>
                  <a:cubicBezTo>
                    <a:pt x="11449" y="27213"/>
                    <a:pt x="11449" y="27206"/>
                    <a:pt x="11452" y="27199"/>
                  </a:cubicBezTo>
                  <a:cubicBezTo>
                    <a:pt x="11466" y="27149"/>
                    <a:pt x="11512" y="27111"/>
                    <a:pt x="11589" y="27090"/>
                  </a:cubicBezTo>
                  <a:cubicBezTo>
                    <a:pt x="11606" y="27086"/>
                    <a:pt x="11620" y="27079"/>
                    <a:pt x="11634" y="27072"/>
                  </a:cubicBezTo>
                  <a:cubicBezTo>
                    <a:pt x="11634" y="27069"/>
                    <a:pt x="11638" y="27069"/>
                    <a:pt x="11638" y="27069"/>
                  </a:cubicBezTo>
                  <a:cubicBezTo>
                    <a:pt x="11641" y="27037"/>
                    <a:pt x="11536" y="26915"/>
                    <a:pt x="11484" y="26859"/>
                  </a:cubicBezTo>
                  <a:cubicBezTo>
                    <a:pt x="11424" y="26789"/>
                    <a:pt x="11372" y="26715"/>
                    <a:pt x="11323" y="26638"/>
                  </a:cubicBezTo>
                  <a:lnTo>
                    <a:pt x="11305" y="26614"/>
                  </a:lnTo>
                  <a:cubicBezTo>
                    <a:pt x="11263" y="26554"/>
                    <a:pt x="11218" y="26491"/>
                    <a:pt x="11193" y="26491"/>
                  </a:cubicBezTo>
                  <a:cubicBezTo>
                    <a:pt x="11172" y="26491"/>
                    <a:pt x="11144" y="26491"/>
                    <a:pt x="11116" y="26488"/>
                  </a:cubicBezTo>
                  <a:cubicBezTo>
                    <a:pt x="11087" y="26485"/>
                    <a:pt x="11059" y="26483"/>
                    <a:pt x="11030" y="26483"/>
                  </a:cubicBezTo>
                  <a:cubicBezTo>
                    <a:pt x="10961" y="26483"/>
                    <a:pt x="10892" y="26493"/>
                    <a:pt x="10825" y="26512"/>
                  </a:cubicBezTo>
                  <a:cubicBezTo>
                    <a:pt x="10807" y="26520"/>
                    <a:pt x="10787" y="26524"/>
                    <a:pt x="10767" y="26524"/>
                  </a:cubicBezTo>
                  <a:cubicBezTo>
                    <a:pt x="10735" y="26524"/>
                    <a:pt x="10704" y="26514"/>
                    <a:pt x="10678" y="26495"/>
                  </a:cubicBezTo>
                  <a:cubicBezTo>
                    <a:pt x="10605" y="26432"/>
                    <a:pt x="10622" y="26302"/>
                    <a:pt x="10643" y="26148"/>
                  </a:cubicBezTo>
                  <a:cubicBezTo>
                    <a:pt x="10650" y="26110"/>
                    <a:pt x="10619" y="26089"/>
                    <a:pt x="10500" y="26057"/>
                  </a:cubicBezTo>
                  <a:cubicBezTo>
                    <a:pt x="10433" y="26040"/>
                    <a:pt x="10370" y="26022"/>
                    <a:pt x="10339" y="25977"/>
                  </a:cubicBezTo>
                  <a:cubicBezTo>
                    <a:pt x="10311" y="25938"/>
                    <a:pt x="10311" y="25882"/>
                    <a:pt x="10328" y="25809"/>
                  </a:cubicBezTo>
                  <a:cubicBezTo>
                    <a:pt x="10353" y="25721"/>
                    <a:pt x="10423" y="25574"/>
                    <a:pt x="10486" y="25543"/>
                  </a:cubicBezTo>
                  <a:cubicBezTo>
                    <a:pt x="10591" y="25490"/>
                    <a:pt x="10626" y="25455"/>
                    <a:pt x="10636" y="25441"/>
                  </a:cubicBezTo>
                  <a:cubicBezTo>
                    <a:pt x="10626" y="25434"/>
                    <a:pt x="10612" y="25424"/>
                    <a:pt x="10601" y="25417"/>
                  </a:cubicBezTo>
                  <a:cubicBezTo>
                    <a:pt x="10549" y="25389"/>
                    <a:pt x="10440" y="25326"/>
                    <a:pt x="10451" y="25217"/>
                  </a:cubicBezTo>
                  <a:cubicBezTo>
                    <a:pt x="10454" y="25186"/>
                    <a:pt x="10465" y="25158"/>
                    <a:pt x="10482" y="25130"/>
                  </a:cubicBezTo>
                  <a:cubicBezTo>
                    <a:pt x="10524" y="25059"/>
                    <a:pt x="10587" y="25000"/>
                    <a:pt x="10661" y="24954"/>
                  </a:cubicBezTo>
                  <a:cubicBezTo>
                    <a:pt x="10731" y="24905"/>
                    <a:pt x="10762" y="24884"/>
                    <a:pt x="10762" y="24825"/>
                  </a:cubicBezTo>
                  <a:cubicBezTo>
                    <a:pt x="10762" y="24797"/>
                    <a:pt x="10766" y="24765"/>
                    <a:pt x="10773" y="24737"/>
                  </a:cubicBezTo>
                  <a:cubicBezTo>
                    <a:pt x="10794" y="24657"/>
                    <a:pt x="10843" y="24587"/>
                    <a:pt x="10917" y="24545"/>
                  </a:cubicBezTo>
                  <a:cubicBezTo>
                    <a:pt x="10924" y="24541"/>
                    <a:pt x="10931" y="24541"/>
                    <a:pt x="10938" y="24538"/>
                  </a:cubicBezTo>
                  <a:cubicBezTo>
                    <a:pt x="10966" y="24527"/>
                    <a:pt x="10995" y="24522"/>
                    <a:pt x="11024" y="24522"/>
                  </a:cubicBezTo>
                  <a:cubicBezTo>
                    <a:pt x="11081" y="24522"/>
                    <a:pt x="11136" y="24542"/>
                    <a:pt x="11183" y="24576"/>
                  </a:cubicBezTo>
                  <a:cubicBezTo>
                    <a:pt x="11200" y="24590"/>
                    <a:pt x="11218" y="24604"/>
                    <a:pt x="11235" y="24622"/>
                  </a:cubicBezTo>
                  <a:cubicBezTo>
                    <a:pt x="11281" y="24671"/>
                    <a:pt x="11323" y="24723"/>
                    <a:pt x="11361" y="24779"/>
                  </a:cubicBezTo>
                  <a:cubicBezTo>
                    <a:pt x="11424" y="24874"/>
                    <a:pt x="11466" y="24930"/>
                    <a:pt x="11512" y="24940"/>
                  </a:cubicBezTo>
                  <a:cubicBezTo>
                    <a:pt x="11515" y="24941"/>
                    <a:pt x="11519" y="24942"/>
                    <a:pt x="11524" y="24942"/>
                  </a:cubicBezTo>
                  <a:cubicBezTo>
                    <a:pt x="11535" y="24942"/>
                    <a:pt x="11547" y="24939"/>
                    <a:pt x="11557" y="24933"/>
                  </a:cubicBezTo>
                  <a:cubicBezTo>
                    <a:pt x="11582" y="24930"/>
                    <a:pt x="11606" y="24912"/>
                    <a:pt x="11620" y="24891"/>
                  </a:cubicBezTo>
                  <a:cubicBezTo>
                    <a:pt x="11634" y="24856"/>
                    <a:pt x="11610" y="24797"/>
                    <a:pt x="11592" y="24748"/>
                  </a:cubicBezTo>
                  <a:cubicBezTo>
                    <a:pt x="11582" y="24723"/>
                    <a:pt x="11571" y="24699"/>
                    <a:pt x="11568" y="24674"/>
                  </a:cubicBezTo>
                  <a:lnTo>
                    <a:pt x="11564" y="24660"/>
                  </a:lnTo>
                  <a:cubicBezTo>
                    <a:pt x="11547" y="24590"/>
                    <a:pt x="11522" y="24499"/>
                    <a:pt x="11571" y="24419"/>
                  </a:cubicBezTo>
                  <a:cubicBezTo>
                    <a:pt x="11617" y="24356"/>
                    <a:pt x="11687" y="24314"/>
                    <a:pt x="11760" y="24303"/>
                  </a:cubicBezTo>
                  <a:cubicBezTo>
                    <a:pt x="11813" y="24293"/>
                    <a:pt x="11858" y="24258"/>
                    <a:pt x="11872" y="24205"/>
                  </a:cubicBezTo>
                  <a:lnTo>
                    <a:pt x="11883" y="24184"/>
                  </a:lnTo>
                  <a:cubicBezTo>
                    <a:pt x="11904" y="24125"/>
                    <a:pt x="11942" y="24034"/>
                    <a:pt x="12068" y="24034"/>
                  </a:cubicBezTo>
                  <a:cubicBezTo>
                    <a:pt x="12180" y="24034"/>
                    <a:pt x="12401" y="23901"/>
                    <a:pt x="12516" y="23831"/>
                  </a:cubicBezTo>
                  <a:cubicBezTo>
                    <a:pt x="12562" y="23806"/>
                    <a:pt x="12593" y="23785"/>
                    <a:pt x="12618" y="23775"/>
                  </a:cubicBezTo>
                  <a:lnTo>
                    <a:pt x="12649" y="23761"/>
                  </a:lnTo>
                  <a:cubicBezTo>
                    <a:pt x="12740" y="23708"/>
                    <a:pt x="12842" y="23666"/>
                    <a:pt x="12947" y="23642"/>
                  </a:cubicBezTo>
                  <a:cubicBezTo>
                    <a:pt x="12965" y="23637"/>
                    <a:pt x="12983" y="23634"/>
                    <a:pt x="13001" y="23634"/>
                  </a:cubicBezTo>
                  <a:cubicBezTo>
                    <a:pt x="13032" y="23634"/>
                    <a:pt x="13062" y="23641"/>
                    <a:pt x="13091" y="23652"/>
                  </a:cubicBezTo>
                  <a:cubicBezTo>
                    <a:pt x="13112" y="23663"/>
                    <a:pt x="13129" y="23673"/>
                    <a:pt x="13150" y="23687"/>
                  </a:cubicBezTo>
                  <a:cubicBezTo>
                    <a:pt x="13178" y="23705"/>
                    <a:pt x="13206" y="23719"/>
                    <a:pt x="13238" y="23729"/>
                  </a:cubicBezTo>
                  <a:cubicBezTo>
                    <a:pt x="13241" y="23731"/>
                    <a:pt x="13245" y="23732"/>
                    <a:pt x="13248" y="23732"/>
                  </a:cubicBezTo>
                  <a:cubicBezTo>
                    <a:pt x="13252" y="23732"/>
                    <a:pt x="13255" y="23731"/>
                    <a:pt x="13259" y="23729"/>
                  </a:cubicBezTo>
                  <a:cubicBezTo>
                    <a:pt x="13269" y="23726"/>
                    <a:pt x="13283" y="23708"/>
                    <a:pt x="13294" y="23684"/>
                  </a:cubicBezTo>
                  <a:cubicBezTo>
                    <a:pt x="13332" y="23594"/>
                    <a:pt x="13420" y="23542"/>
                    <a:pt x="13532" y="23542"/>
                  </a:cubicBezTo>
                  <a:cubicBezTo>
                    <a:pt x="13542" y="23542"/>
                    <a:pt x="13553" y="23543"/>
                    <a:pt x="13563" y="23544"/>
                  </a:cubicBezTo>
                  <a:cubicBezTo>
                    <a:pt x="13588" y="23547"/>
                    <a:pt x="13612" y="23551"/>
                    <a:pt x="13637" y="23558"/>
                  </a:cubicBezTo>
                  <a:cubicBezTo>
                    <a:pt x="13714" y="23579"/>
                    <a:pt x="13784" y="23624"/>
                    <a:pt x="13801" y="23687"/>
                  </a:cubicBezTo>
                  <a:cubicBezTo>
                    <a:pt x="13833" y="23708"/>
                    <a:pt x="13962" y="23733"/>
                    <a:pt x="14050" y="23747"/>
                  </a:cubicBezTo>
                  <a:cubicBezTo>
                    <a:pt x="14148" y="23761"/>
                    <a:pt x="14246" y="23785"/>
                    <a:pt x="14337" y="23813"/>
                  </a:cubicBezTo>
                  <a:cubicBezTo>
                    <a:pt x="14361" y="23824"/>
                    <a:pt x="14386" y="23834"/>
                    <a:pt x="14407" y="23848"/>
                  </a:cubicBezTo>
                  <a:lnTo>
                    <a:pt x="14466" y="23887"/>
                  </a:lnTo>
                  <a:cubicBezTo>
                    <a:pt x="14760" y="24079"/>
                    <a:pt x="14900" y="24188"/>
                    <a:pt x="14900" y="24293"/>
                  </a:cubicBezTo>
                  <a:cubicBezTo>
                    <a:pt x="14900" y="24307"/>
                    <a:pt x="14904" y="24324"/>
                    <a:pt x="14914" y="24335"/>
                  </a:cubicBezTo>
                  <a:cubicBezTo>
                    <a:pt x="14914" y="24282"/>
                    <a:pt x="14939" y="24233"/>
                    <a:pt x="14984" y="24205"/>
                  </a:cubicBezTo>
                  <a:cubicBezTo>
                    <a:pt x="15005" y="24194"/>
                    <a:pt x="15027" y="24188"/>
                    <a:pt x="15051" y="24188"/>
                  </a:cubicBezTo>
                  <a:cubicBezTo>
                    <a:pt x="15121" y="24188"/>
                    <a:pt x="15208" y="24234"/>
                    <a:pt x="15328" y="24307"/>
                  </a:cubicBezTo>
                  <a:cubicBezTo>
                    <a:pt x="15394" y="24348"/>
                    <a:pt x="15469" y="24369"/>
                    <a:pt x="15543" y="24369"/>
                  </a:cubicBezTo>
                  <a:cubicBezTo>
                    <a:pt x="15581" y="24369"/>
                    <a:pt x="15620" y="24363"/>
                    <a:pt x="15657" y="24352"/>
                  </a:cubicBezTo>
                  <a:cubicBezTo>
                    <a:pt x="15692" y="24345"/>
                    <a:pt x="15727" y="24324"/>
                    <a:pt x="15744" y="24293"/>
                  </a:cubicBezTo>
                  <a:cubicBezTo>
                    <a:pt x="15786" y="24188"/>
                    <a:pt x="15947" y="24104"/>
                    <a:pt x="16080" y="24069"/>
                  </a:cubicBezTo>
                  <a:cubicBezTo>
                    <a:pt x="16118" y="24058"/>
                    <a:pt x="16170" y="24048"/>
                    <a:pt x="16224" y="24048"/>
                  </a:cubicBezTo>
                  <a:cubicBezTo>
                    <a:pt x="16279" y="24048"/>
                    <a:pt x="16337" y="24059"/>
                    <a:pt x="16381" y="24093"/>
                  </a:cubicBezTo>
                  <a:lnTo>
                    <a:pt x="16416" y="24125"/>
                  </a:lnTo>
                  <a:cubicBezTo>
                    <a:pt x="16465" y="24165"/>
                    <a:pt x="16491" y="24187"/>
                    <a:pt x="16518" y="24187"/>
                  </a:cubicBezTo>
                  <a:cubicBezTo>
                    <a:pt x="16542" y="24187"/>
                    <a:pt x="16567" y="24167"/>
                    <a:pt x="16609" y="24125"/>
                  </a:cubicBezTo>
                  <a:cubicBezTo>
                    <a:pt x="16693" y="24050"/>
                    <a:pt x="16802" y="24008"/>
                    <a:pt x="16915" y="24008"/>
                  </a:cubicBezTo>
                  <a:cubicBezTo>
                    <a:pt x="16924" y="24008"/>
                    <a:pt x="16933" y="24009"/>
                    <a:pt x="16941" y="24009"/>
                  </a:cubicBezTo>
                  <a:cubicBezTo>
                    <a:pt x="16962" y="24009"/>
                    <a:pt x="16983" y="24013"/>
                    <a:pt x="17004" y="24013"/>
                  </a:cubicBezTo>
                  <a:cubicBezTo>
                    <a:pt x="17022" y="24013"/>
                    <a:pt x="17036" y="24020"/>
                    <a:pt x="17050" y="24023"/>
                  </a:cubicBezTo>
                  <a:cubicBezTo>
                    <a:pt x="17155" y="24048"/>
                    <a:pt x="17225" y="24100"/>
                    <a:pt x="17250" y="24174"/>
                  </a:cubicBezTo>
                  <a:cubicBezTo>
                    <a:pt x="17274" y="24233"/>
                    <a:pt x="17323" y="24275"/>
                    <a:pt x="17386" y="24282"/>
                  </a:cubicBezTo>
                  <a:cubicBezTo>
                    <a:pt x="17432" y="24294"/>
                    <a:pt x="17476" y="24301"/>
                    <a:pt x="17522" y="24301"/>
                  </a:cubicBezTo>
                  <a:cubicBezTo>
                    <a:pt x="17531" y="24301"/>
                    <a:pt x="17541" y="24300"/>
                    <a:pt x="17551" y="24300"/>
                  </a:cubicBezTo>
                  <a:cubicBezTo>
                    <a:pt x="17659" y="24300"/>
                    <a:pt x="17719" y="24380"/>
                    <a:pt x="17757" y="24433"/>
                  </a:cubicBezTo>
                  <a:cubicBezTo>
                    <a:pt x="17768" y="24447"/>
                    <a:pt x="17782" y="24461"/>
                    <a:pt x="17792" y="24475"/>
                  </a:cubicBezTo>
                  <a:cubicBezTo>
                    <a:pt x="17813" y="24447"/>
                    <a:pt x="17827" y="24412"/>
                    <a:pt x="17838" y="24377"/>
                  </a:cubicBezTo>
                  <a:cubicBezTo>
                    <a:pt x="17857" y="24310"/>
                    <a:pt x="17893" y="24202"/>
                    <a:pt x="17995" y="24202"/>
                  </a:cubicBezTo>
                  <a:cubicBezTo>
                    <a:pt x="18005" y="24202"/>
                    <a:pt x="18016" y="24203"/>
                    <a:pt x="18027" y="24205"/>
                  </a:cubicBezTo>
                  <a:cubicBezTo>
                    <a:pt x="18083" y="24223"/>
                    <a:pt x="18139" y="24247"/>
                    <a:pt x="18188" y="24286"/>
                  </a:cubicBezTo>
                  <a:lnTo>
                    <a:pt x="18216" y="24300"/>
                  </a:lnTo>
                  <a:cubicBezTo>
                    <a:pt x="18275" y="24345"/>
                    <a:pt x="18349" y="24370"/>
                    <a:pt x="18426" y="24373"/>
                  </a:cubicBezTo>
                  <a:cubicBezTo>
                    <a:pt x="18699" y="24373"/>
                    <a:pt x="18699" y="24279"/>
                    <a:pt x="18699" y="24247"/>
                  </a:cubicBezTo>
                  <a:cubicBezTo>
                    <a:pt x="18699" y="24037"/>
                    <a:pt x="18653" y="23925"/>
                    <a:pt x="18618" y="23925"/>
                  </a:cubicBezTo>
                  <a:cubicBezTo>
                    <a:pt x="18548" y="23918"/>
                    <a:pt x="18478" y="23897"/>
                    <a:pt x="18415" y="23862"/>
                  </a:cubicBezTo>
                  <a:cubicBezTo>
                    <a:pt x="18359" y="23827"/>
                    <a:pt x="18296" y="23810"/>
                    <a:pt x="18230" y="23803"/>
                  </a:cubicBezTo>
                  <a:cubicBezTo>
                    <a:pt x="18188" y="23803"/>
                    <a:pt x="18149" y="23792"/>
                    <a:pt x="18114" y="23771"/>
                  </a:cubicBezTo>
                  <a:cubicBezTo>
                    <a:pt x="18037" y="23726"/>
                    <a:pt x="17981" y="23649"/>
                    <a:pt x="17960" y="23558"/>
                  </a:cubicBezTo>
                  <a:cubicBezTo>
                    <a:pt x="17960" y="23547"/>
                    <a:pt x="17960" y="23533"/>
                    <a:pt x="17960" y="23523"/>
                  </a:cubicBezTo>
                  <a:cubicBezTo>
                    <a:pt x="17964" y="23502"/>
                    <a:pt x="17967" y="23481"/>
                    <a:pt x="17974" y="23463"/>
                  </a:cubicBezTo>
                  <a:cubicBezTo>
                    <a:pt x="17992" y="23425"/>
                    <a:pt x="18027" y="23397"/>
                    <a:pt x="18065" y="23383"/>
                  </a:cubicBezTo>
                  <a:cubicBezTo>
                    <a:pt x="18160" y="23355"/>
                    <a:pt x="18247" y="23309"/>
                    <a:pt x="18328" y="23246"/>
                  </a:cubicBezTo>
                  <a:cubicBezTo>
                    <a:pt x="18342" y="23236"/>
                    <a:pt x="18352" y="23222"/>
                    <a:pt x="18363" y="23204"/>
                  </a:cubicBezTo>
                  <a:cubicBezTo>
                    <a:pt x="18366" y="23197"/>
                    <a:pt x="18370" y="23190"/>
                    <a:pt x="18366" y="23183"/>
                  </a:cubicBezTo>
                  <a:cubicBezTo>
                    <a:pt x="18338" y="23113"/>
                    <a:pt x="18321" y="23040"/>
                    <a:pt x="18317" y="22966"/>
                  </a:cubicBezTo>
                  <a:cubicBezTo>
                    <a:pt x="18314" y="22910"/>
                    <a:pt x="18324" y="22854"/>
                    <a:pt x="18352" y="22805"/>
                  </a:cubicBezTo>
                  <a:cubicBezTo>
                    <a:pt x="18387" y="22745"/>
                    <a:pt x="18447" y="22710"/>
                    <a:pt x="18517" y="22703"/>
                  </a:cubicBezTo>
                  <a:lnTo>
                    <a:pt x="18566" y="22700"/>
                  </a:lnTo>
                  <a:cubicBezTo>
                    <a:pt x="18611" y="22693"/>
                    <a:pt x="18664" y="22689"/>
                    <a:pt x="18716" y="22686"/>
                  </a:cubicBezTo>
                  <a:cubicBezTo>
                    <a:pt x="18769" y="22682"/>
                    <a:pt x="18839" y="22679"/>
                    <a:pt x="18902" y="22672"/>
                  </a:cubicBezTo>
                  <a:lnTo>
                    <a:pt x="18961" y="22665"/>
                  </a:lnTo>
                  <a:lnTo>
                    <a:pt x="18895" y="22644"/>
                  </a:lnTo>
                  <a:cubicBezTo>
                    <a:pt x="18758" y="22598"/>
                    <a:pt x="18618" y="22553"/>
                    <a:pt x="18566" y="22462"/>
                  </a:cubicBezTo>
                  <a:cubicBezTo>
                    <a:pt x="18489" y="22336"/>
                    <a:pt x="18436" y="21996"/>
                    <a:pt x="18559" y="21916"/>
                  </a:cubicBezTo>
                  <a:cubicBezTo>
                    <a:pt x="18599" y="21894"/>
                    <a:pt x="18641" y="21884"/>
                    <a:pt x="18684" y="21884"/>
                  </a:cubicBezTo>
                  <a:cubicBezTo>
                    <a:pt x="18690" y="21884"/>
                    <a:pt x="18696" y="21884"/>
                    <a:pt x="18702" y="21884"/>
                  </a:cubicBezTo>
                  <a:cubicBezTo>
                    <a:pt x="18730" y="21884"/>
                    <a:pt x="18762" y="21888"/>
                    <a:pt x="18797" y="21891"/>
                  </a:cubicBezTo>
                  <a:cubicBezTo>
                    <a:pt x="18827" y="21895"/>
                    <a:pt x="18857" y="21897"/>
                    <a:pt x="18887" y="21897"/>
                  </a:cubicBezTo>
                  <a:cubicBezTo>
                    <a:pt x="18937" y="21897"/>
                    <a:pt x="18987" y="21892"/>
                    <a:pt x="19035" y="21881"/>
                  </a:cubicBezTo>
                  <a:cubicBezTo>
                    <a:pt x="19084" y="21871"/>
                    <a:pt x="19133" y="21865"/>
                    <a:pt x="19181" y="21865"/>
                  </a:cubicBezTo>
                  <a:cubicBezTo>
                    <a:pt x="19216" y="21865"/>
                    <a:pt x="19250" y="21868"/>
                    <a:pt x="19284" y="21874"/>
                  </a:cubicBezTo>
                  <a:cubicBezTo>
                    <a:pt x="19331" y="21877"/>
                    <a:pt x="19380" y="21881"/>
                    <a:pt x="19428" y="21881"/>
                  </a:cubicBezTo>
                  <a:cubicBezTo>
                    <a:pt x="19518" y="21881"/>
                    <a:pt x="19606" y="21868"/>
                    <a:pt x="19672" y="21818"/>
                  </a:cubicBezTo>
                  <a:cubicBezTo>
                    <a:pt x="19893" y="21653"/>
                    <a:pt x="20351" y="21636"/>
                    <a:pt x="20537" y="21636"/>
                  </a:cubicBezTo>
                  <a:cubicBezTo>
                    <a:pt x="20649" y="21636"/>
                    <a:pt x="20750" y="21594"/>
                    <a:pt x="20848" y="21548"/>
                  </a:cubicBezTo>
                  <a:cubicBezTo>
                    <a:pt x="20925" y="21510"/>
                    <a:pt x="21002" y="21485"/>
                    <a:pt x="21086" y="21468"/>
                  </a:cubicBezTo>
                  <a:cubicBezTo>
                    <a:pt x="21377" y="21426"/>
                    <a:pt x="21752" y="21366"/>
                    <a:pt x="21846" y="21328"/>
                  </a:cubicBezTo>
                  <a:cubicBezTo>
                    <a:pt x="21923" y="21303"/>
                    <a:pt x="22000" y="21282"/>
                    <a:pt x="22077" y="21268"/>
                  </a:cubicBezTo>
                  <a:cubicBezTo>
                    <a:pt x="22112" y="21261"/>
                    <a:pt x="22161" y="21251"/>
                    <a:pt x="22214" y="21237"/>
                  </a:cubicBezTo>
                  <a:lnTo>
                    <a:pt x="22298" y="21216"/>
                  </a:lnTo>
                  <a:cubicBezTo>
                    <a:pt x="22434" y="21181"/>
                    <a:pt x="22578" y="21139"/>
                    <a:pt x="22609" y="21104"/>
                  </a:cubicBezTo>
                  <a:cubicBezTo>
                    <a:pt x="22623" y="21058"/>
                    <a:pt x="22655" y="21020"/>
                    <a:pt x="22700" y="20999"/>
                  </a:cubicBezTo>
                  <a:lnTo>
                    <a:pt x="22721" y="20985"/>
                  </a:lnTo>
                  <a:cubicBezTo>
                    <a:pt x="22841" y="20925"/>
                    <a:pt x="23056" y="20879"/>
                    <a:pt x="23218" y="20879"/>
                  </a:cubicBezTo>
                  <a:cubicBezTo>
                    <a:pt x="23284" y="20879"/>
                    <a:pt x="23341" y="20887"/>
                    <a:pt x="23380" y="20904"/>
                  </a:cubicBezTo>
                  <a:cubicBezTo>
                    <a:pt x="23487" y="20953"/>
                    <a:pt x="23586" y="20978"/>
                    <a:pt x="23663" y="20978"/>
                  </a:cubicBezTo>
                  <a:cubicBezTo>
                    <a:pt x="23697" y="20978"/>
                    <a:pt x="23726" y="20973"/>
                    <a:pt x="23751" y="20964"/>
                  </a:cubicBezTo>
                  <a:cubicBezTo>
                    <a:pt x="23778" y="20952"/>
                    <a:pt x="23807" y="20947"/>
                    <a:pt x="23838" y="20947"/>
                  </a:cubicBezTo>
                  <a:cubicBezTo>
                    <a:pt x="23930" y="20947"/>
                    <a:pt x="24032" y="20992"/>
                    <a:pt x="24097" y="21048"/>
                  </a:cubicBezTo>
                  <a:cubicBezTo>
                    <a:pt x="24171" y="21111"/>
                    <a:pt x="24206" y="21184"/>
                    <a:pt x="24192" y="21254"/>
                  </a:cubicBezTo>
                  <a:cubicBezTo>
                    <a:pt x="24185" y="21307"/>
                    <a:pt x="24213" y="21373"/>
                    <a:pt x="24241" y="21436"/>
                  </a:cubicBezTo>
                  <a:cubicBezTo>
                    <a:pt x="24276" y="21499"/>
                    <a:pt x="24293" y="21566"/>
                    <a:pt x="24290" y="21639"/>
                  </a:cubicBezTo>
                  <a:cubicBezTo>
                    <a:pt x="24283" y="21688"/>
                    <a:pt x="24262" y="21737"/>
                    <a:pt x="24230" y="21776"/>
                  </a:cubicBezTo>
                  <a:cubicBezTo>
                    <a:pt x="24220" y="21786"/>
                    <a:pt x="24213" y="21797"/>
                    <a:pt x="24209" y="21811"/>
                  </a:cubicBezTo>
                  <a:lnTo>
                    <a:pt x="24209" y="21814"/>
                  </a:lnTo>
                  <a:lnTo>
                    <a:pt x="24216" y="21818"/>
                  </a:lnTo>
                  <a:cubicBezTo>
                    <a:pt x="24237" y="21829"/>
                    <a:pt x="24259" y="21836"/>
                    <a:pt x="24284" y="21836"/>
                  </a:cubicBezTo>
                  <a:cubicBezTo>
                    <a:pt x="24290" y="21836"/>
                    <a:pt x="24295" y="21836"/>
                    <a:pt x="24300" y="21835"/>
                  </a:cubicBezTo>
                  <a:cubicBezTo>
                    <a:pt x="24416" y="21835"/>
                    <a:pt x="24563" y="21786"/>
                    <a:pt x="24615" y="21734"/>
                  </a:cubicBezTo>
                  <a:cubicBezTo>
                    <a:pt x="24643" y="21696"/>
                    <a:pt x="24687" y="21674"/>
                    <a:pt x="24733" y="21674"/>
                  </a:cubicBezTo>
                  <a:cubicBezTo>
                    <a:pt x="24751" y="21674"/>
                    <a:pt x="24769" y="21678"/>
                    <a:pt x="24787" y="21685"/>
                  </a:cubicBezTo>
                  <a:cubicBezTo>
                    <a:pt x="24874" y="21727"/>
                    <a:pt x="24930" y="21814"/>
                    <a:pt x="24934" y="21909"/>
                  </a:cubicBezTo>
                  <a:cubicBezTo>
                    <a:pt x="24937" y="21916"/>
                    <a:pt x="24941" y="21923"/>
                    <a:pt x="24944" y="21926"/>
                  </a:cubicBezTo>
                  <a:cubicBezTo>
                    <a:pt x="24948" y="21930"/>
                    <a:pt x="24955" y="21933"/>
                    <a:pt x="24962" y="21937"/>
                  </a:cubicBezTo>
                  <a:cubicBezTo>
                    <a:pt x="24962" y="21891"/>
                    <a:pt x="24993" y="21849"/>
                    <a:pt x="25035" y="21832"/>
                  </a:cubicBezTo>
                  <a:cubicBezTo>
                    <a:pt x="25049" y="21828"/>
                    <a:pt x="25060" y="21828"/>
                    <a:pt x="25074" y="21825"/>
                  </a:cubicBezTo>
                  <a:lnTo>
                    <a:pt x="25091" y="21825"/>
                  </a:lnTo>
                  <a:cubicBezTo>
                    <a:pt x="25105" y="21825"/>
                    <a:pt x="25119" y="21828"/>
                    <a:pt x="25133" y="21828"/>
                  </a:cubicBezTo>
                  <a:cubicBezTo>
                    <a:pt x="25207" y="21846"/>
                    <a:pt x="25277" y="21884"/>
                    <a:pt x="25329" y="21937"/>
                  </a:cubicBezTo>
                  <a:lnTo>
                    <a:pt x="25336" y="21937"/>
                  </a:lnTo>
                  <a:cubicBezTo>
                    <a:pt x="25364" y="21933"/>
                    <a:pt x="25389" y="21930"/>
                    <a:pt x="25417" y="21923"/>
                  </a:cubicBezTo>
                  <a:cubicBezTo>
                    <a:pt x="25452" y="21913"/>
                    <a:pt x="25488" y="21905"/>
                    <a:pt x="25520" y="21905"/>
                  </a:cubicBezTo>
                  <a:cubicBezTo>
                    <a:pt x="25549" y="21905"/>
                    <a:pt x="25576" y="21912"/>
                    <a:pt x="25599" y="21930"/>
                  </a:cubicBezTo>
                  <a:cubicBezTo>
                    <a:pt x="25624" y="21951"/>
                    <a:pt x="25638" y="21982"/>
                    <a:pt x="25638" y="22017"/>
                  </a:cubicBezTo>
                  <a:cubicBezTo>
                    <a:pt x="25638" y="22098"/>
                    <a:pt x="25568" y="22154"/>
                    <a:pt x="25498" y="22210"/>
                  </a:cubicBezTo>
                  <a:cubicBezTo>
                    <a:pt x="25473" y="22227"/>
                    <a:pt x="25452" y="22248"/>
                    <a:pt x="25427" y="22269"/>
                  </a:cubicBezTo>
                  <a:cubicBezTo>
                    <a:pt x="25417" y="22276"/>
                    <a:pt x="25410" y="22287"/>
                    <a:pt x="25406" y="22301"/>
                  </a:cubicBezTo>
                  <a:cubicBezTo>
                    <a:pt x="25410" y="22304"/>
                    <a:pt x="25410" y="22308"/>
                    <a:pt x="25413" y="22311"/>
                  </a:cubicBezTo>
                  <a:lnTo>
                    <a:pt x="25420" y="22318"/>
                  </a:lnTo>
                  <a:cubicBezTo>
                    <a:pt x="25434" y="22330"/>
                    <a:pt x="25443" y="22338"/>
                    <a:pt x="25454" y="22338"/>
                  </a:cubicBezTo>
                  <a:cubicBezTo>
                    <a:pt x="25471" y="22338"/>
                    <a:pt x="25493" y="22323"/>
                    <a:pt x="25540" y="22287"/>
                  </a:cubicBezTo>
                  <a:cubicBezTo>
                    <a:pt x="25589" y="22248"/>
                    <a:pt x="25654" y="22197"/>
                    <a:pt x="25737" y="22197"/>
                  </a:cubicBezTo>
                  <a:cubicBezTo>
                    <a:pt x="25759" y="22197"/>
                    <a:pt x="25784" y="22201"/>
                    <a:pt x="25809" y="22210"/>
                  </a:cubicBezTo>
                  <a:cubicBezTo>
                    <a:pt x="25825" y="22213"/>
                    <a:pt x="25840" y="22215"/>
                    <a:pt x="25854" y="22215"/>
                  </a:cubicBezTo>
                  <a:cubicBezTo>
                    <a:pt x="25869" y="22215"/>
                    <a:pt x="25883" y="22213"/>
                    <a:pt x="25897" y="22210"/>
                  </a:cubicBezTo>
                  <a:lnTo>
                    <a:pt x="25904" y="22210"/>
                  </a:lnTo>
                  <a:lnTo>
                    <a:pt x="25918" y="22203"/>
                  </a:lnTo>
                  <a:cubicBezTo>
                    <a:pt x="25960" y="22189"/>
                    <a:pt x="26002" y="22168"/>
                    <a:pt x="26037" y="22147"/>
                  </a:cubicBezTo>
                  <a:cubicBezTo>
                    <a:pt x="26068" y="22129"/>
                    <a:pt x="26096" y="22108"/>
                    <a:pt x="26124" y="22091"/>
                  </a:cubicBezTo>
                  <a:cubicBezTo>
                    <a:pt x="26201" y="22038"/>
                    <a:pt x="26282" y="21996"/>
                    <a:pt x="26369" y="21968"/>
                  </a:cubicBezTo>
                  <a:cubicBezTo>
                    <a:pt x="26478" y="21944"/>
                    <a:pt x="26597" y="21863"/>
                    <a:pt x="26705" y="21790"/>
                  </a:cubicBezTo>
                  <a:cubicBezTo>
                    <a:pt x="26754" y="21755"/>
                    <a:pt x="26803" y="21723"/>
                    <a:pt x="26849" y="21695"/>
                  </a:cubicBezTo>
                  <a:cubicBezTo>
                    <a:pt x="26916" y="21655"/>
                    <a:pt x="27018" y="21633"/>
                    <a:pt x="27111" y="21633"/>
                  </a:cubicBezTo>
                  <a:cubicBezTo>
                    <a:pt x="27198" y="21633"/>
                    <a:pt x="27277" y="21653"/>
                    <a:pt x="27311" y="21695"/>
                  </a:cubicBezTo>
                  <a:cubicBezTo>
                    <a:pt x="27342" y="21741"/>
                    <a:pt x="27335" y="21800"/>
                    <a:pt x="27293" y="21832"/>
                  </a:cubicBezTo>
                  <a:cubicBezTo>
                    <a:pt x="27258" y="21867"/>
                    <a:pt x="27206" y="21930"/>
                    <a:pt x="27220" y="21986"/>
                  </a:cubicBezTo>
                  <a:cubicBezTo>
                    <a:pt x="27234" y="22042"/>
                    <a:pt x="27307" y="22094"/>
                    <a:pt x="27426" y="22136"/>
                  </a:cubicBezTo>
                  <a:cubicBezTo>
                    <a:pt x="27549" y="22192"/>
                    <a:pt x="27658" y="22269"/>
                    <a:pt x="27749" y="22367"/>
                  </a:cubicBezTo>
                  <a:cubicBezTo>
                    <a:pt x="27983" y="22602"/>
                    <a:pt x="28207" y="22952"/>
                    <a:pt x="28375" y="23215"/>
                  </a:cubicBezTo>
                  <a:cubicBezTo>
                    <a:pt x="28407" y="23264"/>
                    <a:pt x="28438" y="23309"/>
                    <a:pt x="28463" y="23351"/>
                  </a:cubicBezTo>
                  <a:cubicBezTo>
                    <a:pt x="28568" y="23523"/>
                    <a:pt x="28659" y="23698"/>
                    <a:pt x="28743" y="23876"/>
                  </a:cubicBezTo>
                  <a:cubicBezTo>
                    <a:pt x="28820" y="24044"/>
                    <a:pt x="28932" y="24272"/>
                    <a:pt x="28981" y="24303"/>
                  </a:cubicBezTo>
                  <a:cubicBezTo>
                    <a:pt x="29016" y="24272"/>
                    <a:pt x="29040" y="24230"/>
                    <a:pt x="29058" y="24188"/>
                  </a:cubicBezTo>
                  <a:cubicBezTo>
                    <a:pt x="29110" y="24090"/>
                    <a:pt x="29166" y="23981"/>
                    <a:pt x="29278" y="23957"/>
                  </a:cubicBezTo>
                  <a:cubicBezTo>
                    <a:pt x="29293" y="23953"/>
                    <a:pt x="29306" y="23952"/>
                    <a:pt x="29320" y="23952"/>
                  </a:cubicBezTo>
                  <a:cubicBezTo>
                    <a:pt x="29421" y="23952"/>
                    <a:pt x="29497" y="24040"/>
                    <a:pt x="29565" y="24118"/>
                  </a:cubicBezTo>
                  <a:cubicBezTo>
                    <a:pt x="29618" y="24181"/>
                    <a:pt x="29674" y="24247"/>
                    <a:pt x="29730" y="24258"/>
                  </a:cubicBezTo>
                  <a:cubicBezTo>
                    <a:pt x="29779" y="24268"/>
                    <a:pt x="29828" y="24282"/>
                    <a:pt x="29884" y="24300"/>
                  </a:cubicBezTo>
                  <a:cubicBezTo>
                    <a:pt x="29980" y="24326"/>
                    <a:pt x="30083" y="24355"/>
                    <a:pt x="30162" y="24355"/>
                  </a:cubicBezTo>
                  <a:cubicBezTo>
                    <a:pt x="30186" y="24355"/>
                    <a:pt x="30209" y="24352"/>
                    <a:pt x="30227" y="24345"/>
                  </a:cubicBezTo>
                  <a:cubicBezTo>
                    <a:pt x="30259" y="24335"/>
                    <a:pt x="30301" y="24317"/>
                    <a:pt x="30346" y="24296"/>
                  </a:cubicBezTo>
                  <a:cubicBezTo>
                    <a:pt x="30501" y="24227"/>
                    <a:pt x="30633" y="24172"/>
                    <a:pt x="30732" y="24172"/>
                  </a:cubicBezTo>
                  <a:cubicBezTo>
                    <a:pt x="30768" y="24172"/>
                    <a:pt x="30799" y="24179"/>
                    <a:pt x="30826" y="24195"/>
                  </a:cubicBezTo>
                  <a:cubicBezTo>
                    <a:pt x="30850" y="24205"/>
                    <a:pt x="30875" y="24216"/>
                    <a:pt x="30899" y="24226"/>
                  </a:cubicBezTo>
                  <a:cubicBezTo>
                    <a:pt x="31043" y="24272"/>
                    <a:pt x="31155" y="24377"/>
                    <a:pt x="31207" y="24517"/>
                  </a:cubicBezTo>
                  <a:cubicBezTo>
                    <a:pt x="31295" y="24723"/>
                    <a:pt x="31417" y="24755"/>
                    <a:pt x="31484" y="24755"/>
                  </a:cubicBezTo>
                  <a:cubicBezTo>
                    <a:pt x="31550" y="24755"/>
                    <a:pt x="31669" y="24790"/>
                    <a:pt x="31669" y="25028"/>
                  </a:cubicBezTo>
                  <a:cubicBezTo>
                    <a:pt x="31669" y="25080"/>
                    <a:pt x="31810" y="25189"/>
                    <a:pt x="31876" y="25189"/>
                  </a:cubicBezTo>
                  <a:cubicBezTo>
                    <a:pt x="31981" y="25189"/>
                    <a:pt x="32219" y="25154"/>
                    <a:pt x="32279" y="25116"/>
                  </a:cubicBezTo>
                  <a:cubicBezTo>
                    <a:pt x="32336" y="25084"/>
                    <a:pt x="32393" y="25055"/>
                    <a:pt x="32446" y="25055"/>
                  </a:cubicBezTo>
                  <a:cubicBezTo>
                    <a:pt x="32464" y="25055"/>
                    <a:pt x="32482" y="25058"/>
                    <a:pt x="32499" y="25066"/>
                  </a:cubicBezTo>
                  <a:cubicBezTo>
                    <a:pt x="32534" y="25084"/>
                    <a:pt x="32559" y="25116"/>
                    <a:pt x="32566" y="25154"/>
                  </a:cubicBezTo>
                  <a:lnTo>
                    <a:pt x="32566" y="25158"/>
                  </a:lnTo>
                  <a:cubicBezTo>
                    <a:pt x="32566" y="25161"/>
                    <a:pt x="32569" y="25172"/>
                    <a:pt x="32569" y="25179"/>
                  </a:cubicBezTo>
                  <a:cubicBezTo>
                    <a:pt x="32587" y="25242"/>
                    <a:pt x="32622" y="25301"/>
                    <a:pt x="32667" y="25347"/>
                  </a:cubicBezTo>
                  <a:cubicBezTo>
                    <a:pt x="32692" y="25375"/>
                    <a:pt x="32723" y="25399"/>
                    <a:pt x="32755" y="25413"/>
                  </a:cubicBezTo>
                  <a:lnTo>
                    <a:pt x="32797" y="25413"/>
                  </a:lnTo>
                  <a:cubicBezTo>
                    <a:pt x="32828" y="25413"/>
                    <a:pt x="32860" y="25420"/>
                    <a:pt x="32891" y="25427"/>
                  </a:cubicBezTo>
                  <a:cubicBezTo>
                    <a:pt x="32923" y="25434"/>
                    <a:pt x="32951" y="25441"/>
                    <a:pt x="32979" y="25445"/>
                  </a:cubicBezTo>
                  <a:lnTo>
                    <a:pt x="33010" y="25445"/>
                  </a:lnTo>
                  <a:lnTo>
                    <a:pt x="33010" y="25438"/>
                  </a:lnTo>
                  <a:lnTo>
                    <a:pt x="33010" y="25434"/>
                  </a:lnTo>
                  <a:lnTo>
                    <a:pt x="33014" y="25427"/>
                  </a:lnTo>
                  <a:lnTo>
                    <a:pt x="33017" y="25420"/>
                  </a:lnTo>
                  <a:lnTo>
                    <a:pt x="33021" y="25417"/>
                  </a:lnTo>
                  <a:lnTo>
                    <a:pt x="33024" y="25410"/>
                  </a:lnTo>
                  <a:lnTo>
                    <a:pt x="33031" y="25403"/>
                  </a:lnTo>
                  <a:lnTo>
                    <a:pt x="33035" y="25399"/>
                  </a:lnTo>
                  <a:lnTo>
                    <a:pt x="33042" y="25392"/>
                  </a:lnTo>
                  <a:lnTo>
                    <a:pt x="33049" y="25385"/>
                  </a:lnTo>
                  <a:lnTo>
                    <a:pt x="33052" y="25382"/>
                  </a:lnTo>
                  <a:lnTo>
                    <a:pt x="33063" y="25375"/>
                  </a:lnTo>
                  <a:lnTo>
                    <a:pt x="33070" y="25371"/>
                  </a:lnTo>
                  <a:lnTo>
                    <a:pt x="33084" y="25364"/>
                  </a:lnTo>
                  <a:lnTo>
                    <a:pt x="33087" y="25361"/>
                  </a:lnTo>
                  <a:lnTo>
                    <a:pt x="33105" y="25350"/>
                  </a:lnTo>
                  <a:lnTo>
                    <a:pt x="33108" y="25347"/>
                  </a:lnTo>
                  <a:lnTo>
                    <a:pt x="33129" y="25340"/>
                  </a:lnTo>
                  <a:lnTo>
                    <a:pt x="33133" y="25340"/>
                  </a:lnTo>
                  <a:lnTo>
                    <a:pt x="33157" y="25329"/>
                  </a:lnTo>
                  <a:lnTo>
                    <a:pt x="33161" y="25329"/>
                  </a:lnTo>
                  <a:cubicBezTo>
                    <a:pt x="33248" y="25301"/>
                    <a:pt x="33336" y="25280"/>
                    <a:pt x="33427" y="25266"/>
                  </a:cubicBezTo>
                  <a:cubicBezTo>
                    <a:pt x="33668" y="25224"/>
                    <a:pt x="33847" y="25151"/>
                    <a:pt x="33879" y="25077"/>
                  </a:cubicBezTo>
                  <a:cubicBezTo>
                    <a:pt x="33928" y="24968"/>
                    <a:pt x="34050" y="24926"/>
                    <a:pt x="34159" y="24888"/>
                  </a:cubicBezTo>
                  <a:cubicBezTo>
                    <a:pt x="34222" y="24867"/>
                    <a:pt x="34285" y="24846"/>
                    <a:pt x="34309" y="24818"/>
                  </a:cubicBezTo>
                  <a:cubicBezTo>
                    <a:pt x="34316" y="24811"/>
                    <a:pt x="34323" y="24804"/>
                    <a:pt x="34327" y="24797"/>
                  </a:cubicBezTo>
                  <a:cubicBezTo>
                    <a:pt x="34383" y="24755"/>
                    <a:pt x="34442" y="24716"/>
                    <a:pt x="34505" y="24688"/>
                  </a:cubicBezTo>
                  <a:cubicBezTo>
                    <a:pt x="34565" y="24657"/>
                    <a:pt x="34642" y="24622"/>
                    <a:pt x="34656" y="24590"/>
                  </a:cubicBezTo>
                  <a:cubicBezTo>
                    <a:pt x="34698" y="24510"/>
                    <a:pt x="34803" y="24489"/>
                    <a:pt x="34904" y="24464"/>
                  </a:cubicBezTo>
                  <a:cubicBezTo>
                    <a:pt x="34946" y="24457"/>
                    <a:pt x="34988" y="24447"/>
                    <a:pt x="35030" y="24426"/>
                  </a:cubicBezTo>
                  <a:cubicBezTo>
                    <a:pt x="35055" y="24366"/>
                    <a:pt x="35132" y="24335"/>
                    <a:pt x="35216" y="24321"/>
                  </a:cubicBezTo>
                  <a:cubicBezTo>
                    <a:pt x="35256" y="24314"/>
                    <a:pt x="35296" y="24311"/>
                    <a:pt x="35336" y="24311"/>
                  </a:cubicBezTo>
                  <a:cubicBezTo>
                    <a:pt x="35382" y="24311"/>
                    <a:pt x="35427" y="24315"/>
                    <a:pt x="35471" y="24324"/>
                  </a:cubicBezTo>
                  <a:lnTo>
                    <a:pt x="35492" y="24328"/>
                  </a:lnTo>
                  <a:cubicBezTo>
                    <a:pt x="35621" y="24365"/>
                    <a:pt x="36122" y="24458"/>
                    <a:pt x="36216" y="24458"/>
                  </a:cubicBezTo>
                  <a:cubicBezTo>
                    <a:pt x="36219" y="24458"/>
                    <a:pt x="36222" y="24458"/>
                    <a:pt x="36224" y="24457"/>
                  </a:cubicBezTo>
                  <a:cubicBezTo>
                    <a:pt x="36231" y="24456"/>
                    <a:pt x="36238" y="24456"/>
                    <a:pt x="36244" y="24456"/>
                  </a:cubicBezTo>
                  <a:cubicBezTo>
                    <a:pt x="36327" y="24456"/>
                    <a:pt x="36359" y="24559"/>
                    <a:pt x="36389" y="24650"/>
                  </a:cubicBezTo>
                  <a:cubicBezTo>
                    <a:pt x="36399" y="24692"/>
                    <a:pt x="36413" y="24730"/>
                    <a:pt x="36434" y="24765"/>
                  </a:cubicBezTo>
                  <a:cubicBezTo>
                    <a:pt x="36487" y="24786"/>
                    <a:pt x="36539" y="24811"/>
                    <a:pt x="36585" y="24842"/>
                  </a:cubicBezTo>
                  <a:cubicBezTo>
                    <a:pt x="36651" y="24881"/>
                    <a:pt x="36784" y="24954"/>
                    <a:pt x="36826" y="24954"/>
                  </a:cubicBezTo>
                  <a:cubicBezTo>
                    <a:pt x="36885" y="24906"/>
                    <a:pt x="36994" y="24859"/>
                    <a:pt x="37114" y="24859"/>
                  </a:cubicBezTo>
                  <a:cubicBezTo>
                    <a:pt x="37186" y="24859"/>
                    <a:pt x="37262" y="24876"/>
                    <a:pt x="37334" y="24919"/>
                  </a:cubicBezTo>
                  <a:cubicBezTo>
                    <a:pt x="37358" y="24933"/>
                    <a:pt x="37383" y="24947"/>
                    <a:pt x="37407" y="24965"/>
                  </a:cubicBezTo>
                  <a:cubicBezTo>
                    <a:pt x="37474" y="25003"/>
                    <a:pt x="37558" y="25059"/>
                    <a:pt x="37603" y="25066"/>
                  </a:cubicBezTo>
                  <a:lnTo>
                    <a:pt x="37621" y="25066"/>
                  </a:lnTo>
                  <a:cubicBezTo>
                    <a:pt x="37621" y="25066"/>
                    <a:pt x="37624" y="25066"/>
                    <a:pt x="37631" y="25056"/>
                  </a:cubicBezTo>
                  <a:cubicBezTo>
                    <a:pt x="37673" y="24979"/>
                    <a:pt x="37782" y="24933"/>
                    <a:pt x="37897" y="24895"/>
                  </a:cubicBezTo>
                  <a:lnTo>
                    <a:pt x="37947" y="24877"/>
                  </a:lnTo>
                  <a:cubicBezTo>
                    <a:pt x="37996" y="24863"/>
                    <a:pt x="38045" y="24846"/>
                    <a:pt x="38090" y="24821"/>
                  </a:cubicBezTo>
                  <a:cubicBezTo>
                    <a:pt x="38125" y="24772"/>
                    <a:pt x="38157" y="24622"/>
                    <a:pt x="38115" y="24590"/>
                  </a:cubicBezTo>
                  <a:cubicBezTo>
                    <a:pt x="38020" y="24513"/>
                    <a:pt x="37943" y="24268"/>
                    <a:pt x="37911" y="24146"/>
                  </a:cubicBezTo>
                  <a:cubicBezTo>
                    <a:pt x="37904" y="24128"/>
                    <a:pt x="37901" y="24114"/>
                    <a:pt x="37897" y="24100"/>
                  </a:cubicBezTo>
                  <a:cubicBezTo>
                    <a:pt x="37869" y="23985"/>
                    <a:pt x="37968" y="23918"/>
                    <a:pt x="38038" y="23873"/>
                  </a:cubicBezTo>
                  <a:cubicBezTo>
                    <a:pt x="38076" y="23848"/>
                    <a:pt x="38118" y="23820"/>
                    <a:pt x="38125" y="23792"/>
                  </a:cubicBezTo>
                  <a:cubicBezTo>
                    <a:pt x="38153" y="23691"/>
                    <a:pt x="38255" y="23652"/>
                    <a:pt x="38339" y="23617"/>
                  </a:cubicBezTo>
                  <a:cubicBezTo>
                    <a:pt x="38370" y="23607"/>
                    <a:pt x="38402" y="23589"/>
                    <a:pt x="38433" y="23572"/>
                  </a:cubicBezTo>
                  <a:cubicBezTo>
                    <a:pt x="38447" y="23551"/>
                    <a:pt x="38461" y="23530"/>
                    <a:pt x="38472" y="23505"/>
                  </a:cubicBezTo>
                  <a:cubicBezTo>
                    <a:pt x="38502" y="23454"/>
                    <a:pt x="38548" y="23369"/>
                    <a:pt x="38643" y="23369"/>
                  </a:cubicBezTo>
                  <a:cubicBezTo>
                    <a:pt x="38658" y="23369"/>
                    <a:pt x="38674" y="23371"/>
                    <a:pt x="38692" y="23376"/>
                  </a:cubicBezTo>
                  <a:cubicBezTo>
                    <a:pt x="38706" y="23379"/>
                    <a:pt x="39049" y="23477"/>
                    <a:pt x="39123" y="23554"/>
                  </a:cubicBezTo>
                  <a:cubicBezTo>
                    <a:pt x="39151" y="23579"/>
                    <a:pt x="39298" y="23614"/>
                    <a:pt x="39417" y="23614"/>
                  </a:cubicBezTo>
                  <a:cubicBezTo>
                    <a:pt x="39536" y="23614"/>
                    <a:pt x="39707" y="23701"/>
                    <a:pt x="39854" y="23785"/>
                  </a:cubicBezTo>
                  <a:cubicBezTo>
                    <a:pt x="39921" y="23813"/>
                    <a:pt x="39991" y="23827"/>
                    <a:pt x="40065" y="23838"/>
                  </a:cubicBezTo>
                  <a:cubicBezTo>
                    <a:pt x="40215" y="23862"/>
                    <a:pt x="40359" y="23887"/>
                    <a:pt x="40411" y="23967"/>
                  </a:cubicBezTo>
                  <a:cubicBezTo>
                    <a:pt x="40453" y="24030"/>
                    <a:pt x="40450" y="24125"/>
                    <a:pt x="40446" y="24226"/>
                  </a:cubicBezTo>
                  <a:cubicBezTo>
                    <a:pt x="40446" y="24303"/>
                    <a:pt x="40443" y="24401"/>
                    <a:pt x="40471" y="24433"/>
                  </a:cubicBezTo>
                  <a:cubicBezTo>
                    <a:pt x="40583" y="24562"/>
                    <a:pt x="40688" y="24660"/>
                    <a:pt x="40733" y="24671"/>
                  </a:cubicBezTo>
                  <a:cubicBezTo>
                    <a:pt x="40749" y="24662"/>
                    <a:pt x="40767" y="24658"/>
                    <a:pt x="40787" y="24658"/>
                  </a:cubicBezTo>
                  <a:cubicBezTo>
                    <a:pt x="40848" y="24658"/>
                    <a:pt x="40927" y="24693"/>
                    <a:pt x="41024" y="24737"/>
                  </a:cubicBezTo>
                  <a:cubicBezTo>
                    <a:pt x="41087" y="24769"/>
                    <a:pt x="41153" y="24793"/>
                    <a:pt x="41220" y="24811"/>
                  </a:cubicBezTo>
                  <a:cubicBezTo>
                    <a:pt x="41223" y="24813"/>
                    <a:pt x="41227" y="24814"/>
                    <a:pt x="41230" y="24814"/>
                  </a:cubicBezTo>
                  <a:cubicBezTo>
                    <a:pt x="41233" y="24814"/>
                    <a:pt x="41236" y="24813"/>
                    <a:pt x="41237" y="24811"/>
                  </a:cubicBezTo>
                  <a:cubicBezTo>
                    <a:pt x="41290" y="24797"/>
                    <a:pt x="41339" y="24769"/>
                    <a:pt x="41384" y="24737"/>
                  </a:cubicBezTo>
                  <a:lnTo>
                    <a:pt x="41405" y="24723"/>
                  </a:lnTo>
                  <a:cubicBezTo>
                    <a:pt x="41489" y="24667"/>
                    <a:pt x="41566" y="24618"/>
                    <a:pt x="41636" y="24618"/>
                  </a:cubicBezTo>
                  <a:cubicBezTo>
                    <a:pt x="41699" y="24611"/>
                    <a:pt x="41762" y="24601"/>
                    <a:pt x="41825" y="24590"/>
                  </a:cubicBezTo>
                  <a:cubicBezTo>
                    <a:pt x="41913" y="24569"/>
                    <a:pt x="42004" y="24559"/>
                    <a:pt x="42092" y="24552"/>
                  </a:cubicBezTo>
                  <a:cubicBezTo>
                    <a:pt x="42109" y="24552"/>
                    <a:pt x="42130" y="24552"/>
                    <a:pt x="42148" y="24555"/>
                  </a:cubicBezTo>
                  <a:cubicBezTo>
                    <a:pt x="42197" y="24566"/>
                    <a:pt x="42246" y="24576"/>
                    <a:pt x="42295" y="24594"/>
                  </a:cubicBezTo>
                  <a:lnTo>
                    <a:pt x="42323" y="24601"/>
                  </a:lnTo>
                  <a:cubicBezTo>
                    <a:pt x="42407" y="24625"/>
                    <a:pt x="42557" y="24671"/>
                    <a:pt x="42605" y="24671"/>
                  </a:cubicBezTo>
                  <a:cubicBezTo>
                    <a:pt x="42607" y="24671"/>
                    <a:pt x="42608" y="24671"/>
                    <a:pt x="42610" y="24671"/>
                  </a:cubicBezTo>
                  <a:cubicBezTo>
                    <a:pt x="42633" y="24660"/>
                    <a:pt x="42665" y="24656"/>
                    <a:pt x="42700" y="24656"/>
                  </a:cubicBezTo>
                  <a:cubicBezTo>
                    <a:pt x="42788" y="24656"/>
                    <a:pt x="42892" y="24682"/>
                    <a:pt x="42897" y="24685"/>
                  </a:cubicBezTo>
                  <a:cubicBezTo>
                    <a:pt x="43016" y="24716"/>
                    <a:pt x="43089" y="24758"/>
                    <a:pt x="43117" y="24814"/>
                  </a:cubicBezTo>
                  <a:cubicBezTo>
                    <a:pt x="43135" y="24835"/>
                    <a:pt x="43233" y="24860"/>
                    <a:pt x="43296" y="24874"/>
                  </a:cubicBezTo>
                  <a:cubicBezTo>
                    <a:pt x="43432" y="24909"/>
                    <a:pt x="43576" y="24944"/>
                    <a:pt x="43576" y="25056"/>
                  </a:cubicBezTo>
                  <a:cubicBezTo>
                    <a:pt x="43576" y="25080"/>
                    <a:pt x="43635" y="25126"/>
                    <a:pt x="43684" y="25161"/>
                  </a:cubicBezTo>
                  <a:cubicBezTo>
                    <a:pt x="43758" y="25203"/>
                    <a:pt x="43817" y="25263"/>
                    <a:pt x="43859" y="25336"/>
                  </a:cubicBezTo>
                  <a:cubicBezTo>
                    <a:pt x="43884" y="25371"/>
                    <a:pt x="44069" y="25378"/>
                    <a:pt x="44178" y="25382"/>
                  </a:cubicBezTo>
                  <a:lnTo>
                    <a:pt x="44196" y="25382"/>
                  </a:lnTo>
                  <a:cubicBezTo>
                    <a:pt x="44371" y="25389"/>
                    <a:pt x="44483" y="25396"/>
                    <a:pt x="44539" y="25441"/>
                  </a:cubicBezTo>
                  <a:cubicBezTo>
                    <a:pt x="44574" y="25459"/>
                    <a:pt x="44612" y="25469"/>
                    <a:pt x="44654" y="25473"/>
                  </a:cubicBezTo>
                  <a:cubicBezTo>
                    <a:pt x="44720" y="25480"/>
                    <a:pt x="44787" y="25483"/>
                    <a:pt x="44853" y="25483"/>
                  </a:cubicBezTo>
                  <a:cubicBezTo>
                    <a:pt x="44951" y="25483"/>
                    <a:pt x="45050" y="25475"/>
                    <a:pt x="45148" y="25459"/>
                  </a:cubicBezTo>
                  <a:cubicBezTo>
                    <a:pt x="45155" y="25459"/>
                    <a:pt x="45165" y="25455"/>
                    <a:pt x="45172" y="25455"/>
                  </a:cubicBezTo>
                  <a:cubicBezTo>
                    <a:pt x="45176" y="25445"/>
                    <a:pt x="45186" y="25434"/>
                    <a:pt x="45197" y="25427"/>
                  </a:cubicBezTo>
                  <a:cubicBezTo>
                    <a:pt x="45207" y="25420"/>
                    <a:pt x="45221" y="25413"/>
                    <a:pt x="45235" y="25406"/>
                  </a:cubicBezTo>
                  <a:cubicBezTo>
                    <a:pt x="45333" y="25378"/>
                    <a:pt x="45431" y="25357"/>
                    <a:pt x="45533" y="25347"/>
                  </a:cubicBezTo>
                  <a:cubicBezTo>
                    <a:pt x="45627" y="25329"/>
                    <a:pt x="45743" y="25312"/>
                    <a:pt x="45820" y="25291"/>
                  </a:cubicBezTo>
                  <a:cubicBezTo>
                    <a:pt x="45848" y="25287"/>
                    <a:pt x="45876" y="25277"/>
                    <a:pt x="45897" y="25263"/>
                  </a:cubicBezTo>
                  <a:cubicBezTo>
                    <a:pt x="45960" y="25217"/>
                    <a:pt x="46051" y="25203"/>
                    <a:pt x="46138" y="25189"/>
                  </a:cubicBezTo>
                  <a:cubicBezTo>
                    <a:pt x="46194" y="25179"/>
                    <a:pt x="46293" y="25165"/>
                    <a:pt x="46310" y="25144"/>
                  </a:cubicBezTo>
                  <a:cubicBezTo>
                    <a:pt x="46324" y="25038"/>
                    <a:pt x="46457" y="24972"/>
                    <a:pt x="46597" y="24905"/>
                  </a:cubicBezTo>
                  <a:cubicBezTo>
                    <a:pt x="46657" y="24877"/>
                    <a:pt x="46716" y="24846"/>
                    <a:pt x="46772" y="24811"/>
                  </a:cubicBezTo>
                  <a:cubicBezTo>
                    <a:pt x="46844" y="24756"/>
                    <a:pt x="46990" y="24733"/>
                    <a:pt x="47132" y="24733"/>
                  </a:cubicBezTo>
                  <a:cubicBezTo>
                    <a:pt x="47245" y="24733"/>
                    <a:pt x="47356" y="24748"/>
                    <a:pt x="47427" y="24772"/>
                  </a:cubicBezTo>
                  <a:cubicBezTo>
                    <a:pt x="47500" y="24797"/>
                    <a:pt x="47542" y="24828"/>
                    <a:pt x="47553" y="24877"/>
                  </a:cubicBezTo>
                  <a:cubicBezTo>
                    <a:pt x="47556" y="24877"/>
                    <a:pt x="47556" y="24881"/>
                    <a:pt x="47556" y="24881"/>
                  </a:cubicBezTo>
                  <a:cubicBezTo>
                    <a:pt x="47567" y="24891"/>
                    <a:pt x="47577" y="24902"/>
                    <a:pt x="47591" y="24905"/>
                  </a:cubicBezTo>
                  <a:cubicBezTo>
                    <a:pt x="47657" y="24934"/>
                    <a:pt x="47726" y="24948"/>
                    <a:pt x="47796" y="24948"/>
                  </a:cubicBezTo>
                  <a:cubicBezTo>
                    <a:pt x="47803" y="24948"/>
                    <a:pt x="47811" y="24948"/>
                    <a:pt x="47819" y="24947"/>
                  </a:cubicBezTo>
                  <a:cubicBezTo>
                    <a:pt x="47857" y="24947"/>
                    <a:pt x="47899" y="24940"/>
                    <a:pt x="47938" y="24930"/>
                  </a:cubicBezTo>
                  <a:cubicBezTo>
                    <a:pt x="47952" y="24926"/>
                    <a:pt x="47966" y="24923"/>
                    <a:pt x="47980" y="24919"/>
                  </a:cubicBezTo>
                  <a:lnTo>
                    <a:pt x="47990" y="24919"/>
                  </a:lnTo>
                  <a:cubicBezTo>
                    <a:pt x="48004" y="24916"/>
                    <a:pt x="48018" y="24912"/>
                    <a:pt x="48032" y="24912"/>
                  </a:cubicBezTo>
                  <a:cubicBezTo>
                    <a:pt x="48044" y="24912"/>
                    <a:pt x="48056" y="24912"/>
                    <a:pt x="48068" y="24912"/>
                  </a:cubicBezTo>
                  <a:cubicBezTo>
                    <a:pt x="48154" y="24912"/>
                    <a:pt x="48240" y="24923"/>
                    <a:pt x="48323" y="24951"/>
                  </a:cubicBezTo>
                  <a:lnTo>
                    <a:pt x="48344" y="24958"/>
                  </a:lnTo>
                  <a:cubicBezTo>
                    <a:pt x="48365" y="24965"/>
                    <a:pt x="48386" y="24975"/>
                    <a:pt x="48404" y="24982"/>
                  </a:cubicBezTo>
                  <a:lnTo>
                    <a:pt x="48442" y="25000"/>
                  </a:lnTo>
                  <a:lnTo>
                    <a:pt x="48442" y="25003"/>
                  </a:lnTo>
                  <a:lnTo>
                    <a:pt x="48449" y="25007"/>
                  </a:lnTo>
                  <a:lnTo>
                    <a:pt x="48467" y="25017"/>
                  </a:lnTo>
                  <a:lnTo>
                    <a:pt x="48474" y="25021"/>
                  </a:lnTo>
                  <a:cubicBezTo>
                    <a:pt x="48491" y="25035"/>
                    <a:pt x="48509" y="25052"/>
                    <a:pt x="48519" y="25070"/>
                  </a:cubicBezTo>
                  <a:cubicBezTo>
                    <a:pt x="48526" y="25077"/>
                    <a:pt x="48533" y="25087"/>
                    <a:pt x="48537" y="25095"/>
                  </a:cubicBezTo>
                  <a:cubicBezTo>
                    <a:pt x="48560" y="25151"/>
                    <a:pt x="48809" y="25213"/>
                    <a:pt x="48935" y="25213"/>
                  </a:cubicBezTo>
                  <a:cubicBezTo>
                    <a:pt x="48957" y="25213"/>
                    <a:pt x="48976" y="25211"/>
                    <a:pt x="48988" y="25207"/>
                  </a:cubicBezTo>
                  <a:lnTo>
                    <a:pt x="49002" y="25200"/>
                  </a:lnTo>
                  <a:cubicBezTo>
                    <a:pt x="49041" y="25182"/>
                    <a:pt x="49111" y="25140"/>
                    <a:pt x="49177" y="25098"/>
                  </a:cubicBezTo>
                  <a:cubicBezTo>
                    <a:pt x="49335" y="25003"/>
                    <a:pt x="49443" y="24937"/>
                    <a:pt x="49517" y="24926"/>
                  </a:cubicBezTo>
                  <a:cubicBezTo>
                    <a:pt x="49587" y="24916"/>
                    <a:pt x="49650" y="24877"/>
                    <a:pt x="49692" y="24821"/>
                  </a:cubicBezTo>
                  <a:cubicBezTo>
                    <a:pt x="49699" y="24814"/>
                    <a:pt x="49702" y="24807"/>
                    <a:pt x="49702" y="24797"/>
                  </a:cubicBezTo>
                  <a:cubicBezTo>
                    <a:pt x="49706" y="24790"/>
                    <a:pt x="49706" y="24779"/>
                    <a:pt x="49702" y="24769"/>
                  </a:cubicBezTo>
                  <a:cubicBezTo>
                    <a:pt x="49678" y="24681"/>
                    <a:pt x="49744" y="24559"/>
                    <a:pt x="49856" y="24373"/>
                  </a:cubicBezTo>
                  <a:cubicBezTo>
                    <a:pt x="49891" y="24314"/>
                    <a:pt x="49926" y="24254"/>
                    <a:pt x="49947" y="24209"/>
                  </a:cubicBezTo>
                  <a:cubicBezTo>
                    <a:pt x="49954" y="24195"/>
                    <a:pt x="49958" y="24184"/>
                    <a:pt x="49961" y="24170"/>
                  </a:cubicBezTo>
                  <a:cubicBezTo>
                    <a:pt x="49993" y="24048"/>
                    <a:pt x="50175" y="23743"/>
                    <a:pt x="50294" y="23638"/>
                  </a:cubicBezTo>
                  <a:cubicBezTo>
                    <a:pt x="50308" y="23624"/>
                    <a:pt x="50322" y="23614"/>
                    <a:pt x="50339" y="23607"/>
                  </a:cubicBezTo>
                  <a:cubicBezTo>
                    <a:pt x="50424" y="23572"/>
                    <a:pt x="50550" y="23446"/>
                    <a:pt x="50543" y="23404"/>
                  </a:cubicBezTo>
                  <a:cubicBezTo>
                    <a:pt x="50532" y="23316"/>
                    <a:pt x="50511" y="23232"/>
                    <a:pt x="50483" y="23148"/>
                  </a:cubicBezTo>
                  <a:cubicBezTo>
                    <a:pt x="50476" y="23117"/>
                    <a:pt x="50462" y="23092"/>
                    <a:pt x="50441" y="23071"/>
                  </a:cubicBezTo>
                  <a:lnTo>
                    <a:pt x="50434" y="23071"/>
                  </a:lnTo>
                  <a:cubicBezTo>
                    <a:pt x="50371" y="23071"/>
                    <a:pt x="50276" y="23071"/>
                    <a:pt x="50234" y="22994"/>
                  </a:cubicBezTo>
                  <a:cubicBezTo>
                    <a:pt x="50196" y="22917"/>
                    <a:pt x="50231" y="22826"/>
                    <a:pt x="50346" y="22675"/>
                  </a:cubicBezTo>
                  <a:cubicBezTo>
                    <a:pt x="50511" y="22451"/>
                    <a:pt x="50758" y="22412"/>
                    <a:pt x="50926" y="22412"/>
                  </a:cubicBezTo>
                  <a:cubicBezTo>
                    <a:pt x="50984" y="22412"/>
                    <a:pt x="51032" y="22416"/>
                    <a:pt x="51064" y="22420"/>
                  </a:cubicBezTo>
                  <a:lnTo>
                    <a:pt x="51092" y="22420"/>
                  </a:lnTo>
                  <a:cubicBezTo>
                    <a:pt x="51099" y="22420"/>
                    <a:pt x="51159" y="22413"/>
                    <a:pt x="51204" y="22402"/>
                  </a:cubicBezTo>
                  <a:cubicBezTo>
                    <a:pt x="51344" y="22377"/>
                    <a:pt x="51556" y="22338"/>
                    <a:pt x="51731" y="22338"/>
                  </a:cubicBezTo>
                  <a:cubicBezTo>
                    <a:pt x="51802" y="22338"/>
                    <a:pt x="51866" y="22344"/>
                    <a:pt x="51918" y="22360"/>
                  </a:cubicBezTo>
                  <a:cubicBezTo>
                    <a:pt x="51978" y="22374"/>
                    <a:pt x="52037" y="22381"/>
                    <a:pt x="52097" y="22381"/>
                  </a:cubicBezTo>
                  <a:lnTo>
                    <a:pt x="52153" y="22381"/>
                  </a:lnTo>
                  <a:cubicBezTo>
                    <a:pt x="52166" y="22381"/>
                    <a:pt x="52179" y="22380"/>
                    <a:pt x="52193" y="22380"/>
                  </a:cubicBezTo>
                  <a:cubicBezTo>
                    <a:pt x="52257" y="22380"/>
                    <a:pt x="52323" y="22387"/>
                    <a:pt x="52384" y="22399"/>
                  </a:cubicBezTo>
                  <a:lnTo>
                    <a:pt x="52412" y="22406"/>
                  </a:lnTo>
                  <a:lnTo>
                    <a:pt x="52436" y="22413"/>
                  </a:lnTo>
                  <a:cubicBezTo>
                    <a:pt x="52450" y="22420"/>
                    <a:pt x="52468" y="22427"/>
                    <a:pt x="52486" y="22434"/>
                  </a:cubicBezTo>
                  <a:lnTo>
                    <a:pt x="52489" y="22434"/>
                  </a:lnTo>
                  <a:cubicBezTo>
                    <a:pt x="52507" y="22441"/>
                    <a:pt x="52528" y="22451"/>
                    <a:pt x="52545" y="22462"/>
                  </a:cubicBezTo>
                  <a:cubicBezTo>
                    <a:pt x="52654" y="22518"/>
                    <a:pt x="52790" y="22539"/>
                    <a:pt x="52909" y="22556"/>
                  </a:cubicBezTo>
                  <a:cubicBezTo>
                    <a:pt x="53053" y="22577"/>
                    <a:pt x="53172" y="22595"/>
                    <a:pt x="53231" y="22675"/>
                  </a:cubicBezTo>
                  <a:cubicBezTo>
                    <a:pt x="53270" y="22714"/>
                    <a:pt x="53312" y="22745"/>
                    <a:pt x="53357" y="22773"/>
                  </a:cubicBezTo>
                  <a:cubicBezTo>
                    <a:pt x="53469" y="22847"/>
                    <a:pt x="53620" y="22948"/>
                    <a:pt x="53602" y="23103"/>
                  </a:cubicBezTo>
                  <a:cubicBezTo>
                    <a:pt x="53602" y="23113"/>
                    <a:pt x="53599" y="23124"/>
                    <a:pt x="53599" y="23134"/>
                  </a:cubicBezTo>
                  <a:cubicBezTo>
                    <a:pt x="53595" y="23141"/>
                    <a:pt x="53595" y="23152"/>
                    <a:pt x="53592" y="23159"/>
                  </a:cubicBezTo>
                  <a:cubicBezTo>
                    <a:pt x="53592" y="23180"/>
                    <a:pt x="53599" y="23187"/>
                    <a:pt x="53637" y="23215"/>
                  </a:cubicBezTo>
                  <a:cubicBezTo>
                    <a:pt x="53704" y="23267"/>
                    <a:pt x="53809" y="23348"/>
                    <a:pt x="53858" y="23607"/>
                  </a:cubicBezTo>
                  <a:cubicBezTo>
                    <a:pt x="53882" y="23764"/>
                    <a:pt x="53952" y="23915"/>
                    <a:pt x="54057" y="24037"/>
                  </a:cubicBezTo>
                  <a:cubicBezTo>
                    <a:pt x="54117" y="24097"/>
                    <a:pt x="54155" y="24170"/>
                    <a:pt x="54180" y="24247"/>
                  </a:cubicBezTo>
                  <a:cubicBezTo>
                    <a:pt x="54183" y="24258"/>
                    <a:pt x="54187" y="24268"/>
                    <a:pt x="54190" y="24279"/>
                  </a:cubicBezTo>
                  <a:cubicBezTo>
                    <a:pt x="54225" y="24370"/>
                    <a:pt x="54267" y="24461"/>
                    <a:pt x="54316" y="24545"/>
                  </a:cubicBezTo>
                  <a:cubicBezTo>
                    <a:pt x="54404" y="24713"/>
                    <a:pt x="54463" y="24828"/>
                    <a:pt x="54460" y="24912"/>
                  </a:cubicBezTo>
                  <a:cubicBezTo>
                    <a:pt x="54460" y="24923"/>
                    <a:pt x="54460" y="24933"/>
                    <a:pt x="54456" y="24944"/>
                  </a:cubicBezTo>
                  <a:cubicBezTo>
                    <a:pt x="54442" y="24982"/>
                    <a:pt x="54439" y="25021"/>
                    <a:pt x="54435" y="25056"/>
                  </a:cubicBezTo>
                  <a:cubicBezTo>
                    <a:pt x="54435" y="25063"/>
                    <a:pt x="54439" y="25070"/>
                    <a:pt x="54439" y="25077"/>
                  </a:cubicBezTo>
                  <a:cubicBezTo>
                    <a:pt x="54442" y="25091"/>
                    <a:pt x="54446" y="25105"/>
                    <a:pt x="54453" y="25116"/>
                  </a:cubicBezTo>
                  <a:cubicBezTo>
                    <a:pt x="54481" y="25154"/>
                    <a:pt x="54551" y="25168"/>
                    <a:pt x="54607" y="25168"/>
                  </a:cubicBezTo>
                  <a:cubicBezTo>
                    <a:pt x="54782" y="25179"/>
                    <a:pt x="54929" y="25263"/>
                    <a:pt x="55027" y="25319"/>
                  </a:cubicBezTo>
                  <a:cubicBezTo>
                    <a:pt x="55055" y="25336"/>
                    <a:pt x="55080" y="25350"/>
                    <a:pt x="55108" y="25364"/>
                  </a:cubicBezTo>
                  <a:lnTo>
                    <a:pt x="55118" y="25368"/>
                  </a:lnTo>
                  <a:cubicBezTo>
                    <a:pt x="55133" y="25362"/>
                    <a:pt x="55150" y="25360"/>
                    <a:pt x="55171" y="25360"/>
                  </a:cubicBezTo>
                  <a:cubicBezTo>
                    <a:pt x="55316" y="25360"/>
                    <a:pt x="55589" y="25485"/>
                    <a:pt x="55731" y="25627"/>
                  </a:cubicBezTo>
                  <a:cubicBezTo>
                    <a:pt x="55769" y="25662"/>
                    <a:pt x="55815" y="25686"/>
                    <a:pt x="55867" y="25700"/>
                  </a:cubicBezTo>
                  <a:cubicBezTo>
                    <a:pt x="55899" y="25711"/>
                    <a:pt x="55927" y="25721"/>
                    <a:pt x="55958" y="25728"/>
                  </a:cubicBezTo>
                  <a:cubicBezTo>
                    <a:pt x="55983" y="25735"/>
                    <a:pt x="56004" y="25742"/>
                    <a:pt x="56028" y="25749"/>
                  </a:cubicBezTo>
                  <a:cubicBezTo>
                    <a:pt x="56102" y="25777"/>
                    <a:pt x="56172" y="25823"/>
                    <a:pt x="56161" y="25942"/>
                  </a:cubicBezTo>
                  <a:cubicBezTo>
                    <a:pt x="56161" y="26019"/>
                    <a:pt x="56182" y="26096"/>
                    <a:pt x="56217" y="26166"/>
                  </a:cubicBezTo>
                  <a:cubicBezTo>
                    <a:pt x="56256" y="26239"/>
                    <a:pt x="56277" y="26327"/>
                    <a:pt x="56273" y="26411"/>
                  </a:cubicBezTo>
                  <a:cubicBezTo>
                    <a:pt x="56277" y="26428"/>
                    <a:pt x="56284" y="26442"/>
                    <a:pt x="56298" y="26453"/>
                  </a:cubicBezTo>
                  <a:cubicBezTo>
                    <a:pt x="56305" y="26463"/>
                    <a:pt x="56319" y="26470"/>
                    <a:pt x="56329" y="26477"/>
                  </a:cubicBezTo>
                  <a:cubicBezTo>
                    <a:pt x="56427" y="26529"/>
                    <a:pt x="56531" y="26555"/>
                    <a:pt x="56639" y="26555"/>
                  </a:cubicBezTo>
                  <a:cubicBezTo>
                    <a:pt x="56663" y="26555"/>
                    <a:pt x="56687" y="26553"/>
                    <a:pt x="56711" y="26551"/>
                  </a:cubicBezTo>
                  <a:lnTo>
                    <a:pt x="56736" y="26551"/>
                  </a:lnTo>
                  <a:cubicBezTo>
                    <a:pt x="56771" y="26546"/>
                    <a:pt x="56806" y="26543"/>
                    <a:pt x="56843" y="26543"/>
                  </a:cubicBezTo>
                  <a:cubicBezTo>
                    <a:pt x="56879" y="26543"/>
                    <a:pt x="56916" y="26546"/>
                    <a:pt x="56953" y="26551"/>
                  </a:cubicBezTo>
                  <a:cubicBezTo>
                    <a:pt x="56984" y="26551"/>
                    <a:pt x="57012" y="26554"/>
                    <a:pt x="57037" y="26554"/>
                  </a:cubicBezTo>
                  <a:cubicBezTo>
                    <a:pt x="57042" y="26555"/>
                    <a:pt x="57047" y="26555"/>
                    <a:pt x="57052" y="26555"/>
                  </a:cubicBezTo>
                  <a:cubicBezTo>
                    <a:pt x="57103" y="26555"/>
                    <a:pt x="57151" y="26525"/>
                    <a:pt x="57170" y="26474"/>
                  </a:cubicBezTo>
                  <a:cubicBezTo>
                    <a:pt x="57229" y="26358"/>
                    <a:pt x="57341" y="26320"/>
                    <a:pt x="57450" y="26302"/>
                  </a:cubicBezTo>
                  <a:cubicBezTo>
                    <a:pt x="57488" y="26295"/>
                    <a:pt x="57523" y="26292"/>
                    <a:pt x="57558" y="26288"/>
                  </a:cubicBezTo>
                  <a:cubicBezTo>
                    <a:pt x="57618" y="26288"/>
                    <a:pt x="57674" y="26278"/>
                    <a:pt x="57723" y="26257"/>
                  </a:cubicBezTo>
                  <a:lnTo>
                    <a:pt x="57740" y="26243"/>
                  </a:lnTo>
                  <a:cubicBezTo>
                    <a:pt x="57824" y="26194"/>
                    <a:pt x="57915" y="26166"/>
                    <a:pt x="58013" y="26159"/>
                  </a:cubicBezTo>
                  <a:cubicBezTo>
                    <a:pt x="58062" y="26159"/>
                    <a:pt x="58111" y="26169"/>
                    <a:pt x="58157" y="26190"/>
                  </a:cubicBezTo>
                  <a:cubicBezTo>
                    <a:pt x="58209" y="26222"/>
                    <a:pt x="58272" y="26285"/>
                    <a:pt x="58265" y="26425"/>
                  </a:cubicBezTo>
                  <a:cubicBezTo>
                    <a:pt x="58262" y="26512"/>
                    <a:pt x="58276" y="26600"/>
                    <a:pt x="58314" y="26677"/>
                  </a:cubicBezTo>
                  <a:cubicBezTo>
                    <a:pt x="58321" y="26691"/>
                    <a:pt x="58328" y="26705"/>
                    <a:pt x="58332" y="26719"/>
                  </a:cubicBezTo>
                  <a:cubicBezTo>
                    <a:pt x="58335" y="26729"/>
                    <a:pt x="58339" y="26740"/>
                    <a:pt x="58342" y="26750"/>
                  </a:cubicBezTo>
                  <a:cubicBezTo>
                    <a:pt x="58342" y="26764"/>
                    <a:pt x="58346" y="26775"/>
                    <a:pt x="58346" y="26785"/>
                  </a:cubicBezTo>
                  <a:cubicBezTo>
                    <a:pt x="58346" y="26834"/>
                    <a:pt x="58325" y="26883"/>
                    <a:pt x="58248" y="26929"/>
                  </a:cubicBezTo>
                  <a:cubicBezTo>
                    <a:pt x="58136" y="26999"/>
                    <a:pt x="58055" y="27321"/>
                    <a:pt x="58013" y="27493"/>
                  </a:cubicBezTo>
                  <a:cubicBezTo>
                    <a:pt x="58003" y="27528"/>
                    <a:pt x="57996" y="27559"/>
                    <a:pt x="57989" y="27587"/>
                  </a:cubicBezTo>
                  <a:cubicBezTo>
                    <a:pt x="57961" y="27692"/>
                    <a:pt x="57880" y="27759"/>
                    <a:pt x="57810" y="27815"/>
                  </a:cubicBezTo>
                  <a:cubicBezTo>
                    <a:pt x="57740" y="27874"/>
                    <a:pt x="57677" y="27923"/>
                    <a:pt x="57667" y="28000"/>
                  </a:cubicBezTo>
                  <a:cubicBezTo>
                    <a:pt x="57646" y="28126"/>
                    <a:pt x="57562" y="28193"/>
                    <a:pt x="57492" y="28242"/>
                  </a:cubicBezTo>
                  <a:cubicBezTo>
                    <a:pt x="57432" y="28287"/>
                    <a:pt x="57408" y="28312"/>
                    <a:pt x="57408" y="28347"/>
                  </a:cubicBezTo>
                  <a:cubicBezTo>
                    <a:pt x="57408" y="28403"/>
                    <a:pt x="57373" y="28455"/>
                    <a:pt x="57324" y="28480"/>
                  </a:cubicBezTo>
                  <a:cubicBezTo>
                    <a:pt x="57284" y="28500"/>
                    <a:pt x="57234" y="28509"/>
                    <a:pt x="57180" y="28509"/>
                  </a:cubicBezTo>
                  <a:cubicBezTo>
                    <a:pt x="57056" y="28509"/>
                    <a:pt x="56910" y="28463"/>
                    <a:pt x="56820" y="28399"/>
                  </a:cubicBezTo>
                  <a:cubicBezTo>
                    <a:pt x="56809" y="28392"/>
                    <a:pt x="56797" y="28388"/>
                    <a:pt x="56785" y="28388"/>
                  </a:cubicBezTo>
                  <a:cubicBezTo>
                    <a:pt x="56746" y="28388"/>
                    <a:pt x="56696" y="28425"/>
                    <a:pt x="56617" y="28497"/>
                  </a:cubicBezTo>
                  <a:cubicBezTo>
                    <a:pt x="56546" y="28560"/>
                    <a:pt x="56480" y="28623"/>
                    <a:pt x="56403" y="28623"/>
                  </a:cubicBezTo>
                  <a:cubicBezTo>
                    <a:pt x="56399" y="28623"/>
                    <a:pt x="56396" y="28623"/>
                    <a:pt x="56392" y="28630"/>
                  </a:cubicBezTo>
                  <a:cubicBezTo>
                    <a:pt x="56357" y="28676"/>
                    <a:pt x="56357" y="28830"/>
                    <a:pt x="56385" y="28928"/>
                  </a:cubicBezTo>
                  <a:cubicBezTo>
                    <a:pt x="56392" y="28956"/>
                    <a:pt x="56396" y="28984"/>
                    <a:pt x="56396" y="29015"/>
                  </a:cubicBezTo>
                  <a:cubicBezTo>
                    <a:pt x="56396" y="29043"/>
                    <a:pt x="56392" y="29071"/>
                    <a:pt x="56389" y="29103"/>
                  </a:cubicBezTo>
                  <a:cubicBezTo>
                    <a:pt x="56389" y="29124"/>
                    <a:pt x="56385" y="29145"/>
                    <a:pt x="56385" y="29166"/>
                  </a:cubicBezTo>
                  <a:lnTo>
                    <a:pt x="56385" y="29197"/>
                  </a:lnTo>
                  <a:cubicBezTo>
                    <a:pt x="56382" y="29257"/>
                    <a:pt x="56396" y="29317"/>
                    <a:pt x="56417" y="29373"/>
                  </a:cubicBezTo>
                  <a:cubicBezTo>
                    <a:pt x="56448" y="29446"/>
                    <a:pt x="56448" y="29551"/>
                    <a:pt x="56452" y="29670"/>
                  </a:cubicBezTo>
                  <a:cubicBezTo>
                    <a:pt x="56452" y="29712"/>
                    <a:pt x="56452" y="29754"/>
                    <a:pt x="56452" y="29800"/>
                  </a:cubicBezTo>
                  <a:cubicBezTo>
                    <a:pt x="56641" y="29674"/>
                    <a:pt x="56774" y="29607"/>
                    <a:pt x="56851" y="29607"/>
                  </a:cubicBezTo>
                  <a:cubicBezTo>
                    <a:pt x="56974" y="29607"/>
                    <a:pt x="57086" y="29702"/>
                    <a:pt x="57194" y="29793"/>
                  </a:cubicBezTo>
                  <a:cubicBezTo>
                    <a:pt x="57289" y="29877"/>
                    <a:pt x="57390" y="29961"/>
                    <a:pt x="57481" y="29964"/>
                  </a:cubicBezTo>
                  <a:lnTo>
                    <a:pt x="57485" y="29964"/>
                  </a:lnTo>
                  <a:cubicBezTo>
                    <a:pt x="57674" y="29964"/>
                    <a:pt x="58605" y="29359"/>
                    <a:pt x="58678" y="29222"/>
                  </a:cubicBezTo>
                  <a:cubicBezTo>
                    <a:pt x="58693" y="29127"/>
                    <a:pt x="58868" y="28935"/>
                    <a:pt x="59333" y="28466"/>
                  </a:cubicBezTo>
                  <a:cubicBezTo>
                    <a:pt x="59424" y="28368"/>
                    <a:pt x="59515" y="28277"/>
                    <a:pt x="59585" y="28207"/>
                  </a:cubicBezTo>
                  <a:cubicBezTo>
                    <a:pt x="59813" y="27962"/>
                    <a:pt x="60219" y="27507"/>
                    <a:pt x="60373" y="27149"/>
                  </a:cubicBezTo>
                  <a:cubicBezTo>
                    <a:pt x="60429" y="27016"/>
                    <a:pt x="60597" y="26817"/>
                    <a:pt x="60744" y="26638"/>
                  </a:cubicBezTo>
                  <a:cubicBezTo>
                    <a:pt x="60821" y="26551"/>
                    <a:pt x="60891" y="26460"/>
                    <a:pt x="60958" y="26365"/>
                  </a:cubicBezTo>
                  <a:cubicBezTo>
                    <a:pt x="60986" y="26320"/>
                    <a:pt x="61017" y="26274"/>
                    <a:pt x="61052" y="26229"/>
                  </a:cubicBezTo>
                  <a:cubicBezTo>
                    <a:pt x="61150" y="26103"/>
                    <a:pt x="61231" y="25963"/>
                    <a:pt x="61294" y="25812"/>
                  </a:cubicBezTo>
                  <a:cubicBezTo>
                    <a:pt x="61399" y="25585"/>
                    <a:pt x="61441" y="25098"/>
                    <a:pt x="61469" y="24776"/>
                  </a:cubicBezTo>
                  <a:cubicBezTo>
                    <a:pt x="61497" y="24471"/>
                    <a:pt x="61504" y="24394"/>
                    <a:pt x="61539" y="24359"/>
                  </a:cubicBezTo>
                  <a:cubicBezTo>
                    <a:pt x="61553" y="24324"/>
                    <a:pt x="61560" y="24289"/>
                    <a:pt x="61563" y="24254"/>
                  </a:cubicBezTo>
                  <a:cubicBezTo>
                    <a:pt x="61567" y="24170"/>
                    <a:pt x="61595" y="24090"/>
                    <a:pt x="61640" y="24023"/>
                  </a:cubicBezTo>
                  <a:cubicBezTo>
                    <a:pt x="61665" y="23985"/>
                    <a:pt x="61679" y="23946"/>
                    <a:pt x="61689" y="23904"/>
                  </a:cubicBezTo>
                  <a:cubicBezTo>
                    <a:pt x="61710" y="23796"/>
                    <a:pt x="61766" y="23698"/>
                    <a:pt x="61850" y="23624"/>
                  </a:cubicBezTo>
                  <a:cubicBezTo>
                    <a:pt x="61980" y="23516"/>
                    <a:pt x="61962" y="23435"/>
                    <a:pt x="61924" y="23334"/>
                  </a:cubicBezTo>
                  <a:cubicBezTo>
                    <a:pt x="61899" y="23253"/>
                    <a:pt x="61892" y="23173"/>
                    <a:pt x="61903" y="23089"/>
                  </a:cubicBezTo>
                  <a:cubicBezTo>
                    <a:pt x="61906" y="23036"/>
                    <a:pt x="61903" y="22983"/>
                    <a:pt x="61892" y="22927"/>
                  </a:cubicBezTo>
                  <a:cubicBezTo>
                    <a:pt x="61826" y="22808"/>
                    <a:pt x="61878" y="22742"/>
                    <a:pt x="61976" y="22682"/>
                  </a:cubicBezTo>
                  <a:cubicBezTo>
                    <a:pt x="61927" y="22616"/>
                    <a:pt x="61864" y="22560"/>
                    <a:pt x="61787" y="22528"/>
                  </a:cubicBezTo>
                  <a:lnTo>
                    <a:pt x="61731" y="22504"/>
                  </a:lnTo>
                  <a:cubicBezTo>
                    <a:pt x="61598" y="22444"/>
                    <a:pt x="61437" y="22371"/>
                    <a:pt x="61416" y="22199"/>
                  </a:cubicBezTo>
                  <a:cubicBezTo>
                    <a:pt x="61406" y="22092"/>
                    <a:pt x="61222" y="21936"/>
                    <a:pt x="61077" y="21936"/>
                  </a:cubicBezTo>
                  <a:cubicBezTo>
                    <a:pt x="61071" y="21936"/>
                    <a:pt x="61065" y="21936"/>
                    <a:pt x="61059" y="21937"/>
                  </a:cubicBezTo>
                  <a:cubicBezTo>
                    <a:pt x="61045" y="21937"/>
                    <a:pt x="61031" y="21938"/>
                    <a:pt x="61017" y="21938"/>
                  </a:cubicBezTo>
                  <a:cubicBezTo>
                    <a:pt x="60946" y="21938"/>
                    <a:pt x="60874" y="21930"/>
                    <a:pt x="60804" y="21916"/>
                  </a:cubicBezTo>
                  <a:cubicBezTo>
                    <a:pt x="60758" y="21912"/>
                    <a:pt x="60695" y="21902"/>
                    <a:pt x="60656" y="21902"/>
                  </a:cubicBezTo>
                  <a:cubicBezTo>
                    <a:pt x="60674" y="21968"/>
                    <a:pt x="60660" y="22042"/>
                    <a:pt x="60614" y="22094"/>
                  </a:cubicBezTo>
                  <a:cubicBezTo>
                    <a:pt x="60585" y="22127"/>
                    <a:pt x="60542" y="22145"/>
                    <a:pt x="60501" y="22145"/>
                  </a:cubicBezTo>
                  <a:cubicBezTo>
                    <a:pt x="60488" y="22145"/>
                    <a:pt x="60476" y="22143"/>
                    <a:pt x="60464" y="22140"/>
                  </a:cubicBezTo>
                  <a:cubicBezTo>
                    <a:pt x="60459" y="22138"/>
                    <a:pt x="60455" y="22137"/>
                    <a:pt x="60450" y="22137"/>
                  </a:cubicBezTo>
                  <a:cubicBezTo>
                    <a:pt x="60423" y="22137"/>
                    <a:pt x="60398" y="22170"/>
                    <a:pt x="60317" y="22294"/>
                  </a:cubicBezTo>
                  <a:lnTo>
                    <a:pt x="60299" y="22322"/>
                  </a:lnTo>
                  <a:cubicBezTo>
                    <a:pt x="60228" y="22431"/>
                    <a:pt x="60073" y="22482"/>
                    <a:pt x="59973" y="22482"/>
                  </a:cubicBezTo>
                  <a:cubicBezTo>
                    <a:pt x="59961" y="22482"/>
                    <a:pt x="59949" y="22481"/>
                    <a:pt x="59939" y="22479"/>
                  </a:cubicBezTo>
                  <a:cubicBezTo>
                    <a:pt x="59890" y="22479"/>
                    <a:pt x="59848" y="22448"/>
                    <a:pt x="59834" y="22402"/>
                  </a:cubicBezTo>
                  <a:cubicBezTo>
                    <a:pt x="59820" y="22360"/>
                    <a:pt x="59841" y="22311"/>
                    <a:pt x="59893" y="22259"/>
                  </a:cubicBezTo>
                  <a:cubicBezTo>
                    <a:pt x="59935" y="22224"/>
                    <a:pt x="59939" y="22210"/>
                    <a:pt x="59939" y="22210"/>
                  </a:cubicBezTo>
                  <a:cubicBezTo>
                    <a:pt x="59932" y="22196"/>
                    <a:pt x="59925" y="22185"/>
                    <a:pt x="59914" y="22175"/>
                  </a:cubicBezTo>
                  <a:cubicBezTo>
                    <a:pt x="59862" y="22122"/>
                    <a:pt x="59837" y="22045"/>
                    <a:pt x="59851" y="21972"/>
                  </a:cubicBezTo>
                  <a:cubicBezTo>
                    <a:pt x="59858" y="21933"/>
                    <a:pt x="59872" y="21895"/>
                    <a:pt x="59886" y="21856"/>
                  </a:cubicBezTo>
                  <a:lnTo>
                    <a:pt x="59886" y="21856"/>
                  </a:lnTo>
                  <a:cubicBezTo>
                    <a:pt x="59841" y="21905"/>
                    <a:pt x="59806" y="21958"/>
                    <a:pt x="59778" y="22017"/>
                  </a:cubicBezTo>
                  <a:cubicBezTo>
                    <a:pt x="59732" y="22105"/>
                    <a:pt x="59683" y="22196"/>
                    <a:pt x="59575" y="22220"/>
                  </a:cubicBezTo>
                  <a:cubicBezTo>
                    <a:pt x="59565" y="22223"/>
                    <a:pt x="59555" y="22224"/>
                    <a:pt x="59545" y="22224"/>
                  </a:cubicBezTo>
                  <a:cubicBezTo>
                    <a:pt x="59510" y="22224"/>
                    <a:pt x="59477" y="22209"/>
                    <a:pt x="59452" y="22182"/>
                  </a:cubicBezTo>
                  <a:cubicBezTo>
                    <a:pt x="59354" y="22070"/>
                    <a:pt x="59396" y="21737"/>
                    <a:pt x="59424" y="21611"/>
                  </a:cubicBezTo>
                  <a:cubicBezTo>
                    <a:pt x="59389" y="21611"/>
                    <a:pt x="59333" y="21618"/>
                    <a:pt x="59284" y="21625"/>
                  </a:cubicBezTo>
                  <a:cubicBezTo>
                    <a:pt x="59182" y="21641"/>
                    <a:pt x="59077" y="21649"/>
                    <a:pt x="58973" y="21649"/>
                  </a:cubicBezTo>
                  <a:cubicBezTo>
                    <a:pt x="58938" y="21649"/>
                    <a:pt x="58903" y="21648"/>
                    <a:pt x="58868" y="21646"/>
                  </a:cubicBezTo>
                  <a:cubicBezTo>
                    <a:pt x="58664" y="21632"/>
                    <a:pt x="58605" y="21548"/>
                    <a:pt x="58591" y="21482"/>
                  </a:cubicBezTo>
                  <a:cubicBezTo>
                    <a:pt x="58566" y="21363"/>
                    <a:pt x="58675" y="21223"/>
                    <a:pt x="58868" y="21121"/>
                  </a:cubicBezTo>
                  <a:cubicBezTo>
                    <a:pt x="58962" y="21076"/>
                    <a:pt x="59039" y="21006"/>
                    <a:pt x="59092" y="20914"/>
                  </a:cubicBezTo>
                  <a:cubicBezTo>
                    <a:pt x="59123" y="20855"/>
                    <a:pt x="59176" y="20806"/>
                    <a:pt x="59235" y="20778"/>
                  </a:cubicBezTo>
                  <a:cubicBezTo>
                    <a:pt x="59386" y="20701"/>
                    <a:pt x="59533" y="20617"/>
                    <a:pt x="59673" y="20526"/>
                  </a:cubicBezTo>
                  <a:cubicBezTo>
                    <a:pt x="59771" y="20466"/>
                    <a:pt x="59858" y="20410"/>
                    <a:pt x="59935" y="20368"/>
                  </a:cubicBezTo>
                  <a:cubicBezTo>
                    <a:pt x="60114" y="20263"/>
                    <a:pt x="60152" y="20155"/>
                    <a:pt x="60198" y="20025"/>
                  </a:cubicBezTo>
                  <a:lnTo>
                    <a:pt x="60201" y="20008"/>
                  </a:lnTo>
                  <a:cubicBezTo>
                    <a:pt x="60236" y="19910"/>
                    <a:pt x="60376" y="19819"/>
                    <a:pt x="60576" y="19693"/>
                  </a:cubicBezTo>
                  <a:cubicBezTo>
                    <a:pt x="60726" y="19598"/>
                    <a:pt x="60870" y="19497"/>
                    <a:pt x="61007" y="19388"/>
                  </a:cubicBezTo>
                  <a:cubicBezTo>
                    <a:pt x="61332" y="19126"/>
                    <a:pt x="61511" y="18961"/>
                    <a:pt x="61588" y="18796"/>
                  </a:cubicBezTo>
                  <a:cubicBezTo>
                    <a:pt x="61637" y="18695"/>
                    <a:pt x="61784" y="18604"/>
                    <a:pt x="61938" y="18502"/>
                  </a:cubicBezTo>
                  <a:cubicBezTo>
                    <a:pt x="62029" y="18446"/>
                    <a:pt x="62179" y="18348"/>
                    <a:pt x="62190" y="18310"/>
                  </a:cubicBezTo>
                  <a:cubicBezTo>
                    <a:pt x="62200" y="18117"/>
                    <a:pt x="62880" y="17795"/>
                    <a:pt x="63268" y="17718"/>
                  </a:cubicBezTo>
                  <a:cubicBezTo>
                    <a:pt x="63372" y="17698"/>
                    <a:pt x="63495" y="17688"/>
                    <a:pt x="63622" y="17688"/>
                  </a:cubicBezTo>
                  <a:cubicBezTo>
                    <a:pt x="63992" y="17688"/>
                    <a:pt x="64403" y="17767"/>
                    <a:pt x="64518" y="17879"/>
                  </a:cubicBezTo>
                  <a:cubicBezTo>
                    <a:pt x="64538" y="17917"/>
                    <a:pt x="64575" y="17935"/>
                    <a:pt x="64611" y="17935"/>
                  </a:cubicBezTo>
                  <a:cubicBezTo>
                    <a:pt x="64648" y="17935"/>
                    <a:pt x="64686" y="17915"/>
                    <a:pt x="64703" y="17876"/>
                  </a:cubicBezTo>
                  <a:cubicBezTo>
                    <a:pt x="64750" y="17824"/>
                    <a:pt x="64813" y="17807"/>
                    <a:pt x="64896" y="17807"/>
                  </a:cubicBezTo>
                  <a:cubicBezTo>
                    <a:pt x="64964" y="17807"/>
                    <a:pt x="65044" y="17818"/>
                    <a:pt x="65138" y="17830"/>
                  </a:cubicBezTo>
                  <a:cubicBezTo>
                    <a:pt x="65180" y="17834"/>
                    <a:pt x="65222" y="17841"/>
                    <a:pt x="65271" y="17844"/>
                  </a:cubicBezTo>
                  <a:cubicBezTo>
                    <a:pt x="65292" y="17847"/>
                    <a:pt x="65313" y="17849"/>
                    <a:pt x="65334" y="17849"/>
                  </a:cubicBezTo>
                  <a:cubicBezTo>
                    <a:pt x="65403" y="17849"/>
                    <a:pt x="65472" y="17832"/>
                    <a:pt x="65537" y="17802"/>
                  </a:cubicBezTo>
                  <a:cubicBezTo>
                    <a:pt x="65590" y="17781"/>
                    <a:pt x="65644" y="17759"/>
                    <a:pt x="65710" y="17759"/>
                  </a:cubicBezTo>
                  <a:cubicBezTo>
                    <a:pt x="65739" y="17759"/>
                    <a:pt x="65771" y="17763"/>
                    <a:pt x="65806" y="17774"/>
                  </a:cubicBezTo>
                  <a:cubicBezTo>
                    <a:pt x="65884" y="17798"/>
                    <a:pt x="65946" y="17814"/>
                    <a:pt x="65998" y="17814"/>
                  </a:cubicBezTo>
                  <a:cubicBezTo>
                    <a:pt x="66076" y="17814"/>
                    <a:pt x="66130" y="17777"/>
                    <a:pt x="66181" y="17676"/>
                  </a:cubicBezTo>
                  <a:cubicBezTo>
                    <a:pt x="66226" y="17596"/>
                    <a:pt x="66317" y="17536"/>
                    <a:pt x="66443" y="17501"/>
                  </a:cubicBezTo>
                  <a:cubicBezTo>
                    <a:pt x="66508" y="17487"/>
                    <a:pt x="66580" y="17480"/>
                    <a:pt x="66653" y="17480"/>
                  </a:cubicBezTo>
                  <a:cubicBezTo>
                    <a:pt x="66812" y="17480"/>
                    <a:pt x="66971" y="17511"/>
                    <a:pt x="67046" y="17564"/>
                  </a:cubicBezTo>
                  <a:cubicBezTo>
                    <a:pt x="67063" y="17578"/>
                    <a:pt x="67081" y="17589"/>
                    <a:pt x="67095" y="17603"/>
                  </a:cubicBezTo>
                  <a:cubicBezTo>
                    <a:pt x="67158" y="17653"/>
                    <a:pt x="67205" y="17690"/>
                    <a:pt x="67262" y="17690"/>
                  </a:cubicBezTo>
                  <a:cubicBezTo>
                    <a:pt x="67296" y="17690"/>
                    <a:pt x="67334" y="17676"/>
                    <a:pt x="67382" y="17645"/>
                  </a:cubicBezTo>
                  <a:cubicBezTo>
                    <a:pt x="67429" y="17613"/>
                    <a:pt x="67470" y="17601"/>
                    <a:pt x="67506" y="17601"/>
                  </a:cubicBezTo>
                  <a:cubicBezTo>
                    <a:pt x="67594" y="17601"/>
                    <a:pt x="67649" y="17675"/>
                    <a:pt x="67686" y="17725"/>
                  </a:cubicBezTo>
                  <a:cubicBezTo>
                    <a:pt x="67728" y="17785"/>
                    <a:pt x="67760" y="17820"/>
                    <a:pt x="67809" y="17827"/>
                  </a:cubicBezTo>
                  <a:cubicBezTo>
                    <a:pt x="67963" y="17848"/>
                    <a:pt x="67959" y="17949"/>
                    <a:pt x="67959" y="17970"/>
                  </a:cubicBezTo>
                  <a:cubicBezTo>
                    <a:pt x="67946" y="18059"/>
                    <a:pt x="67838" y="18129"/>
                    <a:pt x="67721" y="18129"/>
                  </a:cubicBezTo>
                  <a:cubicBezTo>
                    <a:pt x="67713" y="18129"/>
                    <a:pt x="67705" y="18128"/>
                    <a:pt x="67697" y="18128"/>
                  </a:cubicBezTo>
                  <a:cubicBezTo>
                    <a:pt x="67684" y="18126"/>
                    <a:pt x="67672" y="18126"/>
                    <a:pt x="67660" y="18126"/>
                  </a:cubicBezTo>
                  <a:cubicBezTo>
                    <a:pt x="67611" y="18126"/>
                    <a:pt x="67564" y="18138"/>
                    <a:pt x="67522" y="18163"/>
                  </a:cubicBezTo>
                  <a:cubicBezTo>
                    <a:pt x="67532" y="18177"/>
                    <a:pt x="67543" y="18184"/>
                    <a:pt x="67557" y="18191"/>
                  </a:cubicBezTo>
                  <a:cubicBezTo>
                    <a:pt x="67585" y="18207"/>
                    <a:pt x="67615" y="18213"/>
                    <a:pt x="67646" y="18213"/>
                  </a:cubicBezTo>
                  <a:cubicBezTo>
                    <a:pt x="67712" y="18213"/>
                    <a:pt x="67783" y="18184"/>
                    <a:pt x="67854" y="18156"/>
                  </a:cubicBezTo>
                  <a:cubicBezTo>
                    <a:pt x="67924" y="18129"/>
                    <a:pt x="67988" y="18101"/>
                    <a:pt x="68052" y="18101"/>
                  </a:cubicBezTo>
                  <a:cubicBezTo>
                    <a:pt x="68062" y="18101"/>
                    <a:pt x="68072" y="18102"/>
                    <a:pt x="68082" y="18103"/>
                  </a:cubicBezTo>
                  <a:cubicBezTo>
                    <a:pt x="68133" y="18109"/>
                    <a:pt x="68186" y="18113"/>
                    <a:pt x="68240" y="18113"/>
                  </a:cubicBezTo>
                  <a:cubicBezTo>
                    <a:pt x="68365" y="18113"/>
                    <a:pt x="68494" y="18091"/>
                    <a:pt x="68614" y="18016"/>
                  </a:cubicBezTo>
                  <a:cubicBezTo>
                    <a:pt x="68660" y="17981"/>
                    <a:pt x="68715" y="17963"/>
                    <a:pt x="68770" y="17963"/>
                  </a:cubicBezTo>
                  <a:cubicBezTo>
                    <a:pt x="68819" y="17963"/>
                    <a:pt x="68868" y="17977"/>
                    <a:pt x="68911" y="18005"/>
                  </a:cubicBezTo>
                  <a:cubicBezTo>
                    <a:pt x="68940" y="18020"/>
                    <a:pt x="68954" y="18027"/>
                    <a:pt x="68964" y="18027"/>
                  </a:cubicBezTo>
                  <a:cubicBezTo>
                    <a:pt x="68974" y="18027"/>
                    <a:pt x="68981" y="18022"/>
                    <a:pt x="68992" y="18012"/>
                  </a:cubicBezTo>
                  <a:cubicBezTo>
                    <a:pt x="69125" y="17897"/>
                    <a:pt x="69381" y="17858"/>
                    <a:pt x="69549" y="17858"/>
                  </a:cubicBezTo>
                  <a:cubicBezTo>
                    <a:pt x="69496" y="17830"/>
                    <a:pt x="69440" y="17820"/>
                    <a:pt x="69384" y="17820"/>
                  </a:cubicBezTo>
                  <a:cubicBezTo>
                    <a:pt x="69311" y="17820"/>
                    <a:pt x="69206" y="17809"/>
                    <a:pt x="69157" y="17729"/>
                  </a:cubicBezTo>
                  <a:cubicBezTo>
                    <a:pt x="69097" y="17624"/>
                    <a:pt x="69164" y="17473"/>
                    <a:pt x="69286" y="17260"/>
                  </a:cubicBezTo>
                  <a:cubicBezTo>
                    <a:pt x="69430" y="17018"/>
                    <a:pt x="69661" y="16854"/>
                    <a:pt x="69864" y="16710"/>
                  </a:cubicBezTo>
                  <a:cubicBezTo>
                    <a:pt x="69951" y="16650"/>
                    <a:pt x="70032" y="16591"/>
                    <a:pt x="70102" y="16531"/>
                  </a:cubicBezTo>
                  <a:cubicBezTo>
                    <a:pt x="70193" y="16451"/>
                    <a:pt x="70305" y="16395"/>
                    <a:pt x="70427" y="16370"/>
                  </a:cubicBezTo>
                  <a:cubicBezTo>
                    <a:pt x="70445" y="16367"/>
                    <a:pt x="70466" y="16363"/>
                    <a:pt x="70483" y="16356"/>
                  </a:cubicBezTo>
                  <a:lnTo>
                    <a:pt x="70483" y="16346"/>
                  </a:lnTo>
                  <a:cubicBezTo>
                    <a:pt x="70483" y="16206"/>
                    <a:pt x="70606" y="15789"/>
                    <a:pt x="70837" y="15782"/>
                  </a:cubicBezTo>
                  <a:cubicBezTo>
                    <a:pt x="70851" y="15781"/>
                    <a:pt x="70867" y="15781"/>
                    <a:pt x="70883" y="15781"/>
                  </a:cubicBezTo>
                  <a:cubicBezTo>
                    <a:pt x="70923" y="15781"/>
                    <a:pt x="70969" y="15783"/>
                    <a:pt x="71019" y="15786"/>
                  </a:cubicBezTo>
                  <a:cubicBezTo>
                    <a:pt x="71091" y="15789"/>
                    <a:pt x="71173" y="15794"/>
                    <a:pt x="71256" y="15794"/>
                  </a:cubicBezTo>
                  <a:cubicBezTo>
                    <a:pt x="71415" y="15794"/>
                    <a:pt x="71581" y="15778"/>
                    <a:pt x="71705" y="15709"/>
                  </a:cubicBezTo>
                  <a:cubicBezTo>
                    <a:pt x="71777" y="15668"/>
                    <a:pt x="71835" y="15652"/>
                    <a:pt x="71882" y="15652"/>
                  </a:cubicBezTo>
                  <a:cubicBezTo>
                    <a:pt x="71993" y="15652"/>
                    <a:pt x="72044" y="15740"/>
                    <a:pt x="72076" y="15796"/>
                  </a:cubicBezTo>
                  <a:cubicBezTo>
                    <a:pt x="72090" y="15821"/>
                    <a:pt x="72108" y="15852"/>
                    <a:pt x="72125" y="15859"/>
                  </a:cubicBezTo>
                  <a:cubicBezTo>
                    <a:pt x="72126" y="15859"/>
                    <a:pt x="72126" y="15859"/>
                    <a:pt x="72127" y="15859"/>
                  </a:cubicBezTo>
                  <a:cubicBezTo>
                    <a:pt x="72144" y="15859"/>
                    <a:pt x="72207" y="15813"/>
                    <a:pt x="72237" y="15789"/>
                  </a:cubicBezTo>
                  <a:cubicBezTo>
                    <a:pt x="72294" y="15743"/>
                    <a:pt x="72367" y="15686"/>
                    <a:pt x="72445" y="15686"/>
                  </a:cubicBezTo>
                  <a:cubicBezTo>
                    <a:pt x="72473" y="15686"/>
                    <a:pt x="72502" y="15693"/>
                    <a:pt x="72531" y="15712"/>
                  </a:cubicBezTo>
                  <a:cubicBezTo>
                    <a:pt x="72566" y="15730"/>
                    <a:pt x="72587" y="15761"/>
                    <a:pt x="72594" y="15800"/>
                  </a:cubicBezTo>
                  <a:cubicBezTo>
                    <a:pt x="72605" y="15873"/>
                    <a:pt x="72542" y="15947"/>
                    <a:pt x="72465" y="16038"/>
                  </a:cubicBezTo>
                  <a:cubicBezTo>
                    <a:pt x="72398" y="16118"/>
                    <a:pt x="72321" y="16206"/>
                    <a:pt x="72293" y="16297"/>
                  </a:cubicBezTo>
                  <a:cubicBezTo>
                    <a:pt x="72279" y="16339"/>
                    <a:pt x="72283" y="16363"/>
                    <a:pt x="72286" y="16367"/>
                  </a:cubicBezTo>
                  <a:cubicBezTo>
                    <a:pt x="72297" y="16381"/>
                    <a:pt x="72356" y="16388"/>
                    <a:pt x="72395" y="16391"/>
                  </a:cubicBezTo>
                  <a:cubicBezTo>
                    <a:pt x="72454" y="16395"/>
                    <a:pt x="72514" y="16405"/>
                    <a:pt x="72566" y="16430"/>
                  </a:cubicBezTo>
                  <a:cubicBezTo>
                    <a:pt x="72605" y="16444"/>
                    <a:pt x="72633" y="16479"/>
                    <a:pt x="72640" y="16517"/>
                  </a:cubicBezTo>
                  <a:cubicBezTo>
                    <a:pt x="72643" y="16587"/>
                    <a:pt x="72580" y="16629"/>
                    <a:pt x="72517" y="16675"/>
                  </a:cubicBezTo>
                  <a:lnTo>
                    <a:pt x="72507" y="16682"/>
                  </a:lnTo>
                  <a:cubicBezTo>
                    <a:pt x="72598" y="16671"/>
                    <a:pt x="72780" y="16605"/>
                    <a:pt x="73011" y="16374"/>
                  </a:cubicBezTo>
                  <a:cubicBezTo>
                    <a:pt x="73390" y="15995"/>
                    <a:pt x="73712" y="15922"/>
                    <a:pt x="73901" y="15922"/>
                  </a:cubicBezTo>
                  <a:cubicBezTo>
                    <a:pt x="73926" y="15922"/>
                    <a:pt x="73950" y="15924"/>
                    <a:pt x="73970" y="15926"/>
                  </a:cubicBezTo>
                  <a:cubicBezTo>
                    <a:pt x="73981" y="15928"/>
                    <a:pt x="73990" y="15929"/>
                    <a:pt x="73997" y="15929"/>
                  </a:cubicBezTo>
                  <a:cubicBezTo>
                    <a:pt x="74013" y="15929"/>
                    <a:pt x="74020" y="15925"/>
                    <a:pt x="74023" y="15922"/>
                  </a:cubicBezTo>
                  <a:cubicBezTo>
                    <a:pt x="74040" y="15908"/>
                    <a:pt x="74030" y="15817"/>
                    <a:pt x="74023" y="15747"/>
                  </a:cubicBezTo>
                  <a:cubicBezTo>
                    <a:pt x="74012" y="15653"/>
                    <a:pt x="74005" y="15555"/>
                    <a:pt x="74009" y="15457"/>
                  </a:cubicBezTo>
                  <a:cubicBezTo>
                    <a:pt x="74016" y="15345"/>
                    <a:pt x="74082" y="15247"/>
                    <a:pt x="74201" y="15170"/>
                  </a:cubicBezTo>
                  <a:cubicBezTo>
                    <a:pt x="74357" y="15073"/>
                    <a:pt x="74583" y="15027"/>
                    <a:pt x="74774" y="15027"/>
                  </a:cubicBezTo>
                  <a:cubicBezTo>
                    <a:pt x="74879" y="15027"/>
                    <a:pt x="74973" y="15041"/>
                    <a:pt x="75038" y="15068"/>
                  </a:cubicBezTo>
                  <a:cubicBezTo>
                    <a:pt x="75195" y="15135"/>
                    <a:pt x="75262" y="15205"/>
                    <a:pt x="75237" y="15275"/>
                  </a:cubicBezTo>
                  <a:cubicBezTo>
                    <a:pt x="75222" y="15319"/>
                    <a:pt x="75182" y="15341"/>
                    <a:pt x="75119" y="15341"/>
                  </a:cubicBezTo>
                  <a:cubicBezTo>
                    <a:pt x="75083" y="15341"/>
                    <a:pt x="75040" y="15334"/>
                    <a:pt x="74989" y="15320"/>
                  </a:cubicBezTo>
                  <a:cubicBezTo>
                    <a:pt x="74968" y="15314"/>
                    <a:pt x="74947" y="15311"/>
                    <a:pt x="74926" y="15311"/>
                  </a:cubicBezTo>
                  <a:cubicBezTo>
                    <a:pt x="74873" y="15311"/>
                    <a:pt x="74822" y="15330"/>
                    <a:pt x="74782" y="15362"/>
                  </a:cubicBezTo>
                  <a:cubicBezTo>
                    <a:pt x="74695" y="15439"/>
                    <a:pt x="74649" y="15551"/>
                    <a:pt x="74660" y="15663"/>
                  </a:cubicBezTo>
                  <a:cubicBezTo>
                    <a:pt x="74660" y="15779"/>
                    <a:pt x="74632" y="15894"/>
                    <a:pt x="74572" y="15992"/>
                  </a:cubicBezTo>
                  <a:cubicBezTo>
                    <a:pt x="74530" y="16069"/>
                    <a:pt x="74534" y="16073"/>
                    <a:pt x="74551" y="16090"/>
                  </a:cubicBezTo>
                  <a:cubicBezTo>
                    <a:pt x="74579" y="16115"/>
                    <a:pt x="74597" y="16153"/>
                    <a:pt x="74593" y="16195"/>
                  </a:cubicBezTo>
                  <a:cubicBezTo>
                    <a:pt x="74586" y="16255"/>
                    <a:pt x="74530" y="16290"/>
                    <a:pt x="74481" y="16321"/>
                  </a:cubicBezTo>
                  <a:cubicBezTo>
                    <a:pt x="74453" y="16335"/>
                    <a:pt x="74408" y="16363"/>
                    <a:pt x="74408" y="16381"/>
                  </a:cubicBezTo>
                  <a:lnTo>
                    <a:pt x="74408" y="16405"/>
                  </a:lnTo>
                  <a:cubicBezTo>
                    <a:pt x="74401" y="16514"/>
                    <a:pt x="74394" y="16633"/>
                    <a:pt x="74201" y="16689"/>
                  </a:cubicBezTo>
                  <a:cubicBezTo>
                    <a:pt x="74163" y="16703"/>
                    <a:pt x="74110" y="16713"/>
                    <a:pt x="74051" y="16724"/>
                  </a:cubicBezTo>
                  <a:cubicBezTo>
                    <a:pt x="73883" y="16759"/>
                    <a:pt x="73536" y="16833"/>
                    <a:pt x="73529" y="16948"/>
                  </a:cubicBezTo>
                  <a:cubicBezTo>
                    <a:pt x="73515" y="17088"/>
                    <a:pt x="73410" y="17162"/>
                    <a:pt x="73309" y="17235"/>
                  </a:cubicBezTo>
                  <a:cubicBezTo>
                    <a:pt x="73221" y="17295"/>
                    <a:pt x="73133" y="17358"/>
                    <a:pt x="73074" y="17466"/>
                  </a:cubicBezTo>
                  <a:cubicBezTo>
                    <a:pt x="73007" y="17592"/>
                    <a:pt x="72867" y="17690"/>
                    <a:pt x="72703" y="17806"/>
                  </a:cubicBezTo>
                  <a:cubicBezTo>
                    <a:pt x="72500" y="17946"/>
                    <a:pt x="72251" y="18121"/>
                    <a:pt x="72062" y="18401"/>
                  </a:cubicBezTo>
                  <a:cubicBezTo>
                    <a:pt x="71817" y="18765"/>
                    <a:pt x="71471" y="18888"/>
                    <a:pt x="71285" y="18954"/>
                  </a:cubicBezTo>
                  <a:cubicBezTo>
                    <a:pt x="71247" y="18968"/>
                    <a:pt x="71212" y="18982"/>
                    <a:pt x="71173" y="19000"/>
                  </a:cubicBezTo>
                  <a:cubicBezTo>
                    <a:pt x="71152" y="19119"/>
                    <a:pt x="70945" y="19129"/>
                    <a:pt x="70725" y="19143"/>
                  </a:cubicBezTo>
                  <a:cubicBezTo>
                    <a:pt x="70686" y="19143"/>
                    <a:pt x="70651" y="19147"/>
                    <a:pt x="70627" y="19147"/>
                  </a:cubicBezTo>
                  <a:cubicBezTo>
                    <a:pt x="70627" y="19164"/>
                    <a:pt x="70630" y="19192"/>
                    <a:pt x="70630" y="19210"/>
                  </a:cubicBezTo>
                  <a:cubicBezTo>
                    <a:pt x="70648" y="19343"/>
                    <a:pt x="70676" y="19567"/>
                    <a:pt x="70462" y="19794"/>
                  </a:cubicBezTo>
                  <a:cubicBezTo>
                    <a:pt x="70151" y="20127"/>
                    <a:pt x="69972" y="20582"/>
                    <a:pt x="69979" y="21002"/>
                  </a:cubicBezTo>
                  <a:cubicBezTo>
                    <a:pt x="69986" y="21471"/>
                    <a:pt x="70140" y="22770"/>
                    <a:pt x="70270" y="22990"/>
                  </a:cubicBezTo>
                  <a:cubicBezTo>
                    <a:pt x="70347" y="23124"/>
                    <a:pt x="70361" y="23341"/>
                    <a:pt x="70371" y="23547"/>
                  </a:cubicBezTo>
                  <a:cubicBezTo>
                    <a:pt x="70382" y="23691"/>
                    <a:pt x="70392" y="23866"/>
                    <a:pt x="70431" y="23908"/>
                  </a:cubicBezTo>
                  <a:cubicBezTo>
                    <a:pt x="70504" y="23988"/>
                    <a:pt x="70522" y="24097"/>
                    <a:pt x="70539" y="24181"/>
                  </a:cubicBezTo>
                  <a:cubicBezTo>
                    <a:pt x="70543" y="24216"/>
                    <a:pt x="70550" y="24251"/>
                    <a:pt x="70564" y="24286"/>
                  </a:cubicBezTo>
                  <a:cubicBezTo>
                    <a:pt x="70616" y="24254"/>
                    <a:pt x="70739" y="24128"/>
                    <a:pt x="70819" y="24041"/>
                  </a:cubicBezTo>
                  <a:cubicBezTo>
                    <a:pt x="70893" y="23960"/>
                    <a:pt x="70973" y="23880"/>
                    <a:pt x="71057" y="23806"/>
                  </a:cubicBezTo>
                  <a:cubicBezTo>
                    <a:pt x="71120" y="23757"/>
                    <a:pt x="71173" y="23698"/>
                    <a:pt x="71208" y="23631"/>
                  </a:cubicBezTo>
                  <a:cubicBezTo>
                    <a:pt x="71240" y="23572"/>
                    <a:pt x="71285" y="23523"/>
                    <a:pt x="71341" y="23488"/>
                  </a:cubicBezTo>
                  <a:cubicBezTo>
                    <a:pt x="71401" y="23446"/>
                    <a:pt x="71408" y="23271"/>
                    <a:pt x="71411" y="23155"/>
                  </a:cubicBezTo>
                  <a:cubicBezTo>
                    <a:pt x="71411" y="23089"/>
                    <a:pt x="71418" y="23022"/>
                    <a:pt x="71436" y="22959"/>
                  </a:cubicBezTo>
                  <a:cubicBezTo>
                    <a:pt x="71467" y="22885"/>
                    <a:pt x="71555" y="22843"/>
                    <a:pt x="71649" y="22798"/>
                  </a:cubicBezTo>
                  <a:cubicBezTo>
                    <a:pt x="71716" y="22766"/>
                    <a:pt x="71789" y="22731"/>
                    <a:pt x="71817" y="22693"/>
                  </a:cubicBezTo>
                  <a:cubicBezTo>
                    <a:pt x="71887" y="22602"/>
                    <a:pt x="72006" y="22602"/>
                    <a:pt x="72115" y="22602"/>
                  </a:cubicBezTo>
                  <a:cubicBezTo>
                    <a:pt x="72126" y="22603"/>
                    <a:pt x="72137" y="22603"/>
                    <a:pt x="72149" y="22603"/>
                  </a:cubicBezTo>
                  <a:cubicBezTo>
                    <a:pt x="72183" y="22603"/>
                    <a:pt x="72217" y="22599"/>
                    <a:pt x="72251" y="22591"/>
                  </a:cubicBezTo>
                  <a:cubicBezTo>
                    <a:pt x="72272" y="22560"/>
                    <a:pt x="72220" y="22395"/>
                    <a:pt x="72199" y="22325"/>
                  </a:cubicBezTo>
                  <a:cubicBezTo>
                    <a:pt x="72185" y="22280"/>
                    <a:pt x="72171" y="22241"/>
                    <a:pt x="72160" y="22206"/>
                  </a:cubicBezTo>
                  <a:cubicBezTo>
                    <a:pt x="72118" y="22035"/>
                    <a:pt x="72374" y="21863"/>
                    <a:pt x="72598" y="21713"/>
                  </a:cubicBezTo>
                  <a:cubicBezTo>
                    <a:pt x="72640" y="21685"/>
                    <a:pt x="72678" y="21660"/>
                    <a:pt x="72713" y="21636"/>
                  </a:cubicBezTo>
                  <a:cubicBezTo>
                    <a:pt x="72779" y="21589"/>
                    <a:pt x="72849" y="21576"/>
                    <a:pt x="72917" y="21576"/>
                  </a:cubicBezTo>
                  <a:cubicBezTo>
                    <a:pt x="72961" y="21576"/>
                    <a:pt x="73005" y="21581"/>
                    <a:pt x="73046" y="21587"/>
                  </a:cubicBezTo>
                  <a:cubicBezTo>
                    <a:pt x="73091" y="21593"/>
                    <a:pt x="73134" y="21600"/>
                    <a:pt x="73174" y="21600"/>
                  </a:cubicBezTo>
                  <a:cubicBezTo>
                    <a:pt x="73240" y="21600"/>
                    <a:pt x="73300" y="21583"/>
                    <a:pt x="73361" y="21527"/>
                  </a:cubicBezTo>
                  <a:cubicBezTo>
                    <a:pt x="73501" y="21398"/>
                    <a:pt x="73403" y="21258"/>
                    <a:pt x="73284" y="21111"/>
                  </a:cubicBezTo>
                  <a:lnTo>
                    <a:pt x="73256" y="21076"/>
                  </a:lnTo>
                  <a:cubicBezTo>
                    <a:pt x="73221" y="21030"/>
                    <a:pt x="73221" y="20960"/>
                    <a:pt x="73253" y="20862"/>
                  </a:cubicBezTo>
                  <a:cubicBezTo>
                    <a:pt x="73316" y="20669"/>
                    <a:pt x="73515" y="20354"/>
                    <a:pt x="73680" y="20309"/>
                  </a:cubicBezTo>
                  <a:cubicBezTo>
                    <a:pt x="73708" y="20302"/>
                    <a:pt x="73737" y="20298"/>
                    <a:pt x="73767" y="20298"/>
                  </a:cubicBezTo>
                  <a:cubicBezTo>
                    <a:pt x="73811" y="20298"/>
                    <a:pt x="73855" y="20306"/>
                    <a:pt x="73897" y="20323"/>
                  </a:cubicBezTo>
                  <a:cubicBezTo>
                    <a:pt x="73929" y="20334"/>
                    <a:pt x="73954" y="20342"/>
                    <a:pt x="73979" y="20342"/>
                  </a:cubicBezTo>
                  <a:cubicBezTo>
                    <a:pt x="74008" y="20342"/>
                    <a:pt x="74036" y="20331"/>
                    <a:pt x="74072" y="20298"/>
                  </a:cubicBezTo>
                  <a:cubicBezTo>
                    <a:pt x="74100" y="20277"/>
                    <a:pt x="74107" y="20239"/>
                    <a:pt x="74086" y="20211"/>
                  </a:cubicBezTo>
                  <a:cubicBezTo>
                    <a:pt x="74045" y="20118"/>
                    <a:pt x="73910" y="20046"/>
                    <a:pt x="73871" y="20046"/>
                  </a:cubicBezTo>
                  <a:cubicBezTo>
                    <a:pt x="73870" y="20046"/>
                    <a:pt x="73869" y="20046"/>
                    <a:pt x="73869" y="20046"/>
                  </a:cubicBezTo>
                  <a:cubicBezTo>
                    <a:pt x="73865" y="20047"/>
                    <a:pt x="73859" y="20048"/>
                    <a:pt x="73852" y="20048"/>
                  </a:cubicBezTo>
                  <a:cubicBezTo>
                    <a:pt x="73822" y="20048"/>
                    <a:pt x="73766" y="20035"/>
                    <a:pt x="73732" y="19952"/>
                  </a:cubicBezTo>
                  <a:cubicBezTo>
                    <a:pt x="73669" y="19801"/>
                    <a:pt x="73704" y="19486"/>
                    <a:pt x="73932" y="19315"/>
                  </a:cubicBezTo>
                  <a:cubicBezTo>
                    <a:pt x="74037" y="19238"/>
                    <a:pt x="74061" y="19199"/>
                    <a:pt x="74065" y="19185"/>
                  </a:cubicBezTo>
                  <a:cubicBezTo>
                    <a:pt x="74026" y="19164"/>
                    <a:pt x="73981" y="19150"/>
                    <a:pt x="73939" y="19140"/>
                  </a:cubicBezTo>
                  <a:cubicBezTo>
                    <a:pt x="73907" y="19129"/>
                    <a:pt x="73874" y="19124"/>
                    <a:pt x="73841" y="19124"/>
                  </a:cubicBezTo>
                  <a:cubicBezTo>
                    <a:pt x="73807" y="19124"/>
                    <a:pt x="73774" y="19129"/>
                    <a:pt x="73743" y="19140"/>
                  </a:cubicBezTo>
                  <a:cubicBezTo>
                    <a:pt x="73701" y="19154"/>
                    <a:pt x="73659" y="19161"/>
                    <a:pt x="73613" y="19164"/>
                  </a:cubicBezTo>
                  <a:cubicBezTo>
                    <a:pt x="73611" y="19164"/>
                    <a:pt x="73608" y="19164"/>
                    <a:pt x="73605" y="19164"/>
                  </a:cubicBezTo>
                  <a:cubicBezTo>
                    <a:pt x="73531" y="19164"/>
                    <a:pt x="73461" y="19116"/>
                    <a:pt x="73417" y="19031"/>
                  </a:cubicBezTo>
                  <a:cubicBezTo>
                    <a:pt x="73354" y="18916"/>
                    <a:pt x="73337" y="18702"/>
                    <a:pt x="73491" y="18492"/>
                  </a:cubicBezTo>
                  <a:cubicBezTo>
                    <a:pt x="73568" y="18387"/>
                    <a:pt x="73666" y="18299"/>
                    <a:pt x="73778" y="18229"/>
                  </a:cubicBezTo>
                  <a:cubicBezTo>
                    <a:pt x="73865" y="18170"/>
                    <a:pt x="73918" y="18131"/>
                    <a:pt x="73942" y="18030"/>
                  </a:cubicBezTo>
                  <a:cubicBezTo>
                    <a:pt x="73981" y="17844"/>
                    <a:pt x="74145" y="17620"/>
                    <a:pt x="74268" y="17456"/>
                  </a:cubicBezTo>
                  <a:cubicBezTo>
                    <a:pt x="74306" y="17400"/>
                    <a:pt x="74345" y="17354"/>
                    <a:pt x="74362" y="17323"/>
                  </a:cubicBezTo>
                  <a:cubicBezTo>
                    <a:pt x="74401" y="17256"/>
                    <a:pt x="74473" y="17237"/>
                    <a:pt x="74553" y="17237"/>
                  </a:cubicBezTo>
                  <a:cubicBezTo>
                    <a:pt x="74612" y="17237"/>
                    <a:pt x="74676" y="17247"/>
                    <a:pt x="74733" y="17256"/>
                  </a:cubicBezTo>
                  <a:cubicBezTo>
                    <a:pt x="74779" y="17267"/>
                    <a:pt x="74831" y="17270"/>
                    <a:pt x="74880" y="17270"/>
                  </a:cubicBezTo>
                  <a:cubicBezTo>
                    <a:pt x="74893" y="17267"/>
                    <a:pt x="74904" y="17266"/>
                    <a:pt x="74914" y="17266"/>
                  </a:cubicBezTo>
                  <a:cubicBezTo>
                    <a:pt x="74992" y="17266"/>
                    <a:pt x="75026" y="17338"/>
                    <a:pt x="75041" y="17375"/>
                  </a:cubicBezTo>
                  <a:lnTo>
                    <a:pt x="75048" y="17389"/>
                  </a:lnTo>
                  <a:lnTo>
                    <a:pt x="75062" y="17382"/>
                  </a:lnTo>
                  <a:cubicBezTo>
                    <a:pt x="75115" y="17326"/>
                    <a:pt x="75164" y="17267"/>
                    <a:pt x="75209" y="17207"/>
                  </a:cubicBezTo>
                  <a:cubicBezTo>
                    <a:pt x="75343" y="17032"/>
                    <a:pt x="75497" y="16840"/>
                    <a:pt x="75654" y="16840"/>
                  </a:cubicBezTo>
                  <a:cubicBezTo>
                    <a:pt x="75658" y="16839"/>
                    <a:pt x="75662" y="16839"/>
                    <a:pt x="75666" y="16839"/>
                  </a:cubicBezTo>
                  <a:cubicBezTo>
                    <a:pt x="75707" y="16839"/>
                    <a:pt x="75748" y="16856"/>
                    <a:pt x="75777" y="16885"/>
                  </a:cubicBezTo>
                  <a:cubicBezTo>
                    <a:pt x="75836" y="16952"/>
                    <a:pt x="75829" y="17053"/>
                    <a:pt x="75826" y="17165"/>
                  </a:cubicBezTo>
                  <a:cubicBezTo>
                    <a:pt x="75819" y="17232"/>
                    <a:pt x="75819" y="17298"/>
                    <a:pt x="75833" y="17365"/>
                  </a:cubicBezTo>
                  <a:lnTo>
                    <a:pt x="75833" y="17368"/>
                  </a:lnTo>
                  <a:cubicBezTo>
                    <a:pt x="75857" y="17351"/>
                    <a:pt x="75892" y="17316"/>
                    <a:pt x="75927" y="17288"/>
                  </a:cubicBezTo>
                  <a:cubicBezTo>
                    <a:pt x="76025" y="17197"/>
                    <a:pt x="76130" y="17113"/>
                    <a:pt x="76239" y="17036"/>
                  </a:cubicBezTo>
                  <a:cubicBezTo>
                    <a:pt x="76449" y="16893"/>
                    <a:pt x="76793" y="16838"/>
                    <a:pt x="77098" y="16838"/>
                  </a:cubicBezTo>
                  <a:cubicBezTo>
                    <a:pt x="77341" y="16838"/>
                    <a:pt x="77560" y="16873"/>
                    <a:pt x="77671" y="16927"/>
                  </a:cubicBezTo>
                  <a:cubicBezTo>
                    <a:pt x="77779" y="16983"/>
                    <a:pt x="77870" y="17071"/>
                    <a:pt x="77937" y="17176"/>
                  </a:cubicBezTo>
                  <a:cubicBezTo>
                    <a:pt x="77980" y="17233"/>
                    <a:pt x="78008" y="17270"/>
                    <a:pt x="78028" y="17270"/>
                  </a:cubicBezTo>
                  <a:cubicBezTo>
                    <a:pt x="78029" y="17270"/>
                    <a:pt x="78030" y="17270"/>
                    <a:pt x="78031" y="17270"/>
                  </a:cubicBezTo>
                  <a:cubicBezTo>
                    <a:pt x="78084" y="17256"/>
                    <a:pt x="78087" y="17235"/>
                    <a:pt x="78094" y="17165"/>
                  </a:cubicBezTo>
                  <a:cubicBezTo>
                    <a:pt x="78105" y="17095"/>
                    <a:pt x="78115" y="16987"/>
                    <a:pt x="78255" y="16948"/>
                  </a:cubicBezTo>
                  <a:cubicBezTo>
                    <a:pt x="78448" y="16892"/>
                    <a:pt x="78791" y="16685"/>
                    <a:pt x="79029" y="16510"/>
                  </a:cubicBezTo>
                  <a:cubicBezTo>
                    <a:pt x="79158" y="16416"/>
                    <a:pt x="79211" y="16398"/>
                    <a:pt x="79246" y="16388"/>
                  </a:cubicBezTo>
                  <a:cubicBezTo>
                    <a:pt x="79267" y="16381"/>
                    <a:pt x="79277" y="16377"/>
                    <a:pt x="79333" y="16304"/>
                  </a:cubicBezTo>
                  <a:cubicBezTo>
                    <a:pt x="79393" y="16230"/>
                    <a:pt x="79477" y="16178"/>
                    <a:pt x="79572" y="16153"/>
                  </a:cubicBezTo>
                  <a:cubicBezTo>
                    <a:pt x="79624" y="16139"/>
                    <a:pt x="79631" y="16132"/>
                    <a:pt x="79638" y="16115"/>
                  </a:cubicBezTo>
                  <a:cubicBezTo>
                    <a:pt x="79698" y="15943"/>
                    <a:pt x="80174" y="15758"/>
                    <a:pt x="80608" y="15660"/>
                  </a:cubicBezTo>
                  <a:cubicBezTo>
                    <a:pt x="81080" y="15555"/>
                    <a:pt x="81634" y="15268"/>
                    <a:pt x="81697" y="15170"/>
                  </a:cubicBezTo>
                  <a:cubicBezTo>
                    <a:pt x="81690" y="15128"/>
                    <a:pt x="81704" y="15086"/>
                    <a:pt x="81732" y="15054"/>
                  </a:cubicBezTo>
                  <a:cubicBezTo>
                    <a:pt x="81773" y="15015"/>
                    <a:pt x="81828" y="14994"/>
                    <a:pt x="81884" y="14994"/>
                  </a:cubicBezTo>
                  <a:cubicBezTo>
                    <a:pt x="81903" y="14994"/>
                    <a:pt x="81923" y="14996"/>
                    <a:pt x="81942" y="15002"/>
                  </a:cubicBezTo>
                  <a:cubicBezTo>
                    <a:pt x="81994" y="15012"/>
                    <a:pt x="82033" y="15054"/>
                    <a:pt x="82043" y="15103"/>
                  </a:cubicBezTo>
                  <a:cubicBezTo>
                    <a:pt x="82050" y="15124"/>
                    <a:pt x="82145" y="15135"/>
                    <a:pt x="82215" y="15138"/>
                  </a:cubicBezTo>
                  <a:cubicBezTo>
                    <a:pt x="82306" y="15145"/>
                    <a:pt x="82393" y="15159"/>
                    <a:pt x="82477" y="15177"/>
                  </a:cubicBezTo>
                  <a:cubicBezTo>
                    <a:pt x="82537" y="15187"/>
                    <a:pt x="82589" y="15201"/>
                    <a:pt x="82631" y="15215"/>
                  </a:cubicBezTo>
                  <a:cubicBezTo>
                    <a:pt x="82706" y="15235"/>
                    <a:pt x="82763" y="15251"/>
                    <a:pt x="82814" y="15251"/>
                  </a:cubicBezTo>
                  <a:cubicBezTo>
                    <a:pt x="82881" y="15251"/>
                    <a:pt x="82939" y="15224"/>
                    <a:pt x="83016" y="15145"/>
                  </a:cubicBezTo>
                  <a:cubicBezTo>
                    <a:pt x="83114" y="15047"/>
                    <a:pt x="83093" y="15009"/>
                    <a:pt x="83044" y="14932"/>
                  </a:cubicBezTo>
                  <a:cubicBezTo>
                    <a:pt x="83006" y="14876"/>
                    <a:pt x="82981" y="14809"/>
                    <a:pt x="82981" y="14743"/>
                  </a:cubicBezTo>
                  <a:cubicBezTo>
                    <a:pt x="82985" y="14697"/>
                    <a:pt x="82908" y="14620"/>
                    <a:pt x="82845" y="14560"/>
                  </a:cubicBezTo>
                  <a:cubicBezTo>
                    <a:pt x="82747" y="14466"/>
                    <a:pt x="82631" y="14354"/>
                    <a:pt x="82670" y="14228"/>
                  </a:cubicBezTo>
                  <a:cubicBezTo>
                    <a:pt x="82684" y="14182"/>
                    <a:pt x="82649" y="14067"/>
                    <a:pt x="82558" y="13934"/>
                  </a:cubicBezTo>
                  <a:cubicBezTo>
                    <a:pt x="82488" y="13829"/>
                    <a:pt x="82425" y="13776"/>
                    <a:pt x="82397" y="13766"/>
                  </a:cubicBezTo>
                  <a:cubicBezTo>
                    <a:pt x="82363" y="13790"/>
                    <a:pt x="82322" y="13803"/>
                    <a:pt x="82282" y="13803"/>
                  </a:cubicBezTo>
                  <a:cubicBezTo>
                    <a:pt x="82248" y="13803"/>
                    <a:pt x="82214" y="13794"/>
                    <a:pt x="82183" y="13776"/>
                  </a:cubicBezTo>
                  <a:cubicBezTo>
                    <a:pt x="82082" y="13734"/>
                    <a:pt x="81973" y="13622"/>
                    <a:pt x="81973" y="13510"/>
                  </a:cubicBezTo>
                  <a:cubicBezTo>
                    <a:pt x="81973" y="13384"/>
                    <a:pt x="81956" y="13360"/>
                    <a:pt x="81949" y="13356"/>
                  </a:cubicBezTo>
                  <a:cubicBezTo>
                    <a:pt x="81935" y="13360"/>
                    <a:pt x="81917" y="13367"/>
                    <a:pt x="81903" y="13377"/>
                  </a:cubicBezTo>
                  <a:cubicBezTo>
                    <a:pt x="81833" y="13418"/>
                    <a:pt x="81755" y="13439"/>
                    <a:pt x="81676" y="13439"/>
                  </a:cubicBezTo>
                  <a:cubicBezTo>
                    <a:pt x="81625" y="13439"/>
                    <a:pt x="81574" y="13430"/>
                    <a:pt x="81525" y="13412"/>
                  </a:cubicBezTo>
                  <a:cubicBezTo>
                    <a:pt x="81444" y="13388"/>
                    <a:pt x="81378" y="13328"/>
                    <a:pt x="81346" y="13248"/>
                  </a:cubicBezTo>
                  <a:cubicBezTo>
                    <a:pt x="81325" y="13185"/>
                    <a:pt x="81346" y="13118"/>
                    <a:pt x="81395" y="13076"/>
                  </a:cubicBezTo>
                  <a:cubicBezTo>
                    <a:pt x="81467" y="13007"/>
                    <a:pt x="81599" y="12970"/>
                    <a:pt x="81734" y="12970"/>
                  </a:cubicBezTo>
                  <a:cubicBezTo>
                    <a:pt x="81817" y="12970"/>
                    <a:pt x="81901" y="12984"/>
                    <a:pt x="81973" y="13013"/>
                  </a:cubicBezTo>
                  <a:cubicBezTo>
                    <a:pt x="82141" y="13080"/>
                    <a:pt x="82183" y="13153"/>
                    <a:pt x="82215" y="13213"/>
                  </a:cubicBezTo>
                  <a:cubicBezTo>
                    <a:pt x="82225" y="13241"/>
                    <a:pt x="82246" y="13265"/>
                    <a:pt x="82274" y="13283"/>
                  </a:cubicBezTo>
                  <a:cubicBezTo>
                    <a:pt x="82310" y="13304"/>
                    <a:pt x="82378" y="13314"/>
                    <a:pt x="82456" y="13314"/>
                  </a:cubicBezTo>
                  <a:cubicBezTo>
                    <a:pt x="82581" y="13314"/>
                    <a:pt x="82735" y="13288"/>
                    <a:pt x="82834" y="13241"/>
                  </a:cubicBezTo>
                  <a:cubicBezTo>
                    <a:pt x="82883" y="13216"/>
                    <a:pt x="82946" y="13192"/>
                    <a:pt x="83023" y="13160"/>
                  </a:cubicBezTo>
                  <a:cubicBezTo>
                    <a:pt x="83198" y="13090"/>
                    <a:pt x="83485" y="12975"/>
                    <a:pt x="83534" y="12894"/>
                  </a:cubicBezTo>
                  <a:cubicBezTo>
                    <a:pt x="83555" y="12859"/>
                    <a:pt x="83566" y="12821"/>
                    <a:pt x="83569" y="12786"/>
                  </a:cubicBezTo>
                  <a:cubicBezTo>
                    <a:pt x="83580" y="12709"/>
                    <a:pt x="83597" y="12646"/>
                    <a:pt x="83717" y="12586"/>
                  </a:cubicBezTo>
                  <a:cubicBezTo>
                    <a:pt x="83755" y="12565"/>
                    <a:pt x="83755" y="12544"/>
                    <a:pt x="83755" y="12537"/>
                  </a:cubicBezTo>
                  <a:cubicBezTo>
                    <a:pt x="83755" y="12491"/>
                    <a:pt x="83692" y="12418"/>
                    <a:pt x="83619" y="12379"/>
                  </a:cubicBezTo>
                  <a:cubicBezTo>
                    <a:pt x="83527" y="12330"/>
                    <a:pt x="83478" y="12229"/>
                    <a:pt x="83499" y="12131"/>
                  </a:cubicBezTo>
                  <a:cubicBezTo>
                    <a:pt x="83520" y="12046"/>
                    <a:pt x="83597" y="11987"/>
                    <a:pt x="83681" y="11987"/>
                  </a:cubicBezTo>
                  <a:cubicBezTo>
                    <a:pt x="83684" y="11987"/>
                    <a:pt x="83686" y="11987"/>
                    <a:pt x="83689" y="11987"/>
                  </a:cubicBezTo>
                  <a:cubicBezTo>
                    <a:pt x="83724" y="11987"/>
                    <a:pt x="83731" y="11977"/>
                    <a:pt x="83755" y="11924"/>
                  </a:cubicBezTo>
                  <a:cubicBezTo>
                    <a:pt x="83773" y="11882"/>
                    <a:pt x="83804" y="11816"/>
                    <a:pt x="83885" y="11809"/>
                  </a:cubicBezTo>
                  <a:cubicBezTo>
                    <a:pt x="83891" y="11808"/>
                    <a:pt x="83898" y="11808"/>
                    <a:pt x="83904" y="11808"/>
                  </a:cubicBezTo>
                  <a:cubicBezTo>
                    <a:pt x="83935" y="11808"/>
                    <a:pt x="83964" y="11815"/>
                    <a:pt x="83993" y="11826"/>
                  </a:cubicBezTo>
                  <a:cubicBezTo>
                    <a:pt x="84008" y="11831"/>
                    <a:pt x="84022" y="11835"/>
                    <a:pt x="84040" y="11835"/>
                  </a:cubicBezTo>
                  <a:cubicBezTo>
                    <a:pt x="84066" y="11835"/>
                    <a:pt x="84099" y="11827"/>
                    <a:pt x="84154" y="11798"/>
                  </a:cubicBezTo>
                  <a:cubicBezTo>
                    <a:pt x="84171" y="11790"/>
                    <a:pt x="84206" y="11773"/>
                    <a:pt x="84241" y="11773"/>
                  </a:cubicBezTo>
                  <a:cubicBezTo>
                    <a:pt x="84263" y="11773"/>
                    <a:pt x="84286" y="11779"/>
                    <a:pt x="84305" y="11798"/>
                  </a:cubicBezTo>
                  <a:cubicBezTo>
                    <a:pt x="84350" y="11851"/>
                    <a:pt x="84308" y="11938"/>
                    <a:pt x="84228" y="12075"/>
                  </a:cubicBezTo>
                  <a:cubicBezTo>
                    <a:pt x="84207" y="12110"/>
                    <a:pt x="84186" y="12148"/>
                    <a:pt x="84168" y="12180"/>
                  </a:cubicBezTo>
                  <a:cubicBezTo>
                    <a:pt x="84140" y="12236"/>
                    <a:pt x="84193" y="12295"/>
                    <a:pt x="84266" y="12372"/>
                  </a:cubicBezTo>
                  <a:cubicBezTo>
                    <a:pt x="84308" y="12407"/>
                    <a:pt x="84343" y="12453"/>
                    <a:pt x="84364" y="12502"/>
                  </a:cubicBezTo>
                  <a:cubicBezTo>
                    <a:pt x="84388" y="12524"/>
                    <a:pt x="84469" y="12541"/>
                    <a:pt x="84565" y="12541"/>
                  </a:cubicBezTo>
                  <a:cubicBezTo>
                    <a:pt x="84655" y="12541"/>
                    <a:pt x="84758" y="12525"/>
                    <a:pt x="84837" y="12484"/>
                  </a:cubicBezTo>
                  <a:cubicBezTo>
                    <a:pt x="84882" y="12460"/>
                    <a:pt x="84940" y="12450"/>
                    <a:pt x="85004" y="12450"/>
                  </a:cubicBezTo>
                  <a:cubicBezTo>
                    <a:pt x="85167" y="12450"/>
                    <a:pt x="85366" y="12515"/>
                    <a:pt x="85484" y="12565"/>
                  </a:cubicBezTo>
                  <a:cubicBezTo>
                    <a:pt x="85610" y="12617"/>
                    <a:pt x="85765" y="12705"/>
                    <a:pt x="85789" y="12807"/>
                  </a:cubicBezTo>
                  <a:cubicBezTo>
                    <a:pt x="85835" y="12996"/>
                    <a:pt x="85968" y="13153"/>
                    <a:pt x="86146" y="13234"/>
                  </a:cubicBezTo>
                  <a:cubicBezTo>
                    <a:pt x="86244" y="13279"/>
                    <a:pt x="86346" y="13311"/>
                    <a:pt x="86454" y="13325"/>
                  </a:cubicBezTo>
                  <a:cubicBezTo>
                    <a:pt x="86573" y="13346"/>
                    <a:pt x="86678" y="13363"/>
                    <a:pt x="86717" y="13465"/>
                  </a:cubicBezTo>
                  <a:cubicBezTo>
                    <a:pt x="86736" y="13538"/>
                    <a:pt x="86806" y="13586"/>
                    <a:pt x="86879" y="13586"/>
                  </a:cubicBezTo>
                  <a:cubicBezTo>
                    <a:pt x="86897" y="13586"/>
                    <a:pt x="86916" y="13583"/>
                    <a:pt x="86934" y="13577"/>
                  </a:cubicBezTo>
                  <a:cubicBezTo>
                    <a:pt x="86952" y="13573"/>
                    <a:pt x="86970" y="13571"/>
                    <a:pt x="86988" y="13571"/>
                  </a:cubicBezTo>
                  <a:cubicBezTo>
                    <a:pt x="87042" y="13571"/>
                    <a:pt x="87097" y="13587"/>
                    <a:pt x="87144" y="13615"/>
                  </a:cubicBezTo>
                  <a:cubicBezTo>
                    <a:pt x="87176" y="13632"/>
                    <a:pt x="87194" y="13639"/>
                    <a:pt x="87206" y="13639"/>
                  </a:cubicBezTo>
                  <a:cubicBezTo>
                    <a:pt x="87218" y="13639"/>
                    <a:pt x="87225" y="13634"/>
                    <a:pt x="87235" y="13626"/>
                  </a:cubicBezTo>
                  <a:cubicBezTo>
                    <a:pt x="87269" y="13592"/>
                    <a:pt x="87315" y="13573"/>
                    <a:pt x="87362" y="13573"/>
                  </a:cubicBezTo>
                  <a:cubicBezTo>
                    <a:pt x="87383" y="13573"/>
                    <a:pt x="87404" y="13576"/>
                    <a:pt x="87424" y="13584"/>
                  </a:cubicBezTo>
                  <a:cubicBezTo>
                    <a:pt x="87436" y="13589"/>
                    <a:pt x="87450" y="13592"/>
                    <a:pt x="87463" y="13592"/>
                  </a:cubicBezTo>
                  <a:cubicBezTo>
                    <a:pt x="87490" y="13592"/>
                    <a:pt x="87517" y="13580"/>
                    <a:pt x="87536" y="13559"/>
                  </a:cubicBezTo>
                  <a:cubicBezTo>
                    <a:pt x="87501" y="13535"/>
                    <a:pt x="87466" y="13510"/>
                    <a:pt x="87427" y="13493"/>
                  </a:cubicBezTo>
                  <a:cubicBezTo>
                    <a:pt x="87350" y="13451"/>
                    <a:pt x="87284" y="13416"/>
                    <a:pt x="87270" y="13353"/>
                  </a:cubicBezTo>
                  <a:cubicBezTo>
                    <a:pt x="87259" y="13328"/>
                    <a:pt x="87266" y="13300"/>
                    <a:pt x="87280" y="13276"/>
                  </a:cubicBezTo>
                  <a:cubicBezTo>
                    <a:pt x="87294" y="13248"/>
                    <a:pt x="87322" y="13223"/>
                    <a:pt x="87354" y="13216"/>
                  </a:cubicBezTo>
                  <a:cubicBezTo>
                    <a:pt x="87362" y="13215"/>
                    <a:pt x="87369" y="13214"/>
                    <a:pt x="87376" y="13214"/>
                  </a:cubicBezTo>
                  <a:cubicBezTo>
                    <a:pt x="87420" y="13214"/>
                    <a:pt x="87458" y="13238"/>
                    <a:pt x="87494" y="13265"/>
                  </a:cubicBezTo>
                  <a:cubicBezTo>
                    <a:pt x="87522" y="13283"/>
                    <a:pt x="87553" y="13300"/>
                    <a:pt x="87585" y="13307"/>
                  </a:cubicBezTo>
                  <a:cubicBezTo>
                    <a:pt x="87585" y="13286"/>
                    <a:pt x="87581" y="13265"/>
                    <a:pt x="87574" y="13248"/>
                  </a:cubicBezTo>
                  <a:cubicBezTo>
                    <a:pt x="87564" y="13188"/>
                    <a:pt x="87543" y="13083"/>
                    <a:pt x="87627" y="13048"/>
                  </a:cubicBezTo>
                  <a:cubicBezTo>
                    <a:pt x="87655" y="12975"/>
                    <a:pt x="87602" y="12670"/>
                    <a:pt x="87553" y="12624"/>
                  </a:cubicBezTo>
                  <a:cubicBezTo>
                    <a:pt x="87508" y="12610"/>
                    <a:pt x="87476" y="12572"/>
                    <a:pt x="87473" y="12523"/>
                  </a:cubicBezTo>
                  <a:cubicBezTo>
                    <a:pt x="87466" y="12474"/>
                    <a:pt x="87494" y="12425"/>
                    <a:pt x="87539" y="12400"/>
                  </a:cubicBezTo>
                  <a:cubicBezTo>
                    <a:pt x="87554" y="12392"/>
                    <a:pt x="87581" y="12381"/>
                    <a:pt x="87619" y="12381"/>
                  </a:cubicBezTo>
                  <a:cubicBezTo>
                    <a:pt x="87662" y="12381"/>
                    <a:pt x="87719" y="12396"/>
                    <a:pt x="87788" y="12446"/>
                  </a:cubicBezTo>
                  <a:cubicBezTo>
                    <a:pt x="87928" y="12551"/>
                    <a:pt x="88149" y="12561"/>
                    <a:pt x="88292" y="12561"/>
                  </a:cubicBezTo>
                  <a:cubicBezTo>
                    <a:pt x="88268" y="12551"/>
                    <a:pt x="88247" y="12544"/>
                    <a:pt x="88222" y="12537"/>
                  </a:cubicBezTo>
                  <a:cubicBezTo>
                    <a:pt x="88138" y="12523"/>
                    <a:pt x="88121" y="12477"/>
                    <a:pt x="88114" y="12449"/>
                  </a:cubicBezTo>
                  <a:cubicBezTo>
                    <a:pt x="88110" y="12407"/>
                    <a:pt x="88135" y="12365"/>
                    <a:pt x="88177" y="12344"/>
                  </a:cubicBezTo>
                  <a:cubicBezTo>
                    <a:pt x="88205" y="12331"/>
                    <a:pt x="88235" y="12324"/>
                    <a:pt x="88265" y="12324"/>
                  </a:cubicBezTo>
                  <a:cubicBezTo>
                    <a:pt x="88313" y="12324"/>
                    <a:pt x="88361" y="12341"/>
                    <a:pt x="88397" y="12376"/>
                  </a:cubicBezTo>
                  <a:cubicBezTo>
                    <a:pt x="88452" y="12426"/>
                    <a:pt x="88529" y="12447"/>
                    <a:pt x="88568" y="12447"/>
                  </a:cubicBezTo>
                  <a:cubicBezTo>
                    <a:pt x="88578" y="12447"/>
                    <a:pt x="88586" y="12445"/>
                    <a:pt x="88590" y="12442"/>
                  </a:cubicBezTo>
                  <a:cubicBezTo>
                    <a:pt x="88607" y="12333"/>
                    <a:pt x="88718" y="12092"/>
                    <a:pt x="88927" y="12092"/>
                  </a:cubicBezTo>
                  <a:cubicBezTo>
                    <a:pt x="88931" y="12092"/>
                    <a:pt x="88935" y="12092"/>
                    <a:pt x="88940" y="12092"/>
                  </a:cubicBezTo>
                  <a:cubicBezTo>
                    <a:pt x="88964" y="12092"/>
                    <a:pt x="88989" y="12092"/>
                    <a:pt x="89010" y="12085"/>
                  </a:cubicBezTo>
                  <a:cubicBezTo>
                    <a:pt x="89003" y="12082"/>
                    <a:pt x="88992" y="12078"/>
                    <a:pt x="88982" y="12075"/>
                  </a:cubicBezTo>
                  <a:cubicBezTo>
                    <a:pt x="88807" y="12012"/>
                    <a:pt x="88282" y="11676"/>
                    <a:pt x="88138" y="11476"/>
                  </a:cubicBezTo>
                  <a:cubicBezTo>
                    <a:pt x="88058" y="11360"/>
                    <a:pt x="87710" y="11286"/>
                    <a:pt x="87557" y="11286"/>
                  </a:cubicBezTo>
                  <a:cubicBezTo>
                    <a:pt x="87535" y="11286"/>
                    <a:pt x="87517" y="11288"/>
                    <a:pt x="87504" y="11291"/>
                  </a:cubicBezTo>
                  <a:cubicBezTo>
                    <a:pt x="87494" y="11326"/>
                    <a:pt x="87466" y="11350"/>
                    <a:pt x="87431" y="11357"/>
                  </a:cubicBezTo>
                  <a:cubicBezTo>
                    <a:pt x="87424" y="11359"/>
                    <a:pt x="87416" y="11360"/>
                    <a:pt x="87408" y="11360"/>
                  </a:cubicBezTo>
                  <a:cubicBezTo>
                    <a:pt x="87315" y="11360"/>
                    <a:pt x="87178" y="11255"/>
                    <a:pt x="87133" y="11165"/>
                  </a:cubicBezTo>
                  <a:cubicBezTo>
                    <a:pt x="87094" y="11130"/>
                    <a:pt x="86931" y="11110"/>
                    <a:pt x="86783" y="11110"/>
                  </a:cubicBezTo>
                  <a:cubicBezTo>
                    <a:pt x="86680" y="11110"/>
                    <a:pt x="86584" y="11120"/>
                    <a:pt x="86545" y="11140"/>
                  </a:cubicBezTo>
                  <a:cubicBezTo>
                    <a:pt x="86552" y="11154"/>
                    <a:pt x="86570" y="11168"/>
                    <a:pt x="86619" y="11200"/>
                  </a:cubicBezTo>
                  <a:cubicBezTo>
                    <a:pt x="86682" y="11231"/>
                    <a:pt x="86738" y="11280"/>
                    <a:pt x="86783" y="11333"/>
                  </a:cubicBezTo>
                  <a:cubicBezTo>
                    <a:pt x="86864" y="11441"/>
                    <a:pt x="86794" y="11532"/>
                    <a:pt x="86755" y="11588"/>
                  </a:cubicBezTo>
                  <a:cubicBezTo>
                    <a:pt x="86713" y="11644"/>
                    <a:pt x="86699" y="11669"/>
                    <a:pt x="86710" y="11700"/>
                  </a:cubicBezTo>
                  <a:cubicBezTo>
                    <a:pt x="86734" y="11770"/>
                    <a:pt x="86703" y="11805"/>
                    <a:pt x="86685" y="11819"/>
                  </a:cubicBezTo>
                  <a:cubicBezTo>
                    <a:pt x="86671" y="11830"/>
                    <a:pt x="86654" y="11837"/>
                    <a:pt x="86633" y="11837"/>
                  </a:cubicBezTo>
                  <a:cubicBezTo>
                    <a:pt x="86573" y="11837"/>
                    <a:pt x="86474" y="11783"/>
                    <a:pt x="86262" y="11620"/>
                  </a:cubicBezTo>
                  <a:cubicBezTo>
                    <a:pt x="86223" y="11592"/>
                    <a:pt x="86111" y="11504"/>
                    <a:pt x="86213" y="10997"/>
                  </a:cubicBezTo>
                  <a:cubicBezTo>
                    <a:pt x="86220" y="10962"/>
                    <a:pt x="86213" y="10955"/>
                    <a:pt x="86150" y="10916"/>
                  </a:cubicBezTo>
                  <a:cubicBezTo>
                    <a:pt x="86090" y="10878"/>
                    <a:pt x="86020" y="10836"/>
                    <a:pt x="86003" y="10727"/>
                  </a:cubicBezTo>
                  <a:cubicBezTo>
                    <a:pt x="85985" y="10650"/>
                    <a:pt x="85600" y="10415"/>
                    <a:pt x="84980" y="10156"/>
                  </a:cubicBezTo>
                  <a:cubicBezTo>
                    <a:pt x="84910" y="10125"/>
                    <a:pt x="84830" y="10097"/>
                    <a:pt x="84753" y="10065"/>
                  </a:cubicBezTo>
                  <a:cubicBezTo>
                    <a:pt x="84487" y="9964"/>
                    <a:pt x="84235" y="9869"/>
                    <a:pt x="84144" y="9726"/>
                  </a:cubicBezTo>
                  <a:cubicBezTo>
                    <a:pt x="84109" y="9670"/>
                    <a:pt x="83958" y="9628"/>
                    <a:pt x="83811" y="9586"/>
                  </a:cubicBezTo>
                  <a:cubicBezTo>
                    <a:pt x="83622" y="9530"/>
                    <a:pt x="83408" y="9467"/>
                    <a:pt x="83286" y="9341"/>
                  </a:cubicBezTo>
                  <a:cubicBezTo>
                    <a:pt x="83100" y="9145"/>
                    <a:pt x="82194" y="8753"/>
                    <a:pt x="81802" y="8728"/>
                  </a:cubicBezTo>
                  <a:cubicBezTo>
                    <a:pt x="81553" y="8714"/>
                    <a:pt x="81469" y="8623"/>
                    <a:pt x="81413" y="8564"/>
                  </a:cubicBezTo>
                  <a:cubicBezTo>
                    <a:pt x="81382" y="8529"/>
                    <a:pt x="81369" y="8516"/>
                    <a:pt x="81339" y="8516"/>
                  </a:cubicBezTo>
                  <a:cubicBezTo>
                    <a:pt x="81332" y="8516"/>
                    <a:pt x="81324" y="8517"/>
                    <a:pt x="81315" y="8518"/>
                  </a:cubicBezTo>
                  <a:cubicBezTo>
                    <a:pt x="81261" y="8527"/>
                    <a:pt x="81163" y="8531"/>
                    <a:pt x="81044" y="8531"/>
                  </a:cubicBezTo>
                  <a:cubicBezTo>
                    <a:pt x="80707" y="8531"/>
                    <a:pt x="80198" y="8500"/>
                    <a:pt x="80009" y="8469"/>
                  </a:cubicBezTo>
                  <a:cubicBezTo>
                    <a:pt x="79990" y="8466"/>
                    <a:pt x="79971" y="8464"/>
                    <a:pt x="79953" y="8464"/>
                  </a:cubicBezTo>
                  <a:cubicBezTo>
                    <a:pt x="79888" y="8464"/>
                    <a:pt x="79825" y="8483"/>
                    <a:pt x="79771" y="8518"/>
                  </a:cubicBezTo>
                  <a:cubicBezTo>
                    <a:pt x="79722" y="8542"/>
                    <a:pt x="79667" y="8568"/>
                    <a:pt x="79601" y="8568"/>
                  </a:cubicBezTo>
                  <a:cubicBezTo>
                    <a:pt x="79569" y="8568"/>
                    <a:pt x="79533" y="8562"/>
                    <a:pt x="79495" y="8546"/>
                  </a:cubicBezTo>
                  <a:cubicBezTo>
                    <a:pt x="79074" y="8384"/>
                    <a:pt x="78547" y="8231"/>
                    <a:pt x="78362" y="8231"/>
                  </a:cubicBezTo>
                  <a:cubicBezTo>
                    <a:pt x="78335" y="8231"/>
                    <a:pt x="78315" y="8234"/>
                    <a:pt x="78304" y="8241"/>
                  </a:cubicBezTo>
                  <a:cubicBezTo>
                    <a:pt x="78266" y="8290"/>
                    <a:pt x="78238" y="8350"/>
                    <a:pt x="78231" y="8416"/>
                  </a:cubicBezTo>
                  <a:cubicBezTo>
                    <a:pt x="78210" y="8494"/>
                    <a:pt x="78189" y="8581"/>
                    <a:pt x="78098" y="8613"/>
                  </a:cubicBezTo>
                  <a:cubicBezTo>
                    <a:pt x="78108" y="8641"/>
                    <a:pt x="78154" y="8728"/>
                    <a:pt x="78385" y="8938"/>
                  </a:cubicBezTo>
                  <a:cubicBezTo>
                    <a:pt x="78507" y="9050"/>
                    <a:pt x="78560" y="9162"/>
                    <a:pt x="78539" y="9271"/>
                  </a:cubicBezTo>
                  <a:cubicBezTo>
                    <a:pt x="78521" y="9393"/>
                    <a:pt x="78413" y="9502"/>
                    <a:pt x="78227" y="9579"/>
                  </a:cubicBezTo>
                  <a:cubicBezTo>
                    <a:pt x="78172" y="9603"/>
                    <a:pt x="78111" y="9614"/>
                    <a:pt x="78048" y="9614"/>
                  </a:cubicBezTo>
                  <a:cubicBezTo>
                    <a:pt x="77793" y="9614"/>
                    <a:pt x="77501" y="9437"/>
                    <a:pt x="77398" y="9274"/>
                  </a:cubicBezTo>
                  <a:cubicBezTo>
                    <a:pt x="77352" y="9211"/>
                    <a:pt x="77271" y="9187"/>
                    <a:pt x="77184" y="9159"/>
                  </a:cubicBezTo>
                  <a:cubicBezTo>
                    <a:pt x="77054" y="9120"/>
                    <a:pt x="76911" y="9078"/>
                    <a:pt x="76855" y="8910"/>
                  </a:cubicBezTo>
                  <a:cubicBezTo>
                    <a:pt x="76799" y="8735"/>
                    <a:pt x="76862" y="8658"/>
                    <a:pt x="76904" y="8630"/>
                  </a:cubicBezTo>
                  <a:cubicBezTo>
                    <a:pt x="76932" y="8611"/>
                    <a:pt x="76965" y="8601"/>
                    <a:pt x="77001" y="8601"/>
                  </a:cubicBezTo>
                  <a:cubicBezTo>
                    <a:pt x="77069" y="8601"/>
                    <a:pt x="77148" y="8635"/>
                    <a:pt x="77219" y="8697"/>
                  </a:cubicBezTo>
                  <a:cubicBezTo>
                    <a:pt x="77252" y="8725"/>
                    <a:pt x="77294" y="8740"/>
                    <a:pt x="77336" y="8740"/>
                  </a:cubicBezTo>
                  <a:cubicBezTo>
                    <a:pt x="77357" y="8740"/>
                    <a:pt x="77378" y="8736"/>
                    <a:pt x="77398" y="8728"/>
                  </a:cubicBezTo>
                  <a:cubicBezTo>
                    <a:pt x="77461" y="8704"/>
                    <a:pt x="77506" y="8648"/>
                    <a:pt x="77517" y="8585"/>
                  </a:cubicBezTo>
                  <a:cubicBezTo>
                    <a:pt x="77517" y="8578"/>
                    <a:pt x="77520" y="8564"/>
                    <a:pt x="77496" y="8539"/>
                  </a:cubicBezTo>
                  <a:cubicBezTo>
                    <a:pt x="77407" y="8444"/>
                    <a:pt x="77125" y="8373"/>
                    <a:pt x="76937" y="8373"/>
                  </a:cubicBezTo>
                  <a:cubicBezTo>
                    <a:pt x="76925" y="8373"/>
                    <a:pt x="76912" y="8374"/>
                    <a:pt x="76900" y="8374"/>
                  </a:cubicBezTo>
                  <a:cubicBezTo>
                    <a:pt x="76781" y="8385"/>
                    <a:pt x="76687" y="8490"/>
                    <a:pt x="76578" y="8609"/>
                  </a:cubicBezTo>
                  <a:cubicBezTo>
                    <a:pt x="76494" y="8714"/>
                    <a:pt x="76393" y="8805"/>
                    <a:pt x="76281" y="8879"/>
                  </a:cubicBezTo>
                  <a:cubicBezTo>
                    <a:pt x="76209" y="8918"/>
                    <a:pt x="76085" y="8934"/>
                    <a:pt x="75939" y="8934"/>
                  </a:cubicBezTo>
                  <a:cubicBezTo>
                    <a:pt x="75529" y="8934"/>
                    <a:pt x="74944" y="8808"/>
                    <a:pt x="74838" y="8718"/>
                  </a:cubicBezTo>
                  <a:cubicBezTo>
                    <a:pt x="74806" y="8701"/>
                    <a:pt x="74697" y="8694"/>
                    <a:pt x="74551" y="8694"/>
                  </a:cubicBezTo>
                  <a:cubicBezTo>
                    <a:pt x="74121" y="8694"/>
                    <a:pt x="73364" y="8756"/>
                    <a:pt x="73270" y="8819"/>
                  </a:cubicBezTo>
                  <a:cubicBezTo>
                    <a:pt x="73214" y="8854"/>
                    <a:pt x="73214" y="9001"/>
                    <a:pt x="73214" y="9099"/>
                  </a:cubicBezTo>
                  <a:cubicBezTo>
                    <a:pt x="73214" y="9211"/>
                    <a:pt x="73214" y="9302"/>
                    <a:pt x="73147" y="9334"/>
                  </a:cubicBezTo>
                  <a:cubicBezTo>
                    <a:pt x="73136" y="9338"/>
                    <a:pt x="73125" y="9340"/>
                    <a:pt x="73113" y="9340"/>
                  </a:cubicBezTo>
                  <a:cubicBezTo>
                    <a:pt x="73096" y="9340"/>
                    <a:pt x="73078" y="9335"/>
                    <a:pt x="73063" y="9327"/>
                  </a:cubicBezTo>
                  <a:cubicBezTo>
                    <a:pt x="72948" y="9250"/>
                    <a:pt x="72909" y="8753"/>
                    <a:pt x="72909" y="8746"/>
                  </a:cubicBezTo>
                  <a:cubicBezTo>
                    <a:pt x="72909" y="8728"/>
                    <a:pt x="72815" y="8658"/>
                    <a:pt x="72552" y="8658"/>
                  </a:cubicBezTo>
                  <a:cubicBezTo>
                    <a:pt x="72311" y="8658"/>
                    <a:pt x="72202" y="8651"/>
                    <a:pt x="72167" y="8571"/>
                  </a:cubicBezTo>
                  <a:cubicBezTo>
                    <a:pt x="72150" y="8529"/>
                    <a:pt x="72167" y="8483"/>
                    <a:pt x="72216" y="8434"/>
                  </a:cubicBezTo>
                  <a:cubicBezTo>
                    <a:pt x="72234" y="8416"/>
                    <a:pt x="72234" y="8406"/>
                    <a:pt x="72220" y="8357"/>
                  </a:cubicBezTo>
                  <a:cubicBezTo>
                    <a:pt x="72202" y="8290"/>
                    <a:pt x="72174" y="8182"/>
                    <a:pt x="72321" y="8077"/>
                  </a:cubicBezTo>
                  <a:cubicBezTo>
                    <a:pt x="72332" y="8073"/>
                    <a:pt x="72335" y="8063"/>
                    <a:pt x="72332" y="8052"/>
                  </a:cubicBezTo>
                  <a:cubicBezTo>
                    <a:pt x="72318" y="7916"/>
                    <a:pt x="71905" y="7597"/>
                    <a:pt x="71446" y="7415"/>
                  </a:cubicBezTo>
                  <a:cubicBezTo>
                    <a:pt x="71238" y="7335"/>
                    <a:pt x="70923" y="7306"/>
                    <a:pt x="70601" y="7306"/>
                  </a:cubicBezTo>
                  <a:cubicBezTo>
                    <a:pt x="70109" y="7306"/>
                    <a:pt x="69599" y="7373"/>
                    <a:pt x="69419" y="7426"/>
                  </a:cubicBezTo>
                  <a:cubicBezTo>
                    <a:pt x="69206" y="7489"/>
                    <a:pt x="68864" y="7500"/>
                    <a:pt x="68566" y="7500"/>
                  </a:cubicBezTo>
                  <a:cubicBezTo>
                    <a:pt x="68502" y="7500"/>
                    <a:pt x="68441" y="7500"/>
                    <a:pt x="68383" y="7499"/>
                  </a:cubicBezTo>
                  <a:lnTo>
                    <a:pt x="68124" y="7499"/>
                  </a:lnTo>
                  <a:cubicBezTo>
                    <a:pt x="68110" y="7500"/>
                    <a:pt x="68097" y="7500"/>
                    <a:pt x="68085" y="7500"/>
                  </a:cubicBezTo>
                  <a:cubicBezTo>
                    <a:pt x="68006" y="7500"/>
                    <a:pt x="67947" y="7489"/>
                    <a:pt x="67917" y="7447"/>
                  </a:cubicBezTo>
                  <a:cubicBezTo>
                    <a:pt x="67893" y="7401"/>
                    <a:pt x="67893" y="7352"/>
                    <a:pt x="67917" y="7307"/>
                  </a:cubicBezTo>
                  <a:cubicBezTo>
                    <a:pt x="67931" y="7265"/>
                    <a:pt x="67938" y="7233"/>
                    <a:pt x="67921" y="7202"/>
                  </a:cubicBezTo>
                  <a:cubicBezTo>
                    <a:pt x="67879" y="7135"/>
                    <a:pt x="67662" y="7027"/>
                    <a:pt x="67473" y="6999"/>
                  </a:cubicBezTo>
                  <a:cubicBezTo>
                    <a:pt x="67445" y="6994"/>
                    <a:pt x="67422" y="6993"/>
                    <a:pt x="67404" y="6993"/>
                  </a:cubicBezTo>
                  <a:cubicBezTo>
                    <a:pt x="67366" y="6993"/>
                    <a:pt x="67348" y="7000"/>
                    <a:pt x="67343" y="7002"/>
                  </a:cubicBezTo>
                  <a:cubicBezTo>
                    <a:pt x="67317" y="7054"/>
                    <a:pt x="67264" y="7084"/>
                    <a:pt x="67207" y="7084"/>
                  </a:cubicBezTo>
                  <a:cubicBezTo>
                    <a:pt x="67194" y="7084"/>
                    <a:pt x="67181" y="7082"/>
                    <a:pt x="67168" y="7079"/>
                  </a:cubicBezTo>
                  <a:cubicBezTo>
                    <a:pt x="67084" y="7051"/>
                    <a:pt x="67025" y="6978"/>
                    <a:pt x="67014" y="6890"/>
                  </a:cubicBezTo>
                  <a:cubicBezTo>
                    <a:pt x="66963" y="6833"/>
                    <a:pt x="66639" y="6711"/>
                    <a:pt x="66458" y="6711"/>
                  </a:cubicBezTo>
                  <a:cubicBezTo>
                    <a:pt x="66438" y="6711"/>
                    <a:pt x="66420" y="6712"/>
                    <a:pt x="66405" y="6715"/>
                  </a:cubicBezTo>
                  <a:cubicBezTo>
                    <a:pt x="66386" y="6720"/>
                    <a:pt x="66366" y="6722"/>
                    <a:pt x="66347" y="6722"/>
                  </a:cubicBezTo>
                  <a:cubicBezTo>
                    <a:pt x="66279" y="6722"/>
                    <a:pt x="66213" y="6693"/>
                    <a:pt x="66167" y="6642"/>
                  </a:cubicBezTo>
                  <a:cubicBezTo>
                    <a:pt x="66132" y="6600"/>
                    <a:pt x="66125" y="6544"/>
                    <a:pt x="66149" y="6495"/>
                  </a:cubicBezTo>
                  <a:cubicBezTo>
                    <a:pt x="66163" y="6463"/>
                    <a:pt x="66209" y="6407"/>
                    <a:pt x="66335" y="6407"/>
                  </a:cubicBezTo>
                  <a:lnTo>
                    <a:pt x="66433" y="6407"/>
                  </a:lnTo>
                  <a:cubicBezTo>
                    <a:pt x="66458" y="6408"/>
                    <a:pt x="66494" y="6409"/>
                    <a:pt x="66532" y="6409"/>
                  </a:cubicBezTo>
                  <a:cubicBezTo>
                    <a:pt x="66626" y="6409"/>
                    <a:pt x="66738" y="6403"/>
                    <a:pt x="66755" y="6375"/>
                  </a:cubicBezTo>
                  <a:cubicBezTo>
                    <a:pt x="66755" y="6368"/>
                    <a:pt x="66755" y="6347"/>
                    <a:pt x="66723" y="6298"/>
                  </a:cubicBezTo>
                  <a:cubicBezTo>
                    <a:pt x="66606" y="6116"/>
                    <a:pt x="65583" y="6022"/>
                    <a:pt x="65187" y="6022"/>
                  </a:cubicBezTo>
                  <a:cubicBezTo>
                    <a:pt x="65112" y="6022"/>
                    <a:pt x="65060" y="6026"/>
                    <a:pt x="65040" y="6032"/>
                  </a:cubicBezTo>
                  <a:cubicBezTo>
                    <a:pt x="65019" y="6039"/>
                    <a:pt x="65012" y="6046"/>
                    <a:pt x="64994" y="6116"/>
                  </a:cubicBezTo>
                  <a:cubicBezTo>
                    <a:pt x="64970" y="6214"/>
                    <a:pt x="64935" y="6365"/>
                    <a:pt x="64738" y="6551"/>
                  </a:cubicBezTo>
                  <a:cubicBezTo>
                    <a:pt x="64603" y="6677"/>
                    <a:pt x="64468" y="6724"/>
                    <a:pt x="64354" y="6724"/>
                  </a:cubicBezTo>
                  <a:cubicBezTo>
                    <a:pt x="64280" y="6724"/>
                    <a:pt x="64214" y="6704"/>
                    <a:pt x="64164" y="6673"/>
                  </a:cubicBezTo>
                  <a:cubicBezTo>
                    <a:pt x="64070" y="6617"/>
                    <a:pt x="64024" y="6523"/>
                    <a:pt x="64045" y="6439"/>
                  </a:cubicBezTo>
                  <a:cubicBezTo>
                    <a:pt x="64077" y="6333"/>
                    <a:pt x="64203" y="6295"/>
                    <a:pt x="64315" y="6263"/>
                  </a:cubicBezTo>
                  <a:cubicBezTo>
                    <a:pt x="64364" y="6249"/>
                    <a:pt x="64462" y="6218"/>
                    <a:pt x="64472" y="6193"/>
                  </a:cubicBezTo>
                  <a:cubicBezTo>
                    <a:pt x="64441" y="6172"/>
                    <a:pt x="64308" y="6158"/>
                    <a:pt x="64227" y="6151"/>
                  </a:cubicBezTo>
                  <a:cubicBezTo>
                    <a:pt x="64066" y="6137"/>
                    <a:pt x="63923" y="6123"/>
                    <a:pt x="63870" y="6039"/>
                  </a:cubicBezTo>
                  <a:cubicBezTo>
                    <a:pt x="63828" y="5990"/>
                    <a:pt x="63828" y="5917"/>
                    <a:pt x="63867" y="5864"/>
                  </a:cubicBezTo>
                  <a:cubicBezTo>
                    <a:pt x="63910" y="5805"/>
                    <a:pt x="64000" y="5773"/>
                    <a:pt x="64101" y="5773"/>
                  </a:cubicBezTo>
                  <a:cubicBezTo>
                    <a:pt x="64149" y="5773"/>
                    <a:pt x="64199" y="5780"/>
                    <a:pt x="64248" y="5794"/>
                  </a:cubicBezTo>
                  <a:cubicBezTo>
                    <a:pt x="64366" y="5830"/>
                    <a:pt x="64488" y="5845"/>
                    <a:pt x="64611" y="5845"/>
                  </a:cubicBezTo>
                  <a:cubicBezTo>
                    <a:pt x="64635" y="5845"/>
                    <a:pt x="64659" y="5844"/>
                    <a:pt x="64682" y="5843"/>
                  </a:cubicBezTo>
                  <a:cubicBezTo>
                    <a:pt x="64591" y="5819"/>
                    <a:pt x="64497" y="5798"/>
                    <a:pt x="64402" y="5787"/>
                  </a:cubicBezTo>
                  <a:lnTo>
                    <a:pt x="64245" y="5759"/>
                  </a:lnTo>
                  <a:cubicBezTo>
                    <a:pt x="64178" y="5749"/>
                    <a:pt x="64094" y="5731"/>
                    <a:pt x="64000" y="5714"/>
                  </a:cubicBezTo>
                  <a:cubicBezTo>
                    <a:pt x="63670" y="5649"/>
                    <a:pt x="63193" y="5554"/>
                    <a:pt x="62866" y="5554"/>
                  </a:cubicBezTo>
                  <a:cubicBezTo>
                    <a:pt x="62822" y="5554"/>
                    <a:pt x="62781" y="5556"/>
                    <a:pt x="62743" y="5560"/>
                  </a:cubicBezTo>
                  <a:cubicBezTo>
                    <a:pt x="62704" y="5563"/>
                    <a:pt x="62667" y="5565"/>
                    <a:pt x="62632" y="5565"/>
                  </a:cubicBezTo>
                  <a:cubicBezTo>
                    <a:pt x="62416" y="5565"/>
                    <a:pt x="62264" y="5506"/>
                    <a:pt x="62137" y="5455"/>
                  </a:cubicBezTo>
                  <a:cubicBezTo>
                    <a:pt x="62064" y="5420"/>
                    <a:pt x="61987" y="5399"/>
                    <a:pt x="61906" y="5388"/>
                  </a:cubicBezTo>
                  <a:cubicBezTo>
                    <a:pt x="61893" y="5387"/>
                    <a:pt x="61882" y="5387"/>
                    <a:pt x="61871" y="5387"/>
                  </a:cubicBezTo>
                  <a:cubicBezTo>
                    <a:pt x="61816" y="5387"/>
                    <a:pt x="61794" y="5400"/>
                    <a:pt x="61791" y="5409"/>
                  </a:cubicBezTo>
                  <a:cubicBezTo>
                    <a:pt x="61784" y="5420"/>
                    <a:pt x="61791" y="5469"/>
                    <a:pt x="61840" y="5532"/>
                  </a:cubicBezTo>
                  <a:cubicBezTo>
                    <a:pt x="61878" y="5574"/>
                    <a:pt x="61885" y="5633"/>
                    <a:pt x="61857" y="5682"/>
                  </a:cubicBezTo>
                  <a:cubicBezTo>
                    <a:pt x="61806" y="5777"/>
                    <a:pt x="61628" y="5819"/>
                    <a:pt x="61449" y="5819"/>
                  </a:cubicBezTo>
                  <a:cubicBezTo>
                    <a:pt x="61396" y="5819"/>
                    <a:pt x="61343" y="5816"/>
                    <a:pt x="61294" y="5808"/>
                  </a:cubicBezTo>
                  <a:cubicBezTo>
                    <a:pt x="61271" y="5805"/>
                    <a:pt x="61247" y="5803"/>
                    <a:pt x="61223" y="5803"/>
                  </a:cubicBezTo>
                  <a:cubicBezTo>
                    <a:pt x="61062" y="5803"/>
                    <a:pt x="60891" y="5880"/>
                    <a:pt x="60846" y="5959"/>
                  </a:cubicBezTo>
                  <a:cubicBezTo>
                    <a:pt x="60828" y="5983"/>
                    <a:pt x="60832" y="6018"/>
                    <a:pt x="60853" y="6043"/>
                  </a:cubicBezTo>
                  <a:cubicBezTo>
                    <a:pt x="60882" y="6078"/>
                    <a:pt x="60908" y="6092"/>
                    <a:pt x="60937" y="6092"/>
                  </a:cubicBezTo>
                  <a:cubicBezTo>
                    <a:pt x="60966" y="6092"/>
                    <a:pt x="61000" y="6078"/>
                    <a:pt x="61045" y="6057"/>
                  </a:cubicBezTo>
                  <a:cubicBezTo>
                    <a:pt x="61088" y="6038"/>
                    <a:pt x="61139" y="6015"/>
                    <a:pt x="61193" y="6015"/>
                  </a:cubicBezTo>
                  <a:cubicBezTo>
                    <a:pt x="61218" y="6015"/>
                    <a:pt x="61244" y="6020"/>
                    <a:pt x="61269" y="6032"/>
                  </a:cubicBezTo>
                  <a:cubicBezTo>
                    <a:pt x="61301" y="6046"/>
                    <a:pt x="61325" y="6078"/>
                    <a:pt x="61329" y="6113"/>
                  </a:cubicBezTo>
                  <a:cubicBezTo>
                    <a:pt x="61332" y="6176"/>
                    <a:pt x="61269" y="6218"/>
                    <a:pt x="61199" y="6267"/>
                  </a:cubicBezTo>
                  <a:cubicBezTo>
                    <a:pt x="61175" y="6284"/>
                    <a:pt x="61147" y="6302"/>
                    <a:pt x="61122" y="6323"/>
                  </a:cubicBezTo>
                  <a:cubicBezTo>
                    <a:pt x="61322" y="6418"/>
                    <a:pt x="61325" y="6596"/>
                    <a:pt x="61325" y="6701"/>
                  </a:cubicBezTo>
                  <a:lnTo>
                    <a:pt x="61325" y="6750"/>
                  </a:lnTo>
                  <a:cubicBezTo>
                    <a:pt x="61325" y="6775"/>
                    <a:pt x="61322" y="6841"/>
                    <a:pt x="61224" y="6883"/>
                  </a:cubicBezTo>
                  <a:cubicBezTo>
                    <a:pt x="61179" y="6901"/>
                    <a:pt x="61120" y="6912"/>
                    <a:pt x="61058" y="6912"/>
                  </a:cubicBezTo>
                  <a:cubicBezTo>
                    <a:pt x="60952" y="6912"/>
                    <a:pt x="60836" y="6880"/>
                    <a:pt x="60765" y="6796"/>
                  </a:cubicBezTo>
                  <a:cubicBezTo>
                    <a:pt x="60737" y="6761"/>
                    <a:pt x="60705" y="6749"/>
                    <a:pt x="60659" y="6749"/>
                  </a:cubicBezTo>
                  <a:cubicBezTo>
                    <a:pt x="60627" y="6749"/>
                    <a:pt x="60587" y="6755"/>
                    <a:pt x="60537" y="6764"/>
                  </a:cubicBezTo>
                  <a:cubicBezTo>
                    <a:pt x="60470" y="6779"/>
                    <a:pt x="60403" y="6786"/>
                    <a:pt x="60334" y="6786"/>
                  </a:cubicBezTo>
                  <a:cubicBezTo>
                    <a:pt x="60320" y="6786"/>
                    <a:pt x="60306" y="6786"/>
                    <a:pt x="60292" y="6785"/>
                  </a:cubicBezTo>
                  <a:lnTo>
                    <a:pt x="60205" y="6785"/>
                  </a:lnTo>
                  <a:cubicBezTo>
                    <a:pt x="60341" y="6817"/>
                    <a:pt x="60425" y="6883"/>
                    <a:pt x="60425" y="6960"/>
                  </a:cubicBezTo>
                  <a:cubicBezTo>
                    <a:pt x="60425" y="7023"/>
                    <a:pt x="60376" y="7104"/>
                    <a:pt x="60152" y="7125"/>
                  </a:cubicBezTo>
                  <a:cubicBezTo>
                    <a:pt x="60134" y="7127"/>
                    <a:pt x="60116" y="7128"/>
                    <a:pt x="60099" y="7128"/>
                  </a:cubicBezTo>
                  <a:cubicBezTo>
                    <a:pt x="59917" y="7128"/>
                    <a:pt x="59854" y="7013"/>
                    <a:pt x="59809" y="6936"/>
                  </a:cubicBezTo>
                  <a:cubicBezTo>
                    <a:pt x="59773" y="6877"/>
                    <a:pt x="59761" y="6863"/>
                    <a:pt x="59741" y="6863"/>
                  </a:cubicBezTo>
                  <a:cubicBezTo>
                    <a:pt x="59735" y="6863"/>
                    <a:pt x="59729" y="6864"/>
                    <a:pt x="59722" y="6866"/>
                  </a:cubicBezTo>
                  <a:cubicBezTo>
                    <a:pt x="59699" y="6870"/>
                    <a:pt x="59674" y="6872"/>
                    <a:pt x="59647" y="6872"/>
                  </a:cubicBezTo>
                  <a:cubicBezTo>
                    <a:pt x="59536" y="6872"/>
                    <a:pt x="59396" y="6835"/>
                    <a:pt x="59249" y="6796"/>
                  </a:cubicBezTo>
                  <a:cubicBezTo>
                    <a:pt x="59115" y="6759"/>
                    <a:pt x="58978" y="6722"/>
                    <a:pt x="58883" y="6722"/>
                  </a:cubicBezTo>
                  <a:cubicBezTo>
                    <a:pt x="58879" y="6722"/>
                    <a:pt x="58875" y="6722"/>
                    <a:pt x="58871" y="6722"/>
                  </a:cubicBezTo>
                  <a:cubicBezTo>
                    <a:pt x="58784" y="6729"/>
                    <a:pt x="58700" y="6757"/>
                    <a:pt x="58622" y="6806"/>
                  </a:cubicBezTo>
                  <a:cubicBezTo>
                    <a:pt x="58507" y="6876"/>
                    <a:pt x="58377" y="6918"/>
                    <a:pt x="58244" y="6932"/>
                  </a:cubicBezTo>
                  <a:cubicBezTo>
                    <a:pt x="58225" y="6934"/>
                    <a:pt x="58206" y="6934"/>
                    <a:pt x="58186" y="6934"/>
                  </a:cubicBezTo>
                  <a:cubicBezTo>
                    <a:pt x="57867" y="6934"/>
                    <a:pt x="57484" y="6754"/>
                    <a:pt x="57362" y="6589"/>
                  </a:cubicBezTo>
                  <a:cubicBezTo>
                    <a:pt x="57327" y="6544"/>
                    <a:pt x="57275" y="6474"/>
                    <a:pt x="57254" y="6470"/>
                  </a:cubicBezTo>
                  <a:cubicBezTo>
                    <a:pt x="57254" y="6470"/>
                    <a:pt x="57229" y="6474"/>
                    <a:pt x="57159" y="6565"/>
                  </a:cubicBezTo>
                  <a:cubicBezTo>
                    <a:pt x="57100" y="6652"/>
                    <a:pt x="57058" y="6747"/>
                    <a:pt x="57033" y="6848"/>
                  </a:cubicBezTo>
                  <a:cubicBezTo>
                    <a:pt x="56984" y="6995"/>
                    <a:pt x="56939" y="7135"/>
                    <a:pt x="56816" y="7156"/>
                  </a:cubicBezTo>
                  <a:cubicBezTo>
                    <a:pt x="56771" y="7163"/>
                    <a:pt x="56722" y="7251"/>
                    <a:pt x="56680" y="7331"/>
                  </a:cubicBezTo>
                  <a:cubicBezTo>
                    <a:pt x="56631" y="7426"/>
                    <a:pt x="56574" y="7524"/>
                    <a:pt x="56490" y="7569"/>
                  </a:cubicBezTo>
                  <a:cubicBezTo>
                    <a:pt x="56455" y="7590"/>
                    <a:pt x="56424" y="7598"/>
                    <a:pt x="56396" y="7598"/>
                  </a:cubicBezTo>
                  <a:cubicBezTo>
                    <a:pt x="56334" y="7598"/>
                    <a:pt x="56290" y="7557"/>
                    <a:pt x="56256" y="7531"/>
                  </a:cubicBezTo>
                  <a:cubicBezTo>
                    <a:pt x="56227" y="7492"/>
                    <a:pt x="56183" y="7474"/>
                    <a:pt x="56139" y="7474"/>
                  </a:cubicBezTo>
                  <a:cubicBezTo>
                    <a:pt x="56134" y="7474"/>
                    <a:pt x="56130" y="7474"/>
                    <a:pt x="56126" y="7475"/>
                  </a:cubicBezTo>
                  <a:lnTo>
                    <a:pt x="56112" y="7475"/>
                  </a:lnTo>
                  <a:cubicBezTo>
                    <a:pt x="55874" y="7475"/>
                    <a:pt x="55272" y="6866"/>
                    <a:pt x="55237" y="6687"/>
                  </a:cubicBezTo>
                  <a:cubicBezTo>
                    <a:pt x="55213" y="6547"/>
                    <a:pt x="54873" y="6242"/>
                    <a:pt x="54765" y="6169"/>
                  </a:cubicBezTo>
                  <a:cubicBezTo>
                    <a:pt x="54730" y="6151"/>
                    <a:pt x="54709" y="6113"/>
                    <a:pt x="54712" y="6074"/>
                  </a:cubicBezTo>
                  <a:cubicBezTo>
                    <a:pt x="54716" y="6039"/>
                    <a:pt x="54740" y="6011"/>
                    <a:pt x="54772" y="6001"/>
                  </a:cubicBezTo>
                  <a:cubicBezTo>
                    <a:pt x="54791" y="5993"/>
                    <a:pt x="54815" y="5989"/>
                    <a:pt x="54841" y="5989"/>
                  </a:cubicBezTo>
                  <a:cubicBezTo>
                    <a:pt x="54910" y="5989"/>
                    <a:pt x="54996" y="6016"/>
                    <a:pt x="55062" y="6074"/>
                  </a:cubicBezTo>
                  <a:cubicBezTo>
                    <a:pt x="55115" y="6119"/>
                    <a:pt x="55181" y="6143"/>
                    <a:pt x="55248" y="6143"/>
                  </a:cubicBezTo>
                  <a:cubicBezTo>
                    <a:pt x="55296" y="6143"/>
                    <a:pt x="55344" y="6131"/>
                    <a:pt x="55388" y="6106"/>
                  </a:cubicBezTo>
                  <a:cubicBezTo>
                    <a:pt x="55416" y="6088"/>
                    <a:pt x="55437" y="6025"/>
                    <a:pt x="55423" y="5959"/>
                  </a:cubicBezTo>
                  <a:cubicBezTo>
                    <a:pt x="55416" y="5903"/>
                    <a:pt x="55367" y="5861"/>
                    <a:pt x="55311" y="5857"/>
                  </a:cubicBezTo>
                  <a:cubicBezTo>
                    <a:pt x="55150" y="5850"/>
                    <a:pt x="55122" y="5763"/>
                    <a:pt x="55115" y="5724"/>
                  </a:cubicBezTo>
                  <a:cubicBezTo>
                    <a:pt x="55111" y="5640"/>
                    <a:pt x="55157" y="5563"/>
                    <a:pt x="55234" y="5525"/>
                  </a:cubicBezTo>
                  <a:cubicBezTo>
                    <a:pt x="55220" y="5497"/>
                    <a:pt x="55192" y="5458"/>
                    <a:pt x="55174" y="5430"/>
                  </a:cubicBezTo>
                  <a:cubicBezTo>
                    <a:pt x="55115" y="5339"/>
                    <a:pt x="55062" y="5259"/>
                    <a:pt x="55087" y="5189"/>
                  </a:cubicBezTo>
                  <a:cubicBezTo>
                    <a:pt x="55101" y="5161"/>
                    <a:pt x="55129" y="5136"/>
                    <a:pt x="55160" y="5129"/>
                  </a:cubicBezTo>
                  <a:cubicBezTo>
                    <a:pt x="55167" y="5129"/>
                    <a:pt x="55174" y="5126"/>
                    <a:pt x="55181" y="5122"/>
                  </a:cubicBezTo>
                  <a:cubicBezTo>
                    <a:pt x="55174" y="5108"/>
                    <a:pt x="55139" y="5073"/>
                    <a:pt x="55062" y="5063"/>
                  </a:cubicBezTo>
                  <a:cubicBezTo>
                    <a:pt x="54873" y="5038"/>
                    <a:pt x="54670" y="4895"/>
                    <a:pt x="54639" y="4769"/>
                  </a:cubicBezTo>
                  <a:cubicBezTo>
                    <a:pt x="54585" y="4745"/>
                    <a:pt x="54432" y="4731"/>
                    <a:pt x="54291" y="4731"/>
                  </a:cubicBezTo>
                  <a:cubicBezTo>
                    <a:pt x="54182" y="4731"/>
                    <a:pt x="54080" y="4740"/>
                    <a:pt x="54040" y="4758"/>
                  </a:cubicBezTo>
                  <a:cubicBezTo>
                    <a:pt x="54043" y="4800"/>
                    <a:pt x="54022" y="4846"/>
                    <a:pt x="53987" y="4870"/>
                  </a:cubicBezTo>
                  <a:cubicBezTo>
                    <a:pt x="53955" y="4886"/>
                    <a:pt x="53920" y="4895"/>
                    <a:pt x="53885" y="4895"/>
                  </a:cubicBezTo>
                  <a:cubicBezTo>
                    <a:pt x="53837" y="4895"/>
                    <a:pt x="53790" y="4879"/>
                    <a:pt x="53749" y="4849"/>
                  </a:cubicBezTo>
                  <a:cubicBezTo>
                    <a:pt x="53714" y="4821"/>
                    <a:pt x="53697" y="4776"/>
                    <a:pt x="53704" y="4730"/>
                  </a:cubicBezTo>
                  <a:cubicBezTo>
                    <a:pt x="53644" y="4716"/>
                    <a:pt x="53585" y="4706"/>
                    <a:pt x="53525" y="4699"/>
                  </a:cubicBezTo>
                  <a:cubicBezTo>
                    <a:pt x="53392" y="4685"/>
                    <a:pt x="53259" y="4660"/>
                    <a:pt x="53130" y="4625"/>
                  </a:cubicBezTo>
                  <a:cubicBezTo>
                    <a:pt x="52965" y="4583"/>
                    <a:pt x="52818" y="4482"/>
                    <a:pt x="52727" y="4338"/>
                  </a:cubicBezTo>
                  <a:cubicBezTo>
                    <a:pt x="52710" y="4310"/>
                    <a:pt x="52685" y="4285"/>
                    <a:pt x="52661" y="4264"/>
                  </a:cubicBezTo>
                  <a:cubicBezTo>
                    <a:pt x="52647" y="4292"/>
                    <a:pt x="52636" y="4320"/>
                    <a:pt x="52626" y="4349"/>
                  </a:cubicBezTo>
                  <a:cubicBezTo>
                    <a:pt x="52605" y="4419"/>
                    <a:pt x="52577" y="4499"/>
                    <a:pt x="52507" y="4531"/>
                  </a:cubicBezTo>
                  <a:cubicBezTo>
                    <a:pt x="52488" y="4538"/>
                    <a:pt x="52469" y="4542"/>
                    <a:pt x="52450" y="4542"/>
                  </a:cubicBezTo>
                  <a:cubicBezTo>
                    <a:pt x="52424" y="4542"/>
                    <a:pt x="52399" y="4535"/>
                    <a:pt x="52377" y="4524"/>
                  </a:cubicBezTo>
                  <a:cubicBezTo>
                    <a:pt x="52356" y="4513"/>
                    <a:pt x="52333" y="4508"/>
                    <a:pt x="52310" y="4508"/>
                  </a:cubicBezTo>
                  <a:cubicBezTo>
                    <a:pt x="52272" y="4508"/>
                    <a:pt x="52234" y="4522"/>
                    <a:pt x="52205" y="4548"/>
                  </a:cubicBezTo>
                  <a:cubicBezTo>
                    <a:pt x="52163" y="4597"/>
                    <a:pt x="52156" y="4667"/>
                    <a:pt x="52188" y="4720"/>
                  </a:cubicBezTo>
                  <a:cubicBezTo>
                    <a:pt x="52265" y="4884"/>
                    <a:pt x="52240" y="4965"/>
                    <a:pt x="52212" y="5049"/>
                  </a:cubicBezTo>
                  <a:cubicBezTo>
                    <a:pt x="52202" y="5087"/>
                    <a:pt x="52191" y="5126"/>
                    <a:pt x="52188" y="5168"/>
                  </a:cubicBezTo>
                  <a:cubicBezTo>
                    <a:pt x="52188" y="5224"/>
                    <a:pt x="52160" y="5276"/>
                    <a:pt x="52118" y="5311"/>
                  </a:cubicBezTo>
                  <a:cubicBezTo>
                    <a:pt x="52096" y="5324"/>
                    <a:pt x="52073" y="5330"/>
                    <a:pt x="52048" y="5330"/>
                  </a:cubicBezTo>
                  <a:cubicBezTo>
                    <a:pt x="51999" y="5330"/>
                    <a:pt x="51943" y="5308"/>
                    <a:pt x="51873" y="5280"/>
                  </a:cubicBezTo>
                  <a:cubicBezTo>
                    <a:pt x="51841" y="5269"/>
                    <a:pt x="51810" y="5259"/>
                    <a:pt x="51775" y="5245"/>
                  </a:cubicBezTo>
                  <a:cubicBezTo>
                    <a:pt x="51757" y="5238"/>
                    <a:pt x="51741" y="5235"/>
                    <a:pt x="51726" y="5235"/>
                  </a:cubicBezTo>
                  <a:cubicBezTo>
                    <a:pt x="51693" y="5235"/>
                    <a:pt x="51666" y="5250"/>
                    <a:pt x="51624" y="5269"/>
                  </a:cubicBezTo>
                  <a:cubicBezTo>
                    <a:pt x="51562" y="5303"/>
                    <a:pt x="51482" y="5345"/>
                    <a:pt x="51345" y="5345"/>
                  </a:cubicBezTo>
                  <a:cubicBezTo>
                    <a:pt x="51283" y="5345"/>
                    <a:pt x="51209" y="5337"/>
                    <a:pt x="51120" y="5315"/>
                  </a:cubicBezTo>
                  <a:cubicBezTo>
                    <a:pt x="50966" y="5276"/>
                    <a:pt x="50812" y="5259"/>
                    <a:pt x="50655" y="5259"/>
                  </a:cubicBezTo>
                  <a:cubicBezTo>
                    <a:pt x="50515" y="5259"/>
                    <a:pt x="50403" y="5255"/>
                    <a:pt x="50343" y="5147"/>
                  </a:cubicBezTo>
                  <a:cubicBezTo>
                    <a:pt x="50307" y="5082"/>
                    <a:pt x="50262" y="5059"/>
                    <a:pt x="50245" y="5059"/>
                  </a:cubicBezTo>
                  <a:cubicBezTo>
                    <a:pt x="50244" y="5059"/>
                    <a:pt x="50242" y="5059"/>
                    <a:pt x="50241" y="5059"/>
                  </a:cubicBezTo>
                  <a:cubicBezTo>
                    <a:pt x="50234" y="5059"/>
                    <a:pt x="50231" y="5073"/>
                    <a:pt x="50231" y="5080"/>
                  </a:cubicBezTo>
                  <a:cubicBezTo>
                    <a:pt x="50217" y="5185"/>
                    <a:pt x="50066" y="5199"/>
                    <a:pt x="50017" y="5203"/>
                  </a:cubicBezTo>
                  <a:cubicBezTo>
                    <a:pt x="49996" y="5204"/>
                    <a:pt x="49972" y="5205"/>
                    <a:pt x="49944" y="5205"/>
                  </a:cubicBezTo>
                  <a:cubicBezTo>
                    <a:pt x="49740" y="5205"/>
                    <a:pt x="49387" y="5156"/>
                    <a:pt x="49335" y="4989"/>
                  </a:cubicBezTo>
                  <a:cubicBezTo>
                    <a:pt x="49279" y="4807"/>
                    <a:pt x="49401" y="4730"/>
                    <a:pt x="49499" y="4688"/>
                  </a:cubicBezTo>
                  <a:cubicBezTo>
                    <a:pt x="49425" y="4677"/>
                    <a:pt x="49349" y="4672"/>
                    <a:pt x="49273" y="4672"/>
                  </a:cubicBezTo>
                  <a:cubicBezTo>
                    <a:pt x="49227" y="4672"/>
                    <a:pt x="49181" y="4674"/>
                    <a:pt x="49135" y="4678"/>
                  </a:cubicBezTo>
                  <a:cubicBezTo>
                    <a:pt x="49112" y="4679"/>
                    <a:pt x="49089" y="4680"/>
                    <a:pt x="49067" y="4680"/>
                  </a:cubicBezTo>
                  <a:cubicBezTo>
                    <a:pt x="48901" y="4680"/>
                    <a:pt x="48760" y="4637"/>
                    <a:pt x="48624" y="4597"/>
                  </a:cubicBezTo>
                  <a:cubicBezTo>
                    <a:pt x="48495" y="4559"/>
                    <a:pt x="48364" y="4519"/>
                    <a:pt x="48216" y="4519"/>
                  </a:cubicBezTo>
                  <a:cubicBezTo>
                    <a:pt x="48187" y="4519"/>
                    <a:pt x="48157" y="4520"/>
                    <a:pt x="48127" y="4524"/>
                  </a:cubicBezTo>
                  <a:lnTo>
                    <a:pt x="47938" y="4541"/>
                  </a:lnTo>
                  <a:cubicBezTo>
                    <a:pt x="47563" y="4580"/>
                    <a:pt x="46870" y="4650"/>
                    <a:pt x="46772" y="4695"/>
                  </a:cubicBezTo>
                  <a:cubicBezTo>
                    <a:pt x="46776" y="4716"/>
                    <a:pt x="46783" y="4741"/>
                    <a:pt x="46790" y="4762"/>
                  </a:cubicBezTo>
                  <a:cubicBezTo>
                    <a:pt x="46807" y="4814"/>
                    <a:pt x="46828" y="4881"/>
                    <a:pt x="46793" y="4937"/>
                  </a:cubicBezTo>
                  <a:cubicBezTo>
                    <a:pt x="46761" y="4975"/>
                    <a:pt x="46713" y="4994"/>
                    <a:pt x="46666" y="4994"/>
                  </a:cubicBezTo>
                  <a:cubicBezTo>
                    <a:pt x="46626" y="4994"/>
                    <a:pt x="46587" y="4981"/>
                    <a:pt x="46555" y="4954"/>
                  </a:cubicBezTo>
                  <a:cubicBezTo>
                    <a:pt x="46489" y="4884"/>
                    <a:pt x="46499" y="4755"/>
                    <a:pt x="46513" y="4615"/>
                  </a:cubicBezTo>
                  <a:cubicBezTo>
                    <a:pt x="46524" y="4545"/>
                    <a:pt x="46524" y="4475"/>
                    <a:pt x="46517" y="4408"/>
                  </a:cubicBezTo>
                  <a:cubicBezTo>
                    <a:pt x="46510" y="4366"/>
                    <a:pt x="46478" y="4334"/>
                    <a:pt x="46440" y="4320"/>
                  </a:cubicBezTo>
                  <a:cubicBezTo>
                    <a:pt x="46424" y="4313"/>
                    <a:pt x="46406" y="4309"/>
                    <a:pt x="46388" y="4309"/>
                  </a:cubicBezTo>
                  <a:cubicBezTo>
                    <a:pt x="46382" y="4309"/>
                    <a:pt x="46376" y="4309"/>
                    <a:pt x="46370" y="4310"/>
                  </a:cubicBezTo>
                  <a:cubicBezTo>
                    <a:pt x="46387" y="4373"/>
                    <a:pt x="46359" y="4436"/>
                    <a:pt x="46303" y="4464"/>
                  </a:cubicBezTo>
                  <a:cubicBezTo>
                    <a:pt x="46233" y="4509"/>
                    <a:pt x="46106" y="4535"/>
                    <a:pt x="45984" y="4535"/>
                  </a:cubicBezTo>
                  <a:cubicBezTo>
                    <a:pt x="45868" y="4535"/>
                    <a:pt x="45755" y="4512"/>
                    <a:pt x="45697" y="4461"/>
                  </a:cubicBezTo>
                  <a:cubicBezTo>
                    <a:pt x="45526" y="4310"/>
                    <a:pt x="45316" y="4205"/>
                    <a:pt x="45095" y="4152"/>
                  </a:cubicBezTo>
                  <a:cubicBezTo>
                    <a:pt x="45066" y="4145"/>
                    <a:pt x="45037" y="4141"/>
                    <a:pt x="45007" y="4141"/>
                  </a:cubicBezTo>
                  <a:cubicBezTo>
                    <a:pt x="44875" y="4141"/>
                    <a:pt x="44740" y="4210"/>
                    <a:pt x="44654" y="4278"/>
                  </a:cubicBezTo>
                  <a:cubicBezTo>
                    <a:pt x="44609" y="4310"/>
                    <a:pt x="44574" y="4352"/>
                    <a:pt x="44549" y="4405"/>
                  </a:cubicBezTo>
                  <a:cubicBezTo>
                    <a:pt x="44584" y="4433"/>
                    <a:pt x="44658" y="4433"/>
                    <a:pt x="44714" y="4436"/>
                  </a:cubicBezTo>
                  <a:cubicBezTo>
                    <a:pt x="44791" y="4436"/>
                    <a:pt x="44882" y="4440"/>
                    <a:pt x="44892" y="4524"/>
                  </a:cubicBezTo>
                  <a:cubicBezTo>
                    <a:pt x="44896" y="4548"/>
                    <a:pt x="44889" y="4576"/>
                    <a:pt x="44871" y="4597"/>
                  </a:cubicBezTo>
                  <a:cubicBezTo>
                    <a:pt x="44819" y="4664"/>
                    <a:pt x="44689" y="4681"/>
                    <a:pt x="44483" y="4702"/>
                  </a:cubicBezTo>
                  <a:cubicBezTo>
                    <a:pt x="44395" y="4709"/>
                    <a:pt x="44308" y="4723"/>
                    <a:pt x="44220" y="4748"/>
                  </a:cubicBezTo>
                  <a:cubicBezTo>
                    <a:pt x="44210" y="4807"/>
                    <a:pt x="44139" y="4874"/>
                    <a:pt x="43831" y="4968"/>
                  </a:cubicBezTo>
                  <a:cubicBezTo>
                    <a:pt x="43667" y="5017"/>
                    <a:pt x="43502" y="5056"/>
                    <a:pt x="43331" y="5084"/>
                  </a:cubicBezTo>
                  <a:lnTo>
                    <a:pt x="43208" y="5098"/>
                  </a:lnTo>
                  <a:cubicBezTo>
                    <a:pt x="42785" y="5150"/>
                    <a:pt x="42683" y="5161"/>
                    <a:pt x="42470" y="5343"/>
                  </a:cubicBezTo>
                  <a:cubicBezTo>
                    <a:pt x="42437" y="5368"/>
                    <a:pt x="42377" y="5419"/>
                    <a:pt x="42322" y="5419"/>
                  </a:cubicBezTo>
                  <a:cubicBezTo>
                    <a:pt x="42301" y="5419"/>
                    <a:pt x="42281" y="5411"/>
                    <a:pt x="42263" y="5392"/>
                  </a:cubicBezTo>
                  <a:cubicBezTo>
                    <a:pt x="42162" y="5276"/>
                    <a:pt x="42470" y="4912"/>
                    <a:pt x="42519" y="4867"/>
                  </a:cubicBezTo>
                  <a:cubicBezTo>
                    <a:pt x="42606" y="4779"/>
                    <a:pt x="42718" y="4723"/>
                    <a:pt x="42841" y="4699"/>
                  </a:cubicBezTo>
                  <a:cubicBezTo>
                    <a:pt x="42921" y="4678"/>
                    <a:pt x="42981" y="4664"/>
                    <a:pt x="43019" y="4608"/>
                  </a:cubicBezTo>
                  <a:cubicBezTo>
                    <a:pt x="43124" y="4464"/>
                    <a:pt x="43275" y="4447"/>
                    <a:pt x="43481" y="4419"/>
                  </a:cubicBezTo>
                  <a:cubicBezTo>
                    <a:pt x="43537" y="4412"/>
                    <a:pt x="43597" y="4405"/>
                    <a:pt x="43660" y="4394"/>
                  </a:cubicBezTo>
                  <a:cubicBezTo>
                    <a:pt x="43772" y="4387"/>
                    <a:pt x="43873" y="4327"/>
                    <a:pt x="43936" y="4233"/>
                  </a:cubicBezTo>
                  <a:cubicBezTo>
                    <a:pt x="43971" y="4180"/>
                    <a:pt x="44024" y="4138"/>
                    <a:pt x="44080" y="4110"/>
                  </a:cubicBezTo>
                  <a:lnTo>
                    <a:pt x="44139" y="4082"/>
                  </a:lnTo>
                  <a:cubicBezTo>
                    <a:pt x="44276" y="4023"/>
                    <a:pt x="44567" y="3900"/>
                    <a:pt x="44612" y="3795"/>
                  </a:cubicBezTo>
                  <a:cubicBezTo>
                    <a:pt x="44695" y="3612"/>
                    <a:pt x="45434" y="3375"/>
                    <a:pt x="45606" y="3375"/>
                  </a:cubicBezTo>
                  <a:cubicBezTo>
                    <a:pt x="45609" y="3375"/>
                    <a:pt x="45611" y="3375"/>
                    <a:pt x="45613" y="3375"/>
                  </a:cubicBezTo>
                  <a:cubicBezTo>
                    <a:pt x="45614" y="3375"/>
                    <a:pt x="45615" y="3375"/>
                    <a:pt x="45616" y="3375"/>
                  </a:cubicBezTo>
                  <a:cubicBezTo>
                    <a:pt x="45657" y="3375"/>
                    <a:pt x="45694" y="3294"/>
                    <a:pt x="45722" y="3235"/>
                  </a:cubicBezTo>
                  <a:cubicBezTo>
                    <a:pt x="45760" y="3158"/>
                    <a:pt x="45795" y="3085"/>
                    <a:pt x="45869" y="3085"/>
                  </a:cubicBezTo>
                  <a:cubicBezTo>
                    <a:pt x="45907" y="3085"/>
                    <a:pt x="46096" y="3015"/>
                    <a:pt x="46506" y="2833"/>
                  </a:cubicBezTo>
                  <a:cubicBezTo>
                    <a:pt x="46618" y="2780"/>
                    <a:pt x="46699" y="2679"/>
                    <a:pt x="46720" y="2556"/>
                  </a:cubicBezTo>
                  <a:cubicBezTo>
                    <a:pt x="46695" y="2542"/>
                    <a:pt x="46671" y="2532"/>
                    <a:pt x="46643" y="2521"/>
                  </a:cubicBezTo>
                  <a:cubicBezTo>
                    <a:pt x="46580" y="2500"/>
                    <a:pt x="46496" y="2469"/>
                    <a:pt x="46478" y="2392"/>
                  </a:cubicBezTo>
                  <a:cubicBezTo>
                    <a:pt x="46468" y="2360"/>
                    <a:pt x="46471" y="2325"/>
                    <a:pt x="46492" y="2294"/>
                  </a:cubicBezTo>
                  <a:cubicBezTo>
                    <a:pt x="46520" y="2255"/>
                    <a:pt x="46573" y="2251"/>
                    <a:pt x="46625" y="2248"/>
                  </a:cubicBezTo>
                  <a:cubicBezTo>
                    <a:pt x="46681" y="2244"/>
                    <a:pt x="46737" y="2234"/>
                    <a:pt x="46793" y="2216"/>
                  </a:cubicBezTo>
                  <a:cubicBezTo>
                    <a:pt x="46821" y="2206"/>
                    <a:pt x="46825" y="2192"/>
                    <a:pt x="46818" y="2171"/>
                  </a:cubicBezTo>
                  <a:cubicBezTo>
                    <a:pt x="46805" y="2130"/>
                    <a:pt x="46753" y="2089"/>
                    <a:pt x="46712" y="2089"/>
                  </a:cubicBezTo>
                  <a:cubicBezTo>
                    <a:pt x="46707" y="2089"/>
                    <a:pt x="46703" y="2089"/>
                    <a:pt x="46699" y="2090"/>
                  </a:cubicBezTo>
                  <a:cubicBezTo>
                    <a:pt x="46684" y="2097"/>
                    <a:pt x="46669" y="2100"/>
                    <a:pt x="46653" y="2100"/>
                  </a:cubicBezTo>
                  <a:cubicBezTo>
                    <a:pt x="46628" y="2100"/>
                    <a:pt x="46603" y="2092"/>
                    <a:pt x="46583" y="2076"/>
                  </a:cubicBezTo>
                  <a:cubicBezTo>
                    <a:pt x="46548" y="2038"/>
                    <a:pt x="46566" y="1992"/>
                    <a:pt x="46580" y="1957"/>
                  </a:cubicBezTo>
                  <a:cubicBezTo>
                    <a:pt x="46604" y="1898"/>
                    <a:pt x="46618" y="1852"/>
                    <a:pt x="46580" y="1803"/>
                  </a:cubicBezTo>
                  <a:cubicBezTo>
                    <a:pt x="46564" y="1783"/>
                    <a:pt x="46544" y="1775"/>
                    <a:pt x="46521" y="1775"/>
                  </a:cubicBezTo>
                  <a:cubicBezTo>
                    <a:pt x="46492" y="1775"/>
                    <a:pt x="46457" y="1786"/>
                    <a:pt x="46415" y="1800"/>
                  </a:cubicBezTo>
                  <a:cubicBezTo>
                    <a:pt x="46381" y="1808"/>
                    <a:pt x="46348" y="1817"/>
                    <a:pt x="46316" y="1817"/>
                  </a:cubicBezTo>
                  <a:cubicBezTo>
                    <a:pt x="46291" y="1817"/>
                    <a:pt x="46268" y="1812"/>
                    <a:pt x="46247" y="1796"/>
                  </a:cubicBezTo>
                  <a:cubicBezTo>
                    <a:pt x="46219" y="1772"/>
                    <a:pt x="46205" y="1733"/>
                    <a:pt x="46208" y="1695"/>
                  </a:cubicBezTo>
                  <a:cubicBezTo>
                    <a:pt x="46219" y="1555"/>
                    <a:pt x="46198" y="1380"/>
                    <a:pt x="46117" y="1299"/>
                  </a:cubicBezTo>
                  <a:cubicBezTo>
                    <a:pt x="46116" y="1298"/>
                    <a:pt x="46114" y="1298"/>
                    <a:pt x="46111" y="1298"/>
                  </a:cubicBezTo>
                  <a:cubicBezTo>
                    <a:pt x="46094" y="1298"/>
                    <a:pt x="46053" y="1315"/>
                    <a:pt x="46023" y="1327"/>
                  </a:cubicBezTo>
                  <a:cubicBezTo>
                    <a:pt x="45970" y="1354"/>
                    <a:pt x="45900" y="1385"/>
                    <a:pt x="45822" y="1385"/>
                  </a:cubicBezTo>
                  <a:cubicBezTo>
                    <a:pt x="45766" y="1385"/>
                    <a:pt x="45706" y="1369"/>
                    <a:pt x="45645" y="1324"/>
                  </a:cubicBezTo>
                  <a:cubicBezTo>
                    <a:pt x="45496" y="1208"/>
                    <a:pt x="45105" y="1127"/>
                    <a:pt x="44967" y="1127"/>
                  </a:cubicBezTo>
                  <a:cubicBezTo>
                    <a:pt x="44958" y="1127"/>
                    <a:pt x="44951" y="1127"/>
                    <a:pt x="44945" y="1128"/>
                  </a:cubicBezTo>
                  <a:cubicBezTo>
                    <a:pt x="44941" y="1138"/>
                    <a:pt x="44934" y="1142"/>
                    <a:pt x="44927" y="1149"/>
                  </a:cubicBezTo>
                  <a:cubicBezTo>
                    <a:pt x="44910" y="1161"/>
                    <a:pt x="44891" y="1166"/>
                    <a:pt x="44870" y="1166"/>
                  </a:cubicBezTo>
                  <a:cubicBezTo>
                    <a:pt x="44835" y="1166"/>
                    <a:pt x="44793" y="1152"/>
                    <a:pt x="44738" y="1135"/>
                  </a:cubicBezTo>
                  <a:cubicBezTo>
                    <a:pt x="44693" y="1117"/>
                    <a:pt x="44647" y="1107"/>
                    <a:pt x="44598" y="1103"/>
                  </a:cubicBezTo>
                  <a:cubicBezTo>
                    <a:pt x="44544" y="1150"/>
                    <a:pt x="44399" y="1166"/>
                    <a:pt x="44251" y="1166"/>
                  </a:cubicBezTo>
                  <a:cubicBezTo>
                    <a:pt x="44090" y="1166"/>
                    <a:pt x="43925" y="1148"/>
                    <a:pt x="43866" y="1131"/>
                  </a:cubicBezTo>
                  <a:cubicBezTo>
                    <a:pt x="43848" y="1128"/>
                    <a:pt x="43829" y="1126"/>
                    <a:pt x="43811" y="1126"/>
                  </a:cubicBezTo>
                  <a:cubicBezTo>
                    <a:pt x="43756" y="1126"/>
                    <a:pt x="43701" y="1142"/>
                    <a:pt x="43656" y="1173"/>
                  </a:cubicBezTo>
                  <a:cubicBezTo>
                    <a:pt x="43621" y="1198"/>
                    <a:pt x="43600" y="1233"/>
                    <a:pt x="43593" y="1275"/>
                  </a:cubicBezTo>
                  <a:cubicBezTo>
                    <a:pt x="43590" y="1313"/>
                    <a:pt x="43572" y="1348"/>
                    <a:pt x="43541" y="1369"/>
                  </a:cubicBezTo>
                  <a:cubicBezTo>
                    <a:pt x="43475" y="1419"/>
                    <a:pt x="43344" y="1433"/>
                    <a:pt x="43212" y="1433"/>
                  </a:cubicBezTo>
                  <a:cubicBezTo>
                    <a:pt x="43034" y="1433"/>
                    <a:pt x="42855" y="1407"/>
                    <a:pt x="42827" y="1401"/>
                  </a:cubicBezTo>
                  <a:cubicBezTo>
                    <a:pt x="42795" y="1394"/>
                    <a:pt x="42771" y="1373"/>
                    <a:pt x="42764" y="1341"/>
                  </a:cubicBezTo>
                  <a:cubicBezTo>
                    <a:pt x="42743" y="1275"/>
                    <a:pt x="42806" y="1198"/>
                    <a:pt x="43002" y="1002"/>
                  </a:cubicBezTo>
                  <a:cubicBezTo>
                    <a:pt x="43044" y="960"/>
                    <a:pt x="43096" y="904"/>
                    <a:pt x="43131" y="862"/>
                  </a:cubicBezTo>
                  <a:cubicBezTo>
                    <a:pt x="43106" y="860"/>
                    <a:pt x="43074" y="860"/>
                    <a:pt x="43040" y="860"/>
                  </a:cubicBezTo>
                  <a:cubicBezTo>
                    <a:pt x="42971" y="860"/>
                    <a:pt x="42891" y="862"/>
                    <a:pt x="42823" y="862"/>
                  </a:cubicBezTo>
                  <a:cubicBezTo>
                    <a:pt x="42748" y="863"/>
                    <a:pt x="42684" y="864"/>
                    <a:pt x="42628" y="864"/>
                  </a:cubicBezTo>
                  <a:cubicBezTo>
                    <a:pt x="42391" y="864"/>
                    <a:pt x="42312" y="849"/>
                    <a:pt x="42281" y="795"/>
                  </a:cubicBezTo>
                  <a:cubicBezTo>
                    <a:pt x="42247" y="761"/>
                    <a:pt x="41994" y="730"/>
                    <a:pt x="41779" y="730"/>
                  </a:cubicBezTo>
                  <a:cubicBezTo>
                    <a:pt x="41749" y="730"/>
                    <a:pt x="41720" y="731"/>
                    <a:pt x="41692" y="732"/>
                  </a:cubicBezTo>
                  <a:cubicBezTo>
                    <a:pt x="41688" y="732"/>
                    <a:pt x="41682" y="732"/>
                    <a:pt x="41677" y="732"/>
                  </a:cubicBezTo>
                  <a:cubicBezTo>
                    <a:pt x="41622" y="732"/>
                    <a:pt x="41552" y="729"/>
                    <a:pt x="41545" y="662"/>
                  </a:cubicBezTo>
                  <a:cubicBezTo>
                    <a:pt x="41545" y="634"/>
                    <a:pt x="41538" y="564"/>
                    <a:pt x="41846" y="536"/>
                  </a:cubicBezTo>
                  <a:cubicBezTo>
                    <a:pt x="41927" y="519"/>
                    <a:pt x="42007" y="491"/>
                    <a:pt x="42078" y="449"/>
                  </a:cubicBezTo>
                  <a:cubicBezTo>
                    <a:pt x="42165" y="400"/>
                    <a:pt x="42256" y="365"/>
                    <a:pt x="42351" y="340"/>
                  </a:cubicBezTo>
                  <a:cubicBezTo>
                    <a:pt x="42379" y="340"/>
                    <a:pt x="42403" y="333"/>
                    <a:pt x="42428" y="319"/>
                  </a:cubicBezTo>
                  <a:cubicBezTo>
                    <a:pt x="42414" y="291"/>
                    <a:pt x="42396" y="260"/>
                    <a:pt x="42375" y="232"/>
                  </a:cubicBezTo>
                  <a:cubicBezTo>
                    <a:pt x="42344" y="193"/>
                    <a:pt x="42281" y="186"/>
                    <a:pt x="42176" y="179"/>
                  </a:cubicBezTo>
                  <a:cubicBezTo>
                    <a:pt x="42099" y="175"/>
                    <a:pt x="42021" y="165"/>
                    <a:pt x="41948" y="144"/>
                  </a:cubicBezTo>
                  <a:lnTo>
                    <a:pt x="41839" y="112"/>
                  </a:lnTo>
                  <a:cubicBezTo>
                    <a:pt x="41685" y="63"/>
                    <a:pt x="41514" y="7"/>
                    <a:pt x="41388" y="0"/>
                  </a:cubicBezTo>
                  <a:cubicBezTo>
                    <a:pt x="41383" y="0"/>
                    <a:pt x="41378" y="0"/>
                    <a:pt x="4137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6504;p59">
              <a:extLst>
                <a:ext uri="{FF2B5EF4-FFF2-40B4-BE49-F238E27FC236}">
                  <a16:creationId xmlns:a16="http://schemas.microsoft.com/office/drawing/2014/main" id="{0797D68B-D85B-B257-AF49-EB8B5C957237}"/>
                </a:ext>
              </a:extLst>
            </p:cNvPr>
            <p:cNvSpPr/>
            <p:nvPr/>
          </p:nvSpPr>
          <p:spPr>
            <a:xfrm>
              <a:off x="2192984" y="1581360"/>
              <a:ext cx="21262" cy="7753"/>
            </a:xfrm>
            <a:custGeom>
              <a:avLst/>
              <a:gdLst/>
              <a:ahLst/>
              <a:cxnLst/>
              <a:rect l="l" t="t" r="r" b="b"/>
              <a:pathLst>
                <a:path w="1566" h="571" extrusionOk="0">
                  <a:moveTo>
                    <a:pt x="813" y="0"/>
                  </a:moveTo>
                  <a:cubicBezTo>
                    <a:pt x="876" y="116"/>
                    <a:pt x="753" y="186"/>
                    <a:pt x="694" y="217"/>
                  </a:cubicBezTo>
                  <a:cubicBezTo>
                    <a:pt x="669" y="231"/>
                    <a:pt x="624" y="259"/>
                    <a:pt x="620" y="273"/>
                  </a:cubicBezTo>
                  <a:cubicBezTo>
                    <a:pt x="620" y="277"/>
                    <a:pt x="624" y="284"/>
                    <a:pt x="627" y="287"/>
                  </a:cubicBezTo>
                  <a:cubicBezTo>
                    <a:pt x="669" y="333"/>
                    <a:pt x="676" y="396"/>
                    <a:pt x="641" y="448"/>
                  </a:cubicBezTo>
                  <a:cubicBezTo>
                    <a:pt x="609" y="492"/>
                    <a:pt x="547" y="510"/>
                    <a:pt x="485" y="510"/>
                  </a:cubicBezTo>
                  <a:cubicBezTo>
                    <a:pt x="453" y="510"/>
                    <a:pt x="421" y="505"/>
                    <a:pt x="392" y="497"/>
                  </a:cubicBezTo>
                  <a:cubicBezTo>
                    <a:pt x="312" y="480"/>
                    <a:pt x="252" y="410"/>
                    <a:pt x="252" y="326"/>
                  </a:cubicBezTo>
                  <a:cubicBezTo>
                    <a:pt x="252" y="322"/>
                    <a:pt x="252" y="315"/>
                    <a:pt x="224" y="308"/>
                  </a:cubicBezTo>
                  <a:cubicBezTo>
                    <a:pt x="206" y="305"/>
                    <a:pt x="187" y="303"/>
                    <a:pt x="169" y="303"/>
                  </a:cubicBezTo>
                  <a:cubicBezTo>
                    <a:pt x="113" y="303"/>
                    <a:pt x="58" y="319"/>
                    <a:pt x="11" y="350"/>
                  </a:cubicBezTo>
                  <a:cubicBezTo>
                    <a:pt x="14" y="382"/>
                    <a:pt x="11" y="413"/>
                    <a:pt x="0" y="445"/>
                  </a:cubicBezTo>
                  <a:lnTo>
                    <a:pt x="49" y="462"/>
                  </a:lnTo>
                  <a:lnTo>
                    <a:pt x="53" y="462"/>
                  </a:lnTo>
                  <a:lnTo>
                    <a:pt x="81" y="473"/>
                  </a:lnTo>
                  <a:lnTo>
                    <a:pt x="95" y="476"/>
                  </a:lnTo>
                  <a:lnTo>
                    <a:pt x="123" y="487"/>
                  </a:lnTo>
                  <a:lnTo>
                    <a:pt x="140" y="494"/>
                  </a:lnTo>
                  <a:lnTo>
                    <a:pt x="154" y="497"/>
                  </a:lnTo>
                  <a:lnTo>
                    <a:pt x="168" y="504"/>
                  </a:lnTo>
                  <a:lnTo>
                    <a:pt x="182" y="508"/>
                  </a:lnTo>
                  <a:lnTo>
                    <a:pt x="193" y="511"/>
                  </a:lnTo>
                  <a:lnTo>
                    <a:pt x="214" y="522"/>
                  </a:lnTo>
                  <a:lnTo>
                    <a:pt x="280" y="522"/>
                  </a:lnTo>
                  <a:lnTo>
                    <a:pt x="294" y="525"/>
                  </a:lnTo>
                  <a:lnTo>
                    <a:pt x="305" y="525"/>
                  </a:lnTo>
                  <a:lnTo>
                    <a:pt x="322" y="529"/>
                  </a:lnTo>
                  <a:lnTo>
                    <a:pt x="368" y="529"/>
                  </a:lnTo>
                  <a:lnTo>
                    <a:pt x="389" y="532"/>
                  </a:lnTo>
                  <a:lnTo>
                    <a:pt x="466" y="532"/>
                  </a:lnTo>
                  <a:lnTo>
                    <a:pt x="490" y="536"/>
                  </a:lnTo>
                  <a:lnTo>
                    <a:pt x="508" y="536"/>
                  </a:lnTo>
                  <a:lnTo>
                    <a:pt x="536" y="539"/>
                  </a:lnTo>
                  <a:lnTo>
                    <a:pt x="553" y="539"/>
                  </a:lnTo>
                  <a:lnTo>
                    <a:pt x="585" y="543"/>
                  </a:lnTo>
                  <a:lnTo>
                    <a:pt x="599" y="543"/>
                  </a:lnTo>
                  <a:lnTo>
                    <a:pt x="638" y="546"/>
                  </a:lnTo>
                  <a:lnTo>
                    <a:pt x="648" y="546"/>
                  </a:lnTo>
                  <a:lnTo>
                    <a:pt x="694" y="550"/>
                  </a:lnTo>
                  <a:lnTo>
                    <a:pt x="697" y="550"/>
                  </a:lnTo>
                  <a:cubicBezTo>
                    <a:pt x="837" y="560"/>
                    <a:pt x="991" y="567"/>
                    <a:pt x="1135" y="571"/>
                  </a:cubicBezTo>
                  <a:lnTo>
                    <a:pt x="1509" y="571"/>
                  </a:lnTo>
                  <a:lnTo>
                    <a:pt x="1530" y="567"/>
                  </a:lnTo>
                  <a:lnTo>
                    <a:pt x="1537" y="567"/>
                  </a:lnTo>
                  <a:cubicBezTo>
                    <a:pt x="1541" y="508"/>
                    <a:pt x="1544" y="448"/>
                    <a:pt x="1555" y="385"/>
                  </a:cubicBezTo>
                  <a:cubicBezTo>
                    <a:pt x="1558" y="336"/>
                    <a:pt x="1565" y="291"/>
                    <a:pt x="1565" y="266"/>
                  </a:cubicBezTo>
                  <a:cubicBezTo>
                    <a:pt x="1565" y="263"/>
                    <a:pt x="1555" y="235"/>
                    <a:pt x="1506" y="203"/>
                  </a:cubicBezTo>
                  <a:cubicBezTo>
                    <a:pt x="1495" y="196"/>
                    <a:pt x="1488" y="193"/>
                    <a:pt x="1481" y="186"/>
                  </a:cubicBezTo>
                  <a:lnTo>
                    <a:pt x="1464" y="179"/>
                  </a:lnTo>
                  <a:lnTo>
                    <a:pt x="1457" y="172"/>
                  </a:lnTo>
                  <a:lnTo>
                    <a:pt x="1439" y="165"/>
                  </a:lnTo>
                  <a:lnTo>
                    <a:pt x="1432" y="161"/>
                  </a:lnTo>
                  <a:lnTo>
                    <a:pt x="1418" y="158"/>
                  </a:lnTo>
                  <a:lnTo>
                    <a:pt x="1411" y="154"/>
                  </a:lnTo>
                  <a:lnTo>
                    <a:pt x="1401" y="151"/>
                  </a:lnTo>
                  <a:lnTo>
                    <a:pt x="1355" y="151"/>
                  </a:lnTo>
                  <a:lnTo>
                    <a:pt x="1348" y="154"/>
                  </a:lnTo>
                  <a:cubicBezTo>
                    <a:pt x="1328" y="162"/>
                    <a:pt x="1305" y="166"/>
                    <a:pt x="1279" y="166"/>
                  </a:cubicBezTo>
                  <a:cubicBezTo>
                    <a:pt x="1164" y="166"/>
                    <a:pt x="1006" y="90"/>
                    <a:pt x="946" y="7"/>
                  </a:cubicBezTo>
                  <a:cubicBezTo>
                    <a:pt x="946" y="4"/>
                    <a:pt x="942" y="4"/>
                    <a:pt x="94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6505;p59">
              <a:extLst>
                <a:ext uri="{FF2B5EF4-FFF2-40B4-BE49-F238E27FC236}">
                  <a16:creationId xmlns:a16="http://schemas.microsoft.com/office/drawing/2014/main" id="{0B01D2BD-DC60-9086-6B83-764F93D5B70C}"/>
                </a:ext>
              </a:extLst>
            </p:cNvPr>
            <p:cNvSpPr/>
            <p:nvPr/>
          </p:nvSpPr>
          <p:spPr>
            <a:xfrm>
              <a:off x="2688889" y="1342735"/>
              <a:ext cx="3394" cy="828"/>
            </a:xfrm>
            <a:custGeom>
              <a:avLst/>
              <a:gdLst/>
              <a:ahLst/>
              <a:cxnLst/>
              <a:rect l="l" t="t" r="r" b="b"/>
              <a:pathLst>
                <a:path w="250" h="61" extrusionOk="0">
                  <a:moveTo>
                    <a:pt x="1" y="1"/>
                  </a:moveTo>
                  <a:lnTo>
                    <a:pt x="1" y="1"/>
                  </a:lnTo>
                  <a:cubicBezTo>
                    <a:pt x="62" y="40"/>
                    <a:pt x="136" y="61"/>
                    <a:pt x="211" y="61"/>
                  </a:cubicBezTo>
                  <a:cubicBezTo>
                    <a:pt x="217" y="61"/>
                    <a:pt x="222" y="61"/>
                    <a:pt x="228" y="60"/>
                  </a:cubicBezTo>
                  <a:lnTo>
                    <a:pt x="249" y="60"/>
                  </a:lnTo>
                  <a:cubicBezTo>
                    <a:pt x="218" y="53"/>
                    <a:pt x="186" y="46"/>
                    <a:pt x="151" y="36"/>
                  </a:cubicBezTo>
                  <a:cubicBezTo>
                    <a:pt x="102" y="18"/>
                    <a:pt x="50"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6506;p59">
              <a:extLst>
                <a:ext uri="{FF2B5EF4-FFF2-40B4-BE49-F238E27FC236}">
                  <a16:creationId xmlns:a16="http://schemas.microsoft.com/office/drawing/2014/main" id="{D5F798D9-5864-CF82-14F2-D1ED22419E28}"/>
                </a:ext>
              </a:extLst>
            </p:cNvPr>
            <p:cNvSpPr/>
            <p:nvPr/>
          </p:nvSpPr>
          <p:spPr>
            <a:xfrm>
              <a:off x="3095345" y="1594612"/>
              <a:ext cx="18737" cy="78777"/>
            </a:xfrm>
            <a:custGeom>
              <a:avLst/>
              <a:gdLst/>
              <a:ahLst/>
              <a:cxnLst/>
              <a:rect l="l" t="t" r="r" b="b"/>
              <a:pathLst>
                <a:path w="1380" h="5802" extrusionOk="0">
                  <a:moveTo>
                    <a:pt x="417" y="1"/>
                  </a:moveTo>
                  <a:cubicBezTo>
                    <a:pt x="382" y="32"/>
                    <a:pt x="375" y="116"/>
                    <a:pt x="371" y="197"/>
                  </a:cubicBezTo>
                  <a:cubicBezTo>
                    <a:pt x="357" y="344"/>
                    <a:pt x="340" y="540"/>
                    <a:pt x="144" y="564"/>
                  </a:cubicBezTo>
                  <a:cubicBezTo>
                    <a:pt x="98" y="571"/>
                    <a:pt x="84" y="582"/>
                    <a:pt x="81" y="585"/>
                  </a:cubicBezTo>
                  <a:cubicBezTo>
                    <a:pt x="70" y="603"/>
                    <a:pt x="77" y="666"/>
                    <a:pt x="88" y="722"/>
                  </a:cubicBezTo>
                  <a:cubicBezTo>
                    <a:pt x="119" y="855"/>
                    <a:pt x="116" y="988"/>
                    <a:pt x="84" y="1118"/>
                  </a:cubicBezTo>
                  <a:cubicBezTo>
                    <a:pt x="0" y="1398"/>
                    <a:pt x="119" y="1835"/>
                    <a:pt x="259" y="2154"/>
                  </a:cubicBezTo>
                  <a:cubicBezTo>
                    <a:pt x="333" y="2315"/>
                    <a:pt x="287" y="2770"/>
                    <a:pt x="238" y="3257"/>
                  </a:cubicBezTo>
                  <a:cubicBezTo>
                    <a:pt x="200" y="3670"/>
                    <a:pt x="151" y="4139"/>
                    <a:pt x="210" y="4251"/>
                  </a:cubicBezTo>
                  <a:cubicBezTo>
                    <a:pt x="284" y="4398"/>
                    <a:pt x="238" y="4709"/>
                    <a:pt x="165" y="5168"/>
                  </a:cubicBezTo>
                  <a:cubicBezTo>
                    <a:pt x="126" y="5399"/>
                    <a:pt x="74" y="5721"/>
                    <a:pt x="105" y="5777"/>
                  </a:cubicBezTo>
                  <a:lnTo>
                    <a:pt x="116" y="5788"/>
                  </a:lnTo>
                  <a:cubicBezTo>
                    <a:pt x="119" y="5770"/>
                    <a:pt x="126" y="5753"/>
                    <a:pt x="130" y="5735"/>
                  </a:cubicBezTo>
                  <a:cubicBezTo>
                    <a:pt x="158" y="5620"/>
                    <a:pt x="207" y="5427"/>
                    <a:pt x="399" y="5399"/>
                  </a:cubicBezTo>
                  <a:cubicBezTo>
                    <a:pt x="420" y="5396"/>
                    <a:pt x="438" y="5392"/>
                    <a:pt x="459" y="5392"/>
                  </a:cubicBezTo>
                  <a:cubicBezTo>
                    <a:pt x="638" y="5392"/>
                    <a:pt x="718" y="5539"/>
                    <a:pt x="781" y="5648"/>
                  </a:cubicBezTo>
                  <a:cubicBezTo>
                    <a:pt x="816" y="5714"/>
                    <a:pt x="851" y="5781"/>
                    <a:pt x="900" y="5802"/>
                  </a:cubicBezTo>
                  <a:cubicBezTo>
                    <a:pt x="911" y="5714"/>
                    <a:pt x="897" y="5620"/>
                    <a:pt x="858" y="5539"/>
                  </a:cubicBezTo>
                  <a:cubicBezTo>
                    <a:pt x="827" y="5466"/>
                    <a:pt x="799" y="5448"/>
                    <a:pt x="795" y="5445"/>
                  </a:cubicBezTo>
                  <a:cubicBezTo>
                    <a:pt x="783" y="5447"/>
                    <a:pt x="772" y="5448"/>
                    <a:pt x="761" y="5448"/>
                  </a:cubicBezTo>
                  <a:cubicBezTo>
                    <a:pt x="582" y="5448"/>
                    <a:pt x="469" y="5138"/>
                    <a:pt x="350" y="4765"/>
                  </a:cubicBezTo>
                  <a:lnTo>
                    <a:pt x="347" y="4755"/>
                  </a:lnTo>
                  <a:cubicBezTo>
                    <a:pt x="298" y="4590"/>
                    <a:pt x="354" y="4422"/>
                    <a:pt x="413" y="4244"/>
                  </a:cubicBezTo>
                  <a:cubicBezTo>
                    <a:pt x="459" y="4114"/>
                    <a:pt x="504" y="3978"/>
                    <a:pt x="504" y="3845"/>
                  </a:cubicBezTo>
                  <a:cubicBezTo>
                    <a:pt x="504" y="3712"/>
                    <a:pt x="568" y="3607"/>
                    <a:pt x="680" y="3561"/>
                  </a:cubicBezTo>
                  <a:cubicBezTo>
                    <a:pt x="723" y="3543"/>
                    <a:pt x="771" y="3535"/>
                    <a:pt x="822" y="3535"/>
                  </a:cubicBezTo>
                  <a:cubicBezTo>
                    <a:pt x="971" y="3535"/>
                    <a:pt x="1139" y="3608"/>
                    <a:pt x="1264" y="3736"/>
                  </a:cubicBezTo>
                  <a:cubicBezTo>
                    <a:pt x="1299" y="3771"/>
                    <a:pt x="1338" y="3803"/>
                    <a:pt x="1380" y="3831"/>
                  </a:cubicBezTo>
                  <a:cubicBezTo>
                    <a:pt x="1373" y="3789"/>
                    <a:pt x="1359" y="3750"/>
                    <a:pt x="1338" y="3719"/>
                  </a:cubicBezTo>
                  <a:cubicBezTo>
                    <a:pt x="1285" y="3621"/>
                    <a:pt x="1187" y="3264"/>
                    <a:pt x="1072" y="2847"/>
                  </a:cubicBezTo>
                  <a:cubicBezTo>
                    <a:pt x="963" y="2451"/>
                    <a:pt x="841" y="2000"/>
                    <a:pt x="753" y="1769"/>
                  </a:cubicBezTo>
                  <a:cubicBezTo>
                    <a:pt x="666" y="1534"/>
                    <a:pt x="715" y="1307"/>
                    <a:pt x="760" y="1107"/>
                  </a:cubicBezTo>
                  <a:cubicBezTo>
                    <a:pt x="816" y="869"/>
                    <a:pt x="841" y="732"/>
                    <a:pt x="708" y="634"/>
                  </a:cubicBezTo>
                  <a:cubicBezTo>
                    <a:pt x="508" y="484"/>
                    <a:pt x="466" y="249"/>
                    <a:pt x="438" y="95"/>
                  </a:cubicBezTo>
                  <a:cubicBezTo>
                    <a:pt x="431" y="64"/>
                    <a:pt x="424" y="25"/>
                    <a:pt x="41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6507;p59">
              <a:extLst>
                <a:ext uri="{FF2B5EF4-FFF2-40B4-BE49-F238E27FC236}">
                  <a16:creationId xmlns:a16="http://schemas.microsoft.com/office/drawing/2014/main" id="{C5E5294C-4053-1EC7-4F8C-924E0B9123E1}"/>
                </a:ext>
              </a:extLst>
            </p:cNvPr>
            <p:cNvSpPr/>
            <p:nvPr/>
          </p:nvSpPr>
          <p:spPr>
            <a:xfrm>
              <a:off x="2726485" y="1235772"/>
              <a:ext cx="39185" cy="27603"/>
            </a:xfrm>
            <a:custGeom>
              <a:avLst/>
              <a:gdLst/>
              <a:ahLst/>
              <a:cxnLst/>
              <a:rect l="l" t="t" r="r" b="b"/>
              <a:pathLst>
                <a:path w="2886" h="2033" extrusionOk="0">
                  <a:moveTo>
                    <a:pt x="2063" y="0"/>
                  </a:moveTo>
                  <a:cubicBezTo>
                    <a:pt x="2044" y="0"/>
                    <a:pt x="2016" y="18"/>
                    <a:pt x="1947" y="61"/>
                  </a:cubicBezTo>
                  <a:cubicBezTo>
                    <a:pt x="1769" y="184"/>
                    <a:pt x="1569" y="268"/>
                    <a:pt x="1359" y="306"/>
                  </a:cubicBezTo>
                  <a:cubicBezTo>
                    <a:pt x="887" y="401"/>
                    <a:pt x="740" y="495"/>
                    <a:pt x="718" y="527"/>
                  </a:cubicBezTo>
                  <a:cubicBezTo>
                    <a:pt x="732" y="537"/>
                    <a:pt x="747" y="544"/>
                    <a:pt x="761" y="551"/>
                  </a:cubicBezTo>
                  <a:cubicBezTo>
                    <a:pt x="866" y="604"/>
                    <a:pt x="911" y="695"/>
                    <a:pt x="883" y="797"/>
                  </a:cubicBezTo>
                  <a:cubicBezTo>
                    <a:pt x="850" y="920"/>
                    <a:pt x="693" y="1050"/>
                    <a:pt x="511" y="1050"/>
                  </a:cubicBezTo>
                  <a:cubicBezTo>
                    <a:pt x="502" y="1050"/>
                    <a:pt x="493" y="1049"/>
                    <a:pt x="484" y="1049"/>
                  </a:cubicBezTo>
                  <a:cubicBezTo>
                    <a:pt x="479" y="1048"/>
                    <a:pt x="474" y="1048"/>
                    <a:pt x="470" y="1048"/>
                  </a:cubicBezTo>
                  <a:cubicBezTo>
                    <a:pt x="411" y="1048"/>
                    <a:pt x="368" y="1069"/>
                    <a:pt x="358" y="1108"/>
                  </a:cubicBezTo>
                  <a:cubicBezTo>
                    <a:pt x="347" y="1161"/>
                    <a:pt x="396" y="1241"/>
                    <a:pt x="533" y="1297"/>
                  </a:cubicBezTo>
                  <a:cubicBezTo>
                    <a:pt x="645" y="1343"/>
                    <a:pt x="771" y="1409"/>
                    <a:pt x="750" y="1507"/>
                  </a:cubicBezTo>
                  <a:cubicBezTo>
                    <a:pt x="732" y="1595"/>
                    <a:pt x="620" y="1633"/>
                    <a:pt x="375" y="1633"/>
                  </a:cubicBezTo>
                  <a:cubicBezTo>
                    <a:pt x="366" y="1633"/>
                    <a:pt x="357" y="1633"/>
                    <a:pt x="348" y="1633"/>
                  </a:cubicBezTo>
                  <a:cubicBezTo>
                    <a:pt x="231" y="1633"/>
                    <a:pt x="111" y="1654"/>
                    <a:pt x="1" y="1696"/>
                  </a:cubicBezTo>
                  <a:lnTo>
                    <a:pt x="11" y="1700"/>
                  </a:lnTo>
                  <a:cubicBezTo>
                    <a:pt x="78" y="1731"/>
                    <a:pt x="134" y="1777"/>
                    <a:pt x="176" y="1833"/>
                  </a:cubicBezTo>
                  <a:cubicBezTo>
                    <a:pt x="253" y="1931"/>
                    <a:pt x="365" y="2001"/>
                    <a:pt x="487" y="2022"/>
                  </a:cubicBezTo>
                  <a:cubicBezTo>
                    <a:pt x="524" y="2029"/>
                    <a:pt x="560" y="2033"/>
                    <a:pt x="597" y="2033"/>
                  </a:cubicBezTo>
                  <a:cubicBezTo>
                    <a:pt x="731" y="2033"/>
                    <a:pt x="861" y="1983"/>
                    <a:pt x="964" y="1889"/>
                  </a:cubicBezTo>
                  <a:cubicBezTo>
                    <a:pt x="1027" y="1829"/>
                    <a:pt x="1065" y="1759"/>
                    <a:pt x="1055" y="1707"/>
                  </a:cubicBezTo>
                  <a:cubicBezTo>
                    <a:pt x="1023" y="1528"/>
                    <a:pt x="1405" y="1420"/>
                    <a:pt x="2273" y="1252"/>
                  </a:cubicBezTo>
                  <a:cubicBezTo>
                    <a:pt x="2413" y="1224"/>
                    <a:pt x="2535" y="1199"/>
                    <a:pt x="2609" y="1182"/>
                  </a:cubicBezTo>
                  <a:cubicBezTo>
                    <a:pt x="2644" y="1171"/>
                    <a:pt x="2661" y="1161"/>
                    <a:pt x="2665" y="1154"/>
                  </a:cubicBezTo>
                  <a:cubicBezTo>
                    <a:pt x="2675" y="1133"/>
                    <a:pt x="2647" y="1070"/>
                    <a:pt x="2626" y="1031"/>
                  </a:cubicBezTo>
                  <a:cubicBezTo>
                    <a:pt x="2591" y="961"/>
                    <a:pt x="2553" y="881"/>
                    <a:pt x="2591" y="814"/>
                  </a:cubicBezTo>
                  <a:cubicBezTo>
                    <a:pt x="2619" y="765"/>
                    <a:pt x="2675" y="737"/>
                    <a:pt x="2763" y="730"/>
                  </a:cubicBezTo>
                  <a:cubicBezTo>
                    <a:pt x="2805" y="727"/>
                    <a:pt x="2847" y="720"/>
                    <a:pt x="2886" y="706"/>
                  </a:cubicBezTo>
                  <a:cubicBezTo>
                    <a:pt x="2844" y="678"/>
                    <a:pt x="2731" y="629"/>
                    <a:pt x="2532" y="601"/>
                  </a:cubicBezTo>
                  <a:cubicBezTo>
                    <a:pt x="2203" y="551"/>
                    <a:pt x="2171" y="338"/>
                    <a:pt x="2147" y="180"/>
                  </a:cubicBezTo>
                  <a:cubicBezTo>
                    <a:pt x="2136" y="110"/>
                    <a:pt x="2129" y="47"/>
                    <a:pt x="2094" y="19"/>
                  </a:cubicBezTo>
                  <a:cubicBezTo>
                    <a:pt x="2082" y="7"/>
                    <a:pt x="2074" y="0"/>
                    <a:pt x="206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6508;p59">
              <a:extLst>
                <a:ext uri="{FF2B5EF4-FFF2-40B4-BE49-F238E27FC236}">
                  <a16:creationId xmlns:a16="http://schemas.microsoft.com/office/drawing/2014/main" id="{70C862B4-EEA4-7939-5E5B-ED5B89FCC350}"/>
                </a:ext>
              </a:extLst>
            </p:cNvPr>
            <p:cNvSpPr/>
            <p:nvPr/>
          </p:nvSpPr>
          <p:spPr>
            <a:xfrm>
              <a:off x="2452749" y="1237876"/>
              <a:ext cx="24249" cy="7875"/>
            </a:xfrm>
            <a:custGeom>
              <a:avLst/>
              <a:gdLst/>
              <a:ahLst/>
              <a:cxnLst/>
              <a:rect l="l" t="t" r="r" b="b"/>
              <a:pathLst>
                <a:path w="1786" h="580" extrusionOk="0">
                  <a:moveTo>
                    <a:pt x="477" y="1"/>
                  </a:moveTo>
                  <a:cubicBezTo>
                    <a:pt x="501" y="32"/>
                    <a:pt x="529" y="60"/>
                    <a:pt x="561" y="88"/>
                  </a:cubicBezTo>
                  <a:cubicBezTo>
                    <a:pt x="589" y="109"/>
                    <a:pt x="603" y="144"/>
                    <a:pt x="596" y="179"/>
                  </a:cubicBezTo>
                  <a:cubicBezTo>
                    <a:pt x="578" y="256"/>
                    <a:pt x="477" y="291"/>
                    <a:pt x="263" y="354"/>
                  </a:cubicBezTo>
                  <a:cubicBezTo>
                    <a:pt x="176" y="379"/>
                    <a:pt x="88" y="407"/>
                    <a:pt x="0" y="446"/>
                  </a:cubicBezTo>
                  <a:cubicBezTo>
                    <a:pt x="117" y="538"/>
                    <a:pt x="380" y="580"/>
                    <a:pt x="671" y="580"/>
                  </a:cubicBezTo>
                  <a:cubicBezTo>
                    <a:pt x="965" y="580"/>
                    <a:pt x="1288" y="537"/>
                    <a:pt x="1516" y="460"/>
                  </a:cubicBezTo>
                  <a:cubicBezTo>
                    <a:pt x="1698" y="400"/>
                    <a:pt x="1772" y="330"/>
                    <a:pt x="1779" y="288"/>
                  </a:cubicBezTo>
                  <a:cubicBezTo>
                    <a:pt x="1786" y="263"/>
                    <a:pt x="1782" y="235"/>
                    <a:pt x="1768" y="214"/>
                  </a:cubicBezTo>
                  <a:cubicBezTo>
                    <a:pt x="1745" y="186"/>
                    <a:pt x="1678" y="180"/>
                    <a:pt x="1598" y="180"/>
                  </a:cubicBezTo>
                  <a:cubicBezTo>
                    <a:pt x="1558" y="180"/>
                    <a:pt x="1514" y="182"/>
                    <a:pt x="1471" y="183"/>
                  </a:cubicBezTo>
                  <a:cubicBezTo>
                    <a:pt x="1421" y="185"/>
                    <a:pt x="1368" y="187"/>
                    <a:pt x="1313" y="187"/>
                  </a:cubicBezTo>
                  <a:cubicBezTo>
                    <a:pt x="1173" y="187"/>
                    <a:pt x="1020" y="174"/>
                    <a:pt x="879" y="116"/>
                  </a:cubicBezTo>
                  <a:cubicBezTo>
                    <a:pt x="666" y="25"/>
                    <a:pt x="533" y="1"/>
                    <a:pt x="47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6509;p59">
              <a:extLst>
                <a:ext uri="{FF2B5EF4-FFF2-40B4-BE49-F238E27FC236}">
                  <a16:creationId xmlns:a16="http://schemas.microsoft.com/office/drawing/2014/main" id="{3D6D105C-CEEB-9E78-FD89-9629882B3923}"/>
                </a:ext>
              </a:extLst>
            </p:cNvPr>
            <p:cNvSpPr/>
            <p:nvPr/>
          </p:nvSpPr>
          <p:spPr>
            <a:xfrm>
              <a:off x="2405554" y="1415592"/>
              <a:ext cx="14406" cy="8065"/>
            </a:xfrm>
            <a:custGeom>
              <a:avLst/>
              <a:gdLst/>
              <a:ahLst/>
              <a:cxnLst/>
              <a:rect l="l" t="t" r="r" b="b"/>
              <a:pathLst>
                <a:path w="1061" h="594" extrusionOk="0">
                  <a:moveTo>
                    <a:pt x="489" y="1"/>
                  </a:moveTo>
                  <a:cubicBezTo>
                    <a:pt x="483" y="1"/>
                    <a:pt x="476" y="1"/>
                    <a:pt x="469" y="2"/>
                  </a:cubicBezTo>
                  <a:cubicBezTo>
                    <a:pt x="294" y="2"/>
                    <a:pt x="112" y="100"/>
                    <a:pt x="49" y="215"/>
                  </a:cubicBezTo>
                  <a:cubicBezTo>
                    <a:pt x="0" y="303"/>
                    <a:pt x="21" y="387"/>
                    <a:pt x="109" y="467"/>
                  </a:cubicBezTo>
                  <a:cubicBezTo>
                    <a:pt x="206" y="558"/>
                    <a:pt x="299" y="593"/>
                    <a:pt x="388" y="593"/>
                  </a:cubicBezTo>
                  <a:cubicBezTo>
                    <a:pt x="544" y="593"/>
                    <a:pt x="688" y="485"/>
                    <a:pt x="819" y="387"/>
                  </a:cubicBezTo>
                  <a:cubicBezTo>
                    <a:pt x="910" y="317"/>
                    <a:pt x="987" y="261"/>
                    <a:pt x="1061" y="243"/>
                  </a:cubicBezTo>
                  <a:cubicBezTo>
                    <a:pt x="1001" y="187"/>
                    <a:pt x="812" y="79"/>
                    <a:pt x="581" y="16"/>
                  </a:cubicBezTo>
                  <a:cubicBezTo>
                    <a:pt x="550" y="7"/>
                    <a:pt x="520" y="1"/>
                    <a:pt x="48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6510;p59">
              <a:extLst>
                <a:ext uri="{FF2B5EF4-FFF2-40B4-BE49-F238E27FC236}">
                  <a16:creationId xmlns:a16="http://schemas.microsoft.com/office/drawing/2014/main" id="{8651BCA8-833A-D84F-E941-DE4A0229D79E}"/>
                </a:ext>
              </a:extLst>
            </p:cNvPr>
            <p:cNvSpPr/>
            <p:nvPr/>
          </p:nvSpPr>
          <p:spPr>
            <a:xfrm>
              <a:off x="2399471" y="1241556"/>
              <a:ext cx="30047" cy="12613"/>
            </a:xfrm>
            <a:custGeom>
              <a:avLst/>
              <a:gdLst/>
              <a:ahLst/>
              <a:cxnLst/>
              <a:rect l="l" t="t" r="r" b="b"/>
              <a:pathLst>
                <a:path w="2213" h="929" extrusionOk="0">
                  <a:moveTo>
                    <a:pt x="1672" y="0"/>
                  </a:moveTo>
                  <a:cubicBezTo>
                    <a:pt x="1466" y="0"/>
                    <a:pt x="1275" y="85"/>
                    <a:pt x="1229" y="168"/>
                  </a:cubicBezTo>
                  <a:cubicBezTo>
                    <a:pt x="1218" y="185"/>
                    <a:pt x="1215" y="196"/>
                    <a:pt x="1246" y="220"/>
                  </a:cubicBezTo>
                  <a:cubicBezTo>
                    <a:pt x="1299" y="255"/>
                    <a:pt x="1320" y="297"/>
                    <a:pt x="1309" y="343"/>
                  </a:cubicBezTo>
                  <a:cubicBezTo>
                    <a:pt x="1285" y="427"/>
                    <a:pt x="1152" y="448"/>
                    <a:pt x="928" y="476"/>
                  </a:cubicBezTo>
                  <a:cubicBezTo>
                    <a:pt x="788" y="497"/>
                    <a:pt x="553" y="528"/>
                    <a:pt x="518" y="581"/>
                  </a:cubicBezTo>
                  <a:cubicBezTo>
                    <a:pt x="452" y="675"/>
                    <a:pt x="308" y="707"/>
                    <a:pt x="182" y="735"/>
                  </a:cubicBezTo>
                  <a:cubicBezTo>
                    <a:pt x="119" y="749"/>
                    <a:pt x="18" y="770"/>
                    <a:pt x="0" y="794"/>
                  </a:cubicBezTo>
                  <a:cubicBezTo>
                    <a:pt x="0" y="794"/>
                    <a:pt x="0" y="798"/>
                    <a:pt x="4" y="805"/>
                  </a:cubicBezTo>
                  <a:cubicBezTo>
                    <a:pt x="28" y="850"/>
                    <a:pt x="158" y="906"/>
                    <a:pt x="364" y="924"/>
                  </a:cubicBezTo>
                  <a:cubicBezTo>
                    <a:pt x="407" y="927"/>
                    <a:pt x="448" y="928"/>
                    <a:pt x="486" y="928"/>
                  </a:cubicBezTo>
                  <a:cubicBezTo>
                    <a:pt x="651" y="928"/>
                    <a:pt x="761" y="901"/>
                    <a:pt x="784" y="878"/>
                  </a:cubicBezTo>
                  <a:cubicBezTo>
                    <a:pt x="791" y="738"/>
                    <a:pt x="959" y="735"/>
                    <a:pt x="1071" y="731"/>
                  </a:cubicBezTo>
                  <a:cubicBezTo>
                    <a:pt x="1120" y="731"/>
                    <a:pt x="1208" y="731"/>
                    <a:pt x="1225" y="714"/>
                  </a:cubicBezTo>
                  <a:cubicBezTo>
                    <a:pt x="1232" y="633"/>
                    <a:pt x="1313" y="364"/>
                    <a:pt x="1929" y="318"/>
                  </a:cubicBezTo>
                  <a:cubicBezTo>
                    <a:pt x="2181" y="301"/>
                    <a:pt x="2213" y="248"/>
                    <a:pt x="2213" y="248"/>
                  </a:cubicBezTo>
                  <a:cubicBezTo>
                    <a:pt x="2213" y="248"/>
                    <a:pt x="2202" y="178"/>
                    <a:pt x="1939" y="55"/>
                  </a:cubicBezTo>
                  <a:cubicBezTo>
                    <a:pt x="1854" y="16"/>
                    <a:pt x="1762" y="0"/>
                    <a:pt x="167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6511;p59">
              <a:extLst>
                <a:ext uri="{FF2B5EF4-FFF2-40B4-BE49-F238E27FC236}">
                  <a16:creationId xmlns:a16="http://schemas.microsoft.com/office/drawing/2014/main" id="{BEA2C611-8F81-C42C-B155-3AC13731CE56}"/>
                </a:ext>
              </a:extLst>
            </p:cNvPr>
            <p:cNvSpPr/>
            <p:nvPr/>
          </p:nvSpPr>
          <p:spPr>
            <a:xfrm>
              <a:off x="2429179" y="1308887"/>
              <a:ext cx="131865" cy="90535"/>
            </a:xfrm>
            <a:custGeom>
              <a:avLst/>
              <a:gdLst/>
              <a:ahLst/>
              <a:cxnLst/>
              <a:rect l="l" t="t" r="r" b="b"/>
              <a:pathLst>
                <a:path w="9712" h="6668" extrusionOk="0">
                  <a:moveTo>
                    <a:pt x="9297" y="0"/>
                  </a:moveTo>
                  <a:cubicBezTo>
                    <a:pt x="8855" y="0"/>
                    <a:pt x="8218" y="261"/>
                    <a:pt x="8034" y="411"/>
                  </a:cubicBezTo>
                  <a:cubicBezTo>
                    <a:pt x="7873" y="540"/>
                    <a:pt x="7688" y="551"/>
                    <a:pt x="7506" y="558"/>
                  </a:cubicBezTo>
                  <a:cubicBezTo>
                    <a:pt x="7369" y="565"/>
                    <a:pt x="7240" y="568"/>
                    <a:pt x="7135" y="628"/>
                  </a:cubicBezTo>
                  <a:cubicBezTo>
                    <a:pt x="6953" y="731"/>
                    <a:pt x="6653" y="818"/>
                    <a:pt x="6383" y="818"/>
                  </a:cubicBezTo>
                  <a:cubicBezTo>
                    <a:pt x="6231" y="818"/>
                    <a:pt x="6089" y="790"/>
                    <a:pt x="5983" y="722"/>
                  </a:cubicBezTo>
                  <a:cubicBezTo>
                    <a:pt x="5945" y="697"/>
                    <a:pt x="5904" y="687"/>
                    <a:pt x="5861" y="687"/>
                  </a:cubicBezTo>
                  <a:cubicBezTo>
                    <a:pt x="5756" y="687"/>
                    <a:pt x="5640" y="750"/>
                    <a:pt x="5528" y="810"/>
                  </a:cubicBezTo>
                  <a:cubicBezTo>
                    <a:pt x="5422" y="869"/>
                    <a:pt x="5319" y="926"/>
                    <a:pt x="5222" y="926"/>
                  </a:cubicBezTo>
                  <a:cubicBezTo>
                    <a:pt x="5217" y="926"/>
                    <a:pt x="5211" y="926"/>
                    <a:pt x="5206" y="925"/>
                  </a:cubicBezTo>
                  <a:cubicBezTo>
                    <a:pt x="5200" y="925"/>
                    <a:pt x="5194" y="925"/>
                    <a:pt x="5188" y="925"/>
                  </a:cubicBezTo>
                  <a:cubicBezTo>
                    <a:pt x="5105" y="925"/>
                    <a:pt x="5013" y="967"/>
                    <a:pt x="4912" y="1013"/>
                  </a:cubicBezTo>
                  <a:cubicBezTo>
                    <a:pt x="4796" y="1065"/>
                    <a:pt x="4679" y="1119"/>
                    <a:pt x="4558" y="1119"/>
                  </a:cubicBezTo>
                  <a:cubicBezTo>
                    <a:pt x="4547" y="1119"/>
                    <a:pt x="4537" y="1119"/>
                    <a:pt x="4527" y="1118"/>
                  </a:cubicBezTo>
                  <a:cubicBezTo>
                    <a:pt x="4519" y="1117"/>
                    <a:pt x="4511" y="1117"/>
                    <a:pt x="4503" y="1117"/>
                  </a:cubicBezTo>
                  <a:cubicBezTo>
                    <a:pt x="4282" y="1117"/>
                    <a:pt x="3903" y="1299"/>
                    <a:pt x="3886" y="1377"/>
                  </a:cubicBezTo>
                  <a:cubicBezTo>
                    <a:pt x="3861" y="1472"/>
                    <a:pt x="3746" y="1503"/>
                    <a:pt x="3637" y="1535"/>
                  </a:cubicBezTo>
                  <a:cubicBezTo>
                    <a:pt x="3564" y="1556"/>
                    <a:pt x="3466" y="1580"/>
                    <a:pt x="3466" y="1619"/>
                  </a:cubicBezTo>
                  <a:cubicBezTo>
                    <a:pt x="3466" y="1717"/>
                    <a:pt x="3389" y="1815"/>
                    <a:pt x="3266" y="1867"/>
                  </a:cubicBezTo>
                  <a:cubicBezTo>
                    <a:pt x="3216" y="1890"/>
                    <a:pt x="3155" y="1906"/>
                    <a:pt x="3093" y="1906"/>
                  </a:cubicBezTo>
                  <a:cubicBezTo>
                    <a:pt x="3021" y="1906"/>
                    <a:pt x="2948" y="1885"/>
                    <a:pt x="2888" y="1829"/>
                  </a:cubicBezTo>
                  <a:cubicBezTo>
                    <a:pt x="2876" y="1815"/>
                    <a:pt x="2859" y="1808"/>
                    <a:pt x="2843" y="1808"/>
                  </a:cubicBezTo>
                  <a:cubicBezTo>
                    <a:pt x="2827" y="1808"/>
                    <a:pt x="2811" y="1815"/>
                    <a:pt x="2801" y="1829"/>
                  </a:cubicBezTo>
                  <a:cubicBezTo>
                    <a:pt x="2752" y="1878"/>
                    <a:pt x="2734" y="2000"/>
                    <a:pt x="2846" y="2102"/>
                  </a:cubicBezTo>
                  <a:cubicBezTo>
                    <a:pt x="2899" y="2154"/>
                    <a:pt x="2923" y="2207"/>
                    <a:pt x="2913" y="2259"/>
                  </a:cubicBezTo>
                  <a:cubicBezTo>
                    <a:pt x="2892" y="2354"/>
                    <a:pt x="2776" y="2396"/>
                    <a:pt x="2664" y="2438"/>
                  </a:cubicBezTo>
                  <a:cubicBezTo>
                    <a:pt x="2626" y="2452"/>
                    <a:pt x="2591" y="2466"/>
                    <a:pt x="2556" y="2483"/>
                  </a:cubicBezTo>
                  <a:cubicBezTo>
                    <a:pt x="2573" y="2508"/>
                    <a:pt x="2584" y="2536"/>
                    <a:pt x="2580" y="2567"/>
                  </a:cubicBezTo>
                  <a:cubicBezTo>
                    <a:pt x="2577" y="2637"/>
                    <a:pt x="2517" y="2683"/>
                    <a:pt x="2465" y="2732"/>
                  </a:cubicBezTo>
                  <a:cubicBezTo>
                    <a:pt x="2395" y="2788"/>
                    <a:pt x="2377" y="2812"/>
                    <a:pt x="2388" y="2830"/>
                  </a:cubicBezTo>
                  <a:cubicBezTo>
                    <a:pt x="2412" y="2872"/>
                    <a:pt x="2416" y="2921"/>
                    <a:pt x="2398" y="2963"/>
                  </a:cubicBezTo>
                  <a:cubicBezTo>
                    <a:pt x="2346" y="3078"/>
                    <a:pt x="2139" y="3117"/>
                    <a:pt x="1926" y="3159"/>
                  </a:cubicBezTo>
                  <a:lnTo>
                    <a:pt x="1873" y="3169"/>
                  </a:lnTo>
                  <a:cubicBezTo>
                    <a:pt x="1761" y="3190"/>
                    <a:pt x="1677" y="3292"/>
                    <a:pt x="1684" y="3362"/>
                  </a:cubicBezTo>
                  <a:cubicBezTo>
                    <a:pt x="1687" y="3411"/>
                    <a:pt x="1750" y="3425"/>
                    <a:pt x="1799" y="3428"/>
                  </a:cubicBezTo>
                  <a:cubicBezTo>
                    <a:pt x="1880" y="3432"/>
                    <a:pt x="1950" y="3435"/>
                    <a:pt x="1964" y="3499"/>
                  </a:cubicBezTo>
                  <a:cubicBezTo>
                    <a:pt x="1978" y="3558"/>
                    <a:pt x="1926" y="3583"/>
                    <a:pt x="1877" y="3611"/>
                  </a:cubicBezTo>
                  <a:cubicBezTo>
                    <a:pt x="1789" y="3656"/>
                    <a:pt x="1705" y="3712"/>
                    <a:pt x="1715" y="3793"/>
                  </a:cubicBezTo>
                  <a:cubicBezTo>
                    <a:pt x="1726" y="3838"/>
                    <a:pt x="1712" y="3887"/>
                    <a:pt x="1684" y="3926"/>
                  </a:cubicBezTo>
                  <a:cubicBezTo>
                    <a:pt x="1621" y="4003"/>
                    <a:pt x="1498" y="4013"/>
                    <a:pt x="1379" y="4020"/>
                  </a:cubicBezTo>
                  <a:cubicBezTo>
                    <a:pt x="1330" y="4020"/>
                    <a:pt x="1281" y="4027"/>
                    <a:pt x="1232" y="4041"/>
                  </a:cubicBezTo>
                  <a:cubicBezTo>
                    <a:pt x="1243" y="4122"/>
                    <a:pt x="1218" y="4199"/>
                    <a:pt x="1166" y="4262"/>
                  </a:cubicBezTo>
                  <a:cubicBezTo>
                    <a:pt x="1092" y="4342"/>
                    <a:pt x="966" y="4381"/>
                    <a:pt x="777" y="4381"/>
                  </a:cubicBezTo>
                  <a:lnTo>
                    <a:pt x="819" y="4416"/>
                  </a:lnTo>
                  <a:cubicBezTo>
                    <a:pt x="907" y="4493"/>
                    <a:pt x="1001" y="4577"/>
                    <a:pt x="1019" y="4675"/>
                  </a:cubicBezTo>
                  <a:cubicBezTo>
                    <a:pt x="1047" y="4815"/>
                    <a:pt x="924" y="4850"/>
                    <a:pt x="854" y="4871"/>
                  </a:cubicBezTo>
                  <a:cubicBezTo>
                    <a:pt x="756" y="4895"/>
                    <a:pt x="704" y="4916"/>
                    <a:pt x="697" y="5014"/>
                  </a:cubicBezTo>
                  <a:cubicBezTo>
                    <a:pt x="686" y="5203"/>
                    <a:pt x="501" y="5214"/>
                    <a:pt x="347" y="5221"/>
                  </a:cubicBezTo>
                  <a:cubicBezTo>
                    <a:pt x="161" y="5235"/>
                    <a:pt x="46" y="5249"/>
                    <a:pt x="14" y="5382"/>
                  </a:cubicBezTo>
                  <a:cubicBezTo>
                    <a:pt x="0" y="5455"/>
                    <a:pt x="4" y="5508"/>
                    <a:pt x="32" y="5543"/>
                  </a:cubicBezTo>
                  <a:cubicBezTo>
                    <a:pt x="91" y="5613"/>
                    <a:pt x="252" y="5617"/>
                    <a:pt x="396" y="5624"/>
                  </a:cubicBezTo>
                  <a:cubicBezTo>
                    <a:pt x="434" y="5624"/>
                    <a:pt x="473" y="5624"/>
                    <a:pt x="511" y="5627"/>
                  </a:cubicBezTo>
                  <a:cubicBezTo>
                    <a:pt x="515" y="5627"/>
                    <a:pt x="518" y="5627"/>
                    <a:pt x="522" y="5627"/>
                  </a:cubicBezTo>
                  <a:cubicBezTo>
                    <a:pt x="573" y="5627"/>
                    <a:pt x="618" y="5651"/>
                    <a:pt x="651" y="5694"/>
                  </a:cubicBezTo>
                  <a:cubicBezTo>
                    <a:pt x="686" y="5750"/>
                    <a:pt x="662" y="5816"/>
                    <a:pt x="637" y="5872"/>
                  </a:cubicBezTo>
                  <a:cubicBezTo>
                    <a:pt x="599" y="5974"/>
                    <a:pt x="595" y="6009"/>
                    <a:pt x="641" y="6044"/>
                  </a:cubicBezTo>
                  <a:cubicBezTo>
                    <a:pt x="712" y="6097"/>
                    <a:pt x="762" y="6112"/>
                    <a:pt x="784" y="6112"/>
                  </a:cubicBezTo>
                  <a:cubicBezTo>
                    <a:pt x="789" y="6112"/>
                    <a:pt x="793" y="6111"/>
                    <a:pt x="795" y="6110"/>
                  </a:cubicBezTo>
                  <a:cubicBezTo>
                    <a:pt x="795" y="6110"/>
                    <a:pt x="812" y="6072"/>
                    <a:pt x="753" y="5946"/>
                  </a:cubicBezTo>
                  <a:cubicBezTo>
                    <a:pt x="700" y="5834"/>
                    <a:pt x="763" y="5785"/>
                    <a:pt x="784" y="5774"/>
                  </a:cubicBezTo>
                  <a:cubicBezTo>
                    <a:pt x="809" y="5760"/>
                    <a:pt x="833" y="5757"/>
                    <a:pt x="861" y="5757"/>
                  </a:cubicBezTo>
                  <a:cubicBezTo>
                    <a:pt x="1001" y="5757"/>
                    <a:pt x="1222" y="5879"/>
                    <a:pt x="1313" y="6005"/>
                  </a:cubicBezTo>
                  <a:cubicBezTo>
                    <a:pt x="1383" y="6103"/>
                    <a:pt x="1376" y="6205"/>
                    <a:pt x="1292" y="6275"/>
                  </a:cubicBezTo>
                  <a:cubicBezTo>
                    <a:pt x="1274" y="6289"/>
                    <a:pt x="1257" y="6310"/>
                    <a:pt x="1260" y="6327"/>
                  </a:cubicBezTo>
                  <a:cubicBezTo>
                    <a:pt x="1292" y="6415"/>
                    <a:pt x="1656" y="6534"/>
                    <a:pt x="1947" y="6548"/>
                  </a:cubicBezTo>
                  <a:cubicBezTo>
                    <a:pt x="2027" y="6551"/>
                    <a:pt x="2150" y="6569"/>
                    <a:pt x="2293" y="6593"/>
                  </a:cubicBezTo>
                  <a:cubicBezTo>
                    <a:pt x="2511" y="6623"/>
                    <a:pt x="2824" y="6667"/>
                    <a:pt x="3047" y="6667"/>
                  </a:cubicBezTo>
                  <a:cubicBezTo>
                    <a:pt x="3161" y="6667"/>
                    <a:pt x="3250" y="6656"/>
                    <a:pt x="3291" y="6625"/>
                  </a:cubicBezTo>
                  <a:cubicBezTo>
                    <a:pt x="3301" y="6618"/>
                    <a:pt x="3301" y="6611"/>
                    <a:pt x="3301" y="6611"/>
                  </a:cubicBezTo>
                  <a:cubicBezTo>
                    <a:pt x="3305" y="6558"/>
                    <a:pt x="3175" y="6471"/>
                    <a:pt x="3049" y="6383"/>
                  </a:cubicBezTo>
                  <a:cubicBezTo>
                    <a:pt x="2878" y="6271"/>
                    <a:pt x="2720" y="6142"/>
                    <a:pt x="2577" y="5998"/>
                  </a:cubicBezTo>
                  <a:cubicBezTo>
                    <a:pt x="2363" y="5774"/>
                    <a:pt x="2129" y="5396"/>
                    <a:pt x="2171" y="5067"/>
                  </a:cubicBezTo>
                  <a:cubicBezTo>
                    <a:pt x="2185" y="4923"/>
                    <a:pt x="2269" y="4794"/>
                    <a:pt x="2395" y="4717"/>
                  </a:cubicBezTo>
                  <a:cubicBezTo>
                    <a:pt x="2563" y="4612"/>
                    <a:pt x="2570" y="4545"/>
                    <a:pt x="2584" y="4461"/>
                  </a:cubicBezTo>
                  <a:cubicBezTo>
                    <a:pt x="2594" y="4363"/>
                    <a:pt x="2612" y="4244"/>
                    <a:pt x="2829" y="4090"/>
                  </a:cubicBezTo>
                  <a:cubicBezTo>
                    <a:pt x="2948" y="4013"/>
                    <a:pt x="3035" y="3891"/>
                    <a:pt x="3070" y="3751"/>
                  </a:cubicBezTo>
                  <a:cubicBezTo>
                    <a:pt x="3102" y="3646"/>
                    <a:pt x="3137" y="3534"/>
                    <a:pt x="3343" y="3513"/>
                  </a:cubicBezTo>
                  <a:cubicBezTo>
                    <a:pt x="3441" y="3502"/>
                    <a:pt x="3438" y="3485"/>
                    <a:pt x="3431" y="3404"/>
                  </a:cubicBezTo>
                  <a:cubicBezTo>
                    <a:pt x="3424" y="3323"/>
                    <a:pt x="3410" y="3173"/>
                    <a:pt x="3634" y="3141"/>
                  </a:cubicBezTo>
                  <a:cubicBezTo>
                    <a:pt x="3732" y="3127"/>
                    <a:pt x="3823" y="3068"/>
                    <a:pt x="3872" y="2980"/>
                  </a:cubicBezTo>
                  <a:cubicBezTo>
                    <a:pt x="3924" y="2893"/>
                    <a:pt x="3942" y="2791"/>
                    <a:pt x="3921" y="2697"/>
                  </a:cubicBezTo>
                  <a:cubicBezTo>
                    <a:pt x="3907" y="2665"/>
                    <a:pt x="3910" y="2627"/>
                    <a:pt x="3928" y="2599"/>
                  </a:cubicBezTo>
                  <a:cubicBezTo>
                    <a:pt x="3963" y="2550"/>
                    <a:pt x="4030" y="2546"/>
                    <a:pt x="4124" y="2543"/>
                  </a:cubicBezTo>
                  <a:cubicBezTo>
                    <a:pt x="4236" y="2539"/>
                    <a:pt x="4373" y="2536"/>
                    <a:pt x="4450" y="2452"/>
                  </a:cubicBezTo>
                  <a:cubicBezTo>
                    <a:pt x="4544" y="2347"/>
                    <a:pt x="4688" y="2322"/>
                    <a:pt x="4824" y="2298"/>
                  </a:cubicBezTo>
                  <a:cubicBezTo>
                    <a:pt x="4978" y="2273"/>
                    <a:pt x="5111" y="2249"/>
                    <a:pt x="5167" y="2126"/>
                  </a:cubicBezTo>
                  <a:cubicBezTo>
                    <a:pt x="5321" y="1804"/>
                    <a:pt x="7278" y="1167"/>
                    <a:pt x="8252" y="943"/>
                  </a:cubicBezTo>
                  <a:cubicBezTo>
                    <a:pt x="9148" y="736"/>
                    <a:pt x="9662" y="428"/>
                    <a:pt x="9704" y="232"/>
                  </a:cubicBezTo>
                  <a:cubicBezTo>
                    <a:pt x="9711" y="201"/>
                    <a:pt x="9711" y="148"/>
                    <a:pt x="9634" y="89"/>
                  </a:cubicBezTo>
                  <a:cubicBezTo>
                    <a:pt x="9554" y="26"/>
                    <a:pt x="9435" y="0"/>
                    <a:pt x="929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6512;p59">
              <a:extLst>
                <a:ext uri="{FF2B5EF4-FFF2-40B4-BE49-F238E27FC236}">
                  <a16:creationId xmlns:a16="http://schemas.microsoft.com/office/drawing/2014/main" id="{707B25BA-5358-CB0E-6D53-1E36B06042CB}"/>
                </a:ext>
              </a:extLst>
            </p:cNvPr>
            <p:cNvSpPr/>
            <p:nvPr/>
          </p:nvSpPr>
          <p:spPr>
            <a:xfrm>
              <a:off x="2439104" y="1251861"/>
              <a:ext cx="6857" cy="1833"/>
            </a:xfrm>
            <a:custGeom>
              <a:avLst/>
              <a:gdLst/>
              <a:ahLst/>
              <a:cxnLst/>
              <a:rect l="l" t="t" r="r" b="b"/>
              <a:pathLst>
                <a:path w="505" h="135" extrusionOk="0">
                  <a:moveTo>
                    <a:pt x="386" y="0"/>
                  </a:moveTo>
                  <a:cubicBezTo>
                    <a:pt x="266" y="0"/>
                    <a:pt x="98" y="47"/>
                    <a:pt x="1" y="88"/>
                  </a:cubicBezTo>
                  <a:cubicBezTo>
                    <a:pt x="104" y="115"/>
                    <a:pt x="223" y="134"/>
                    <a:pt x="320" y="134"/>
                  </a:cubicBezTo>
                  <a:cubicBezTo>
                    <a:pt x="387" y="134"/>
                    <a:pt x="444" y="125"/>
                    <a:pt x="477" y="102"/>
                  </a:cubicBezTo>
                  <a:cubicBezTo>
                    <a:pt x="494" y="88"/>
                    <a:pt x="505" y="67"/>
                    <a:pt x="501" y="42"/>
                  </a:cubicBezTo>
                  <a:cubicBezTo>
                    <a:pt x="501" y="35"/>
                    <a:pt x="501" y="25"/>
                    <a:pt x="477" y="14"/>
                  </a:cubicBezTo>
                  <a:cubicBezTo>
                    <a:pt x="453" y="5"/>
                    <a:pt x="421" y="0"/>
                    <a:pt x="38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6513;p59">
              <a:extLst>
                <a:ext uri="{FF2B5EF4-FFF2-40B4-BE49-F238E27FC236}">
                  <a16:creationId xmlns:a16="http://schemas.microsoft.com/office/drawing/2014/main" id="{9F871108-0EDD-A597-8F5A-3C1EC514D0D8}"/>
                </a:ext>
              </a:extLst>
            </p:cNvPr>
            <p:cNvSpPr/>
            <p:nvPr/>
          </p:nvSpPr>
          <p:spPr>
            <a:xfrm>
              <a:off x="2870271" y="1345763"/>
              <a:ext cx="11758" cy="4576"/>
            </a:xfrm>
            <a:custGeom>
              <a:avLst/>
              <a:gdLst/>
              <a:ahLst/>
              <a:cxnLst/>
              <a:rect l="l" t="t" r="r" b="b"/>
              <a:pathLst>
                <a:path w="866" h="337" extrusionOk="0">
                  <a:moveTo>
                    <a:pt x="583" y="0"/>
                  </a:moveTo>
                  <a:cubicBezTo>
                    <a:pt x="457" y="0"/>
                    <a:pt x="342" y="35"/>
                    <a:pt x="323" y="61"/>
                  </a:cubicBezTo>
                  <a:cubicBezTo>
                    <a:pt x="284" y="142"/>
                    <a:pt x="183" y="180"/>
                    <a:pt x="95" y="215"/>
                  </a:cubicBezTo>
                  <a:cubicBezTo>
                    <a:pt x="60" y="229"/>
                    <a:pt x="29" y="243"/>
                    <a:pt x="1" y="261"/>
                  </a:cubicBezTo>
                  <a:cubicBezTo>
                    <a:pt x="46" y="310"/>
                    <a:pt x="164" y="336"/>
                    <a:pt x="302" y="336"/>
                  </a:cubicBezTo>
                  <a:cubicBezTo>
                    <a:pt x="408" y="336"/>
                    <a:pt x="526" y="321"/>
                    <a:pt x="631" y="289"/>
                  </a:cubicBezTo>
                  <a:cubicBezTo>
                    <a:pt x="768" y="247"/>
                    <a:pt x="859" y="184"/>
                    <a:pt x="862" y="128"/>
                  </a:cubicBezTo>
                  <a:cubicBezTo>
                    <a:pt x="862" y="110"/>
                    <a:pt x="866" y="58"/>
                    <a:pt x="757" y="26"/>
                  </a:cubicBezTo>
                  <a:cubicBezTo>
                    <a:pt x="702" y="8"/>
                    <a:pt x="641" y="0"/>
                    <a:pt x="58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6514;p59">
              <a:extLst>
                <a:ext uri="{FF2B5EF4-FFF2-40B4-BE49-F238E27FC236}">
                  <a16:creationId xmlns:a16="http://schemas.microsoft.com/office/drawing/2014/main" id="{1A62BBDA-4EFA-3459-AF7E-9E6AA51AC89D}"/>
                </a:ext>
              </a:extLst>
            </p:cNvPr>
            <p:cNvSpPr/>
            <p:nvPr/>
          </p:nvSpPr>
          <p:spPr>
            <a:xfrm>
              <a:off x="2384020" y="1243620"/>
              <a:ext cx="22783" cy="4983"/>
            </a:xfrm>
            <a:custGeom>
              <a:avLst/>
              <a:gdLst/>
              <a:ahLst/>
              <a:cxnLst/>
              <a:rect l="l" t="t" r="r" b="b"/>
              <a:pathLst>
                <a:path w="1678" h="367" extrusionOk="0">
                  <a:moveTo>
                    <a:pt x="1256" y="0"/>
                  </a:moveTo>
                  <a:cubicBezTo>
                    <a:pt x="1089" y="0"/>
                    <a:pt x="915" y="22"/>
                    <a:pt x="809" y="79"/>
                  </a:cubicBezTo>
                  <a:cubicBezTo>
                    <a:pt x="669" y="152"/>
                    <a:pt x="462" y="163"/>
                    <a:pt x="280" y="173"/>
                  </a:cubicBezTo>
                  <a:cubicBezTo>
                    <a:pt x="182" y="180"/>
                    <a:pt x="42" y="187"/>
                    <a:pt x="0" y="208"/>
                  </a:cubicBezTo>
                  <a:cubicBezTo>
                    <a:pt x="74" y="285"/>
                    <a:pt x="168" y="334"/>
                    <a:pt x="273" y="352"/>
                  </a:cubicBezTo>
                  <a:cubicBezTo>
                    <a:pt x="316" y="361"/>
                    <a:pt x="359" y="366"/>
                    <a:pt x="402" y="366"/>
                  </a:cubicBezTo>
                  <a:cubicBezTo>
                    <a:pt x="542" y="366"/>
                    <a:pt x="680" y="314"/>
                    <a:pt x="784" y="215"/>
                  </a:cubicBezTo>
                  <a:cubicBezTo>
                    <a:pt x="939" y="69"/>
                    <a:pt x="1115" y="34"/>
                    <a:pt x="1273" y="34"/>
                  </a:cubicBezTo>
                  <a:cubicBezTo>
                    <a:pt x="1361" y="34"/>
                    <a:pt x="1443" y="45"/>
                    <a:pt x="1513" y="54"/>
                  </a:cubicBezTo>
                  <a:cubicBezTo>
                    <a:pt x="1552" y="62"/>
                    <a:pt x="1593" y="66"/>
                    <a:pt x="1635" y="66"/>
                  </a:cubicBezTo>
                  <a:cubicBezTo>
                    <a:pt x="1649" y="66"/>
                    <a:pt x="1663" y="65"/>
                    <a:pt x="1677" y="65"/>
                  </a:cubicBezTo>
                  <a:cubicBezTo>
                    <a:pt x="1628" y="29"/>
                    <a:pt x="1448" y="0"/>
                    <a:pt x="125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6515;p59">
              <a:extLst>
                <a:ext uri="{FF2B5EF4-FFF2-40B4-BE49-F238E27FC236}">
                  <a16:creationId xmlns:a16="http://schemas.microsoft.com/office/drawing/2014/main" id="{04907278-013F-B489-0D69-AFAA17D2FBFD}"/>
                </a:ext>
              </a:extLst>
            </p:cNvPr>
            <p:cNvSpPr/>
            <p:nvPr/>
          </p:nvSpPr>
          <p:spPr>
            <a:xfrm>
              <a:off x="2517202" y="1238691"/>
              <a:ext cx="17406" cy="5404"/>
            </a:xfrm>
            <a:custGeom>
              <a:avLst/>
              <a:gdLst/>
              <a:ahLst/>
              <a:cxnLst/>
              <a:rect l="l" t="t" r="r" b="b"/>
              <a:pathLst>
                <a:path w="1282" h="398" extrusionOk="0">
                  <a:moveTo>
                    <a:pt x="1023" y="1"/>
                  </a:moveTo>
                  <a:cubicBezTo>
                    <a:pt x="919" y="1"/>
                    <a:pt x="860" y="48"/>
                    <a:pt x="799" y="98"/>
                  </a:cubicBezTo>
                  <a:cubicBezTo>
                    <a:pt x="748" y="140"/>
                    <a:pt x="688" y="187"/>
                    <a:pt x="609" y="187"/>
                  </a:cubicBezTo>
                  <a:cubicBezTo>
                    <a:pt x="601" y="187"/>
                    <a:pt x="593" y="187"/>
                    <a:pt x="585" y="186"/>
                  </a:cubicBezTo>
                  <a:cubicBezTo>
                    <a:pt x="573" y="184"/>
                    <a:pt x="559" y="184"/>
                    <a:pt x="543" y="184"/>
                  </a:cubicBezTo>
                  <a:cubicBezTo>
                    <a:pt x="376" y="184"/>
                    <a:pt x="55" y="265"/>
                    <a:pt x="1" y="322"/>
                  </a:cubicBezTo>
                  <a:cubicBezTo>
                    <a:pt x="56" y="379"/>
                    <a:pt x="171" y="397"/>
                    <a:pt x="306" y="397"/>
                  </a:cubicBezTo>
                  <a:cubicBezTo>
                    <a:pt x="437" y="397"/>
                    <a:pt x="585" y="380"/>
                    <a:pt x="711" y="365"/>
                  </a:cubicBezTo>
                  <a:lnTo>
                    <a:pt x="844" y="351"/>
                  </a:lnTo>
                  <a:cubicBezTo>
                    <a:pt x="1138" y="319"/>
                    <a:pt x="1275" y="217"/>
                    <a:pt x="1282" y="140"/>
                  </a:cubicBezTo>
                  <a:cubicBezTo>
                    <a:pt x="1282" y="84"/>
                    <a:pt x="1215" y="32"/>
                    <a:pt x="1114" y="11"/>
                  </a:cubicBezTo>
                  <a:cubicBezTo>
                    <a:pt x="1080" y="4"/>
                    <a:pt x="1050" y="1"/>
                    <a:pt x="102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6516;p59">
              <a:extLst>
                <a:ext uri="{FF2B5EF4-FFF2-40B4-BE49-F238E27FC236}">
                  <a16:creationId xmlns:a16="http://schemas.microsoft.com/office/drawing/2014/main" id="{6C7B7A6C-1738-94ED-E465-220F541C4280}"/>
                </a:ext>
              </a:extLst>
            </p:cNvPr>
            <p:cNvSpPr/>
            <p:nvPr/>
          </p:nvSpPr>
          <p:spPr>
            <a:xfrm>
              <a:off x="2718026" y="1237646"/>
              <a:ext cx="8757" cy="2403"/>
            </a:xfrm>
            <a:custGeom>
              <a:avLst/>
              <a:gdLst/>
              <a:ahLst/>
              <a:cxnLst/>
              <a:rect l="l" t="t" r="r" b="b"/>
              <a:pathLst>
                <a:path w="645" h="177" extrusionOk="0">
                  <a:moveTo>
                    <a:pt x="400" y="0"/>
                  </a:moveTo>
                  <a:cubicBezTo>
                    <a:pt x="179" y="0"/>
                    <a:pt x="11" y="60"/>
                    <a:pt x="1" y="95"/>
                  </a:cubicBezTo>
                  <a:cubicBezTo>
                    <a:pt x="1" y="95"/>
                    <a:pt x="8" y="105"/>
                    <a:pt x="22" y="119"/>
                  </a:cubicBezTo>
                  <a:cubicBezTo>
                    <a:pt x="55" y="145"/>
                    <a:pt x="193" y="176"/>
                    <a:pt x="334" y="176"/>
                  </a:cubicBezTo>
                  <a:cubicBezTo>
                    <a:pt x="401" y="176"/>
                    <a:pt x="469" y="169"/>
                    <a:pt x="526" y="151"/>
                  </a:cubicBezTo>
                  <a:cubicBezTo>
                    <a:pt x="596" y="130"/>
                    <a:pt x="634" y="98"/>
                    <a:pt x="645" y="53"/>
                  </a:cubicBezTo>
                  <a:cubicBezTo>
                    <a:pt x="645" y="53"/>
                    <a:pt x="645" y="53"/>
                    <a:pt x="645" y="49"/>
                  </a:cubicBezTo>
                  <a:cubicBezTo>
                    <a:pt x="641" y="39"/>
                    <a:pt x="575" y="0"/>
                    <a:pt x="40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6517;p59">
              <a:extLst>
                <a:ext uri="{FF2B5EF4-FFF2-40B4-BE49-F238E27FC236}">
                  <a16:creationId xmlns:a16="http://schemas.microsoft.com/office/drawing/2014/main" id="{2A95C68A-6FEA-1255-3FA1-2BB2BA7935F8}"/>
                </a:ext>
              </a:extLst>
            </p:cNvPr>
            <p:cNvSpPr/>
            <p:nvPr/>
          </p:nvSpPr>
          <p:spPr>
            <a:xfrm>
              <a:off x="2570534" y="1361377"/>
              <a:ext cx="11229" cy="4209"/>
            </a:xfrm>
            <a:custGeom>
              <a:avLst/>
              <a:gdLst/>
              <a:ahLst/>
              <a:cxnLst/>
              <a:rect l="l" t="t" r="r" b="b"/>
              <a:pathLst>
                <a:path w="827" h="310" extrusionOk="0">
                  <a:moveTo>
                    <a:pt x="284" y="0"/>
                  </a:moveTo>
                  <a:cubicBezTo>
                    <a:pt x="78" y="0"/>
                    <a:pt x="11" y="140"/>
                    <a:pt x="4" y="214"/>
                  </a:cubicBezTo>
                  <a:cubicBezTo>
                    <a:pt x="4" y="221"/>
                    <a:pt x="1" y="298"/>
                    <a:pt x="50" y="305"/>
                  </a:cubicBezTo>
                  <a:cubicBezTo>
                    <a:pt x="73" y="308"/>
                    <a:pt x="101" y="310"/>
                    <a:pt x="131" y="310"/>
                  </a:cubicBezTo>
                  <a:cubicBezTo>
                    <a:pt x="371" y="310"/>
                    <a:pt x="783" y="209"/>
                    <a:pt x="827" y="144"/>
                  </a:cubicBezTo>
                  <a:cubicBezTo>
                    <a:pt x="816" y="102"/>
                    <a:pt x="617" y="0"/>
                    <a:pt x="28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6518;p59">
              <a:extLst>
                <a:ext uri="{FF2B5EF4-FFF2-40B4-BE49-F238E27FC236}">
                  <a16:creationId xmlns:a16="http://schemas.microsoft.com/office/drawing/2014/main" id="{7CE7131D-E6C1-430D-D877-5989841B5B26}"/>
                </a:ext>
              </a:extLst>
            </p:cNvPr>
            <p:cNvSpPr/>
            <p:nvPr/>
          </p:nvSpPr>
          <p:spPr>
            <a:xfrm>
              <a:off x="2635516" y="1366890"/>
              <a:ext cx="4616" cy="2865"/>
            </a:xfrm>
            <a:custGeom>
              <a:avLst/>
              <a:gdLst/>
              <a:ahLst/>
              <a:cxnLst/>
              <a:rect l="l" t="t" r="r" b="b"/>
              <a:pathLst>
                <a:path w="340" h="211" extrusionOk="0">
                  <a:moveTo>
                    <a:pt x="277" y="0"/>
                  </a:moveTo>
                  <a:cubicBezTo>
                    <a:pt x="165" y="0"/>
                    <a:pt x="18" y="102"/>
                    <a:pt x="0" y="144"/>
                  </a:cubicBezTo>
                  <a:lnTo>
                    <a:pt x="7" y="147"/>
                  </a:lnTo>
                  <a:cubicBezTo>
                    <a:pt x="90" y="189"/>
                    <a:pt x="167" y="211"/>
                    <a:pt x="224" y="211"/>
                  </a:cubicBezTo>
                  <a:cubicBezTo>
                    <a:pt x="254" y="211"/>
                    <a:pt x="278" y="205"/>
                    <a:pt x="294" y="193"/>
                  </a:cubicBezTo>
                  <a:cubicBezTo>
                    <a:pt x="340" y="161"/>
                    <a:pt x="340" y="91"/>
                    <a:pt x="333" y="39"/>
                  </a:cubicBezTo>
                  <a:cubicBezTo>
                    <a:pt x="333" y="21"/>
                    <a:pt x="329" y="0"/>
                    <a:pt x="27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6519;p59">
              <a:extLst>
                <a:ext uri="{FF2B5EF4-FFF2-40B4-BE49-F238E27FC236}">
                  <a16:creationId xmlns:a16="http://schemas.microsoft.com/office/drawing/2014/main" id="{B204B160-64AF-7050-B996-572E57752703}"/>
                </a:ext>
              </a:extLst>
            </p:cNvPr>
            <p:cNvSpPr/>
            <p:nvPr/>
          </p:nvSpPr>
          <p:spPr>
            <a:xfrm>
              <a:off x="2491961" y="1240701"/>
              <a:ext cx="20176" cy="8119"/>
            </a:xfrm>
            <a:custGeom>
              <a:avLst/>
              <a:gdLst/>
              <a:ahLst/>
              <a:cxnLst/>
              <a:rect l="l" t="t" r="r" b="b"/>
              <a:pathLst>
                <a:path w="1486" h="598" extrusionOk="0">
                  <a:moveTo>
                    <a:pt x="750" y="1"/>
                  </a:moveTo>
                  <a:cubicBezTo>
                    <a:pt x="588" y="1"/>
                    <a:pt x="493" y="24"/>
                    <a:pt x="463" y="41"/>
                  </a:cubicBezTo>
                  <a:cubicBezTo>
                    <a:pt x="480" y="153"/>
                    <a:pt x="347" y="234"/>
                    <a:pt x="204" y="322"/>
                  </a:cubicBezTo>
                  <a:cubicBezTo>
                    <a:pt x="134" y="367"/>
                    <a:pt x="4" y="441"/>
                    <a:pt x="1" y="479"/>
                  </a:cubicBezTo>
                  <a:cubicBezTo>
                    <a:pt x="4" y="483"/>
                    <a:pt x="11" y="486"/>
                    <a:pt x="15" y="490"/>
                  </a:cubicBezTo>
                  <a:cubicBezTo>
                    <a:pt x="105" y="562"/>
                    <a:pt x="245" y="598"/>
                    <a:pt x="425" y="598"/>
                  </a:cubicBezTo>
                  <a:cubicBezTo>
                    <a:pt x="490" y="598"/>
                    <a:pt x="560" y="593"/>
                    <a:pt x="634" y="584"/>
                  </a:cubicBezTo>
                  <a:cubicBezTo>
                    <a:pt x="1033" y="535"/>
                    <a:pt x="1422" y="374"/>
                    <a:pt x="1475" y="308"/>
                  </a:cubicBezTo>
                  <a:cubicBezTo>
                    <a:pt x="1478" y="304"/>
                    <a:pt x="1482" y="301"/>
                    <a:pt x="1485" y="294"/>
                  </a:cubicBezTo>
                  <a:cubicBezTo>
                    <a:pt x="1461" y="276"/>
                    <a:pt x="1433" y="262"/>
                    <a:pt x="1408" y="252"/>
                  </a:cubicBezTo>
                  <a:cubicBezTo>
                    <a:pt x="1334" y="213"/>
                    <a:pt x="1243" y="171"/>
                    <a:pt x="1222" y="76"/>
                  </a:cubicBezTo>
                  <a:cubicBezTo>
                    <a:pt x="1194" y="52"/>
                    <a:pt x="1061" y="10"/>
                    <a:pt x="841" y="3"/>
                  </a:cubicBezTo>
                  <a:cubicBezTo>
                    <a:pt x="808" y="1"/>
                    <a:pt x="778" y="1"/>
                    <a:pt x="75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6520;p59">
              <a:extLst>
                <a:ext uri="{FF2B5EF4-FFF2-40B4-BE49-F238E27FC236}">
                  <a16:creationId xmlns:a16="http://schemas.microsoft.com/office/drawing/2014/main" id="{E852F762-408A-129A-BD02-959ADFF2B255}"/>
                </a:ext>
              </a:extLst>
            </p:cNvPr>
            <p:cNvSpPr/>
            <p:nvPr/>
          </p:nvSpPr>
          <p:spPr>
            <a:xfrm>
              <a:off x="2465159" y="1249621"/>
              <a:ext cx="23394" cy="6734"/>
            </a:xfrm>
            <a:custGeom>
              <a:avLst/>
              <a:gdLst/>
              <a:ahLst/>
              <a:cxnLst/>
              <a:rect l="l" t="t" r="r" b="b"/>
              <a:pathLst>
                <a:path w="1723" h="496" extrusionOk="0">
                  <a:moveTo>
                    <a:pt x="993" y="0"/>
                  </a:moveTo>
                  <a:cubicBezTo>
                    <a:pt x="912" y="0"/>
                    <a:pt x="846" y="5"/>
                    <a:pt x="809" y="15"/>
                  </a:cubicBezTo>
                  <a:cubicBezTo>
                    <a:pt x="816" y="50"/>
                    <a:pt x="809" y="88"/>
                    <a:pt x="788" y="120"/>
                  </a:cubicBezTo>
                  <a:cubicBezTo>
                    <a:pt x="735" y="197"/>
                    <a:pt x="609" y="211"/>
                    <a:pt x="333" y="211"/>
                  </a:cubicBezTo>
                  <a:cubicBezTo>
                    <a:pt x="151" y="211"/>
                    <a:pt x="32" y="274"/>
                    <a:pt x="11" y="330"/>
                  </a:cubicBezTo>
                  <a:cubicBezTo>
                    <a:pt x="0" y="358"/>
                    <a:pt x="14" y="386"/>
                    <a:pt x="49" y="417"/>
                  </a:cubicBezTo>
                  <a:cubicBezTo>
                    <a:pt x="109" y="467"/>
                    <a:pt x="265" y="495"/>
                    <a:pt x="453" y="495"/>
                  </a:cubicBezTo>
                  <a:cubicBezTo>
                    <a:pt x="530" y="495"/>
                    <a:pt x="613" y="490"/>
                    <a:pt x="697" y="480"/>
                  </a:cubicBezTo>
                  <a:cubicBezTo>
                    <a:pt x="956" y="452"/>
                    <a:pt x="1113" y="386"/>
                    <a:pt x="1152" y="333"/>
                  </a:cubicBezTo>
                  <a:cubicBezTo>
                    <a:pt x="1243" y="211"/>
                    <a:pt x="1397" y="200"/>
                    <a:pt x="1520" y="193"/>
                  </a:cubicBezTo>
                  <a:cubicBezTo>
                    <a:pt x="1642" y="186"/>
                    <a:pt x="1702" y="176"/>
                    <a:pt x="1723" y="134"/>
                  </a:cubicBezTo>
                  <a:cubicBezTo>
                    <a:pt x="1709" y="123"/>
                    <a:pt x="1670" y="95"/>
                    <a:pt x="1548" y="64"/>
                  </a:cubicBezTo>
                  <a:cubicBezTo>
                    <a:pt x="1374" y="20"/>
                    <a:pt x="1154" y="0"/>
                    <a:pt x="99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6521;p59">
              <a:extLst>
                <a:ext uri="{FF2B5EF4-FFF2-40B4-BE49-F238E27FC236}">
                  <a16:creationId xmlns:a16="http://schemas.microsoft.com/office/drawing/2014/main" id="{E11B721E-2736-34C3-513D-2EEE0FDBF2B7}"/>
                </a:ext>
              </a:extLst>
            </p:cNvPr>
            <p:cNvSpPr/>
            <p:nvPr/>
          </p:nvSpPr>
          <p:spPr>
            <a:xfrm>
              <a:off x="2466530" y="1232500"/>
              <a:ext cx="20597" cy="4358"/>
            </a:xfrm>
            <a:custGeom>
              <a:avLst/>
              <a:gdLst/>
              <a:ahLst/>
              <a:cxnLst/>
              <a:rect l="l" t="t" r="r" b="b"/>
              <a:pathLst>
                <a:path w="1517" h="321" extrusionOk="0">
                  <a:moveTo>
                    <a:pt x="1106" y="0"/>
                  </a:moveTo>
                  <a:cubicBezTo>
                    <a:pt x="908" y="0"/>
                    <a:pt x="721" y="29"/>
                    <a:pt x="655" y="57"/>
                  </a:cubicBezTo>
                  <a:cubicBezTo>
                    <a:pt x="662" y="78"/>
                    <a:pt x="659" y="99"/>
                    <a:pt x="652" y="120"/>
                  </a:cubicBezTo>
                  <a:cubicBezTo>
                    <a:pt x="613" y="197"/>
                    <a:pt x="480" y="215"/>
                    <a:pt x="102" y="229"/>
                  </a:cubicBezTo>
                  <a:lnTo>
                    <a:pt x="1" y="232"/>
                  </a:lnTo>
                  <a:cubicBezTo>
                    <a:pt x="160" y="290"/>
                    <a:pt x="330" y="321"/>
                    <a:pt x="502" y="321"/>
                  </a:cubicBezTo>
                  <a:cubicBezTo>
                    <a:pt x="519" y="321"/>
                    <a:pt x="537" y="321"/>
                    <a:pt x="554" y="320"/>
                  </a:cubicBezTo>
                  <a:cubicBezTo>
                    <a:pt x="732" y="320"/>
                    <a:pt x="781" y="267"/>
                    <a:pt x="834" y="211"/>
                  </a:cubicBezTo>
                  <a:cubicBezTo>
                    <a:pt x="883" y="145"/>
                    <a:pt x="961" y="104"/>
                    <a:pt x="1044" y="104"/>
                  </a:cubicBezTo>
                  <a:cubicBezTo>
                    <a:pt x="1061" y="104"/>
                    <a:pt x="1079" y="106"/>
                    <a:pt x="1096" y="110"/>
                  </a:cubicBezTo>
                  <a:cubicBezTo>
                    <a:pt x="1171" y="119"/>
                    <a:pt x="1239" y="123"/>
                    <a:pt x="1297" y="123"/>
                  </a:cubicBezTo>
                  <a:cubicBezTo>
                    <a:pt x="1414" y="123"/>
                    <a:pt x="1493" y="107"/>
                    <a:pt x="1517" y="89"/>
                  </a:cubicBezTo>
                  <a:cubicBezTo>
                    <a:pt x="1513" y="82"/>
                    <a:pt x="1510" y="78"/>
                    <a:pt x="1503" y="71"/>
                  </a:cubicBezTo>
                  <a:cubicBezTo>
                    <a:pt x="1489" y="54"/>
                    <a:pt x="1415" y="19"/>
                    <a:pt x="1240" y="5"/>
                  </a:cubicBezTo>
                  <a:cubicBezTo>
                    <a:pt x="1196" y="2"/>
                    <a:pt x="1151" y="0"/>
                    <a:pt x="110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6522;p59">
              <a:extLst>
                <a:ext uri="{FF2B5EF4-FFF2-40B4-BE49-F238E27FC236}">
                  <a16:creationId xmlns:a16="http://schemas.microsoft.com/office/drawing/2014/main" id="{2DF245AB-E058-758E-7E2A-EF2E5173DE63}"/>
                </a:ext>
              </a:extLst>
            </p:cNvPr>
            <p:cNvSpPr/>
            <p:nvPr/>
          </p:nvSpPr>
          <p:spPr>
            <a:xfrm>
              <a:off x="2698353" y="1642147"/>
              <a:ext cx="54" cy="109"/>
            </a:xfrm>
            <a:custGeom>
              <a:avLst/>
              <a:gdLst/>
              <a:ahLst/>
              <a:cxnLst/>
              <a:rect l="l" t="t" r="r" b="b"/>
              <a:pathLst>
                <a:path w="4" h="8" extrusionOk="0">
                  <a:moveTo>
                    <a:pt x="0"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6523;p59">
              <a:extLst>
                <a:ext uri="{FF2B5EF4-FFF2-40B4-BE49-F238E27FC236}">
                  <a16:creationId xmlns:a16="http://schemas.microsoft.com/office/drawing/2014/main" id="{D1A31A55-AA02-166F-31AC-0B2C8EF803ED}"/>
                </a:ext>
              </a:extLst>
            </p:cNvPr>
            <p:cNvSpPr/>
            <p:nvPr/>
          </p:nvSpPr>
          <p:spPr>
            <a:xfrm>
              <a:off x="2818038" y="1630266"/>
              <a:ext cx="3625" cy="530"/>
            </a:xfrm>
            <a:custGeom>
              <a:avLst/>
              <a:gdLst/>
              <a:ahLst/>
              <a:cxnLst/>
              <a:rect l="l" t="t" r="r" b="b"/>
              <a:pathLst>
                <a:path w="267" h="39" extrusionOk="0">
                  <a:moveTo>
                    <a:pt x="0" y="39"/>
                  </a:moveTo>
                  <a:cubicBezTo>
                    <a:pt x="88" y="21"/>
                    <a:pt x="179" y="7"/>
                    <a:pt x="267" y="0"/>
                  </a:cubicBezTo>
                  <a:cubicBezTo>
                    <a:pt x="179" y="7"/>
                    <a:pt x="88" y="21"/>
                    <a:pt x="0"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6524;p59">
              <a:extLst>
                <a:ext uri="{FF2B5EF4-FFF2-40B4-BE49-F238E27FC236}">
                  <a16:creationId xmlns:a16="http://schemas.microsoft.com/office/drawing/2014/main" id="{FF8604A8-9516-95DC-B937-24154E5C2F04}"/>
                </a:ext>
              </a:extLst>
            </p:cNvPr>
            <p:cNvSpPr/>
            <p:nvPr/>
          </p:nvSpPr>
          <p:spPr>
            <a:xfrm>
              <a:off x="2835580" y="1633878"/>
              <a:ext cx="2430" cy="815"/>
            </a:xfrm>
            <a:custGeom>
              <a:avLst/>
              <a:gdLst/>
              <a:ahLst/>
              <a:cxnLst/>
              <a:rect l="l" t="t" r="r" b="b"/>
              <a:pathLst>
                <a:path w="179" h="60" extrusionOk="0">
                  <a:moveTo>
                    <a:pt x="0" y="0"/>
                  </a:moveTo>
                  <a:cubicBezTo>
                    <a:pt x="18" y="18"/>
                    <a:pt x="119" y="42"/>
                    <a:pt x="179" y="60"/>
                  </a:cubicBezTo>
                  <a:cubicBezTo>
                    <a:pt x="119" y="42"/>
                    <a:pt x="18" y="18"/>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6525;p59">
              <a:extLst>
                <a:ext uri="{FF2B5EF4-FFF2-40B4-BE49-F238E27FC236}">
                  <a16:creationId xmlns:a16="http://schemas.microsoft.com/office/drawing/2014/main" id="{8D05371C-7895-0C89-9881-E2638119026D}"/>
                </a:ext>
              </a:extLst>
            </p:cNvPr>
            <p:cNvSpPr/>
            <p:nvPr/>
          </p:nvSpPr>
          <p:spPr>
            <a:xfrm>
              <a:off x="2863808" y="1641861"/>
              <a:ext cx="584" cy="299"/>
            </a:xfrm>
            <a:custGeom>
              <a:avLst/>
              <a:gdLst/>
              <a:ahLst/>
              <a:cxnLst/>
              <a:rect l="l" t="t" r="r" b="b"/>
              <a:pathLst>
                <a:path w="43" h="22" extrusionOk="0">
                  <a:moveTo>
                    <a:pt x="1" y="22"/>
                  </a:moveTo>
                  <a:cubicBezTo>
                    <a:pt x="15" y="15"/>
                    <a:pt x="25" y="8"/>
                    <a:pt x="43" y="1"/>
                  </a:cubicBezTo>
                  <a:cubicBezTo>
                    <a:pt x="25" y="8"/>
                    <a:pt x="15" y="15"/>
                    <a:pt x="1"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6526;p59">
              <a:extLst>
                <a:ext uri="{FF2B5EF4-FFF2-40B4-BE49-F238E27FC236}">
                  <a16:creationId xmlns:a16="http://schemas.microsoft.com/office/drawing/2014/main" id="{45B0ACDB-09E3-09A8-149C-8BF9AFF083A6}"/>
                </a:ext>
              </a:extLst>
            </p:cNvPr>
            <p:cNvSpPr/>
            <p:nvPr/>
          </p:nvSpPr>
          <p:spPr>
            <a:xfrm>
              <a:off x="2807149" y="1632778"/>
              <a:ext cx="2729" cy="1059"/>
            </a:xfrm>
            <a:custGeom>
              <a:avLst/>
              <a:gdLst/>
              <a:ahLst/>
              <a:cxnLst/>
              <a:rect l="l" t="t" r="r" b="b"/>
              <a:pathLst>
                <a:path w="201" h="78" extrusionOk="0">
                  <a:moveTo>
                    <a:pt x="1" y="1"/>
                  </a:moveTo>
                  <a:cubicBezTo>
                    <a:pt x="64" y="32"/>
                    <a:pt x="130" y="60"/>
                    <a:pt x="200" y="78"/>
                  </a:cubicBezTo>
                  <a:cubicBezTo>
                    <a:pt x="130" y="60"/>
                    <a:pt x="64" y="32"/>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6527;p59">
              <a:extLst>
                <a:ext uri="{FF2B5EF4-FFF2-40B4-BE49-F238E27FC236}">
                  <a16:creationId xmlns:a16="http://schemas.microsoft.com/office/drawing/2014/main" id="{4E9EADEA-F622-57D5-638D-B335A3B0A4FA}"/>
                </a:ext>
              </a:extLst>
            </p:cNvPr>
            <p:cNvSpPr/>
            <p:nvPr/>
          </p:nvSpPr>
          <p:spPr>
            <a:xfrm>
              <a:off x="2901553" y="1635249"/>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6528;p59">
              <a:extLst>
                <a:ext uri="{FF2B5EF4-FFF2-40B4-BE49-F238E27FC236}">
                  <a16:creationId xmlns:a16="http://schemas.microsoft.com/office/drawing/2014/main" id="{F4D28B43-A031-16CD-107A-8D12277F7F42}"/>
                </a:ext>
              </a:extLst>
            </p:cNvPr>
            <p:cNvSpPr/>
            <p:nvPr/>
          </p:nvSpPr>
          <p:spPr>
            <a:xfrm>
              <a:off x="2907351" y="1636064"/>
              <a:ext cx="584" cy="299"/>
            </a:xfrm>
            <a:custGeom>
              <a:avLst/>
              <a:gdLst/>
              <a:ahLst/>
              <a:cxnLst/>
              <a:rect l="l" t="t" r="r" b="b"/>
              <a:pathLst>
                <a:path w="43" h="22" extrusionOk="0">
                  <a:moveTo>
                    <a:pt x="1" y="0"/>
                  </a:moveTo>
                  <a:cubicBezTo>
                    <a:pt x="15" y="7"/>
                    <a:pt x="29" y="14"/>
                    <a:pt x="39" y="21"/>
                  </a:cubicBezTo>
                  <a:lnTo>
                    <a:pt x="43" y="18"/>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6529;p59">
              <a:extLst>
                <a:ext uri="{FF2B5EF4-FFF2-40B4-BE49-F238E27FC236}">
                  <a16:creationId xmlns:a16="http://schemas.microsoft.com/office/drawing/2014/main" id="{D0AE7C65-4A61-FE53-752D-1E0FAD29AE1C}"/>
                </a:ext>
              </a:extLst>
            </p:cNvPr>
            <p:cNvSpPr/>
            <p:nvPr/>
          </p:nvSpPr>
          <p:spPr>
            <a:xfrm>
              <a:off x="2902355" y="163515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6530;p59">
              <a:extLst>
                <a:ext uri="{FF2B5EF4-FFF2-40B4-BE49-F238E27FC236}">
                  <a16:creationId xmlns:a16="http://schemas.microsoft.com/office/drawing/2014/main" id="{0848F8D3-B396-4703-9180-4D6C16534D88}"/>
                </a:ext>
              </a:extLst>
            </p:cNvPr>
            <p:cNvSpPr/>
            <p:nvPr/>
          </p:nvSpPr>
          <p:spPr>
            <a:xfrm>
              <a:off x="2873367" y="1638915"/>
              <a:ext cx="3286" cy="1018"/>
            </a:xfrm>
            <a:custGeom>
              <a:avLst/>
              <a:gdLst/>
              <a:ahLst/>
              <a:cxnLst/>
              <a:rect l="l" t="t" r="r" b="b"/>
              <a:pathLst>
                <a:path w="242" h="75" extrusionOk="0">
                  <a:moveTo>
                    <a:pt x="242" y="1"/>
                  </a:moveTo>
                  <a:lnTo>
                    <a:pt x="242" y="1"/>
                  </a:lnTo>
                  <a:cubicBezTo>
                    <a:pt x="151" y="15"/>
                    <a:pt x="60" y="29"/>
                    <a:pt x="0" y="74"/>
                  </a:cubicBezTo>
                  <a:cubicBezTo>
                    <a:pt x="60" y="29"/>
                    <a:pt x="154" y="15"/>
                    <a:pt x="24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6531;p59">
              <a:extLst>
                <a:ext uri="{FF2B5EF4-FFF2-40B4-BE49-F238E27FC236}">
                  <a16:creationId xmlns:a16="http://schemas.microsoft.com/office/drawing/2014/main" id="{9BA2AE47-6C5E-FABC-25A7-35A0915777CA}"/>
                </a:ext>
              </a:extLst>
            </p:cNvPr>
            <p:cNvSpPr/>
            <p:nvPr/>
          </p:nvSpPr>
          <p:spPr>
            <a:xfrm>
              <a:off x="2746879" y="1634258"/>
              <a:ext cx="3299" cy="1494"/>
            </a:xfrm>
            <a:custGeom>
              <a:avLst/>
              <a:gdLst/>
              <a:ahLst/>
              <a:cxnLst/>
              <a:rect l="l" t="t" r="r" b="b"/>
              <a:pathLst>
                <a:path w="243" h="110" extrusionOk="0">
                  <a:moveTo>
                    <a:pt x="1" y="1"/>
                  </a:moveTo>
                  <a:cubicBezTo>
                    <a:pt x="66" y="35"/>
                    <a:pt x="191" y="109"/>
                    <a:pt x="239" y="109"/>
                  </a:cubicBezTo>
                  <a:cubicBezTo>
                    <a:pt x="239" y="109"/>
                    <a:pt x="239" y="109"/>
                    <a:pt x="239" y="109"/>
                  </a:cubicBezTo>
                  <a:lnTo>
                    <a:pt x="239" y="109"/>
                  </a:lnTo>
                  <a:cubicBezTo>
                    <a:pt x="194" y="109"/>
                    <a:pt x="66" y="35"/>
                    <a:pt x="1" y="1"/>
                  </a:cubicBezTo>
                  <a:close/>
                  <a:moveTo>
                    <a:pt x="242" y="109"/>
                  </a:moveTo>
                  <a:cubicBezTo>
                    <a:pt x="241" y="109"/>
                    <a:pt x="240" y="109"/>
                    <a:pt x="239" y="109"/>
                  </a:cubicBezTo>
                  <a:lnTo>
                    <a:pt x="239" y="109"/>
                  </a:lnTo>
                  <a:cubicBezTo>
                    <a:pt x="239" y="109"/>
                    <a:pt x="239" y="109"/>
                    <a:pt x="239" y="109"/>
                  </a:cubicBezTo>
                  <a:cubicBezTo>
                    <a:pt x="240" y="109"/>
                    <a:pt x="241" y="109"/>
                    <a:pt x="242" y="10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6532;p59">
              <a:extLst>
                <a:ext uri="{FF2B5EF4-FFF2-40B4-BE49-F238E27FC236}">
                  <a16:creationId xmlns:a16="http://schemas.microsoft.com/office/drawing/2014/main" id="{A30794BC-DFAD-7D93-A5F9-96FA38EF30E1}"/>
                </a:ext>
              </a:extLst>
            </p:cNvPr>
            <p:cNvSpPr/>
            <p:nvPr/>
          </p:nvSpPr>
          <p:spPr>
            <a:xfrm>
              <a:off x="2716221" y="1632113"/>
              <a:ext cx="2444" cy="1534"/>
            </a:xfrm>
            <a:custGeom>
              <a:avLst/>
              <a:gdLst/>
              <a:ahLst/>
              <a:cxnLst/>
              <a:rect l="l" t="t" r="r" b="b"/>
              <a:pathLst>
                <a:path w="180" h="113" extrusionOk="0">
                  <a:moveTo>
                    <a:pt x="1" y="113"/>
                  </a:moveTo>
                  <a:cubicBezTo>
                    <a:pt x="57" y="67"/>
                    <a:pt x="116" y="29"/>
                    <a:pt x="179" y="1"/>
                  </a:cubicBezTo>
                  <a:cubicBezTo>
                    <a:pt x="116" y="29"/>
                    <a:pt x="57" y="67"/>
                    <a:pt x="1" y="11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6533;p59">
              <a:extLst>
                <a:ext uri="{FF2B5EF4-FFF2-40B4-BE49-F238E27FC236}">
                  <a16:creationId xmlns:a16="http://schemas.microsoft.com/office/drawing/2014/main" id="{39583530-0806-63F9-5414-AB7C9B2E8CB1}"/>
                </a:ext>
              </a:extLst>
            </p:cNvPr>
            <p:cNvSpPr/>
            <p:nvPr/>
          </p:nvSpPr>
          <p:spPr>
            <a:xfrm>
              <a:off x="2699059" y="1641440"/>
              <a:ext cx="109" cy="54"/>
            </a:xfrm>
            <a:custGeom>
              <a:avLst/>
              <a:gdLst/>
              <a:ahLst/>
              <a:cxnLst/>
              <a:rect l="l" t="t" r="r" b="b"/>
              <a:pathLst>
                <a:path w="8" h="4" extrusionOk="0">
                  <a:moveTo>
                    <a:pt x="1" y="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6534;p59">
              <a:extLst>
                <a:ext uri="{FF2B5EF4-FFF2-40B4-BE49-F238E27FC236}">
                  <a16:creationId xmlns:a16="http://schemas.microsoft.com/office/drawing/2014/main" id="{B5ADCEDB-3FF2-A28B-18BC-28288DFB454B}"/>
                </a:ext>
              </a:extLst>
            </p:cNvPr>
            <p:cNvSpPr/>
            <p:nvPr/>
          </p:nvSpPr>
          <p:spPr>
            <a:xfrm>
              <a:off x="2698869" y="1641576"/>
              <a:ext cx="68" cy="109"/>
            </a:xfrm>
            <a:custGeom>
              <a:avLst/>
              <a:gdLst/>
              <a:ahLst/>
              <a:cxnLst/>
              <a:rect l="l" t="t" r="r" b="b"/>
              <a:pathLst>
                <a:path w="5" h="8" extrusionOk="0">
                  <a:moveTo>
                    <a:pt x="1"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6535;p59">
              <a:extLst>
                <a:ext uri="{FF2B5EF4-FFF2-40B4-BE49-F238E27FC236}">
                  <a16:creationId xmlns:a16="http://schemas.microsoft.com/office/drawing/2014/main" id="{F1A4A743-F041-4204-5BF2-0AC6833BBB8B}"/>
                </a:ext>
              </a:extLst>
            </p:cNvPr>
            <p:cNvSpPr/>
            <p:nvPr/>
          </p:nvSpPr>
          <p:spPr>
            <a:xfrm>
              <a:off x="2698678" y="1641726"/>
              <a:ext cx="68" cy="109"/>
            </a:xfrm>
            <a:custGeom>
              <a:avLst/>
              <a:gdLst/>
              <a:ahLst/>
              <a:cxnLst/>
              <a:rect l="l" t="t" r="r" b="b"/>
              <a:pathLst>
                <a:path w="5" h="8" extrusionOk="0">
                  <a:moveTo>
                    <a:pt x="1"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6536;p59">
              <a:extLst>
                <a:ext uri="{FF2B5EF4-FFF2-40B4-BE49-F238E27FC236}">
                  <a16:creationId xmlns:a16="http://schemas.microsoft.com/office/drawing/2014/main" id="{55037979-7977-9312-8954-E389BA81E6FB}"/>
                </a:ext>
              </a:extLst>
            </p:cNvPr>
            <p:cNvSpPr/>
            <p:nvPr/>
          </p:nvSpPr>
          <p:spPr>
            <a:xfrm>
              <a:off x="2698543" y="1641916"/>
              <a:ext cx="54" cy="54"/>
            </a:xfrm>
            <a:custGeom>
              <a:avLst/>
              <a:gdLst/>
              <a:ahLst/>
              <a:cxnLst/>
              <a:rect l="l" t="t" r="r" b="b"/>
              <a:pathLst>
                <a:path w="4" h="4" extrusionOk="0">
                  <a:moveTo>
                    <a:pt x="0" y="4"/>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6537;p59">
              <a:extLst>
                <a:ext uri="{FF2B5EF4-FFF2-40B4-BE49-F238E27FC236}">
                  <a16:creationId xmlns:a16="http://schemas.microsoft.com/office/drawing/2014/main" id="{51E523C5-9232-AD62-C05E-36086B747311}"/>
                </a:ext>
              </a:extLst>
            </p:cNvPr>
            <p:cNvSpPr/>
            <p:nvPr/>
          </p:nvSpPr>
          <p:spPr>
            <a:xfrm>
              <a:off x="2700348" y="1640870"/>
              <a:ext cx="54" cy="14"/>
            </a:xfrm>
            <a:custGeom>
              <a:avLst/>
              <a:gdLst/>
              <a:ahLst/>
              <a:cxnLst/>
              <a:rect l="l" t="t" r="r" b="b"/>
              <a:pathLst>
                <a:path w="4" h="1" extrusionOk="0">
                  <a:moveTo>
                    <a:pt x="0"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6538;p59">
              <a:extLst>
                <a:ext uri="{FF2B5EF4-FFF2-40B4-BE49-F238E27FC236}">
                  <a16:creationId xmlns:a16="http://schemas.microsoft.com/office/drawing/2014/main" id="{4AF85E7F-57A1-B861-3AF3-D8095509F011}"/>
                </a:ext>
              </a:extLst>
            </p:cNvPr>
            <p:cNvSpPr/>
            <p:nvPr/>
          </p:nvSpPr>
          <p:spPr>
            <a:xfrm>
              <a:off x="2699629" y="1641155"/>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6539;p59">
              <a:extLst>
                <a:ext uri="{FF2B5EF4-FFF2-40B4-BE49-F238E27FC236}">
                  <a16:creationId xmlns:a16="http://schemas.microsoft.com/office/drawing/2014/main" id="{721E2033-ABE7-1DDD-ACC6-99D90776F538}"/>
                </a:ext>
              </a:extLst>
            </p:cNvPr>
            <p:cNvSpPr/>
            <p:nvPr/>
          </p:nvSpPr>
          <p:spPr>
            <a:xfrm>
              <a:off x="2698448" y="1642051"/>
              <a:ext cx="54" cy="68"/>
            </a:xfrm>
            <a:custGeom>
              <a:avLst/>
              <a:gdLst/>
              <a:ahLst/>
              <a:cxnLst/>
              <a:rect l="l" t="t" r="r" b="b"/>
              <a:pathLst>
                <a:path w="4" h="5" extrusionOk="0">
                  <a:moveTo>
                    <a:pt x="0"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6540;p59">
              <a:extLst>
                <a:ext uri="{FF2B5EF4-FFF2-40B4-BE49-F238E27FC236}">
                  <a16:creationId xmlns:a16="http://schemas.microsoft.com/office/drawing/2014/main" id="{88035BF2-B5BD-C57E-E92B-3AD4DA11AF15}"/>
                </a:ext>
              </a:extLst>
            </p:cNvPr>
            <p:cNvSpPr/>
            <p:nvPr/>
          </p:nvSpPr>
          <p:spPr>
            <a:xfrm>
              <a:off x="2699968" y="1641006"/>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6541;p59">
              <a:extLst>
                <a:ext uri="{FF2B5EF4-FFF2-40B4-BE49-F238E27FC236}">
                  <a16:creationId xmlns:a16="http://schemas.microsoft.com/office/drawing/2014/main" id="{496A0D59-C2B7-A3CA-3056-2C36CD4DC3D4}"/>
                </a:ext>
              </a:extLst>
            </p:cNvPr>
            <p:cNvSpPr/>
            <p:nvPr/>
          </p:nvSpPr>
          <p:spPr>
            <a:xfrm>
              <a:off x="2699303" y="1641291"/>
              <a:ext cx="109" cy="68"/>
            </a:xfrm>
            <a:custGeom>
              <a:avLst/>
              <a:gdLst/>
              <a:ahLst/>
              <a:cxnLst/>
              <a:rect l="l" t="t" r="r" b="b"/>
              <a:pathLst>
                <a:path w="8"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6542;p59">
              <a:extLst>
                <a:ext uri="{FF2B5EF4-FFF2-40B4-BE49-F238E27FC236}">
                  <a16:creationId xmlns:a16="http://schemas.microsoft.com/office/drawing/2014/main" id="{A56189A1-7F32-CF2C-EE18-02D63004FE0D}"/>
                </a:ext>
              </a:extLst>
            </p:cNvPr>
            <p:cNvSpPr/>
            <p:nvPr/>
          </p:nvSpPr>
          <p:spPr>
            <a:xfrm>
              <a:off x="2750164" y="1633688"/>
              <a:ext cx="6952" cy="2050"/>
            </a:xfrm>
            <a:custGeom>
              <a:avLst/>
              <a:gdLst/>
              <a:ahLst/>
              <a:cxnLst/>
              <a:rect l="l" t="t" r="r" b="b"/>
              <a:pathLst>
                <a:path w="512" h="151" extrusionOk="0">
                  <a:moveTo>
                    <a:pt x="511" y="116"/>
                  </a:moveTo>
                  <a:cubicBezTo>
                    <a:pt x="319" y="0"/>
                    <a:pt x="98" y="74"/>
                    <a:pt x="0" y="151"/>
                  </a:cubicBezTo>
                  <a:lnTo>
                    <a:pt x="0" y="151"/>
                  </a:lnTo>
                  <a:cubicBezTo>
                    <a:pt x="98" y="74"/>
                    <a:pt x="319" y="0"/>
                    <a:pt x="511" y="11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6543;p59">
              <a:extLst>
                <a:ext uri="{FF2B5EF4-FFF2-40B4-BE49-F238E27FC236}">
                  <a16:creationId xmlns:a16="http://schemas.microsoft.com/office/drawing/2014/main" id="{B76FE01C-B129-F8D2-6E21-BA3D536B8CAF}"/>
                </a:ext>
              </a:extLst>
            </p:cNvPr>
            <p:cNvSpPr/>
            <p:nvPr/>
          </p:nvSpPr>
          <p:spPr>
            <a:xfrm>
              <a:off x="2757102" y="1635249"/>
              <a:ext cx="3666" cy="2009"/>
            </a:xfrm>
            <a:custGeom>
              <a:avLst/>
              <a:gdLst/>
              <a:ahLst/>
              <a:cxnLst/>
              <a:rect l="l" t="t" r="r" b="b"/>
              <a:pathLst>
                <a:path w="270" h="148" extrusionOk="0">
                  <a:moveTo>
                    <a:pt x="270" y="148"/>
                  </a:moveTo>
                  <a:cubicBezTo>
                    <a:pt x="224" y="141"/>
                    <a:pt x="137" y="88"/>
                    <a:pt x="74" y="46"/>
                  </a:cubicBezTo>
                  <a:cubicBezTo>
                    <a:pt x="49" y="32"/>
                    <a:pt x="25" y="15"/>
                    <a:pt x="0" y="1"/>
                  </a:cubicBezTo>
                  <a:cubicBezTo>
                    <a:pt x="25" y="15"/>
                    <a:pt x="49" y="32"/>
                    <a:pt x="74" y="46"/>
                  </a:cubicBezTo>
                  <a:cubicBezTo>
                    <a:pt x="137" y="88"/>
                    <a:pt x="224" y="141"/>
                    <a:pt x="270" y="14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6544;p59">
              <a:extLst>
                <a:ext uri="{FF2B5EF4-FFF2-40B4-BE49-F238E27FC236}">
                  <a16:creationId xmlns:a16="http://schemas.microsoft.com/office/drawing/2014/main" id="{1D702F01-F977-2428-0509-E4D1965B6587}"/>
                </a:ext>
              </a:extLst>
            </p:cNvPr>
            <p:cNvSpPr/>
            <p:nvPr/>
          </p:nvSpPr>
          <p:spPr>
            <a:xfrm>
              <a:off x="2728291" y="1626980"/>
              <a:ext cx="3489" cy="204"/>
            </a:xfrm>
            <a:custGeom>
              <a:avLst/>
              <a:gdLst/>
              <a:ahLst/>
              <a:cxnLst/>
              <a:rect l="l" t="t" r="r" b="b"/>
              <a:pathLst>
                <a:path w="257" h="15" extrusionOk="0">
                  <a:moveTo>
                    <a:pt x="256" y="15"/>
                  </a:moveTo>
                  <a:cubicBezTo>
                    <a:pt x="172" y="1"/>
                    <a:pt x="85" y="1"/>
                    <a:pt x="1" y="11"/>
                  </a:cubicBezTo>
                  <a:cubicBezTo>
                    <a:pt x="85" y="1"/>
                    <a:pt x="172" y="1"/>
                    <a:pt x="256"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6545;p59">
              <a:extLst>
                <a:ext uri="{FF2B5EF4-FFF2-40B4-BE49-F238E27FC236}">
                  <a16:creationId xmlns:a16="http://schemas.microsoft.com/office/drawing/2014/main" id="{60E6D396-144A-BE4B-2DC9-FAEEE516150F}"/>
                </a:ext>
              </a:extLst>
            </p:cNvPr>
            <p:cNvSpPr/>
            <p:nvPr/>
          </p:nvSpPr>
          <p:spPr>
            <a:xfrm>
              <a:off x="2720688" y="1629126"/>
              <a:ext cx="3340" cy="1670"/>
            </a:xfrm>
            <a:custGeom>
              <a:avLst/>
              <a:gdLst/>
              <a:ahLst/>
              <a:cxnLst/>
              <a:rect l="l" t="t" r="r" b="b"/>
              <a:pathLst>
                <a:path w="246" h="123" extrusionOk="0">
                  <a:moveTo>
                    <a:pt x="246" y="0"/>
                  </a:moveTo>
                  <a:cubicBezTo>
                    <a:pt x="144" y="21"/>
                    <a:pt x="39" y="42"/>
                    <a:pt x="1" y="123"/>
                  </a:cubicBezTo>
                  <a:cubicBezTo>
                    <a:pt x="39" y="46"/>
                    <a:pt x="144" y="21"/>
                    <a:pt x="2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6546;p59">
              <a:extLst>
                <a:ext uri="{FF2B5EF4-FFF2-40B4-BE49-F238E27FC236}">
                  <a16:creationId xmlns:a16="http://schemas.microsoft.com/office/drawing/2014/main" id="{4E4C1F76-6109-6BBA-92D7-CFFD6C381CC9}"/>
                </a:ext>
              </a:extLst>
            </p:cNvPr>
            <p:cNvSpPr/>
            <p:nvPr/>
          </p:nvSpPr>
          <p:spPr>
            <a:xfrm>
              <a:off x="2697877" y="1642337"/>
              <a:ext cx="434" cy="109"/>
            </a:xfrm>
            <a:custGeom>
              <a:avLst/>
              <a:gdLst/>
              <a:ahLst/>
              <a:cxnLst/>
              <a:rect l="l" t="t" r="r" b="b"/>
              <a:pathLst>
                <a:path w="32" h="8" extrusionOk="0">
                  <a:moveTo>
                    <a:pt x="25" y="8"/>
                  </a:moveTo>
                  <a:lnTo>
                    <a:pt x="32" y="8"/>
                  </a:lnTo>
                  <a:lnTo>
                    <a:pt x="32" y="1"/>
                  </a:lnTo>
                  <a:lnTo>
                    <a:pt x="32" y="8"/>
                  </a:lnTo>
                  <a:cubicBezTo>
                    <a:pt x="21" y="8"/>
                    <a:pt x="11" y="8"/>
                    <a:pt x="0" y="8"/>
                  </a:cubicBez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6547;p59">
              <a:extLst>
                <a:ext uri="{FF2B5EF4-FFF2-40B4-BE49-F238E27FC236}">
                  <a16:creationId xmlns:a16="http://schemas.microsoft.com/office/drawing/2014/main" id="{BF98C560-42EB-9429-7D0F-831B4F9CC5A1}"/>
                </a:ext>
              </a:extLst>
            </p:cNvPr>
            <p:cNvSpPr/>
            <p:nvPr/>
          </p:nvSpPr>
          <p:spPr>
            <a:xfrm>
              <a:off x="2761094" y="1634923"/>
              <a:ext cx="3666" cy="2200"/>
            </a:xfrm>
            <a:custGeom>
              <a:avLst/>
              <a:gdLst/>
              <a:ahLst/>
              <a:cxnLst/>
              <a:rect l="l" t="t" r="r" b="b"/>
              <a:pathLst>
                <a:path w="270" h="162" extrusionOk="0">
                  <a:moveTo>
                    <a:pt x="270" y="0"/>
                  </a:moveTo>
                  <a:cubicBezTo>
                    <a:pt x="154" y="42"/>
                    <a:pt x="46" y="84"/>
                    <a:pt x="0" y="161"/>
                  </a:cubicBezTo>
                  <a:cubicBezTo>
                    <a:pt x="46" y="84"/>
                    <a:pt x="154" y="42"/>
                    <a:pt x="27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6548;p59">
              <a:extLst>
                <a:ext uri="{FF2B5EF4-FFF2-40B4-BE49-F238E27FC236}">
                  <a16:creationId xmlns:a16="http://schemas.microsoft.com/office/drawing/2014/main" id="{63F9C05F-465F-C671-0208-CEF063E31450}"/>
                </a:ext>
              </a:extLst>
            </p:cNvPr>
            <p:cNvSpPr/>
            <p:nvPr/>
          </p:nvSpPr>
          <p:spPr>
            <a:xfrm>
              <a:off x="2741991" y="1628963"/>
              <a:ext cx="2240" cy="2688"/>
            </a:xfrm>
            <a:custGeom>
              <a:avLst/>
              <a:gdLst/>
              <a:ahLst/>
              <a:cxnLst/>
              <a:rect l="l" t="t" r="r" b="b"/>
              <a:pathLst>
                <a:path w="165" h="198" extrusionOk="0">
                  <a:moveTo>
                    <a:pt x="20" y="0"/>
                  </a:moveTo>
                  <a:cubicBezTo>
                    <a:pt x="14" y="0"/>
                    <a:pt x="7" y="1"/>
                    <a:pt x="0" y="2"/>
                  </a:cubicBezTo>
                  <a:lnTo>
                    <a:pt x="0" y="2"/>
                  </a:lnTo>
                  <a:cubicBezTo>
                    <a:pt x="7" y="1"/>
                    <a:pt x="13" y="0"/>
                    <a:pt x="19" y="0"/>
                  </a:cubicBezTo>
                  <a:cubicBezTo>
                    <a:pt x="67" y="0"/>
                    <a:pt x="99" y="35"/>
                    <a:pt x="122" y="82"/>
                  </a:cubicBezTo>
                  <a:lnTo>
                    <a:pt x="122" y="82"/>
                  </a:lnTo>
                  <a:cubicBezTo>
                    <a:pt x="99" y="34"/>
                    <a:pt x="68" y="0"/>
                    <a:pt x="20" y="0"/>
                  </a:cubicBezTo>
                  <a:close/>
                  <a:moveTo>
                    <a:pt x="122" y="82"/>
                  </a:moveTo>
                  <a:cubicBezTo>
                    <a:pt x="139" y="116"/>
                    <a:pt x="152" y="158"/>
                    <a:pt x="165" y="198"/>
                  </a:cubicBezTo>
                  <a:cubicBezTo>
                    <a:pt x="153" y="160"/>
                    <a:pt x="140" y="117"/>
                    <a:pt x="122" y="8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6549;p59">
              <a:extLst>
                <a:ext uri="{FF2B5EF4-FFF2-40B4-BE49-F238E27FC236}">
                  <a16:creationId xmlns:a16="http://schemas.microsoft.com/office/drawing/2014/main" id="{557114AD-4930-45FE-0F3A-6BABF325D485}"/>
                </a:ext>
              </a:extLst>
            </p:cNvPr>
            <p:cNvSpPr/>
            <p:nvPr/>
          </p:nvSpPr>
          <p:spPr>
            <a:xfrm>
              <a:off x="2895851" y="1634774"/>
              <a:ext cx="3571" cy="964"/>
            </a:xfrm>
            <a:custGeom>
              <a:avLst/>
              <a:gdLst/>
              <a:ahLst/>
              <a:cxnLst/>
              <a:rect l="l" t="t" r="r" b="b"/>
              <a:pathLst>
                <a:path w="263" h="71" extrusionOk="0">
                  <a:moveTo>
                    <a:pt x="35" y="25"/>
                  </a:moveTo>
                  <a:cubicBezTo>
                    <a:pt x="105" y="57"/>
                    <a:pt x="182" y="71"/>
                    <a:pt x="263" y="67"/>
                  </a:cubicBezTo>
                  <a:cubicBezTo>
                    <a:pt x="182" y="71"/>
                    <a:pt x="105" y="57"/>
                    <a:pt x="35" y="25"/>
                  </a:cubicBezTo>
                  <a:cubicBezTo>
                    <a:pt x="21" y="18"/>
                    <a:pt x="7" y="11"/>
                    <a:pt x="0" y="1"/>
                  </a:cubicBezTo>
                  <a:cubicBezTo>
                    <a:pt x="7" y="11"/>
                    <a:pt x="21" y="18"/>
                    <a:pt x="35"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6550;p59">
              <a:extLst>
                <a:ext uri="{FF2B5EF4-FFF2-40B4-BE49-F238E27FC236}">
                  <a16:creationId xmlns:a16="http://schemas.microsoft.com/office/drawing/2014/main" id="{40E00981-29C9-821C-8F35-733B93BE0CE0}"/>
                </a:ext>
              </a:extLst>
            </p:cNvPr>
            <p:cNvSpPr/>
            <p:nvPr/>
          </p:nvSpPr>
          <p:spPr>
            <a:xfrm>
              <a:off x="2850271" y="1641576"/>
              <a:ext cx="6191" cy="1208"/>
            </a:xfrm>
            <a:custGeom>
              <a:avLst/>
              <a:gdLst/>
              <a:ahLst/>
              <a:cxnLst/>
              <a:rect l="l" t="t" r="r" b="b"/>
              <a:pathLst>
                <a:path w="456" h="89" extrusionOk="0">
                  <a:moveTo>
                    <a:pt x="455" y="88"/>
                  </a:moveTo>
                  <a:cubicBezTo>
                    <a:pt x="417" y="85"/>
                    <a:pt x="378" y="78"/>
                    <a:pt x="343" y="60"/>
                  </a:cubicBezTo>
                  <a:cubicBezTo>
                    <a:pt x="284" y="11"/>
                    <a:pt x="175" y="4"/>
                    <a:pt x="0" y="1"/>
                  </a:cubicBezTo>
                  <a:cubicBezTo>
                    <a:pt x="175" y="4"/>
                    <a:pt x="284" y="11"/>
                    <a:pt x="343" y="60"/>
                  </a:cubicBezTo>
                  <a:cubicBezTo>
                    <a:pt x="378" y="78"/>
                    <a:pt x="417" y="85"/>
                    <a:pt x="455" y="8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6551;p59">
              <a:extLst>
                <a:ext uri="{FF2B5EF4-FFF2-40B4-BE49-F238E27FC236}">
                  <a16:creationId xmlns:a16="http://schemas.microsoft.com/office/drawing/2014/main" id="{016202E9-12A9-9455-5BE9-0236EFA47928}"/>
                </a:ext>
              </a:extLst>
            </p:cNvPr>
            <p:cNvSpPr/>
            <p:nvPr/>
          </p:nvSpPr>
          <p:spPr>
            <a:xfrm>
              <a:off x="2868370" y="1640300"/>
              <a:ext cx="3965" cy="774"/>
            </a:xfrm>
            <a:custGeom>
              <a:avLst/>
              <a:gdLst/>
              <a:ahLst/>
              <a:cxnLst/>
              <a:rect l="l" t="t" r="r" b="b"/>
              <a:pathLst>
                <a:path w="292" h="57" extrusionOk="0">
                  <a:moveTo>
                    <a:pt x="291" y="0"/>
                  </a:moveTo>
                  <a:cubicBezTo>
                    <a:pt x="211" y="21"/>
                    <a:pt x="95" y="39"/>
                    <a:pt x="1" y="56"/>
                  </a:cubicBezTo>
                  <a:cubicBezTo>
                    <a:pt x="95" y="42"/>
                    <a:pt x="211" y="21"/>
                    <a:pt x="29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6552;p59">
              <a:extLst>
                <a:ext uri="{FF2B5EF4-FFF2-40B4-BE49-F238E27FC236}">
                  <a16:creationId xmlns:a16="http://schemas.microsoft.com/office/drawing/2014/main" id="{DE885753-7FA8-411E-9A1D-DF81AF8C373B}"/>
                </a:ext>
              </a:extLst>
            </p:cNvPr>
            <p:cNvSpPr/>
            <p:nvPr/>
          </p:nvSpPr>
          <p:spPr>
            <a:xfrm>
              <a:off x="2799315" y="1625840"/>
              <a:ext cx="394" cy="2824"/>
            </a:xfrm>
            <a:custGeom>
              <a:avLst/>
              <a:gdLst/>
              <a:ahLst/>
              <a:cxnLst/>
              <a:rect l="l" t="t" r="r" b="b"/>
              <a:pathLst>
                <a:path w="29" h="208" extrusionOk="0">
                  <a:moveTo>
                    <a:pt x="28" y="207"/>
                  </a:moveTo>
                  <a:cubicBezTo>
                    <a:pt x="0" y="176"/>
                    <a:pt x="4" y="78"/>
                    <a:pt x="4" y="1"/>
                  </a:cubicBezTo>
                  <a:cubicBezTo>
                    <a:pt x="4" y="78"/>
                    <a:pt x="0" y="176"/>
                    <a:pt x="28" y="20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6553;p59">
              <a:extLst>
                <a:ext uri="{FF2B5EF4-FFF2-40B4-BE49-F238E27FC236}">
                  <a16:creationId xmlns:a16="http://schemas.microsoft.com/office/drawing/2014/main" id="{F098FEA7-63A8-9962-8830-B95AA2AAA5AD}"/>
                </a:ext>
              </a:extLst>
            </p:cNvPr>
            <p:cNvSpPr/>
            <p:nvPr/>
          </p:nvSpPr>
          <p:spPr>
            <a:xfrm>
              <a:off x="2845696" y="1640911"/>
              <a:ext cx="4290" cy="638"/>
            </a:xfrm>
            <a:custGeom>
              <a:avLst/>
              <a:gdLst/>
              <a:ahLst/>
              <a:cxnLst/>
              <a:rect l="l" t="t" r="r" b="b"/>
              <a:pathLst>
                <a:path w="316" h="47" extrusionOk="0">
                  <a:moveTo>
                    <a:pt x="316" y="46"/>
                  </a:moveTo>
                  <a:cubicBezTo>
                    <a:pt x="211" y="43"/>
                    <a:pt x="22" y="36"/>
                    <a:pt x="1" y="1"/>
                  </a:cubicBezTo>
                  <a:cubicBezTo>
                    <a:pt x="22" y="36"/>
                    <a:pt x="211" y="43"/>
                    <a:pt x="316" y="4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6554;p59">
              <a:extLst>
                <a:ext uri="{FF2B5EF4-FFF2-40B4-BE49-F238E27FC236}">
                  <a16:creationId xmlns:a16="http://schemas.microsoft.com/office/drawing/2014/main" id="{5A95A162-E0A3-A122-3962-3C1AF1C56F21}"/>
                </a:ext>
              </a:extLst>
            </p:cNvPr>
            <p:cNvSpPr/>
            <p:nvPr/>
          </p:nvSpPr>
          <p:spPr>
            <a:xfrm>
              <a:off x="2342147" y="1694393"/>
              <a:ext cx="190" cy="54"/>
            </a:xfrm>
            <a:custGeom>
              <a:avLst/>
              <a:gdLst/>
              <a:ahLst/>
              <a:cxnLst/>
              <a:rect l="l" t="t" r="r" b="b"/>
              <a:pathLst>
                <a:path w="14" h="4" extrusionOk="0">
                  <a:moveTo>
                    <a:pt x="0" y="4"/>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6555;p59">
              <a:extLst>
                <a:ext uri="{FF2B5EF4-FFF2-40B4-BE49-F238E27FC236}">
                  <a16:creationId xmlns:a16="http://schemas.microsoft.com/office/drawing/2014/main" id="{97FE0FFE-513F-B079-DEB0-27295C684828}"/>
                </a:ext>
              </a:extLst>
            </p:cNvPr>
            <p:cNvSpPr/>
            <p:nvPr/>
          </p:nvSpPr>
          <p:spPr>
            <a:xfrm>
              <a:off x="2342527" y="1694243"/>
              <a:ext cx="109" cy="54"/>
            </a:xfrm>
            <a:custGeom>
              <a:avLst/>
              <a:gdLst/>
              <a:ahLst/>
              <a:cxnLst/>
              <a:rect l="l" t="t" r="r" b="b"/>
              <a:pathLst>
                <a:path w="8" h="4"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6556;p59">
              <a:extLst>
                <a:ext uri="{FF2B5EF4-FFF2-40B4-BE49-F238E27FC236}">
                  <a16:creationId xmlns:a16="http://schemas.microsoft.com/office/drawing/2014/main" id="{6E4F93A1-8F31-76E8-31BA-14D624EF2896}"/>
                </a:ext>
              </a:extLst>
            </p:cNvPr>
            <p:cNvSpPr/>
            <p:nvPr/>
          </p:nvSpPr>
          <p:spPr>
            <a:xfrm>
              <a:off x="2342812" y="1694148"/>
              <a:ext cx="109" cy="54"/>
            </a:xfrm>
            <a:custGeom>
              <a:avLst/>
              <a:gdLst/>
              <a:ahLst/>
              <a:cxnLst/>
              <a:rect l="l" t="t" r="r" b="b"/>
              <a:pathLst>
                <a:path w="8" h="4"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6557;p59">
              <a:extLst>
                <a:ext uri="{FF2B5EF4-FFF2-40B4-BE49-F238E27FC236}">
                  <a16:creationId xmlns:a16="http://schemas.microsoft.com/office/drawing/2014/main" id="{317F20CC-FD33-F2C5-C5CC-22627A3610F8}"/>
                </a:ext>
              </a:extLst>
            </p:cNvPr>
            <p:cNvSpPr/>
            <p:nvPr/>
          </p:nvSpPr>
          <p:spPr>
            <a:xfrm>
              <a:off x="2341767" y="1694529"/>
              <a:ext cx="190" cy="109"/>
            </a:xfrm>
            <a:custGeom>
              <a:avLst/>
              <a:gdLst/>
              <a:ahLst/>
              <a:cxnLst/>
              <a:rect l="l" t="t" r="r" b="b"/>
              <a:pathLst>
                <a:path w="14" h="8" extrusionOk="0">
                  <a:moveTo>
                    <a:pt x="0" y="8"/>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6558;p59">
              <a:extLst>
                <a:ext uri="{FF2B5EF4-FFF2-40B4-BE49-F238E27FC236}">
                  <a16:creationId xmlns:a16="http://schemas.microsoft.com/office/drawing/2014/main" id="{339B1CEA-1654-16AD-5A0C-47EDAAAB9FC3}"/>
                </a:ext>
              </a:extLst>
            </p:cNvPr>
            <p:cNvSpPr/>
            <p:nvPr/>
          </p:nvSpPr>
          <p:spPr>
            <a:xfrm>
              <a:off x="2341278" y="1694773"/>
              <a:ext cx="258" cy="109"/>
            </a:xfrm>
            <a:custGeom>
              <a:avLst/>
              <a:gdLst/>
              <a:ahLst/>
              <a:cxnLst/>
              <a:rect l="l" t="t" r="r" b="b"/>
              <a:pathLst>
                <a:path w="19" h="8" extrusionOk="0">
                  <a:moveTo>
                    <a:pt x="1" y="7"/>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6559;p59">
              <a:extLst>
                <a:ext uri="{FF2B5EF4-FFF2-40B4-BE49-F238E27FC236}">
                  <a16:creationId xmlns:a16="http://schemas.microsoft.com/office/drawing/2014/main" id="{2D8C1233-63FD-9C8B-5905-F50ECE186BFC}"/>
                </a:ext>
              </a:extLst>
            </p:cNvPr>
            <p:cNvSpPr/>
            <p:nvPr/>
          </p:nvSpPr>
          <p:spPr>
            <a:xfrm>
              <a:off x="2371230" y="1702227"/>
              <a:ext cx="1208" cy="923"/>
            </a:xfrm>
            <a:custGeom>
              <a:avLst/>
              <a:gdLst/>
              <a:ahLst/>
              <a:cxnLst/>
              <a:rect l="l" t="t" r="r" b="b"/>
              <a:pathLst>
                <a:path w="89" h="68" extrusionOk="0">
                  <a:moveTo>
                    <a:pt x="1" y="1"/>
                  </a:moveTo>
                  <a:cubicBezTo>
                    <a:pt x="29" y="25"/>
                    <a:pt x="57" y="50"/>
                    <a:pt x="88" y="67"/>
                  </a:cubicBezTo>
                  <a:cubicBezTo>
                    <a:pt x="57" y="50"/>
                    <a:pt x="29" y="2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6560;p59">
              <a:extLst>
                <a:ext uri="{FF2B5EF4-FFF2-40B4-BE49-F238E27FC236}">
                  <a16:creationId xmlns:a16="http://schemas.microsoft.com/office/drawing/2014/main" id="{CC2CCF87-3689-78C6-9A22-301C5A2651FC}"/>
                </a:ext>
              </a:extLst>
            </p:cNvPr>
            <p:cNvSpPr/>
            <p:nvPr/>
          </p:nvSpPr>
          <p:spPr>
            <a:xfrm>
              <a:off x="2343043" y="1694148"/>
              <a:ext cx="68" cy="14"/>
            </a:xfrm>
            <a:custGeom>
              <a:avLst/>
              <a:gdLst/>
              <a:ahLst/>
              <a:cxnLst/>
              <a:rect l="l" t="t" r="r" b="b"/>
              <a:pathLst>
                <a:path w="5" h="1" extrusionOk="0">
                  <a:moveTo>
                    <a:pt x="1"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6561;p59">
              <a:extLst>
                <a:ext uri="{FF2B5EF4-FFF2-40B4-BE49-F238E27FC236}">
                  <a16:creationId xmlns:a16="http://schemas.microsoft.com/office/drawing/2014/main" id="{F91FD111-B6F2-0045-E809-D09FD1B8142E}"/>
                </a:ext>
              </a:extLst>
            </p:cNvPr>
            <p:cNvSpPr/>
            <p:nvPr/>
          </p:nvSpPr>
          <p:spPr>
            <a:xfrm>
              <a:off x="2385676" y="1707223"/>
              <a:ext cx="14" cy="54"/>
            </a:xfrm>
            <a:custGeom>
              <a:avLst/>
              <a:gdLst/>
              <a:ahLst/>
              <a:cxnLst/>
              <a:rect l="l" t="t" r="r" b="b"/>
              <a:pathLst>
                <a:path w="1" h="4" extrusionOk="0">
                  <a:moveTo>
                    <a:pt x="1"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6562;p59">
              <a:extLst>
                <a:ext uri="{FF2B5EF4-FFF2-40B4-BE49-F238E27FC236}">
                  <a16:creationId xmlns:a16="http://schemas.microsoft.com/office/drawing/2014/main" id="{92240ACA-A011-9DF5-9BCF-23680CC7167F}"/>
                </a:ext>
              </a:extLst>
            </p:cNvPr>
            <p:cNvSpPr/>
            <p:nvPr/>
          </p:nvSpPr>
          <p:spPr>
            <a:xfrm>
              <a:off x="2340708" y="1695058"/>
              <a:ext cx="299" cy="149"/>
            </a:xfrm>
            <a:custGeom>
              <a:avLst/>
              <a:gdLst/>
              <a:ahLst/>
              <a:cxnLst/>
              <a:rect l="l" t="t" r="r" b="b"/>
              <a:pathLst>
                <a:path w="22" h="11" extrusionOk="0">
                  <a:moveTo>
                    <a:pt x="1" y="11"/>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6563;p59">
              <a:extLst>
                <a:ext uri="{FF2B5EF4-FFF2-40B4-BE49-F238E27FC236}">
                  <a16:creationId xmlns:a16="http://schemas.microsoft.com/office/drawing/2014/main" id="{CF30125A-105D-8F7C-3894-B6A4A50C0E9E}"/>
                </a:ext>
              </a:extLst>
            </p:cNvPr>
            <p:cNvSpPr/>
            <p:nvPr/>
          </p:nvSpPr>
          <p:spPr>
            <a:xfrm>
              <a:off x="2372520" y="1702892"/>
              <a:ext cx="489" cy="299"/>
            </a:xfrm>
            <a:custGeom>
              <a:avLst/>
              <a:gdLst/>
              <a:ahLst/>
              <a:cxnLst/>
              <a:rect l="l" t="t" r="r" b="b"/>
              <a:pathLst>
                <a:path w="36" h="22" extrusionOk="0">
                  <a:moveTo>
                    <a:pt x="0" y="22"/>
                  </a:moveTo>
                  <a:cubicBezTo>
                    <a:pt x="11" y="11"/>
                    <a:pt x="21" y="4"/>
                    <a:pt x="35" y="1"/>
                  </a:cubicBezTo>
                  <a:cubicBezTo>
                    <a:pt x="21" y="4"/>
                    <a:pt x="11" y="11"/>
                    <a:pt x="0"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6564;p59">
              <a:extLst>
                <a:ext uri="{FF2B5EF4-FFF2-40B4-BE49-F238E27FC236}">
                  <a16:creationId xmlns:a16="http://schemas.microsoft.com/office/drawing/2014/main" id="{B1B44679-5400-867F-4163-D3783BB00599}"/>
                </a:ext>
              </a:extLst>
            </p:cNvPr>
            <p:cNvSpPr/>
            <p:nvPr/>
          </p:nvSpPr>
          <p:spPr>
            <a:xfrm>
              <a:off x="2372995" y="1701942"/>
              <a:ext cx="7617" cy="923"/>
            </a:xfrm>
            <a:custGeom>
              <a:avLst/>
              <a:gdLst/>
              <a:ahLst/>
              <a:cxnLst/>
              <a:rect l="l" t="t" r="r" b="b"/>
              <a:pathLst>
                <a:path w="561" h="68" extrusionOk="0">
                  <a:moveTo>
                    <a:pt x="560" y="1"/>
                  </a:moveTo>
                  <a:cubicBezTo>
                    <a:pt x="273" y="1"/>
                    <a:pt x="91" y="25"/>
                    <a:pt x="0" y="67"/>
                  </a:cubicBezTo>
                  <a:cubicBezTo>
                    <a:pt x="91" y="25"/>
                    <a:pt x="273" y="4"/>
                    <a:pt x="56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6565;p59">
              <a:extLst>
                <a:ext uri="{FF2B5EF4-FFF2-40B4-BE49-F238E27FC236}">
                  <a16:creationId xmlns:a16="http://schemas.microsoft.com/office/drawing/2014/main" id="{00BF55CE-5A98-45D3-705A-AA1718D83D52}"/>
                </a:ext>
              </a:extLst>
            </p:cNvPr>
            <p:cNvSpPr/>
            <p:nvPr/>
          </p:nvSpPr>
          <p:spPr>
            <a:xfrm>
              <a:off x="2343287" y="1694040"/>
              <a:ext cx="9518" cy="2878"/>
            </a:xfrm>
            <a:custGeom>
              <a:avLst/>
              <a:gdLst/>
              <a:ahLst/>
              <a:cxnLst/>
              <a:rect l="l" t="t" r="r" b="b"/>
              <a:pathLst>
                <a:path w="701" h="212" extrusionOk="0">
                  <a:moveTo>
                    <a:pt x="69" y="0"/>
                  </a:moveTo>
                  <a:cubicBezTo>
                    <a:pt x="44" y="0"/>
                    <a:pt x="21" y="2"/>
                    <a:pt x="0" y="5"/>
                  </a:cubicBezTo>
                  <a:cubicBezTo>
                    <a:pt x="19" y="2"/>
                    <a:pt x="41" y="1"/>
                    <a:pt x="63" y="1"/>
                  </a:cubicBezTo>
                  <a:cubicBezTo>
                    <a:pt x="251" y="1"/>
                    <a:pt x="531" y="90"/>
                    <a:pt x="700" y="212"/>
                  </a:cubicBezTo>
                  <a:cubicBezTo>
                    <a:pt x="533" y="91"/>
                    <a:pt x="256" y="0"/>
                    <a:pt x="6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6566;p59">
              <a:extLst>
                <a:ext uri="{FF2B5EF4-FFF2-40B4-BE49-F238E27FC236}">
                  <a16:creationId xmlns:a16="http://schemas.microsoft.com/office/drawing/2014/main" id="{0347DE5E-2C04-90A3-16A8-827899C2A546}"/>
                </a:ext>
              </a:extLst>
            </p:cNvPr>
            <p:cNvSpPr/>
            <p:nvPr/>
          </p:nvSpPr>
          <p:spPr>
            <a:xfrm>
              <a:off x="2385771" y="1707509"/>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6567;p59">
              <a:extLst>
                <a:ext uri="{FF2B5EF4-FFF2-40B4-BE49-F238E27FC236}">
                  <a16:creationId xmlns:a16="http://schemas.microsoft.com/office/drawing/2014/main" id="{AF81A798-5B52-D2A7-8A48-B60EEF05257A}"/>
                </a:ext>
              </a:extLst>
            </p:cNvPr>
            <p:cNvSpPr/>
            <p:nvPr/>
          </p:nvSpPr>
          <p:spPr>
            <a:xfrm>
              <a:off x="2386667" y="1707807"/>
              <a:ext cx="3870" cy="2227"/>
            </a:xfrm>
            <a:custGeom>
              <a:avLst/>
              <a:gdLst/>
              <a:ahLst/>
              <a:cxnLst/>
              <a:rect l="l" t="t" r="r" b="b"/>
              <a:pathLst>
                <a:path w="285" h="164" extrusionOk="0">
                  <a:moveTo>
                    <a:pt x="1" y="1"/>
                  </a:moveTo>
                  <a:lnTo>
                    <a:pt x="1" y="1"/>
                  </a:lnTo>
                  <a:cubicBezTo>
                    <a:pt x="56" y="25"/>
                    <a:pt x="111" y="56"/>
                    <a:pt x="159" y="90"/>
                  </a:cubicBezTo>
                  <a:cubicBezTo>
                    <a:pt x="187" y="108"/>
                    <a:pt x="215" y="125"/>
                    <a:pt x="243" y="143"/>
                  </a:cubicBezTo>
                  <a:lnTo>
                    <a:pt x="285" y="164"/>
                  </a:lnTo>
                  <a:cubicBezTo>
                    <a:pt x="243" y="143"/>
                    <a:pt x="204" y="115"/>
                    <a:pt x="162" y="90"/>
                  </a:cubicBezTo>
                  <a:cubicBezTo>
                    <a:pt x="111" y="56"/>
                    <a:pt x="56" y="2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6568;p59">
              <a:extLst>
                <a:ext uri="{FF2B5EF4-FFF2-40B4-BE49-F238E27FC236}">
                  <a16:creationId xmlns:a16="http://schemas.microsoft.com/office/drawing/2014/main" id="{8E33E3BD-7A2B-CB16-E419-6821E4FA5C18}"/>
                </a:ext>
              </a:extLst>
            </p:cNvPr>
            <p:cNvSpPr/>
            <p:nvPr/>
          </p:nvSpPr>
          <p:spPr>
            <a:xfrm>
              <a:off x="2210472" y="1589344"/>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6569;p59">
              <a:extLst>
                <a:ext uri="{FF2B5EF4-FFF2-40B4-BE49-F238E27FC236}">
                  <a16:creationId xmlns:a16="http://schemas.microsoft.com/office/drawing/2014/main" id="{A9D59D47-028D-0045-1CE2-636456A8854E}"/>
                </a:ext>
              </a:extLst>
            </p:cNvPr>
            <p:cNvSpPr/>
            <p:nvPr/>
          </p:nvSpPr>
          <p:spPr>
            <a:xfrm>
              <a:off x="2211138" y="1589344"/>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6570;p59">
              <a:extLst>
                <a:ext uri="{FF2B5EF4-FFF2-40B4-BE49-F238E27FC236}">
                  <a16:creationId xmlns:a16="http://schemas.microsoft.com/office/drawing/2014/main" id="{50CC4E65-1359-F53E-9F1A-A87B1B1EF852}"/>
                </a:ext>
              </a:extLst>
            </p:cNvPr>
            <p:cNvSpPr/>
            <p:nvPr/>
          </p:nvSpPr>
          <p:spPr>
            <a:xfrm>
              <a:off x="2198728" y="1588678"/>
              <a:ext cx="353" cy="54"/>
            </a:xfrm>
            <a:custGeom>
              <a:avLst/>
              <a:gdLst/>
              <a:ahLst/>
              <a:cxnLst/>
              <a:rect l="l" t="t" r="r" b="b"/>
              <a:pathLst>
                <a:path w="26" h="4" extrusionOk="0">
                  <a:moveTo>
                    <a:pt x="25"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6571;p59">
              <a:extLst>
                <a:ext uri="{FF2B5EF4-FFF2-40B4-BE49-F238E27FC236}">
                  <a16:creationId xmlns:a16="http://schemas.microsoft.com/office/drawing/2014/main" id="{F5F64927-FA7B-9E07-4001-716C21A785C7}"/>
                </a:ext>
              </a:extLst>
            </p:cNvPr>
            <p:cNvSpPr/>
            <p:nvPr/>
          </p:nvSpPr>
          <p:spPr>
            <a:xfrm>
              <a:off x="2198253" y="1588678"/>
              <a:ext cx="258" cy="14"/>
            </a:xfrm>
            <a:custGeom>
              <a:avLst/>
              <a:gdLst/>
              <a:ahLst/>
              <a:cxnLst/>
              <a:rect l="l" t="t" r="r" b="b"/>
              <a:pathLst>
                <a:path w="19" h="1" extrusionOk="0">
                  <a:moveTo>
                    <a:pt x="1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6572;p59">
              <a:extLst>
                <a:ext uri="{FF2B5EF4-FFF2-40B4-BE49-F238E27FC236}">
                  <a16:creationId xmlns:a16="http://schemas.microsoft.com/office/drawing/2014/main" id="{53519D87-609A-3B2C-6AEB-D19EDCC5253B}"/>
                </a:ext>
              </a:extLst>
            </p:cNvPr>
            <p:cNvSpPr/>
            <p:nvPr/>
          </p:nvSpPr>
          <p:spPr>
            <a:xfrm>
              <a:off x="2194071" y="1587579"/>
              <a:ext cx="163" cy="68"/>
            </a:xfrm>
            <a:custGeom>
              <a:avLst/>
              <a:gdLst/>
              <a:ahLst/>
              <a:cxnLst/>
              <a:rect l="l" t="t" r="r" b="b"/>
              <a:pathLst>
                <a:path w="12" h="5" extrusionOk="0">
                  <a:moveTo>
                    <a:pt x="1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6573;p59">
              <a:extLst>
                <a:ext uri="{FF2B5EF4-FFF2-40B4-BE49-F238E27FC236}">
                  <a16:creationId xmlns:a16="http://schemas.microsoft.com/office/drawing/2014/main" id="{F6B3200C-A120-5593-6967-9ECA6A1D7D32}"/>
                </a:ext>
              </a:extLst>
            </p:cNvPr>
            <p:cNvSpPr/>
            <p:nvPr/>
          </p:nvSpPr>
          <p:spPr>
            <a:xfrm>
              <a:off x="2193650" y="1587443"/>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6574;p59">
              <a:extLst>
                <a:ext uri="{FF2B5EF4-FFF2-40B4-BE49-F238E27FC236}">
                  <a16:creationId xmlns:a16="http://schemas.microsoft.com/office/drawing/2014/main" id="{254CD8A2-5B0A-6FBB-DA76-6F6C24118DFC}"/>
                </a:ext>
              </a:extLst>
            </p:cNvPr>
            <p:cNvSpPr/>
            <p:nvPr/>
          </p:nvSpPr>
          <p:spPr>
            <a:xfrm>
              <a:off x="2197777" y="1588583"/>
              <a:ext cx="204" cy="14"/>
            </a:xfrm>
            <a:custGeom>
              <a:avLst/>
              <a:gdLst/>
              <a:ahLst/>
              <a:cxnLst/>
              <a:rect l="l" t="t" r="r" b="b"/>
              <a:pathLst>
                <a:path w="15" h="1" extrusionOk="0">
                  <a:moveTo>
                    <a:pt x="1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6575;p59">
              <a:extLst>
                <a:ext uri="{FF2B5EF4-FFF2-40B4-BE49-F238E27FC236}">
                  <a16:creationId xmlns:a16="http://schemas.microsoft.com/office/drawing/2014/main" id="{14786890-8335-F858-EA4D-B704349790BE}"/>
                </a:ext>
              </a:extLst>
            </p:cNvPr>
            <p:cNvSpPr/>
            <p:nvPr/>
          </p:nvSpPr>
          <p:spPr>
            <a:xfrm>
              <a:off x="2209807" y="158938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6576;p59">
              <a:extLst>
                <a:ext uri="{FF2B5EF4-FFF2-40B4-BE49-F238E27FC236}">
                  <a16:creationId xmlns:a16="http://schemas.microsoft.com/office/drawing/2014/main" id="{52AC3016-008E-B40B-4A8A-B70AC3640A54}"/>
                </a:ext>
              </a:extLst>
            </p:cNvPr>
            <p:cNvSpPr/>
            <p:nvPr/>
          </p:nvSpPr>
          <p:spPr>
            <a:xfrm>
              <a:off x="2199298" y="1588719"/>
              <a:ext cx="353" cy="68"/>
            </a:xfrm>
            <a:custGeom>
              <a:avLst/>
              <a:gdLst/>
              <a:ahLst/>
              <a:cxnLst/>
              <a:rect l="l" t="t" r="r" b="b"/>
              <a:pathLst>
                <a:path w="26" h="5" extrusionOk="0">
                  <a:moveTo>
                    <a:pt x="25"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6577;p59">
              <a:extLst>
                <a:ext uri="{FF2B5EF4-FFF2-40B4-BE49-F238E27FC236}">
                  <a16:creationId xmlns:a16="http://schemas.microsoft.com/office/drawing/2014/main" id="{0B4ECA2B-D862-CCB5-D0E5-9B399137D750}"/>
                </a:ext>
              </a:extLst>
            </p:cNvPr>
            <p:cNvSpPr/>
            <p:nvPr/>
          </p:nvSpPr>
          <p:spPr>
            <a:xfrm>
              <a:off x="2208436" y="1589344"/>
              <a:ext cx="679" cy="14"/>
            </a:xfrm>
            <a:custGeom>
              <a:avLst/>
              <a:gdLst/>
              <a:ahLst/>
              <a:cxnLst/>
              <a:rect l="l" t="t" r="r" b="b"/>
              <a:pathLst>
                <a:path w="50" h="1" extrusionOk="0">
                  <a:moveTo>
                    <a:pt x="49"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6578;p59">
              <a:extLst>
                <a:ext uri="{FF2B5EF4-FFF2-40B4-BE49-F238E27FC236}">
                  <a16:creationId xmlns:a16="http://schemas.microsoft.com/office/drawing/2014/main" id="{75FEC0B3-4116-3675-6823-3F31E10BDCDD}"/>
                </a:ext>
              </a:extLst>
            </p:cNvPr>
            <p:cNvSpPr/>
            <p:nvPr/>
          </p:nvSpPr>
          <p:spPr>
            <a:xfrm>
              <a:off x="2202448" y="1589004"/>
              <a:ext cx="5947" cy="353"/>
            </a:xfrm>
            <a:custGeom>
              <a:avLst/>
              <a:gdLst/>
              <a:ahLst/>
              <a:cxnLst/>
              <a:rect l="l" t="t" r="r" b="b"/>
              <a:pathLst>
                <a:path w="438" h="26" extrusionOk="0">
                  <a:moveTo>
                    <a:pt x="438" y="25"/>
                  </a:moveTo>
                  <a:cubicBezTo>
                    <a:pt x="294" y="22"/>
                    <a:pt x="140" y="11"/>
                    <a:pt x="0" y="1"/>
                  </a:cubicBezTo>
                  <a:cubicBezTo>
                    <a:pt x="140" y="11"/>
                    <a:pt x="294" y="22"/>
                    <a:pt x="438"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6579;p59">
              <a:extLst>
                <a:ext uri="{FF2B5EF4-FFF2-40B4-BE49-F238E27FC236}">
                  <a16:creationId xmlns:a16="http://schemas.microsoft.com/office/drawing/2014/main" id="{97CC4581-471C-A9B5-08B8-40DBF3D2DCD7}"/>
                </a:ext>
              </a:extLst>
            </p:cNvPr>
            <p:cNvSpPr/>
            <p:nvPr/>
          </p:nvSpPr>
          <p:spPr>
            <a:xfrm>
              <a:off x="2213228" y="1589194"/>
              <a:ext cx="299" cy="14"/>
            </a:xfrm>
            <a:custGeom>
              <a:avLst/>
              <a:gdLst/>
              <a:ahLst/>
              <a:cxnLst/>
              <a:rect l="l" t="t" r="r" b="b"/>
              <a:pathLst>
                <a:path w="22" h="1" extrusionOk="0">
                  <a:moveTo>
                    <a:pt x="22"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6580;p59">
              <a:extLst>
                <a:ext uri="{FF2B5EF4-FFF2-40B4-BE49-F238E27FC236}">
                  <a16:creationId xmlns:a16="http://schemas.microsoft.com/office/drawing/2014/main" id="{AC2449DA-53EA-E271-3D01-F63131D15675}"/>
                </a:ext>
              </a:extLst>
            </p:cNvPr>
            <p:cNvSpPr/>
            <p:nvPr/>
          </p:nvSpPr>
          <p:spPr>
            <a:xfrm>
              <a:off x="2212047" y="1589289"/>
              <a:ext cx="339" cy="14"/>
            </a:xfrm>
            <a:custGeom>
              <a:avLst/>
              <a:gdLst/>
              <a:ahLst/>
              <a:cxnLst/>
              <a:rect l="l" t="t" r="r" b="b"/>
              <a:pathLst>
                <a:path w="25" h="1" extrusionOk="0">
                  <a:moveTo>
                    <a:pt x="25"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6581;p59">
              <a:extLst>
                <a:ext uri="{FF2B5EF4-FFF2-40B4-BE49-F238E27FC236}">
                  <a16:creationId xmlns:a16="http://schemas.microsoft.com/office/drawing/2014/main" id="{B5AFE9C1-BCCF-6A56-8161-8139251F2393}"/>
                </a:ext>
              </a:extLst>
            </p:cNvPr>
            <p:cNvSpPr/>
            <p:nvPr/>
          </p:nvSpPr>
          <p:spPr>
            <a:xfrm>
              <a:off x="2211382" y="1589289"/>
              <a:ext cx="394" cy="14"/>
            </a:xfrm>
            <a:custGeom>
              <a:avLst/>
              <a:gdLst/>
              <a:ahLst/>
              <a:cxnLst/>
              <a:rect l="l" t="t" r="r" b="b"/>
              <a:pathLst>
                <a:path w="29" h="1" extrusionOk="0">
                  <a:moveTo>
                    <a:pt x="2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6582;p59">
              <a:extLst>
                <a:ext uri="{FF2B5EF4-FFF2-40B4-BE49-F238E27FC236}">
                  <a16:creationId xmlns:a16="http://schemas.microsoft.com/office/drawing/2014/main" id="{8987B7EE-DACB-F0B8-3F51-9116E2B6D60B}"/>
                </a:ext>
              </a:extLst>
            </p:cNvPr>
            <p:cNvSpPr/>
            <p:nvPr/>
          </p:nvSpPr>
          <p:spPr>
            <a:xfrm>
              <a:off x="2195876" y="1588244"/>
              <a:ext cx="109" cy="68"/>
            </a:xfrm>
            <a:custGeom>
              <a:avLst/>
              <a:gdLst/>
              <a:ahLst/>
              <a:cxnLst/>
              <a:rect l="l" t="t" r="r" b="b"/>
              <a:pathLst>
                <a:path w="8" h="5" extrusionOk="0">
                  <a:moveTo>
                    <a:pt x="8"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6583;p59">
              <a:extLst>
                <a:ext uri="{FF2B5EF4-FFF2-40B4-BE49-F238E27FC236}">
                  <a16:creationId xmlns:a16="http://schemas.microsoft.com/office/drawing/2014/main" id="{10D661F0-F43E-87E2-5957-7F1DA506948A}"/>
                </a:ext>
              </a:extLst>
            </p:cNvPr>
            <p:cNvSpPr/>
            <p:nvPr/>
          </p:nvSpPr>
          <p:spPr>
            <a:xfrm>
              <a:off x="2195456" y="1588108"/>
              <a:ext cx="149" cy="109"/>
            </a:xfrm>
            <a:custGeom>
              <a:avLst/>
              <a:gdLst/>
              <a:ahLst/>
              <a:cxnLst/>
              <a:rect l="l" t="t" r="r" b="b"/>
              <a:pathLst>
                <a:path w="11" h="8" extrusionOk="0">
                  <a:moveTo>
                    <a:pt x="11"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6584;p59">
              <a:extLst>
                <a:ext uri="{FF2B5EF4-FFF2-40B4-BE49-F238E27FC236}">
                  <a16:creationId xmlns:a16="http://schemas.microsoft.com/office/drawing/2014/main" id="{1AB3E4B7-AE75-0C9B-1E56-2FBF8F3B5F45}"/>
                </a:ext>
              </a:extLst>
            </p:cNvPr>
            <p:cNvSpPr/>
            <p:nvPr/>
          </p:nvSpPr>
          <p:spPr>
            <a:xfrm>
              <a:off x="2196067" y="1588339"/>
              <a:ext cx="163" cy="14"/>
            </a:xfrm>
            <a:custGeom>
              <a:avLst/>
              <a:gdLst/>
              <a:ahLst/>
              <a:cxnLst/>
              <a:rect l="l" t="t" r="r" b="b"/>
              <a:pathLst>
                <a:path w="12" h="1" extrusionOk="0">
                  <a:moveTo>
                    <a:pt x="1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6585;p59">
              <a:extLst>
                <a:ext uri="{FF2B5EF4-FFF2-40B4-BE49-F238E27FC236}">
                  <a16:creationId xmlns:a16="http://schemas.microsoft.com/office/drawing/2014/main" id="{72531196-7ED5-32A8-49F6-B0F3544A384D}"/>
                </a:ext>
              </a:extLst>
            </p:cNvPr>
            <p:cNvSpPr/>
            <p:nvPr/>
          </p:nvSpPr>
          <p:spPr>
            <a:xfrm>
              <a:off x="2212658" y="1589249"/>
              <a:ext cx="299" cy="14"/>
            </a:xfrm>
            <a:custGeom>
              <a:avLst/>
              <a:gdLst/>
              <a:ahLst/>
              <a:cxnLst/>
              <a:rect l="l" t="t" r="r" b="b"/>
              <a:pathLst>
                <a:path w="22" h="1" extrusionOk="0">
                  <a:moveTo>
                    <a:pt x="22"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6586;p59">
              <a:extLst>
                <a:ext uri="{FF2B5EF4-FFF2-40B4-BE49-F238E27FC236}">
                  <a16:creationId xmlns:a16="http://schemas.microsoft.com/office/drawing/2014/main" id="{B74691F0-2665-57BA-D14C-69CD87B60033}"/>
                </a:ext>
              </a:extLst>
            </p:cNvPr>
            <p:cNvSpPr/>
            <p:nvPr/>
          </p:nvSpPr>
          <p:spPr>
            <a:xfrm>
              <a:off x="2196352" y="1588393"/>
              <a:ext cx="109" cy="14"/>
            </a:xfrm>
            <a:custGeom>
              <a:avLst/>
              <a:gdLst/>
              <a:ahLst/>
              <a:cxnLst/>
              <a:rect l="l" t="t" r="r" b="b"/>
              <a:pathLst>
                <a:path w="8" h="1" extrusionOk="0">
                  <a:moveTo>
                    <a:pt x="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6587;p59">
              <a:extLst>
                <a:ext uri="{FF2B5EF4-FFF2-40B4-BE49-F238E27FC236}">
                  <a16:creationId xmlns:a16="http://schemas.microsoft.com/office/drawing/2014/main" id="{B022156B-AE0F-E462-55C9-AF005FBAD2E3}"/>
                </a:ext>
              </a:extLst>
            </p:cNvPr>
            <p:cNvSpPr/>
            <p:nvPr/>
          </p:nvSpPr>
          <p:spPr>
            <a:xfrm>
              <a:off x="2194641" y="1587769"/>
              <a:ext cx="258" cy="109"/>
            </a:xfrm>
            <a:custGeom>
              <a:avLst/>
              <a:gdLst/>
              <a:ahLst/>
              <a:cxnLst/>
              <a:rect l="l" t="t" r="r" b="b"/>
              <a:pathLst>
                <a:path w="19" h="8" extrusionOk="0">
                  <a:moveTo>
                    <a:pt x="18"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6588;p59">
              <a:extLst>
                <a:ext uri="{FF2B5EF4-FFF2-40B4-BE49-F238E27FC236}">
                  <a16:creationId xmlns:a16="http://schemas.microsoft.com/office/drawing/2014/main" id="{4313D3AE-97BA-2937-F2FC-8FF276F61A6A}"/>
                </a:ext>
              </a:extLst>
            </p:cNvPr>
            <p:cNvSpPr/>
            <p:nvPr/>
          </p:nvSpPr>
          <p:spPr>
            <a:xfrm>
              <a:off x="2196976" y="1588488"/>
              <a:ext cx="149" cy="14"/>
            </a:xfrm>
            <a:custGeom>
              <a:avLst/>
              <a:gdLst/>
              <a:ahLst/>
              <a:cxnLst/>
              <a:rect l="l" t="t" r="r" b="b"/>
              <a:pathLst>
                <a:path w="11" h="1" extrusionOk="0">
                  <a:moveTo>
                    <a:pt x="11"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6589;p59">
              <a:extLst>
                <a:ext uri="{FF2B5EF4-FFF2-40B4-BE49-F238E27FC236}">
                  <a16:creationId xmlns:a16="http://schemas.microsoft.com/office/drawing/2014/main" id="{0FEB05E6-15F4-AC17-A400-EFCD0EC2E318}"/>
                </a:ext>
              </a:extLst>
            </p:cNvPr>
            <p:cNvSpPr/>
            <p:nvPr/>
          </p:nvSpPr>
          <p:spPr>
            <a:xfrm>
              <a:off x="2195075" y="1587959"/>
              <a:ext cx="204" cy="68"/>
            </a:xfrm>
            <a:custGeom>
              <a:avLst/>
              <a:gdLst/>
              <a:ahLst/>
              <a:cxnLst/>
              <a:rect l="l" t="t" r="r" b="b"/>
              <a:pathLst>
                <a:path w="15" h="5" extrusionOk="0">
                  <a:moveTo>
                    <a:pt x="14"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6590;p59">
              <a:extLst>
                <a:ext uri="{FF2B5EF4-FFF2-40B4-BE49-F238E27FC236}">
                  <a16:creationId xmlns:a16="http://schemas.microsoft.com/office/drawing/2014/main" id="{E4AE3C13-6E62-4A0C-1FC6-15A7D94787B5}"/>
                </a:ext>
              </a:extLst>
            </p:cNvPr>
            <p:cNvSpPr/>
            <p:nvPr/>
          </p:nvSpPr>
          <p:spPr>
            <a:xfrm>
              <a:off x="2197356" y="1588529"/>
              <a:ext cx="204" cy="14"/>
            </a:xfrm>
            <a:custGeom>
              <a:avLst/>
              <a:gdLst/>
              <a:ahLst/>
              <a:cxnLst/>
              <a:rect l="l" t="t" r="r" b="b"/>
              <a:pathLst>
                <a:path w="15" h="1" extrusionOk="0">
                  <a:moveTo>
                    <a:pt x="1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6591;p59">
              <a:extLst>
                <a:ext uri="{FF2B5EF4-FFF2-40B4-BE49-F238E27FC236}">
                  <a16:creationId xmlns:a16="http://schemas.microsoft.com/office/drawing/2014/main" id="{3D67D52C-085E-B3F8-8BB9-7BA8F9A819DA}"/>
                </a:ext>
              </a:extLst>
            </p:cNvPr>
            <p:cNvSpPr/>
            <p:nvPr/>
          </p:nvSpPr>
          <p:spPr>
            <a:xfrm>
              <a:off x="2196637" y="1588434"/>
              <a:ext cx="163" cy="14"/>
            </a:xfrm>
            <a:custGeom>
              <a:avLst/>
              <a:gdLst/>
              <a:ahLst/>
              <a:cxnLst/>
              <a:rect l="l" t="t" r="r" b="b"/>
              <a:pathLst>
                <a:path w="12" h="1" extrusionOk="0">
                  <a:moveTo>
                    <a:pt x="11"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6592;p59">
              <a:extLst>
                <a:ext uri="{FF2B5EF4-FFF2-40B4-BE49-F238E27FC236}">
                  <a16:creationId xmlns:a16="http://schemas.microsoft.com/office/drawing/2014/main" id="{A969754A-66DA-B698-2998-A5353A5BABA5}"/>
                </a:ext>
              </a:extLst>
            </p:cNvPr>
            <p:cNvSpPr/>
            <p:nvPr/>
          </p:nvSpPr>
          <p:spPr>
            <a:xfrm>
              <a:off x="2201783" y="1588963"/>
              <a:ext cx="625" cy="54"/>
            </a:xfrm>
            <a:custGeom>
              <a:avLst/>
              <a:gdLst/>
              <a:ahLst/>
              <a:cxnLst/>
              <a:rect l="l" t="t" r="r" b="b"/>
              <a:pathLst>
                <a:path w="46" h="4" extrusionOk="0">
                  <a:moveTo>
                    <a:pt x="46"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6593;p59">
              <a:extLst>
                <a:ext uri="{FF2B5EF4-FFF2-40B4-BE49-F238E27FC236}">
                  <a16:creationId xmlns:a16="http://schemas.microsoft.com/office/drawing/2014/main" id="{B151823E-ED0C-08E1-E4BA-FA5B2775DE95}"/>
                </a:ext>
              </a:extLst>
            </p:cNvPr>
            <p:cNvSpPr/>
            <p:nvPr/>
          </p:nvSpPr>
          <p:spPr>
            <a:xfrm>
              <a:off x="2201117" y="1588909"/>
              <a:ext cx="530" cy="68"/>
            </a:xfrm>
            <a:custGeom>
              <a:avLst/>
              <a:gdLst/>
              <a:ahLst/>
              <a:cxnLst/>
              <a:rect l="l" t="t" r="r" b="b"/>
              <a:pathLst>
                <a:path w="39" h="5" extrusionOk="0">
                  <a:moveTo>
                    <a:pt x="39"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6594;p59">
              <a:extLst>
                <a:ext uri="{FF2B5EF4-FFF2-40B4-BE49-F238E27FC236}">
                  <a16:creationId xmlns:a16="http://schemas.microsoft.com/office/drawing/2014/main" id="{B62228BC-177C-6977-DAC3-348AE2116BB3}"/>
                </a:ext>
              </a:extLst>
            </p:cNvPr>
            <p:cNvSpPr/>
            <p:nvPr/>
          </p:nvSpPr>
          <p:spPr>
            <a:xfrm>
              <a:off x="2199868" y="1588814"/>
              <a:ext cx="394" cy="14"/>
            </a:xfrm>
            <a:custGeom>
              <a:avLst/>
              <a:gdLst/>
              <a:ahLst/>
              <a:cxnLst/>
              <a:rect l="l" t="t" r="r" b="b"/>
              <a:pathLst>
                <a:path w="29" h="1" extrusionOk="0">
                  <a:moveTo>
                    <a:pt x="29"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6595;p59">
              <a:extLst>
                <a:ext uri="{FF2B5EF4-FFF2-40B4-BE49-F238E27FC236}">
                  <a16:creationId xmlns:a16="http://schemas.microsoft.com/office/drawing/2014/main" id="{C905BD36-7C28-8004-2429-6986174AB61B}"/>
                </a:ext>
              </a:extLst>
            </p:cNvPr>
            <p:cNvSpPr/>
            <p:nvPr/>
          </p:nvSpPr>
          <p:spPr>
            <a:xfrm>
              <a:off x="2200493" y="1588868"/>
              <a:ext cx="489" cy="54"/>
            </a:xfrm>
            <a:custGeom>
              <a:avLst/>
              <a:gdLst/>
              <a:ahLst/>
              <a:cxnLst/>
              <a:rect l="l" t="t" r="r" b="b"/>
              <a:pathLst>
                <a:path w="36" h="4" extrusionOk="0">
                  <a:moveTo>
                    <a:pt x="36"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6596;p59">
              <a:extLst>
                <a:ext uri="{FF2B5EF4-FFF2-40B4-BE49-F238E27FC236}">
                  <a16:creationId xmlns:a16="http://schemas.microsoft.com/office/drawing/2014/main" id="{5932FBE1-D7BD-FCF3-EA01-75A01EA3DAF7}"/>
                </a:ext>
              </a:extLst>
            </p:cNvPr>
            <p:cNvSpPr/>
            <p:nvPr/>
          </p:nvSpPr>
          <p:spPr>
            <a:xfrm>
              <a:off x="2213799" y="1589154"/>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6597;p59">
              <a:extLst>
                <a:ext uri="{FF2B5EF4-FFF2-40B4-BE49-F238E27FC236}">
                  <a16:creationId xmlns:a16="http://schemas.microsoft.com/office/drawing/2014/main" id="{7A466BDC-5F81-8C68-B111-20A99350B027}"/>
                </a:ext>
              </a:extLst>
            </p:cNvPr>
            <p:cNvSpPr/>
            <p:nvPr/>
          </p:nvSpPr>
          <p:spPr>
            <a:xfrm>
              <a:off x="2328882" y="1660259"/>
              <a:ext cx="54" cy="149"/>
            </a:xfrm>
            <a:custGeom>
              <a:avLst/>
              <a:gdLst/>
              <a:ahLst/>
              <a:cxnLst/>
              <a:rect l="l" t="t" r="r" b="b"/>
              <a:pathLst>
                <a:path w="4" h="11" extrusionOk="0">
                  <a:moveTo>
                    <a:pt x="4"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6598;p59">
              <a:extLst>
                <a:ext uri="{FF2B5EF4-FFF2-40B4-BE49-F238E27FC236}">
                  <a16:creationId xmlns:a16="http://schemas.microsoft.com/office/drawing/2014/main" id="{9A60F370-FEA2-1406-D311-D09F7492D572}"/>
                </a:ext>
              </a:extLst>
            </p:cNvPr>
            <p:cNvSpPr/>
            <p:nvPr/>
          </p:nvSpPr>
          <p:spPr>
            <a:xfrm>
              <a:off x="2335860" y="1655032"/>
              <a:ext cx="1534" cy="204"/>
            </a:xfrm>
            <a:custGeom>
              <a:avLst/>
              <a:gdLst/>
              <a:ahLst/>
              <a:cxnLst/>
              <a:rect l="l" t="t" r="r" b="b"/>
              <a:pathLst>
                <a:path w="113" h="15" extrusionOk="0">
                  <a:moveTo>
                    <a:pt x="113"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6599;p59">
              <a:extLst>
                <a:ext uri="{FF2B5EF4-FFF2-40B4-BE49-F238E27FC236}">
                  <a16:creationId xmlns:a16="http://schemas.microsoft.com/office/drawing/2014/main" id="{49C799DD-2A7C-4060-C896-07B7CDF0A63A}"/>
                </a:ext>
              </a:extLst>
            </p:cNvPr>
            <p:cNvSpPr/>
            <p:nvPr/>
          </p:nvSpPr>
          <p:spPr>
            <a:xfrm>
              <a:off x="2341468" y="1648039"/>
              <a:ext cx="964" cy="1344"/>
            </a:xfrm>
            <a:custGeom>
              <a:avLst/>
              <a:gdLst/>
              <a:ahLst/>
              <a:cxnLst/>
              <a:rect l="l" t="t" r="r" b="b"/>
              <a:pathLst>
                <a:path w="71" h="99" extrusionOk="0">
                  <a:moveTo>
                    <a:pt x="1" y="1"/>
                  </a:moveTo>
                  <a:cubicBezTo>
                    <a:pt x="29" y="29"/>
                    <a:pt x="54" y="64"/>
                    <a:pt x="71" y="99"/>
                  </a:cubicBezTo>
                  <a:cubicBezTo>
                    <a:pt x="54" y="64"/>
                    <a:pt x="29" y="29"/>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6600;p59">
              <a:extLst>
                <a:ext uri="{FF2B5EF4-FFF2-40B4-BE49-F238E27FC236}">
                  <a16:creationId xmlns:a16="http://schemas.microsoft.com/office/drawing/2014/main" id="{0C229A35-2DD6-AD0B-477C-DF5F3E1EF5BD}"/>
                </a:ext>
              </a:extLst>
            </p:cNvPr>
            <p:cNvSpPr/>
            <p:nvPr/>
          </p:nvSpPr>
          <p:spPr>
            <a:xfrm>
              <a:off x="2309574" y="1627510"/>
              <a:ext cx="14" cy="434"/>
            </a:xfrm>
            <a:custGeom>
              <a:avLst/>
              <a:gdLst/>
              <a:ahLst/>
              <a:cxnLst/>
              <a:rect l="l" t="t" r="r" b="b"/>
              <a:pathLst>
                <a:path w="1" h="32" extrusionOk="0">
                  <a:moveTo>
                    <a:pt x="1" y="0"/>
                  </a:moveTo>
                  <a:cubicBezTo>
                    <a:pt x="1" y="11"/>
                    <a:pt x="1" y="21"/>
                    <a:pt x="1" y="32"/>
                  </a:cubicBezTo>
                  <a:cubicBezTo>
                    <a:pt x="1" y="21"/>
                    <a:pt x="1"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6601;p59">
              <a:extLst>
                <a:ext uri="{FF2B5EF4-FFF2-40B4-BE49-F238E27FC236}">
                  <a16:creationId xmlns:a16="http://schemas.microsoft.com/office/drawing/2014/main" id="{157AD61B-0E6B-862F-818E-17AA1F7C87C8}"/>
                </a:ext>
              </a:extLst>
            </p:cNvPr>
            <p:cNvSpPr/>
            <p:nvPr/>
          </p:nvSpPr>
          <p:spPr>
            <a:xfrm>
              <a:off x="2281483" y="1611298"/>
              <a:ext cx="1303" cy="475"/>
            </a:xfrm>
            <a:custGeom>
              <a:avLst/>
              <a:gdLst/>
              <a:ahLst/>
              <a:cxnLst/>
              <a:rect l="l" t="t" r="r" b="b"/>
              <a:pathLst>
                <a:path w="96" h="35" extrusionOk="0">
                  <a:moveTo>
                    <a:pt x="1" y="1"/>
                  </a:moveTo>
                  <a:cubicBezTo>
                    <a:pt x="12" y="16"/>
                    <a:pt x="23" y="24"/>
                    <a:pt x="43" y="28"/>
                  </a:cubicBezTo>
                  <a:lnTo>
                    <a:pt x="43" y="28"/>
                  </a:lnTo>
                  <a:cubicBezTo>
                    <a:pt x="31" y="24"/>
                    <a:pt x="19" y="17"/>
                    <a:pt x="8" y="8"/>
                  </a:cubicBezTo>
                  <a:lnTo>
                    <a:pt x="1" y="1"/>
                  </a:lnTo>
                  <a:close/>
                  <a:moveTo>
                    <a:pt x="43" y="28"/>
                  </a:moveTo>
                  <a:cubicBezTo>
                    <a:pt x="54" y="32"/>
                    <a:pt x="65" y="34"/>
                    <a:pt x="76" y="34"/>
                  </a:cubicBezTo>
                  <a:cubicBezTo>
                    <a:pt x="82" y="34"/>
                    <a:pt x="89" y="34"/>
                    <a:pt x="95" y="32"/>
                  </a:cubicBezTo>
                  <a:cubicBezTo>
                    <a:pt x="73" y="32"/>
                    <a:pt x="56" y="31"/>
                    <a:pt x="43"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6602;p59">
              <a:extLst>
                <a:ext uri="{FF2B5EF4-FFF2-40B4-BE49-F238E27FC236}">
                  <a16:creationId xmlns:a16="http://schemas.microsoft.com/office/drawing/2014/main" id="{06B86640-4C63-30BE-A72C-B193D19820DD}"/>
                </a:ext>
              </a:extLst>
            </p:cNvPr>
            <p:cNvSpPr/>
            <p:nvPr/>
          </p:nvSpPr>
          <p:spPr>
            <a:xfrm>
              <a:off x="2284714" y="1609778"/>
              <a:ext cx="1833" cy="1113"/>
            </a:xfrm>
            <a:custGeom>
              <a:avLst/>
              <a:gdLst/>
              <a:ahLst/>
              <a:cxnLst/>
              <a:rect l="l" t="t" r="r" b="b"/>
              <a:pathLst>
                <a:path w="135" h="82" extrusionOk="0">
                  <a:moveTo>
                    <a:pt x="134" y="1"/>
                  </a:moveTo>
                  <a:cubicBezTo>
                    <a:pt x="113" y="4"/>
                    <a:pt x="96" y="11"/>
                    <a:pt x="82" y="22"/>
                  </a:cubicBezTo>
                  <a:cubicBezTo>
                    <a:pt x="54" y="39"/>
                    <a:pt x="25" y="57"/>
                    <a:pt x="1" y="81"/>
                  </a:cubicBezTo>
                  <a:cubicBezTo>
                    <a:pt x="25" y="57"/>
                    <a:pt x="54" y="39"/>
                    <a:pt x="82" y="22"/>
                  </a:cubicBezTo>
                  <a:cubicBezTo>
                    <a:pt x="96" y="11"/>
                    <a:pt x="113" y="4"/>
                    <a:pt x="13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6603;p59">
              <a:extLst>
                <a:ext uri="{FF2B5EF4-FFF2-40B4-BE49-F238E27FC236}">
                  <a16:creationId xmlns:a16="http://schemas.microsoft.com/office/drawing/2014/main" id="{1B12B6B2-7B11-9EF9-2C3A-4A4FA4CE38CC}"/>
                </a:ext>
              </a:extLst>
            </p:cNvPr>
            <p:cNvSpPr/>
            <p:nvPr/>
          </p:nvSpPr>
          <p:spPr>
            <a:xfrm>
              <a:off x="2314625" y="1629832"/>
              <a:ext cx="1860" cy="1018"/>
            </a:xfrm>
            <a:custGeom>
              <a:avLst/>
              <a:gdLst/>
              <a:ahLst/>
              <a:cxnLst/>
              <a:rect l="l" t="t" r="r" b="b"/>
              <a:pathLst>
                <a:path w="137" h="75" extrusionOk="0">
                  <a:moveTo>
                    <a:pt x="137" y="74"/>
                  </a:moveTo>
                  <a:cubicBezTo>
                    <a:pt x="112" y="71"/>
                    <a:pt x="88" y="64"/>
                    <a:pt x="67" y="50"/>
                  </a:cubicBezTo>
                  <a:cubicBezTo>
                    <a:pt x="46" y="36"/>
                    <a:pt x="25" y="18"/>
                    <a:pt x="0" y="1"/>
                  </a:cubicBezTo>
                  <a:cubicBezTo>
                    <a:pt x="25" y="18"/>
                    <a:pt x="46" y="36"/>
                    <a:pt x="67" y="50"/>
                  </a:cubicBezTo>
                  <a:cubicBezTo>
                    <a:pt x="88" y="64"/>
                    <a:pt x="112" y="71"/>
                    <a:pt x="137" y="7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6604;p59">
              <a:extLst>
                <a:ext uri="{FF2B5EF4-FFF2-40B4-BE49-F238E27FC236}">
                  <a16:creationId xmlns:a16="http://schemas.microsoft.com/office/drawing/2014/main" id="{C07C505D-7663-4C3E-E269-874F3D42AB64}"/>
                </a:ext>
              </a:extLst>
            </p:cNvPr>
            <p:cNvSpPr/>
            <p:nvPr/>
          </p:nvSpPr>
          <p:spPr>
            <a:xfrm>
              <a:off x="2299079" y="1615860"/>
              <a:ext cx="339" cy="1494"/>
            </a:xfrm>
            <a:custGeom>
              <a:avLst/>
              <a:gdLst/>
              <a:ahLst/>
              <a:cxnLst/>
              <a:rect l="l" t="t" r="r" b="b"/>
              <a:pathLst>
                <a:path w="25" h="110" extrusionOk="0">
                  <a:moveTo>
                    <a:pt x="25" y="1"/>
                  </a:moveTo>
                  <a:cubicBezTo>
                    <a:pt x="25" y="39"/>
                    <a:pt x="14" y="78"/>
                    <a:pt x="0" y="109"/>
                  </a:cubicBezTo>
                  <a:cubicBezTo>
                    <a:pt x="14" y="78"/>
                    <a:pt x="25" y="39"/>
                    <a:pt x="2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6605;p59">
              <a:extLst>
                <a:ext uri="{FF2B5EF4-FFF2-40B4-BE49-F238E27FC236}">
                  <a16:creationId xmlns:a16="http://schemas.microsoft.com/office/drawing/2014/main" id="{0E62D44A-6EE0-2122-CDAA-D17F9BEE129A}"/>
                </a:ext>
              </a:extLst>
            </p:cNvPr>
            <p:cNvSpPr/>
            <p:nvPr/>
          </p:nvSpPr>
          <p:spPr>
            <a:xfrm>
              <a:off x="2291136" y="1609398"/>
              <a:ext cx="2824" cy="339"/>
            </a:xfrm>
            <a:custGeom>
              <a:avLst/>
              <a:gdLst/>
              <a:ahLst/>
              <a:cxnLst/>
              <a:rect l="l" t="t" r="r" b="b"/>
              <a:pathLst>
                <a:path w="208" h="25" extrusionOk="0">
                  <a:moveTo>
                    <a:pt x="1" y="25"/>
                  </a:moveTo>
                  <a:cubicBezTo>
                    <a:pt x="67" y="8"/>
                    <a:pt x="137" y="1"/>
                    <a:pt x="207" y="1"/>
                  </a:cubicBezTo>
                  <a:cubicBezTo>
                    <a:pt x="137" y="1"/>
                    <a:pt x="67" y="8"/>
                    <a:pt x="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6606;p59">
              <a:extLst>
                <a:ext uri="{FF2B5EF4-FFF2-40B4-BE49-F238E27FC236}">
                  <a16:creationId xmlns:a16="http://schemas.microsoft.com/office/drawing/2014/main" id="{5FF55B43-0493-DA57-37AB-22DD6028E46D}"/>
                </a:ext>
              </a:extLst>
            </p:cNvPr>
            <p:cNvSpPr/>
            <p:nvPr/>
          </p:nvSpPr>
          <p:spPr>
            <a:xfrm>
              <a:off x="2341862" y="1642581"/>
              <a:ext cx="339" cy="339"/>
            </a:xfrm>
            <a:custGeom>
              <a:avLst/>
              <a:gdLst/>
              <a:ahLst/>
              <a:cxnLst/>
              <a:rect l="l" t="t" r="r" b="b"/>
              <a:pathLst>
                <a:path w="25" h="25" extrusionOk="0">
                  <a:moveTo>
                    <a:pt x="25" y="0"/>
                  </a:move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6607;p59">
              <a:extLst>
                <a:ext uri="{FF2B5EF4-FFF2-40B4-BE49-F238E27FC236}">
                  <a16:creationId xmlns:a16="http://schemas.microsoft.com/office/drawing/2014/main" id="{609A5101-F27E-A38E-5E55-6BAB751B69FC}"/>
                </a:ext>
              </a:extLst>
            </p:cNvPr>
            <p:cNvSpPr/>
            <p:nvPr/>
          </p:nvSpPr>
          <p:spPr>
            <a:xfrm>
              <a:off x="2337476" y="165522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6608;p59">
              <a:extLst>
                <a:ext uri="{FF2B5EF4-FFF2-40B4-BE49-F238E27FC236}">
                  <a16:creationId xmlns:a16="http://schemas.microsoft.com/office/drawing/2014/main" id="{C30A7FDF-9408-2EA4-084C-EFCDA2C37809}"/>
                </a:ext>
              </a:extLst>
            </p:cNvPr>
            <p:cNvSpPr/>
            <p:nvPr/>
          </p:nvSpPr>
          <p:spPr>
            <a:xfrm>
              <a:off x="2328692" y="1659023"/>
              <a:ext cx="14" cy="149"/>
            </a:xfrm>
            <a:custGeom>
              <a:avLst/>
              <a:gdLst/>
              <a:ahLst/>
              <a:cxnLst/>
              <a:rect l="l" t="t" r="r" b="b"/>
              <a:pathLst>
                <a:path w="1" h="11" extrusionOk="0">
                  <a:moveTo>
                    <a:pt x="0"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6609;p59">
              <a:extLst>
                <a:ext uri="{FF2B5EF4-FFF2-40B4-BE49-F238E27FC236}">
                  <a16:creationId xmlns:a16="http://schemas.microsoft.com/office/drawing/2014/main" id="{A3811D7A-B8D4-9FC8-F59E-4FCC0114F179}"/>
                </a:ext>
              </a:extLst>
            </p:cNvPr>
            <p:cNvSpPr/>
            <p:nvPr/>
          </p:nvSpPr>
          <p:spPr>
            <a:xfrm>
              <a:off x="2328787" y="1659594"/>
              <a:ext cx="14" cy="204"/>
            </a:xfrm>
            <a:custGeom>
              <a:avLst/>
              <a:gdLst/>
              <a:ahLst/>
              <a:cxnLst/>
              <a:rect l="l" t="t" r="r" b="b"/>
              <a:pathLst>
                <a:path w="1" h="15" extrusionOk="0">
                  <a:moveTo>
                    <a:pt x="0"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6610;p59">
              <a:extLst>
                <a:ext uri="{FF2B5EF4-FFF2-40B4-BE49-F238E27FC236}">
                  <a16:creationId xmlns:a16="http://schemas.microsoft.com/office/drawing/2014/main" id="{90D29DE0-757F-A20A-21C6-44801D1D036E}"/>
                </a:ext>
              </a:extLst>
            </p:cNvPr>
            <p:cNvSpPr/>
            <p:nvPr/>
          </p:nvSpPr>
          <p:spPr>
            <a:xfrm>
              <a:off x="2328692" y="1658779"/>
              <a:ext cx="14" cy="163"/>
            </a:xfrm>
            <a:custGeom>
              <a:avLst/>
              <a:gdLst/>
              <a:ahLst/>
              <a:cxnLst/>
              <a:rect l="l" t="t" r="r" b="b"/>
              <a:pathLst>
                <a:path w="1" h="12" extrusionOk="0">
                  <a:moveTo>
                    <a:pt x="0" y="11"/>
                  </a:moveTo>
                  <a:cubicBezTo>
                    <a:pt x="0" y="8"/>
                    <a:pt x="0" y="4"/>
                    <a:pt x="0" y="1"/>
                  </a:cubicBezTo>
                  <a:cubicBezTo>
                    <a:pt x="0" y="4"/>
                    <a:pt x="0" y="8"/>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6611;p59">
              <a:extLst>
                <a:ext uri="{FF2B5EF4-FFF2-40B4-BE49-F238E27FC236}">
                  <a16:creationId xmlns:a16="http://schemas.microsoft.com/office/drawing/2014/main" id="{DEF1E268-C3E4-A162-A0B1-F700B32965DE}"/>
                </a:ext>
              </a:extLst>
            </p:cNvPr>
            <p:cNvSpPr/>
            <p:nvPr/>
          </p:nvSpPr>
          <p:spPr>
            <a:xfrm>
              <a:off x="2328827" y="1659919"/>
              <a:ext cx="68" cy="163"/>
            </a:xfrm>
            <a:custGeom>
              <a:avLst/>
              <a:gdLst/>
              <a:ahLst/>
              <a:cxnLst/>
              <a:rect l="l" t="t" r="r" b="b"/>
              <a:pathLst>
                <a:path w="5" h="12" extrusionOk="0">
                  <a:moveTo>
                    <a:pt x="1" y="1"/>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6612;p59">
              <a:extLst>
                <a:ext uri="{FF2B5EF4-FFF2-40B4-BE49-F238E27FC236}">
                  <a16:creationId xmlns:a16="http://schemas.microsoft.com/office/drawing/2014/main" id="{26E2D0EA-AC8F-86C8-3E15-43E17C41F4E7}"/>
                </a:ext>
              </a:extLst>
            </p:cNvPr>
            <p:cNvSpPr/>
            <p:nvPr/>
          </p:nvSpPr>
          <p:spPr>
            <a:xfrm>
              <a:off x="2328732" y="1659254"/>
              <a:ext cx="14" cy="258"/>
            </a:xfrm>
            <a:custGeom>
              <a:avLst/>
              <a:gdLst/>
              <a:ahLst/>
              <a:cxnLst/>
              <a:rect l="l" t="t" r="r" b="b"/>
              <a:pathLst>
                <a:path w="1" h="19" extrusionOk="0">
                  <a:moveTo>
                    <a:pt x="1" y="1"/>
                  </a:moveTo>
                  <a:cubicBezTo>
                    <a:pt x="1" y="8"/>
                    <a:pt x="1" y="11"/>
                    <a:pt x="1" y="18"/>
                  </a:cubicBezTo>
                  <a:cubicBezTo>
                    <a:pt x="1" y="11"/>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6613;p59">
              <a:extLst>
                <a:ext uri="{FF2B5EF4-FFF2-40B4-BE49-F238E27FC236}">
                  <a16:creationId xmlns:a16="http://schemas.microsoft.com/office/drawing/2014/main" id="{BB149A7A-E282-DFF7-30FC-5044498AC52A}"/>
                </a:ext>
              </a:extLst>
            </p:cNvPr>
            <p:cNvSpPr/>
            <p:nvPr/>
          </p:nvSpPr>
          <p:spPr>
            <a:xfrm>
              <a:off x="2341957" y="1637680"/>
              <a:ext cx="1914" cy="3489"/>
            </a:xfrm>
            <a:custGeom>
              <a:avLst/>
              <a:gdLst/>
              <a:ahLst/>
              <a:cxnLst/>
              <a:rect l="l" t="t" r="r" b="b"/>
              <a:pathLst>
                <a:path w="141" h="257" extrusionOk="0">
                  <a:moveTo>
                    <a:pt x="137" y="151"/>
                  </a:moveTo>
                  <a:cubicBezTo>
                    <a:pt x="140" y="186"/>
                    <a:pt x="130" y="225"/>
                    <a:pt x="109" y="256"/>
                  </a:cubicBezTo>
                  <a:cubicBezTo>
                    <a:pt x="130" y="225"/>
                    <a:pt x="140" y="186"/>
                    <a:pt x="137" y="151"/>
                  </a:cubicBezTo>
                  <a:cubicBezTo>
                    <a:pt x="126" y="71"/>
                    <a:pt x="70" y="32"/>
                    <a:pt x="0" y="1"/>
                  </a:cubicBezTo>
                  <a:cubicBezTo>
                    <a:pt x="70" y="32"/>
                    <a:pt x="126" y="71"/>
                    <a:pt x="137" y="15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6614;p59">
              <a:extLst>
                <a:ext uri="{FF2B5EF4-FFF2-40B4-BE49-F238E27FC236}">
                  <a16:creationId xmlns:a16="http://schemas.microsoft.com/office/drawing/2014/main" id="{4B289D57-51F4-6BE0-5F9C-F74A1B44BF92}"/>
                </a:ext>
              </a:extLst>
            </p:cNvPr>
            <p:cNvSpPr/>
            <p:nvPr/>
          </p:nvSpPr>
          <p:spPr>
            <a:xfrm>
              <a:off x="2282908" y="1603600"/>
              <a:ext cx="448" cy="14"/>
            </a:xfrm>
            <a:custGeom>
              <a:avLst/>
              <a:gdLst/>
              <a:ahLst/>
              <a:cxnLst/>
              <a:rect l="l" t="t" r="r" b="b"/>
              <a:pathLst>
                <a:path w="33" h="1" extrusionOk="0">
                  <a:moveTo>
                    <a:pt x="32" y="0"/>
                  </a:moveTo>
                  <a:cubicBezTo>
                    <a:pt x="22" y="0"/>
                    <a:pt x="8" y="0"/>
                    <a:pt x="1" y="0"/>
                  </a:cubicBezTo>
                  <a:cubicBezTo>
                    <a:pt x="8" y="0"/>
                    <a:pt x="22" y="0"/>
                    <a:pt x="3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6615;p59">
              <a:extLst>
                <a:ext uri="{FF2B5EF4-FFF2-40B4-BE49-F238E27FC236}">
                  <a16:creationId xmlns:a16="http://schemas.microsoft.com/office/drawing/2014/main" id="{B2841680-16F7-F12C-A836-C71D4F069AFC}"/>
                </a:ext>
              </a:extLst>
            </p:cNvPr>
            <p:cNvSpPr/>
            <p:nvPr/>
          </p:nvSpPr>
          <p:spPr>
            <a:xfrm>
              <a:off x="2279161" y="1602364"/>
              <a:ext cx="109" cy="14"/>
            </a:xfrm>
            <a:custGeom>
              <a:avLst/>
              <a:gdLst/>
              <a:ahLst/>
              <a:cxnLst/>
              <a:rect l="l" t="t" r="r" b="b"/>
              <a:pathLst>
                <a:path w="8" h="1" extrusionOk="0">
                  <a:moveTo>
                    <a:pt x="0" y="0"/>
                  </a:moveTo>
                  <a:cubicBezTo>
                    <a:pt x="4" y="0"/>
                    <a:pt x="7" y="0"/>
                    <a:pt x="7" y="0"/>
                  </a:cubicBezTo>
                  <a:cubicBezTo>
                    <a:pt x="7" y="0"/>
                    <a:pt x="4"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6616;p59">
              <a:extLst>
                <a:ext uri="{FF2B5EF4-FFF2-40B4-BE49-F238E27FC236}">
                  <a16:creationId xmlns:a16="http://schemas.microsoft.com/office/drawing/2014/main" id="{089899AE-BDFF-9905-FBCE-659A46EEE2B5}"/>
                </a:ext>
              </a:extLst>
            </p:cNvPr>
            <p:cNvSpPr/>
            <p:nvPr/>
          </p:nvSpPr>
          <p:spPr>
            <a:xfrm>
              <a:off x="2283438" y="159432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6617;p59">
              <a:extLst>
                <a:ext uri="{FF2B5EF4-FFF2-40B4-BE49-F238E27FC236}">
                  <a16:creationId xmlns:a16="http://schemas.microsoft.com/office/drawing/2014/main" id="{3AE7A1DA-FD12-FED2-8DF6-49E4481D6063}"/>
                </a:ext>
              </a:extLst>
            </p:cNvPr>
            <p:cNvSpPr/>
            <p:nvPr/>
          </p:nvSpPr>
          <p:spPr>
            <a:xfrm>
              <a:off x="2280342" y="1602690"/>
              <a:ext cx="2580" cy="869"/>
            </a:xfrm>
            <a:custGeom>
              <a:avLst/>
              <a:gdLst/>
              <a:ahLst/>
              <a:cxnLst/>
              <a:rect l="l" t="t" r="r" b="b"/>
              <a:pathLst>
                <a:path w="190" h="64" extrusionOk="0">
                  <a:moveTo>
                    <a:pt x="1" y="1"/>
                  </a:moveTo>
                  <a:lnTo>
                    <a:pt x="32" y="15"/>
                  </a:lnTo>
                  <a:cubicBezTo>
                    <a:pt x="81" y="39"/>
                    <a:pt x="134" y="57"/>
                    <a:pt x="190" y="64"/>
                  </a:cubicBezTo>
                  <a:cubicBezTo>
                    <a:pt x="134" y="57"/>
                    <a:pt x="81" y="39"/>
                    <a:pt x="32"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6618;p59">
              <a:extLst>
                <a:ext uri="{FF2B5EF4-FFF2-40B4-BE49-F238E27FC236}">
                  <a16:creationId xmlns:a16="http://schemas.microsoft.com/office/drawing/2014/main" id="{4B8C0E91-A511-D620-2A2D-C353F30DC4CD}"/>
                </a:ext>
              </a:extLst>
            </p:cNvPr>
            <p:cNvSpPr/>
            <p:nvPr/>
          </p:nvSpPr>
          <p:spPr>
            <a:xfrm>
              <a:off x="2280532" y="1608488"/>
              <a:ext cx="964" cy="2824"/>
            </a:xfrm>
            <a:custGeom>
              <a:avLst/>
              <a:gdLst/>
              <a:ahLst/>
              <a:cxnLst/>
              <a:rect l="l" t="t" r="r" b="b"/>
              <a:pathLst>
                <a:path w="71" h="208" extrusionOk="0">
                  <a:moveTo>
                    <a:pt x="1" y="1"/>
                  </a:moveTo>
                  <a:cubicBezTo>
                    <a:pt x="7" y="40"/>
                    <a:pt x="17" y="79"/>
                    <a:pt x="31" y="118"/>
                  </a:cubicBezTo>
                  <a:lnTo>
                    <a:pt x="31" y="118"/>
                  </a:lnTo>
                  <a:cubicBezTo>
                    <a:pt x="18" y="79"/>
                    <a:pt x="7" y="40"/>
                    <a:pt x="1" y="1"/>
                  </a:cubicBezTo>
                  <a:close/>
                  <a:moveTo>
                    <a:pt x="31" y="118"/>
                  </a:moveTo>
                  <a:cubicBezTo>
                    <a:pt x="39" y="141"/>
                    <a:pt x="48" y="164"/>
                    <a:pt x="57" y="187"/>
                  </a:cubicBezTo>
                  <a:lnTo>
                    <a:pt x="71" y="208"/>
                  </a:lnTo>
                  <a:cubicBezTo>
                    <a:pt x="55" y="178"/>
                    <a:pt x="42" y="148"/>
                    <a:pt x="31" y="1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6619;p59">
              <a:extLst>
                <a:ext uri="{FF2B5EF4-FFF2-40B4-BE49-F238E27FC236}">
                  <a16:creationId xmlns:a16="http://schemas.microsoft.com/office/drawing/2014/main" id="{82CCC20B-FD1A-538C-ADD7-443ACC894882}"/>
                </a:ext>
              </a:extLst>
            </p:cNvPr>
            <p:cNvSpPr/>
            <p:nvPr/>
          </p:nvSpPr>
          <p:spPr>
            <a:xfrm>
              <a:off x="2278631" y="1589724"/>
              <a:ext cx="869" cy="679"/>
            </a:xfrm>
            <a:custGeom>
              <a:avLst/>
              <a:gdLst/>
              <a:ahLst/>
              <a:cxnLst/>
              <a:rect l="l" t="t" r="r" b="b"/>
              <a:pathLst>
                <a:path w="64" h="50" extrusionOk="0">
                  <a:moveTo>
                    <a:pt x="1" y="0"/>
                  </a:moveTo>
                  <a:lnTo>
                    <a:pt x="1" y="0"/>
                  </a:lnTo>
                  <a:cubicBezTo>
                    <a:pt x="15" y="25"/>
                    <a:pt x="39" y="42"/>
                    <a:pt x="64" y="49"/>
                  </a:cubicBezTo>
                  <a:cubicBezTo>
                    <a:pt x="39" y="42"/>
                    <a:pt x="18" y="25"/>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6620;p59">
              <a:extLst>
                <a:ext uri="{FF2B5EF4-FFF2-40B4-BE49-F238E27FC236}">
                  <a16:creationId xmlns:a16="http://schemas.microsoft.com/office/drawing/2014/main" id="{1A368693-98C9-7B6E-614A-AF1D28E54F29}"/>
                </a:ext>
              </a:extLst>
            </p:cNvPr>
            <p:cNvSpPr/>
            <p:nvPr/>
          </p:nvSpPr>
          <p:spPr>
            <a:xfrm>
              <a:off x="2256066" y="1570376"/>
              <a:ext cx="149" cy="244"/>
            </a:xfrm>
            <a:custGeom>
              <a:avLst/>
              <a:gdLst/>
              <a:ahLst/>
              <a:cxnLst/>
              <a:rect l="l" t="t" r="r" b="b"/>
              <a:pathLst>
                <a:path w="11" h="18" extrusionOk="0">
                  <a:moveTo>
                    <a:pt x="0" y="0"/>
                  </a:moveTo>
                  <a:lnTo>
                    <a:pt x="7" y="14"/>
                  </a:lnTo>
                  <a:cubicBezTo>
                    <a:pt x="7" y="14"/>
                    <a:pt x="7" y="18"/>
                    <a:pt x="10" y="18"/>
                  </a:cubicBezTo>
                  <a:cubicBezTo>
                    <a:pt x="7" y="11"/>
                    <a:pt x="3"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6621;p59">
              <a:extLst>
                <a:ext uri="{FF2B5EF4-FFF2-40B4-BE49-F238E27FC236}">
                  <a16:creationId xmlns:a16="http://schemas.microsoft.com/office/drawing/2014/main" id="{6C031871-6042-F12F-84BB-FBC8A1BBBE73}"/>
                </a:ext>
              </a:extLst>
            </p:cNvPr>
            <p:cNvSpPr/>
            <p:nvPr/>
          </p:nvSpPr>
          <p:spPr>
            <a:xfrm>
              <a:off x="2276215" y="1585868"/>
              <a:ext cx="1724" cy="2349"/>
            </a:xfrm>
            <a:custGeom>
              <a:avLst/>
              <a:gdLst/>
              <a:ahLst/>
              <a:cxnLst/>
              <a:rect l="l" t="t" r="r" b="b"/>
              <a:pathLst>
                <a:path w="127" h="173" extrusionOk="0">
                  <a:moveTo>
                    <a:pt x="126" y="172"/>
                  </a:moveTo>
                  <a:cubicBezTo>
                    <a:pt x="105" y="102"/>
                    <a:pt x="60" y="43"/>
                    <a:pt x="0" y="1"/>
                  </a:cubicBezTo>
                  <a:cubicBezTo>
                    <a:pt x="60" y="43"/>
                    <a:pt x="105" y="102"/>
                    <a:pt x="126" y="17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6622;p59">
              <a:extLst>
                <a:ext uri="{FF2B5EF4-FFF2-40B4-BE49-F238E27FC236}">
                  <a16:creationId xmlns:a16="http://schemas.microsoft.com/office/drawing/2014/main" id="{07E70C74-5678-2A5A-5467-07A35E6B2C62}"/>
                </a:ext>
              </a:extLst>
            </p:cNvPr>
            <p:cNvSpPr/>
            <p:nvPr/>
          </p:nvSpPr>
          <p:spPr>
            <a:xfrm>
              <a:off x="2281293" y="1611013"/>
              <a:ext cx="299" cy="394"/>
            </a:xfrm>
            <a:custGeom>
              <a:avLst/>
              <a:gdLst/>
              <a:ahLst/>
              <a:cxnLst/>
              <a:rect l="l" t="t" r="r" b="b"/>
              <a:pathLst>
                <a:path w="22" h="29" extrusionOk="0">
                  <a:moveTo>
                    <a:pt x="1" y="1"/>
                  </a:moveTo>
                  <a:lnTo>
                    <a:pt x="1" y="1"/>
                  </a:lnTo>
                  <a:cubicBezTo>
                    <a:pt x="8" y="11"/>
                    <a:pt x="15" y="22"/>
                    <a:pt x="22" y="29"/>
                  </a:cubicBezTo>
                  <a:lnTo>
                    <a:pt x="15" y="18"/>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6623;p59">
              <a:extLst>
                <a:ext uri="{FF2B5EF4-FFF2-40B4-BE49-F238E27FC236}">
                  <a16:creationId xmlns:a16="http://schemas.microsoft.com/office/drawing/2014/main" id="{EC93E2FC-528F-5B8C-B527-51C92A51E263}"/>
                </a:ext>
              </a:extLst>
            </p:cNvPr>
            <p:cNvSpPr/>
            <p:nvPr/>
          </p:nvSpPr>
          <p:spPr>
            <a:xfrm>
              <a:off x="2250879" y="1556826"/>
              <a:ext cx="299" cy="353"/>
            </a:xfrm>
            <a:custGeom>
              <a:avLst/>
              <a:gdLst/>
              <a:ahLst/>
              <a:cxnLst/>
              <a:rect l="l" t="t" r="r" b="b"/>
              <a:pathLst>
                <a:path w="22" h="26" extrusionOk="0">
                  <a:moveTo>
                    <a:pt x="0" y="1"/>
                  </a:moveTo>
                  <a:cubicBezTo>
                    <a:pt x="4" y="11"/>
                    <a:pt x="14" y="18"/>
                    <a:pt x="21" y="25"/>
                  </a:cubicBezTo>
                  <a:cubicBezTo>
                    <a:pt x="14" y="18"/>
                    <a:pt x="7" y="1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6624;p59">
              <a:extLst>
                <a:ext uri="{FF2B5EF4-FFF2-40B4-BE49-F238E27FC236}">
                  <a16:creationId xmlns:a16="http://schemas.microsoft.com/office/drawing/2014/main" id="{942E460E-EE55-040D-C17C-91084F6A36CD}"/>
                </a:ext>
              </a:extLst>
            </p:cNvPr>
            <p:cNvSpPr/>
            <p:nvPr/>
          </p:nvSpPr>
          <p:spPr>
            <a:xfrm>
              <a:off x="2250539" y="1556445"/>
              <a:ext cx="258" cy="299"/>
            </a:xfrm>
            <a:custGeom>
              <a:avLst/>
              <a:gdLst/>
              <a:ahLst/>
              <a:cxnLst/>
              <a:rect l="l" t="t" r="r" b="b"/>
              <a:pathLst>
                <a:path w="19" h="22" extrusionOk="0">
                  <a:moveTo>
                    <a:pt x="1" y="1"/>
                  </a:moveTo>
                  <a:cubicBezTo>
                    <a:pt x="4" y="8"/>
                    <a:pt x="11" y="15"/>
                    <a:pt x="18" y="22"/>
                  </a:cubicBezTo>
                  <a:cubicBezTo>
                    <a:pt x="11" y="15"/>
                    <a:pt x="4"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6625;p59">
              <a:extLst>
                <a:ext uri="{FF2B5EF4-FFF2-40B4-BE49-F238E27FC236}">
                  <a16:creationId xmlns:a16="http://schemas.microsoft.com/office/drawing/2014/main" id="{DE41B1ED-3046-6490-845A-1E5053FB3373}"/>
                </a:ext>
              </a:extLst>
            </p:cNvPr>
            <p:cNvSpPr/>
            <p:nvPr/>
          </p:nvSpPr>
          <p:spPr>
            <a:xfrm>
              <a:off x="2255577" y="1568760"/>
              <a:ext cx="489" cy="1629"/>
            </a:xfrm>
            <a:custGeom>
              <a:avLst/>
              <a:gdLst/>
              <a:ahLst/>
              <a:cxnLst/>
              <a:rect l="l" t="t" r="r" b="b"/>
              <a:pathLst>
                <a:path w="36" h="120" extrusionOk="0">
                  <a:moveTo>
                    <a:pt x="1" y="0"/>
                  </a:moveTo>
                  <a:cubicBezTo>
                    <a:pt x="8" y="42"/>
                    <a:pt x="18" y="81"/>
                    <a:pt x="36" y="119"/>
                  </a:cubicBezTo>
                  <a:lnTo>
                    <a:pt x="29" y="102"/>
                  </a:lnTo>
                  <a:cubicBezTo>
                    <a:pt x="18" y="70"/>
                    <a:pt x="8" y="35"/>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6626;p59">
              <a:extLst>
                <a:ext uri="{FF2B5EF4-FFF2-40B4-BE49-F238E27FC236}">
                  <a16:creationId xmlns:a16="http://schemas.microsoft.com/office/drawing/2014/main" id="{08248192-D582-FAB1-7A26-3C25B920B5DE}"/>
                </a:ext>
              </a:extLst>
            </p:cNvPr>
            <p:cNvSpPr/>
            <p:nvPr/>
          </p:nvSpPr>
          <p:spPr>
            <a:xfrm>
              <a:off x="2250119" y="1555590"/>
              <a:ext cx="394" cy="828"/>
            </a:xfrm>
            <a:custGeom>
              <a:avLst/>
              <a:gdLst/>
              <a:ahLst/>
              <a:cxnLst/>
              <a:rect l="l" t="t" r="r" b="b"/>
              <a:pathLst>
                <a:path w="29" h="61" extrusionOk="0">
                  <a:moveTo>
                    <a:pt x="0" y="1"/>
                  </a:moveTo>
                  <a:lnTo>
                    <a:pt x="4" y="15"/>
                  </a:lnTo>
                  <a:cubicBezTo>
                    <a:pt x="11" y="32"/>
                    <a:pt x="21" y="46"/>
                    <a:pt x="28" y="60"/>
                  </a:cubicBezTo>
                  <a:cubicBezTo>
                    <a:pt x="18" y="39"/>
                    <a:pt x="7" y="22"/>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6627;p59">
              <a:extLst>
                <a:ext uri="{FF2B5EF4-FFF2-40B4-BE49-F238E27FC236}">
                  <a16:creationId xmlns:a16="http://schemas.microsoft.com/office/drawing/2014/main" id="{48FB0ECA-C725-4A5B-F912-7EF9C836CA6B}"/>
                </a:ext>
              </a:extLst>
            </p:cNvPr>
            <p:cNvSpPr/>
            <p:nvPr/>
          </p:nvSpPr>
          <p:spPr>
            <a:xfrm>
              <a:off x="2255957" y="1570131"/>
              <a:ext cx="204" cy="448"/>
            </a:xfrm>
            <a:custGeom>
              <a:avLst/>
              <a:gdLst/>
              <a:ahLst/>
              <a:cxnLst/>
              <a:rect l="l" t="t" r="r" b="b"/>
              <a:pathLst>
                <a:path w="15" h="33" extrusionOk="0">
                  <a:moveTo>
                    <a:pt x="1" y="1"/>
                  </a:moveTo>
                  <a:lnTo>
                    <a:pt x="1" y="1"/>
                  </a:lnTo>
                  <a:cubicBezTo>
                    <a:pt x="4" y="11"/>
                    <a:pt x="8" y="22"/>
                    <a:pt x="15" y="32"/>
                  </a:cubicBezTo>
                  <a:lnTo>
                    <a:pt x="8" y="18"/>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6628;p59">
              <a:extLst>
                <a:ext uri="{FF2B5EF4-FFF2-40B4-BE49-F238E27FC236}">
                  <a16:creationId xmlns:a16="http://schemas.microsoft.com/office/drawing/2014/main" id="{615A7820-5323-89E8-1310-C9EA971056FE}"/>
                </a:ext>
              </a:extLst>
            </p:cNvPr>
            <p:cNvSpPr/>
            <p:nvPr/>
          </p:nvSpPr>
          <p:spPr>
            <a:xfrm>
              <a:off x="2211667" y="1583302"/>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6629;p59">
              <a:extLst>
                <a:ext uri="{FF2B5EF4-FFF2-40B4-BE49-F238E27FC236}">
                  <a16:creationId xmlns:a16="http://schemas.microsoft.com/office/drawing/2014/main" id="{8F801E6E-43B5-8209-E320-BBEAF6460D3A}"/>
                </a:ext>
              </a:extLst>
            </p:cNvPr>
            <p:cNvSpPr/>
            <p:nvPr/>
          </p:nvSpPr>
          <p:spPr>
            <a:xfrm>
              <a:off x="2211898" y="1583356"/>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6630;p59">
              <a:extLst>
                <a:ext uri="{FF2B5EF4-FFF2-40B4-BE49-F238E27FC236}">
                  <a16:creationId xmlns:a16="http://schemas.microsoft.com/office/drawing/2014/main" id="{A2612EBA-1002-B9E6-47E7-7C865AFC258E}"/>
                </a:ext>
              </a:extLst>
            </p:cNvPr>
            <p:cNvSpPr/>
            <p:nvPr/>
          </p:nvSpPr>
          <p:spPr>
            <a:xfrm>
              <a:off x="2211382" y="158330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6631;p59">
              <a:extLst>
                <a:ext uri="{FF2B5EF4-FFF2-40B4-BE49-F238E27FC236}">
                  <a16:creationId xmlns:a16="http://schemas.microsoft.com/office/drawing/2014/main" id="{731487A2-77F9-3316-004F-E7E5C0460E6F}"/>
                </a:ext>
              </a:extLst>
            </p:cNvPr>
            <p:cNvSpPr/>
            <p:nvPr/>
          </p:nvSpPr>
          <p:spPr>
            <a:xfrm>
              <a:off x="2211477" y="1583302"/>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6632;p59">
              <a:extLst>
                <a:ext uri="{FF2B5EF4-FFF2-40B4-BE49-F238E27FC236}">
                  <a16:creationId xmlns:a16="http://schemas.microsoft.com/office/drawing/2014/main" id="{23EFE8E7-B379-52BD-85DF-89F8FD0C4234}"/>
                </a:ext>
              </a:extLst>
            </p:cNvPr>
            <p:cNvSpPr/>
            <p:nvPr/>
          </p:nvSpPr>
          <p:spPr>
            <a:xfrm>
              <a:off x="2212753" y="1583736"/>
              <a:ext cx="109" cy="54"/>
            </a:xfrm>
            <a:custGeom>
              <a:avLst/>
              <a:gdLst/>
              <a:ahLst/>
              <a:cxnLst/>
              <a:rect l="l" t="t" r="r" b="b"/>
              <a:pathLst>
                <a:path w="8" h="4" extrusionOk="0">
                  <a:moveTo>
                    <a:pt x="1" y="0"/>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6633;p59">
              <a:extLst>
                <a:ext uri="{FF2B5EF4-FFF2-40B4-BE49-F238E27FC236}">
                  <a16:creationId xmlns:a16="http://schemas.microsoft.com/office/drawing/2014/main" id="{BEE89B35-439F-EAE7-EB99-7087F074EAC5}"/>
                </a:ext>
              </a:extLst>
            </p:cNvPr>
            <p:cNvSpPr/>
            <p:nvPr/>
          </p:nvSpPr>
          <p:spPr>
            <a:xfrm>
              <a:off x="2212427" y="1583546"/>
              <a:ext cx="109" cy="54"/>
            </a:xfrm>
            <a:custGeom>
              <a:avLst/>
              <a:gdLst/>
              <a:ahLst/>
              <a:cxnLst/>
              <a:rect l="l" t="t" r="r" b="b"/>
              <a:pathLst>
                <a:path w="8" h="4" extrusionOk="0">
                  <a:moveTo>
                    <a:pt x="0" y="0"/>
                  </a:moveTo>
                  <a:lnTo>
                    <a:pt x="7"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6634;p59">
              <a:extLst>
                <a:ext uri="{FF2B5EF4-FFF2-40B4-BE49-F238E27FC236}">
                  <a16:creationId xmlns:a16="http://schemas.microsoft.com/office/drawing/2014/main" id="{CC9B1A0F-B722-E5B3-0883-8839968CFA75}"/>
                </a:ext>
              </a:extLst>
            </p:cNvPr>
            <p:cNvSpPr/>
            <p:nvPr/>
          </p:nvSpPr>
          <p:spPr>
            <a:xfrm>
              <a:off x="2212142" y="1583451"/>
              <a:ext cx="109" cy="14"/>
            </a:xfrm>
            <a:custGeom>
              <a:avLst/>
              <a:gdLst/>
              <a:ahLst/>
              <a:cxnLst/>
              <a:rect l="l" t="t" r="r" b="b"/>
              <a:pathLst>
                <a:path w="8" h="1" extrusionOk="0">
                  <a:moveTo>
                    <a:pt x="0" y="0"/>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6635;p59">
              <a:extLst>
                <a:ext uri="{FF2B5EF4-FFF2-40B4-BE49-F238E27FC236}">
                  <a16:creationId xmlns:a16="http://schemas.microsoft.com/office/drawing/2014/main" id="{6A772838-E1E6-6695-8AC3-404518856E3D}"/>
                </a:ext>
              </a:extLst>
            </p:cNvPr>
            <p:cNvSpPr/>
            <p:nvPr/>
          </p:nvSpPr>
          <p:spPr>
            <a:xfrm>
              <a:off x="2213093" y="1583872"/>
              <a:ext cx="339" cy="258"/>
            </a:xfrm>
            <a:custGeom>
              <a:avLst/>
              <a:gdLst/>
              <a:ahLst/>
              <a:cxnLst/>
              <a:rect l="l" t="t" r="r" b="b"/>
              <a:pathLst>
                <a:path w="25" h="19" extrusionOk="0">
                  <a:moveTo>
                    <a:pt x="0" y="1"/>
                  </a:moveTo>
                  <a:lnTo>
                    <a:pt x="0" y="1"/>
                  </a:lnTo>
                  <a:cubicBezTo>
                    <a:pt x="7" y="8"/>
                    <a:pt x="14" y="11"/>
                    <a:pt x="25" y="18"/>
                  </a:cubicBezTo>
                  <a:cubicBezTo>
                    <a:pt x="14" y="11"/>
                    <a:pt x="7"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6636;p59">
              <a:extLst>
                <a:ext uri="{FF2B5EF4-FFF2-40B4-BE49-F238E27FC236}">
                  <a16:creationId xmlns:a16="http://schemas.microsoft.com/office/drawing/2014/main" id="{B7FE27E4-0DB0-8E5C-2904-9EA40A585521}"/>
                </a:ext>
              </a:extLst>
            </p:cNvPr>
            <p:cNvSpPr/>
            <p:nvPr/>
          </p:nvSpPr>
          <p:spPr>
            <a:xfrm>
              <a:off x="2213853" y="1584972"/>
              <a:ext cx="394" cy="4195"/>
            </a:xfrm>
            <a:custGeom>
              <a:avLst/>
              <a:gdLst/>
              <a:ahLst/>
              <a:cxnLst/>
              <a:rect l="l" t="t" r="r" b="b"/>
              <a:pathLst>
                <a:path w="29" h="309" extrusionOk="0">
                  <a:moveTo>
                    <a:pt x="0" y="308"/>
                  </a:moveTo>
                  <a:lnTo>
                    <a:pt x="0" y="308"/>
                  </a:lnTo>
                  <a:cubicBezTo>
                    <a:pt x="4" y="245"/>
                    <a:pt x="7" y="182"/>
                    <a:pt x="18" y="119"/>
                  </a:cubicBezTo>
                  <a:cubicBezTo>
                    <a:pt x="21" y="70"/>
                    <a:pt x="28" y="25"/>
                    <a:pt x="28" y="0"/>
                  </a:cubicBezTo>
                  <a:cubicBezTo>
                    <a:pt x="28" y="25"/>
                    <a:pt x="21" y="70"/>
                    <a:pt x="18" y="119"/>
                  </a:cubicBezTo>
                  <a:cubicBezTo>
                    <a:pt x="7" y="182"/>
                    <a:pt x="4" y="245"/>
                    <a:pt x="0" y="30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6637;p59">
              <a:extLst>
                <a:ext uri="{FF2B5EF4-FFF2-40B4-BE49-F238E27FC236}">
                  <a16:creationId xmlns:a16="http://schemas.microsoft.com/office/drawing/2014/main" id="{25548672-9337-E557-EDB5-4319179EDDF4}"/>
                </a:ext>
              </a:extLst>
            </p:cNvPr>
            <p:cNvSpPr/>
            <p:nvPr/>
          </p:nvSpPr>
          <p:spPr>
            <a:xfrm>
              <a:off x="2204009" y="1581143"/>
              <a:ext cx="774" cy="27"/>
            </a:xfrm>
            <a:custGeom>
              <a:avLst/>
              <a:gdLst/>
              <a:ahLst/>
              <a:cxnLst/>
              <a:rect l="l" t="t" r="r" b="b"/>
              <a:pathLst>
                <a:path w="57" h="2" extrusionOk="0">
                  <a:moveTo>
                    <a:pt x="38" y="0"/>
                  </a:moveTo>
                  <a:cubicBezTo>
                    <a:pt x="25" y="0"/>
                    <a:pt x="12" y="2"/>
                    <a:pt x="1" y="2"/>
                  </a:cubicBezTo>
                  <a:lnTo>
                    <a:pt x="57" y="2"/>
                  </a:lnTo>
                  <a:cubicBezTo>
                    <a:pt x="51" y="1"/>
                    <a:pt x="45" y="0"/>
                    <a:pt x="3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6638;p59">
              <a:extLst>
                <a:ext uri="{FF2B5EF4-FFF2-40B4-BE49-F238E27FC236}">
                  <a16:creationId xmlns:a16="http://schemas.microsoft.com/office/drawing/2014/main" id="{1269F476-0CD1-AB52-8447-DFF5ECFB2616}"/>
                </a:ext>
              </a:extLst>
            </p:cNvPr>
            <p:cNvSpPr/>
            <p:nvPr/>
          </p:nvSpPr>
          <p:spPr>
            <a:xfrm>
              <a:off x="2205815" y="1581360"/>
              <a:ext cx="5485" cy="2172"/>
            </a:xfrm>
            <a:custGeom>
              <a:avLst/>
              <a:gdLst/>
              <a:ahLst/>
              <a:cxnLst/>
              <a:rect l="l" t="t" r="r" b="b"/>
              <a:pathLst>
                <a:path w="404" h="160" extrusionOk="0">
                  <a:moveTo>
                    <a:pt x="1" y="0"/>
                  </a:moveTo>
                  <a:cubicBezTo>
                    <a:pt x="61" y="83"/>
                    <a:pt x="217" y="159"/>
                    <a:pt x="333" y="159"/>
                  </a:cubicBezTo>
                  <a:cubicBezTo>
                    <a:pt x="333" y="159"/>
                    <a:pt x="334" y="159"/>
                    <a:pt x="334" y="159"/>
                  </a:cubicBezTo>
                  <a:lnTo>
                    <a:pt x="334" y="159"/>
                  </a:lnTo>
                  <a:cubicBezTo>
                    <a:pt x="334" y="159"/>
                    <a:pt x="334" y="159"/>
                    <a:pt x="334" y="159"/>
                  </a:cubicBezTo>
                  <a:cubicBezTo>
                    <a:pt x="360" y="159"/>
                    <a:pt x="383" y="155"/>
                    <a:pt x="403" y="147"/>
                  </a:cubicBezTo>
                  <a:lnTo>
                    <a:pt x="403" y="147"/>
                  </a:lnTo>
                  <a:cubicBezTo>
                    <a:pt x="383" y="155"/>
                    <a:pt x="359" y="159"/>
                    <a:pt x="334" y="159"/>
                  </a:cubicBezTo>
                  <a:lnTo>
                    <a:pt x="334" y="159"/>
                  </a:lnTo>
                  <a:cubicBezTo>
                    <a:pt x="219" y="159"/>
                    <a:pt x="61" y="83"/>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6639;p59">
              <a:extLst>
                <a:ext uri="{FF2B5EF4-FFF2-40B4-BE49-F238E27FC236}">
                  <a16:creationId xmlns:a16="http://schemas.microsoft.com/office/drawing/2014/main" id="{38ECA51F-0822-527C-B9BD-8CECA5FD3A2A}"/>
                </a:ext>
              </a:extLst>
            </p:cNvPr>
            <p:cNvSpPr/>
            <p:nvPr/>
          </p:nvSpPr>
          <p:spPr>
            <a:xfrm>
              <a:off x="2204824" y="1581116"/>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6640;p59">
              <a:extLst>
                <a:ext uri="{FF2B5EF4-FFF2-40B4-BE49-F238E27FC236}">
                  <a16:creationId xmlns:a16="http://schemas.microsoft.com/office/drawing/2014/main" id="{F04CED10-B53E-CEAA-50C5-68B28BA3B62B}"/>
                </a:ext>
              </a:extLst>
            </p:cNvPr>
            <p:cNvSpPr/>
            <p:nvPr/>
          </p:nvSpPr>
          <p:spPr>
            <a:xfrm>
              <a:off x="2205720" y="1581265"/>
              <a:ext cx="14" cy="0"/>
            </a:xfrm>
            <a:custGeom>
              <a:avLst/>
              <a:gdLst/>
              <a:ahLst/>
              <a:cxnLst/>
              <a:rect l="l" t="t" r="r" b="b"/>
              <a:pathLst>
                <a:path w="1" extrusionOk="0">
                  <a:moveTo>
                    <a:pt x="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6641;p59">
              <a:extLst>
                <a:ext uri="{FF2B5EF4-FFF2-40B4-BE49-F238E27FC236}">
                  <a16:creationId xmlns:a16="http://schemas.microsoft.com/office/drawing/2014/main" id="{F0F87029-DADC-CAFF-2231-91A879A7E578}"/>
                </a:ext>
              </a:extLst>
            </p:cNvPr>
            <p:cNvSpPr/>
            <p:nvPr/>
          </p:nvSpPr>
          <p:spPr>
            <a:xfrm>
              <a:off x="2205530" y="1581211"/>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6642;p59">
              <a:extLst>
                <a:ext uri="{FF2B5EF4-FFF2-40B4-BE49-F238E27FC236}">
                  <a16:creationId xmlns:a16="http://schemas.microsoft.com/office/drawing/2014/main" id="{B151E416-BC1A-285C-85AF-871A3DCB1C8C}"/>
                </a:ext>
              </a:extLst>
            </p:cNvPr>
            <p:cNvSpPr/>
            <p:nvPr/>
          </p:nvSpPr>
          <p:spPr>
            <a:xfrm>
              <a:off x="2205055" y="1581156"/>
              <a:ext cx="163" cy="14"/>
            </a:xfrm>
            <a:custGeom>
              <a:avLst/>
              <a:gdLst/>
              <a:ahLst/>
              <a:cxnLst/>
              <a:rect l="l" t="t" r="r" b="b"/>
              <a:pathLst>
                <a:path w="12" h="1" extrusionOk="0">
                  <a:moveTo>
                    <a:pt x="1"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6643;p59">
              <a:extLst>
                <a:ext uri="{FF2B5EF4-FFF2-40B4-BE49-F238E27FC236}">
                  <a16:creationId xmlns:a16="http://schemas.microsoft.com/office/drawing/2014/main" id="{23AC9ABE-0970-3A61-BCC6-28CBF3F7067A}"/>
                </a:ext>
              </a:extLst>
            </p:cNvPr>
            <p:cNvSpPr/>
            <p:nvPr/>
          </p:nvSpPr>
          <p:spPr>
            <a:xfrm>
              <a:off x="2205299" y="1581156"/>
              <a:ext cx="149" cy="14"/>
            </a:xfrm>
            <a:custGeom>
              <a:avLst/>
              <a:gdLst/>
              <a:ahLst/>
              <a:cxnLst/>
              <a:rect l="l" t="t" r="r" b="b"/>
              <a:pathLst>
                <a:path w="11" h="1" extrusionOk="0">
                  <a:moveTo>
                    <a:pt x="0"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6644;p59">
              <a:extLst>
                <a:ext uri="{FF2B5EF4-FFF2-40B4-BE49-F238E27FC236}">
                  <a16:creationId xmlns:a16="http://schemas.microsoft.com/office/drawing/2014/main" id="{4780BFB3-C904-6F1B-C526-F48B81835D06}"/>
                </a:ext>
              </a:extLst>
            </p:cNvPr>
            <p:cNvSpPr/>
            <p:nvPr/>
          </p:nvSpPr>
          <p:spPr>
            <a:xfrm>
              <a:off x="2213894" y="1589154"/>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6645;p59">
              <a:extLst>
                <a:ext uri="{FF2B5EF4-FFF2-40B4-BE49-F238E27FC236}">
                  <a16:creationId xmlns:a16="http://schemas.microsoft.com/office/drawing/2014/main" id="{81D01BBA-9E35-3323-5E45-A468E1D48BFE}"/>
                </a:ext>
              </a:extLst>
            </p:cNvPr>
            <p:cNvSpPr/>
            <p:nvPr/>
          </p:nvSpPr>
          <p:spPr>
            <a:xfrm>
              <a:off x="2269276" y="1477017"/>
              <a:ext cx="1629" cy="1303"/>
            </a:xfrm>
            <a:custGeom>
              <a:avLst/>
              <a:gdLst/>
              <a:ahLst/>
              <a:cxnLst/>
              <a:rect l="l" t="t" r="r" b="b"/>
              <a:pathLst>
                <a:path w="120" h="96" extrusionOk="0">
                  <a:moveTo>
                    <a:pt x="0" y="1"/>
                  </a:moveTo>
                  <a:cubicBezTo>
                    <a:pt x="32" y="43"/>
                    <a:pt x="74" y="74"/>
                    <a:pt x="119" y="95"/>
                  </a:cubicBezTo>
                  <a:cubicBezTo>
                    <a:pt x="74" y="74"/>
                    <a:pt x="32" y="43"/>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6646;p59">
              <a:extLst>
                <a:ext uri="{FF2B5EF4-FFF2-40B4-BE49-F238E27FC236}">
                  <a16:creationId xmlns:a16="http://schemas.microsoft.com/office/drawing/2014/main" id="{EE202CD8-5D02-DC8A-ED2F-BA186A5DA457}"/>
                </a:ext>
              </a:extLst>
            </p:cNvPr>
            <p:cNvSpPr/>
            <p:nvPr/>
          </p:nvSpPr>
          <p:spPr>
            <a:xfrm>
              <a:off x="2260193" y="1430147"/>
              <a:ext cx="3394" cy="1398"/>
            </a:xfrm>
            <a:custGeom>
              <a:avLst/>
              <a:gdLst/>
              <a:ahLst/>
              <a:cxnLst/>
              <a:rect l="l" t="t" r="r" b="b"/>
              <a:pathLst>
                <a:path w="250" h="103" extrusionOk="0">
                  <a:moveTo>
                    <a:pt x="1" y="1"/>
                  </a:moveTo>
                  <a:cubicBezTo>
                    <a:pt x="46" y="39"/>
                    <a:pt x="102" y="67"/>
                    <a:pt x="162" y="74"/>
                  </a:cubicBezTo>
                  <a:cubicBezTo>
                    <a:pt x="193" y="81"/>
                    <a:pt x="221" y="92"/>
                    <a:pt x="249" y="102"/>
                  </a:cubicBezTo>
                  <a:cubicBezTo>
                    <a:pt x="221" y="92"/>
                    <a:pt x="193" y="81"/>
                    <a:pt x="162" y="74"/>
                  </a:cubicBezTo>
                  <a:cubicBezTo>
                    <a:pt x="102" y="67"/>
                    <a:pt x="46" y="39"/>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6647;p59">
              <a:extLst>
                <a:ext uri="{FF2B5EF4-FFF2-40B4-BE49-F238E27FC236}">
                  <a16:creationId xmlns:a16="http://schemas.microsoft.com/office/drawing/2014/main" id="{9C66E3D1-FF17-8A61-4430-F90E7F48FEAF}"/>
                </a:ext>
              </a:extLst>
            </p:cNvPr>
            <p:cNvSpPr/>
            <p:nvPr/>
          </p:nvSpPr>
          <p:spPr>
            <a:xfrm>
              <a:off x="2262664" y="1417466"/>
              <a:ext cx="1344" cy="2009"/>
            </a:xfrm>
            <a:custGeom>
              <a:avLst/>
              <a:gdLst/>
              <a:ahLst/>
              <a:cxnLst/>
              <a:rect l="l" t="t" r="r" b="b"/>
              <a:pathLst>
                <a:path w="99" h="148" extrusionOk="0">
                  <a:moveTo>
                    <a:pt x="99" y="0"/>
                  </a:moveTo>
                  <a:lnTo>
                    <a:pt x="81" y="18"/>
                  </a:lnTo>
                  <a:cubicBezTo>
                    <a:pt x="46" y="53"/>
                    <a:pt x="18" y="98"/>
                    <a:pt x="1" y="147"/>
                  </a:cubicBezTo>
                  <a:cubicBezTo>
                    <a:pt x="22" y="91"/>
                    <a:pt x="57" y="42"/>
                    <a:pt x="9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6648;p59">
              <a:extLst>
                <a:ext uri="{FF2B5EF4-FFF2-40B4-BE49-F238E27FC236}">
                  <a16:creationId xmlns:a16="http://schemas.microsoft.com/office/drawing/2014/main" id="{B97F50B3-580C-C9D0-1704-81DC5D566C62}"/>
                </a:ext>
              </a:extLst>
            </p:cNvPr>
            <p:cNvSpPr/>
            <p:nvPr/>
          </p:nvSpPr>
          <p:spPr>
            <a:xfrm>
              <a:off x="2263520" y="1448640"/>
              <a:ext cx="6246" cy="10047"/>
            </a:xfrm>
            <a:custGeom>
              <a:avLst/>
              <a:gdLst/>
              <a:ahLst/>
              <a:cxnLst/>
              <a:rect l="l" t="t" r="r" b="b"/>
              <a:pathLst>
                <a:path w="460" h="740" extrusionOk="0">
                  <a:moveTo>
                    <a:pt x="1" y="1"/>
                  </a:moveTo>
                  <a:lnTo>
                    <a:pt x="1" y="1"/>
                  </a:lnTo>
                  <a:cubicBezTo>
                    <a:pt x="113" y="169"/>
                    <a:pt x="316" y="477"/>
                    <a:pt x="459" y="739"/>
                  </a:cubicBezTo>
                  <a:cubicBezTo>
                    <a:pt x="316" y="477"/>
                    <a:pt x="113" y="16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6649;p59">
              <a:extLst>
                <a:ext uri="{FF2B5EF4-FFF2-40B4-BE49-F238E27FC236}">
                  <a16:creationId xmlns:a16="http://schemas.microsoft.com/office/drawing/2014/main" id="{E133E0D4-8034-13DE-4CD6-736C4DF21F9B}"/>
                </a:ext>
              </a:extLst>
            </p:cNvPr>
            <p:cNvSpPr/>
            <p:nvPr/>
          </p:nvSpPr>
          <p:spPr>
            <a:xfrm>
              <a:off x="2269127" y="1476542"/>
              <a:ext cx="14" cy="163"/>
            </a:xfrm>
            <a:custGeom>
              <a:avLst/>
              <a:gdLst/>
              <a:ahLst/>
              <a:cxnLst/>
              <a:rect l="l" t="t" r="r" b="b"/>
              <a:pathLst>
                <a:path w="1" h="12" extrusionOk="0">
                  <a:moveTo>
                    <a:pt x="1" y="11"/>
                  </a:moveTo>
                  <a:cubicBezTo>
                    <a:pt x="1" y="8"/>
                    <a:pt x="1" y="4"/>
                    <a:pt x="1" y="1"/>
                  </a:cubicBezTo>
                  <a:cubicBezTo>
                    <a:pt x="1" y="4"/>
                    <a:pt x="1" y="8"/>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6650;p59">
              <a:extLst>
                <a:ext uri="{FF2B5EF4-FFF2-40B4-BE49-F238E27FC236}">
                  <a16:creationId xmlns:a16="http://schemas.microsoft.com/office/drawing/2014/main" id="{4411AF2C-FC81-5838-3F43-D55ED63C5C8B}"/>
                </a:ext>
              </a:extLst>
            </p:cNvPr>
            <p:cNvSpPr/>
            <p:nvPr/>
          </p:nvSpPr>
          <p:spPr>
            <a:xfrm>
              <a:off x="2257002" y="1519610"/>
              <a:ext cx="109" cy="149"/>
            </a:xfrm>
            <a:custGeom>
              <a:avLst/>
              <a:gdLst/>
              <a:ahLst/>
              <a:cxnLst/>
              <a:rect l="l" t="t" r="r" b="b"/>
              <a:pathLst>
                <a:path w="8" h="11" extrusionOk="0">
                  <a:moveTo>
                    <a:pt x="1" y="11"/>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6651;p59">
              <a:extLst>
                <a:ext uri="{FF2B5EF4-FFF2-40B4-BE49-F238E27FC236}">
                  <a16:creationId xmlns:a16="http://schemas.microsoft.com/office/drawing/2014/main" id="{EF11C349-2EF0-321F-9EB1-690364304CC9}"/>
                </a:ext>
              </a:extLst>
            </p:cNvPr>
            <p:cNvSpPr/>
            <p:nvPr/>
          </p:nvSpPr>
          <p:spPr>
            <a:xfrm>
              <a:off x="2271082" y="1504593"/>
              <a:ext cx="3476" cy="2716"/>
            </a:xfrm>
            <a:custGeom>
              <a:avLst/>
              <a:gdLst/>
              <a:ahLst/>
              <a:cxnLst/>
              <a:rect l="l" t="t" r="r" b="b"/>
              <a:pathLst>
                <a:path w="256" h="200" extrusionOk="0">
                  <a:moveTo>
                    <a:pt x="0" y="200"/>
                  </a:moveTo>
                  <a:cubicBezTo>
                    <a:pt x="81" y="130"/>
                    <a:pt x="168" y="63"/>
                    <a:pt x="256" y="0"/>
                  </a:cubicBezTo>
                  <a:cubicBezTo>
                    <a:pt x="168" y="63"/>
                    <a:pt x="81" y="130"/>
                    <a:pt x="0" y="20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6652;p59">
              <a:extLst>
                <a:ext uri="{FF2B5EF4-FFF2-40B4-BE49-F238E27FC236}">
                  <a16:creationId xmlns:a16="http://schemas.microsoft.com/office/drawing/2014/main" id="{5C6C9261-7E53-5906-8A76-37DD57AC63E0}"/>
                </a:ext>
              </a:extLst>
            </p:cNvPr>
            <p:cNvSpPr/>
            <p:nvPr/>
          </p:nvSpPr>
          <p:spPr>
            <a:xfrm>
              <a:off x="2268801" y="1485625"/>
              <a:ext cx="3286" cy="2295"/>
            </a:xfrm>
            <a:custGeom>
              <a:avLst/>
              <a:gdLst/>
              <a:ahLst/>
              <a:cxnLst/>
              <a:rect l="l" t="t" r="r" b="b"/>
              <a:pathLst>
                <a:path w="242" h="169" extrusionOk="0">
                  <a:moveTo>
                    <a:pt x="0" y="0"/>
                  </a:moveTo>
                  <a:cubicBezTo>
                    <a:pt x="25" y="39"/>
                    <a:pt x="154" y="116"/>
                    <a:pt x="242" y="168"/>
                  </a:cubicBezTo>
                  <a:cubicBezTo>
                    <a:pt x="154" y="116"/>
                    <a:pt x="25" y="39"/>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6653;p59">
              <a:extLst>
                <a:ext uri="{FF2B5EF4-FFF2-40B4-BE49-F238E27FC236}">
                  <a16:creationId xmlns:a16="http://schemas.microsoft.com/office/drawing/2014/main" id="{FFDB58B2-5004-1B68-B8DA-8B919094A730}"/>
                </a:ext>
              </a:extLst>
            </p:cNvPr>
            <p:cNvSpPr/>
            <p:nvPr/>
          </p:nvSpPr>
          <p:spPr>
            <a:xfrm>
              <a:off x="2257966" y="1513187"/>
              <a:ext cx="8282" cy="5580"/>
            </a:xfrm>
            <a:custGeom>
              <a:avLst/>
              <a:gdLst/>
              <a:ahLst/>
              <a:cxnLst/>
              <a:rect l="l" t="t" r="r" b="b"/>
              <a:pathLst>
                <a:path w="610" h="411" extrusionOk="0">
                  <a:moveTo>
                    <a:pt x="609" y="1"/>
                  </a:moveTo>
                  <a:cubicBezTo>
                    <a:pt x="511" y="74"/>
                    <a:pt x="410" y="141"/>
                    <a:pt x="305" y="204"/>
                  </a:cubicBezTo>
                  <a:cubicBezTo>
                    <a:pt x="196" y="263"/>
                    <a:pt x="95" y="333"/>
                    <a:pt x="0" y="410"/>
                  </a:cubicBezTo>
                  <a:cubicBezTo>
                    <a:pt x="95" y="333"/>
                    <a:pt x="196" y="263"/>
                    <a:pt x="305" y="204"/>
                  </a:cubicBezTo>
                  <a:cubicBezTo>
                    <a:pt x="410" y="141"/>
                    <a:pt x="511" y="74"/>
                    <a:pt x="60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6654;p59">
              <a:extLst>
                <a:ext uri="{FF2B5EF4-FFF2-40B4-BE49-F238E27FC236}">
                  <a16:creationId xmlns:a16="http://schemas.microsoft.com/office/drawing/2014/main" id="{4E8E116A-DBC0-6117-1B71-1D300513376F}"/>
                </a:ext>
              </a:extLst>
            </p:cNvPr>
            <p:cNvSpPr/>
            <p:nvPr/>
          </p:nvSpPr>
          <p:spPr>
            <a:xfrm>
              <a:off x="2256581" y="1520126"/>
              <a:ext cx="54" cy="109"/>
            </a:xfrm>
            <a:custGeom>
              <a:avLst/>
              <a:gdLst/>
              <a:ahLst/>
              <a:cxnLst/>
              <a:rect l="l" t="t" r="r" b="b"/>
              <a:pathLst>
                <a:path w="4" h="8" extrusionOk="0">
                  <a:moveTo>
                    <a:pt x="0"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6655;p59">
              <a:extLst>
                <a:ext uri="{FF2B5EF4-FFF2-40B4-BE49-F238E27FC236}">
                  <a16:creationId xmlns:a16="http://schemas.microsoft.com/office/drawing/2014/main" id="{BC5A358A-4018-6809-3789-C211857C16F9}"/>
                </a:ext>
              </a:extLst>
            </p:cNvPr>
            <p:cNvSpPr/>
            <p:nvPr/>
          </p:nvSpPr>
          <p:spPr>
            <a:xfrm>
              <a:off x="2274449" y="1489372"/>
              <a:ext cx="6056" cy="6816"/>
            </a:xfrm>
            <a:custGeom>
              <a:avLst/>
              <a:gdLst/>
              <a:ahLst/>
              <a:cxnLst/>
              <a:rect l="l" t="t" r="r" b="b"/>
              <a:pathLst>
                <a:path w="446" h="502" extrusionOk="0">
                  <a:moveTo>
                    <a:pt x="1" y="1"/>
                  </a:moveTo>
                  <a:cubicBezTo>
                    <a:pt x="99" y="60"/>
                    <a:pt x="186" y="130"/>
                    <a:pt x="260" y="214"/>
                  </a:cubicBezTo>
                  <a:cubicBezTo>
                    <a:pt x="372" y="340"/>
                    <a:pt x="424" y="428"/>
                    <a:pt x="445" y="501"/>
                  </a:cubicBezTo>
                  <a:cubicBezTo>
                    <a:pt x="424" y="428"/>
                    <a:pt x="372" y="340"/>
                    <a:pt x="260" y="214"/>
                  </a:cubicBezTo>
                  <a:cubicBezTo>
                    <a:pt x="186" y="130"/>
                    <a:pt x="99" y="60"/>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6656;p59">
              <a:extLst>
                <a:ext uri="{FF2B5EF4-FFF2-40B4-BE49-F238E27FC236}">
                  <a16:creationId xmlns:a16="http://schemas.microsoft.com/office/drawing/2014/main" id="{BCE1B6C9-4A55-B650-6A9E-A01DC7623CB9}"/>
                </a:ext>
              </a:extLst>
            </p:cNvPr>
            <p:cNvSpPr/>
            <p:nvPr/>
          </p:nvSpPr>
          <p:spPr>
            <a:xfrm>
              <a:off x="2275929" y="1499121"/>
              <a:ext cx="4195" cy="4481"/>
            </a:xfrm>
            <a:custGeom>
              <a:avLst/>
              <a:gdLst/>
              <a:ahLst/>
              <a:cxnLst/>
              <a:rect l="l" t="t" r="r" b="b"/>
              <a:pathLst>
                <a:path w="309" h="330" extrusionOk="0">
                  <a:moveTo>
                    <a:pt x="308" y="1"/>
                  </a:moveTo>
                  <a:lnTo>
                    <a:pt x="308" y="1"/>
                  </a:lnTo>
                  <a:cubicBezTo>
                    <a:pt x="263" y="120"/>
                    <a:pt x="144" y="225"/>
                    <a:pt x="0" y="330"/>
                  </a:cubicBezTo>
                  <a:cubicBezTo>
                    <a:pt x="144" y="225"/>
                    <a:pt x="266" y="120"/>
                    <a:pt x="30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6657;p59">
              <a:extLst>
                <a:ext uri="{FF2B5EF4-FFF2-40B4-BE49-F238E27FC236}">
                  <a16:creationId xmlns:a16="http://schemas.microsoft.com/office/drawing/2014/main" id="{5B107AE4-B6D4-208F-2E6D-82B09535CA2D}"/>
                </a:ext>
              </a:extLst>
            </p:cNvPr>
            <p:cNvSpPr/>
            <p:nvPr/>
          </p:nvSpPr>
          <p:spPr>
            <a:xfrm>
              <a:off x="2249874" y="1554544"/>
              <a:ext cx="258" cy="1059"/>
            </a:xfrm>
            <a:custGeom>
              <a:avLst/>
              <a:gdLst/>
              <a:ahLst/>
              <a:cxnLst/>
              <a:rect l="l" t="t" r="r" b="b"/>
              <a:pathLst>
                <a:path w="19" h="78" extrusionOk="0">
                  <a:moveTo>
                    <a:pt x="18" y="1"/>
                  </a:moveTo>
                  <a:cubicBezTo>
                    <a:pt x="16" y="2"/>
                    <a:pt x="14" y="5"/>
                    <a:pt x="13" y="7"/>
                  </a:cubicBezTo>
                  <a:lnTo>
                    <a:pt x="13" y="7"/>
                  </a:lnTo>
                  <a:cubicBezTo>
                    <a:pt x="14" y="5"/>
                    <a:pt x="16" y="3"/>
                    <a:pt x="18" y="1"/>
                  </a:cubicBezTo>
                  <a:close/>
                  <a:moveTo>
                    <a:pt x="13" y="7"/>
                  </a:moveTo>
                  <a:lnTo>
                    <a:pt x="13" y="7"/>
                  </a:lnTo>
                  <a:cubicBezTo>
                    <a:pt x="8" y="13"/>
                    <a:pt x="4" y="21"/>
                    <a:pt x="4" y="29"/>
                  </a:cubicBezTo>
                  <a:cubicBezTo>
                    <a:pt x="4" y="39"/>
                    <a:pt x="8" y="50"/>
                    <a:pt x="11" y="60"/>
                  </a:cubicBezTo>
                  <a:lnTo>
                    <a:pt x="18" y="78"/>
                  </a:lnTo>
                  <a:cubicBezTo>
                    <a:pt x="12" y="62"/>
                    <a:pt x="0" y="27"/>
                    <a:pt x="13"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6658;p59">
              <a:extLst>
                <a:ext uri="{FF2B5EF4-FFF2-40B4-BE49-F238E27FC236}">
                  <a16:creationId xmlns:a16="http://schemas.microsoft.com/office/drawing/2014/main" id="{150E9955-6E2B-2E42-C986-2B8B407A832F}"/>
                </a:ext>
              </a:extLst>
            </p:cNvPr>
            <p:cNvSpPr/>
            <p:nvPr/>
          </p:nvSpPr>
          <p:spPr>
            <a:xfrm>
              <a:off x="2251965" y="1550498"/>
              <a:ext cx="774" cy="1724"/>
            </a:xfrm>
            <a:custGeom>
              <a:avLst/>
              <a:gdLst/>
              <a:ahLst/>
              <a:cxnLst/>
              <a:rect l="l" t="t" r="r" b="b"/>
              <a:pathLst>
                <a:path w="57" h="127" extrusionOk="0">
                  <a:moveTo>
                    <a:pt x="1" y="1"/>
                  </a:moveTo>
                  <a:lnTo>
                    <a:pt x="22" y="29"/>
                  </a:lnTo>
                  <a:cubicBezTo>
                    <a:pt x="43" y="57"/>
                    <a:pt x="57" y="88"/>
                    <a:pt x="57" y="127"/>
                  </a:cubicBezTo>
                  <a:cubicBezTo>
                    <a:pt x="57" y="88"/>
                    <a:pt x="43" y="57"/>
                    <a:pt x="22"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6659;p59">
              <a:extLst>
                <a:ext uri="{FF2B5EF4-FFF2-40B4-BE49-F238E27FC236}">
                  <a16:creationId xmlns:a16="http://schemas.microsoft.com/office/drawing/2014/main" id="{F1E6FDA2-5258-93A1-5CE8-D788B916883C}"/>
                </a:ext>
              </a:extLst>
            </p:cNvPr>
            <p:cNvSpPr/>
            <p:nvPr/>
          </p:nvSpPr>
          <p:spPr>
            <a:xfrm>
              <a:off x="2254871" y="1536147"/>
              <a:ext cx="14" cy="14"/>
            </a:xfrm>
            <a:custGeom>
              <a:avLst/>
              <a:gdLst/>
              <a:ahLst/>
              <a:cxnLst/>
              <a:rect l="l" t="t" r="r" b="b"/>
              <a:pathLst>
                <a:path w="1" h="1" extrusionOk="0">
                  <a:moveTo>
                    <a:pt x="0" y="1"/>
                  </a:moveTo>
                  <a:lnTo>
                    <a:pt x="0" y="1"/>
                  </a:lnTo>
                  <a:cubicBezTo>
                    <a:pt x="0" y="1"/>
                    <a:pt x="0"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6660;p59">
              <a:extLst>
                <a:ext uri="{FF2B5EF4-FFF2-40B4-BE49-F238E27FC236}">
                  <a16:creationId xmlns:a16="http://schemas.microsoft.com/office/drawing/2014/main" id="{22ADABCC-61EA-FA37-F36F-C3328F8C732C}"/>
                </a:ext>
              </a:extLst>
            </p:cNvPr>
            <p:cNvSpPr/>
            <p:nvPr/>
          </p:nvSpPr>
          <p:spPr>
            <a:xfrm>
              <a:off x="2254681" y="1537002"/>
              <a:ext cx="54" cy="109"/>
            </a:xfrm>
            <a:custGeom>
              <a:avLst/>
              <a:gdLst/>
              <a:ahLst/>
              <a:cxnLst/>
              <a:rect l="l" t="t" r="r" b="b"/>
              <a:pathLst>
                <a:path w="4" h="8" extrusionOk="0">
                  <a:moveTo>
                    <a:pt x="0"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6661;p59">
              <a:extLst>
                <a:ext uri="{FF2B5EF4-FFF2-40B4-BE49-F238E27FC236}">
                  <a16:creationId xmlns:a16="http://schemas.microsoft.com/office/drawing/2014/main" id="{4822C368-FD28-84A8-962C-C94B29803226}"/>
                </a:ext>
              </a:extLst>
            </p:cNvPr>
            <p:cNvSpPr/>
            <p:nvPr/>
          </p:nvSpPr>
          <p:spPr>
            <a:xfrm>
              <a:off x="2253961" y="1538048"/>
              <a:ext cx="68" cy="68"/>
            </a:xfrm>
            <a:custGeom>
              <a:avLst/>
              <a:gdLst/>
              <a:ahLst/>
              <a:cxnLst/>
              <a:rect l="l" t="t" r="r" b="b"/>
              <a:pathLst>
                <a:path w="5" h="5" extrusionOk="0">
                  <a:moveTo>
                    <a:pt x="1"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6662;p59">
              <a:extLst>
                <a:ext uri="{FF2B5EF4-FFF2-40B4-BE49-F238E27FC236}">
                  <a16:creationId xmlns:a16="http://schemas.microsoft.com/office/drawing/2014/main" id="{17CE7F70-F06A-3E7B-0E4E-FCEDC0E2A813}"/>
                </a:ext>
              </a:extLst>
            </p:cNvPr>
            <p:cNvSpPr/>
            <p:nvPr/>
          </p:nvSpPr>
          <p:spPr>
            <a:xfrm>
              <a:off x="2254110" y="1537858"/>
              <a:ext cx="109" cy="68"/>
            </a:xfrm>
            <a:custGeom>
              <a:avLst/>
              <a:gdLst/>
              <a:ahLst/>
              <a:cxnLst/>
              <a:rect l="l" t="t" r="r" b="b"/>
              <a:pathLst>
                <a:path w="8"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6663;p59">
              <a:extLst>
                <a:ext uri="{FF2B5EF4-FFF2-40B4-BE49-F238E27FC236}">
                  <a16:creationId xmlns:a16="http://schemas.microsoft.com/office/drawing/2014/main" id="{059841F4-5D50-EFF3-D220-FEEBB0A0F900}"/>
                </a:ext>
              </a:extLst>
            </p:cNvPr>
            <p:cNvSpPr/>
            <p:nvPr/>
          </p:nvSpPr>
          <p:spPr>
            <a:xfrm>
              <a:off x="2253825" y="1538238"/>
              <a:ext cx="54" cy="68"/>
            </a:xfrm>
            <a:custGeom>
              <a:avLst/>
              <a:gdLst/>
              <a:ahLst/>
              <a:cxnLst/>
              <a:rect l="l" t="t" r="r" b="b"/>
              <a:pathLst>
                <a:path w="4" h="5" extrusionOk="0">
                  <a:moveTo>
                    <a:pt x="0"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6664;p59">
              <a:extLst>
                <a:ext uri="{FF2B5EF4-FFF2-40B4-BE49-F238E27FC236}">
                  <a16:creationId xmlns:a16="http://schemas.microsoft.com/office/drawing/2014/main" id="{C4C0BC8B-1282-3459-C8CA-15C5B9924170}"/>
                </a:ext>
              </a:extLst>
            </p:cNvPr>
            <p:cNvSpPr/>
            <p:nvPr/>
          </p:nvSpPr>
          <p:spPr>
            <a:xfrm>
              <a:off x="2250974" y="1540519"/>
              <a:ext cx="1249" cy="1629"/>
            </a:xfrm>
            <a:custGeom>
              <a:avLst/>
              <a:gdLst/>
              <a:ahLst/>
              <a:cxnLst/>
              <a:rect l="l" t="t" r="r" b="b"/>
              <a:pathLst>
                <a:path w="92" h="120" extrusionOk="0">
                  <a:moveTo>
                    <a:pt x="0" y="120"/>
                  </a:moveTo>
                  <a:cubicBezTo>
                    <a:pt x="35" y="85"/>
                    <a:pt x="67" y="43"/>
                    <a:pt x="91" y="1"/>
                  </a:cubicBezTo>
                  <a:cubicBezTo>
                    <a:pt x="67" y="43"/>
                    <a:pt x="35" y="85"/>
                    <a:pt x="0" y="12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6665;p59">
              <a:extLst>
                <a:ext uri="{FF2B5EF4-FFF2-40B4-BE49-F238E27FC236}">
                  <a16:creationId xmlns:a16="http://schemas.microsoft.com/office/drawing/2014/main" id="{587FC128-73E6-5507-1EF1-19A25FEBD68F}"/>
                </a:ext>
              </a:extLst>
            </p:cNvPr>
            <p:cNvSpPr/>
            <p:nvPr/>
          </p:nvSpPr>
          <p:spPr>
            <a:xfrm>
              <a:off x="2252875" y="1538428"/>
              <a:ext cx="774" cy="923"/>
            </a:xfrm>
            <a:custGeom>
              <a:avLst/>
              <a:gdLst/>
              <a:ahLst/>
              <a:cxnLst/>
              <a:rect l="l" t="t" r="r" b="b"/>
              <a:pathLst>
                <a:path w="57" h="68" extrusionOk="0">
                  <a:moveTo>
                    <a:pt x="0" y="67"/>
                  </a:moveTo>
                  <a:cubicBezTo>
                    <a:pt x="18" y="43"/>
                    <a:pt x="35" y="22"/>
                    <a:pt x="56" y="1"/>
                  </a:cubicBezTo>
                  <a:cubicBezTo>
                    <a:pt x="35" y="22"/>
                    <a:pt x="18" y="43"/>
                    <a:pt x="0" y="6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6666;p59">
              <a:extLst>
                <a:ext uri="{FF2B5EF4-FFF2-40B4-BE49-F238E27FC236}">
                  <a16:creationId xmlns:a16="http://schemas.microsoft.com/office/drawing/2014/main" id="{22DCB684-30E6-07C7-71FC-CF9EA4B4A2E1}"/>
                </a:ext>
              </a:extLst>
            </p:cNvPr>
            <p:cNvSpPr/>
            <p:nvPr/>
          </p:nvSpPr>
          <p:spPr>
            <a:xfrm>
              <a:off x="2254300" y="1537668"/>
              <a:ext cx="54" cy="68"/>
            </a:xfrm>
            <a:custGeom>
              <a:avLst/>
              <a:gdLst/>
              <a:ahLst/>
              <a:cxnLst/>
              <a:rect l="l" t="t" r="r" b="b"/>
              <a:pathLst>
                <a:path w="4" h="5" extrusionOk="0">
                  <a:moveTo>
                    <a:pt x="0"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6667;p59">
              <a:extLst>
                <a:ext uri="{FF2B5EF4-FFF2-40B4-BE49-F238E27FC236}">
                  <a16:creationId xmlns:a16="http://schemas.microsoft.com/office/drawing/2014/main" id="{6EB4BFAB-5E88-B575-AC88-65AE5C30445F}"/>
                </a:ext>
              </a:extLst>
            </p:cNvPr>
            <p:cNvSpPr/>
            <p:nvPr/>
          </p:nvSpPr>
          <p:spPr>
            <a:xfrm>
              <a:off x="2252820" y="1539378"/>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6668;p59">
              <a:extLst>
                <a:ext uri="{FF2B5EF4-FFF2-40B4-BE49-F238E27FC236}">
                  <a16:creationId xmlns:a16="http://schemas.microsoft.com/office/drawing/2014/main" id="{29EE9DE0-FD84-C30E-005B-B9B8D0DA061F}"/>
                </a:ext>
              </a:extLst>
            </p:cNvPr>
            <p:cNvSpPr/>
            <p:nvPr/>
          </p:nvSpPr>
          <p:spPr>
            <a:xfrm>
              <a:off x="2254531" y="1534721"/>
              <a:ext cx="68" cy="163"/>
            </a:xfrm>
            <a:custGeom>
              <a:avLst/>
              <a:gdLst/>
              <a:ahLst/>
              <a:cxnLst/>
              <a:rect l="l" t="t" r="r" b="b"/>
              <a:pathLst>
                <a:path w="5" h="12" extrusionOk="0">
                  <a:moveTo>
                    <a:pt x="4"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6669;p59">
              <a:extLst>
                <a:ext uri="{FF2B5EF4-FFF2-40B4-BE49-F238E27FC236}">
                  <a16:creationId xmlns:a16="http://schemas.microsoft.com/office/drawing/2014/main" id="{05C4D463-D78F-0949-EA84-686FEB04FD14}"/>
                </a:ext>
              </a:extLst>
            </p:cNvPr>
            <p:cNvSpPr/>
            <p:nvPr/>
          </p:nvSpPr>
          <p:spPr>
            <a:xfrm>
              <a:off x="2254776" y="1535427"/>
              <a:ext cx="54" cy="163"/>
            </a:xfrm>
            <a:custGeom>
              <a:avLst/>
              <a:gdLst/>
              <a:ahLst/>
              <a:cxnLst/>
              <a:rect l="l" t="t" r="r" b="b"/>
              <a:pathLst>
                <a:path w="4" h="12" extrusionOk="0">
                  <a:moveTo>
                    <a:pt x="1" y="0"/>
                  </a:moveTo>
                  <a:cubicBezTo>
                    <a:pt x="1" y="0"/>
                    <a:pt x="0" y="1"/>
                    <a:pt x="0" y="1"/>
                  </a:cubicBezTo>
                  <a:cubicBezTo>
                    <a:pt x="1" y="2"/>
                    <a:pt x="1" y="2"/>
                    <a:pt x="2" y="3"/>
                  </a:cubicBezTo>
                  <a:lnTo>
                    <a:pt x="2" y="3"/>
                  </a:lnTo>
                  <a:cubicBezTo>
                    <a:pt x="1" y="1"/>
                    <a:pt x="1" y="0"/>
                    <a:pt x="1" y="0"/>
                  </a:cubicBezTo>
                  <a:close/>
                  <a:moveTo>
                    <a:pt x="2" y="3"/>
                  </a:moveTo>
                  <a:lnTo>
                    <a:pt x="2" y="3"/>
                  </a:lnTo>
                  <a:cubicBezTo>
                    <a:pt x="3" y="6"/>
                    <a:pt x="4" y="10"/>
                    <a:pt x="4" y="12"/>
                  </a:cubicBezTo>
                  <a:cubicBezTo>
                    <a:pt x="4" y="9"/>
                    <a:pt x="4" y="6"/>
                    <a:pt x="2" y="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6670;p59">
              <a:extLst>
                <a:ext uri="{FF2B5EF4-FFF2-40B4-BE49-F238E27FC236}">
                  <a16:creationId xmlns:a16="http://schemas.microsoft.com/office/drawing/2014/main" id="{D8F207BF-DA4C-9FF5-606E-D2A0D3CC17F3}"/>
                </a:ext>
              </a:extLst>
            </p:cNvPr>
            <p:cNvSpPr/>
            <p:nvPr/>
          </p:nvSpPr>
          <p:spPr>
            <a:xfrm>
              <a:off x="2254436" y="1537437"/>
              <a:ext cx="68" cy="109"/>
            </a:xfrm>
            <a:custGeom>
              <a:avLst/>
              <a:gdLst/>
              <a:ahLst/>
              <a:cxnLst/>
              <a:rect l="l" t="t" r="r" b="b"/>
              <a:pathLst>
                <a:path w="5" h="8" extrusionOk="0">
                  <a:moveTo>
                    <a:pt x="1"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6671;p59">
              <a:extLst>
                <a:ext uri="{FF2B5EF4-FFF2-40B4-BE49-F238E27FC236}">
                  <a16:creationId xmlns:a16="http://schemas.microsoft.com/office/drawing/2014/main" id="{D27E04A9-5F14-01D2-3B92-E9A5E367B97E}"/>
                </a:ext>
              </a:extLst>
            </p:cNvPr>
            <p:cNvSpPr/>
            <p:nvPr/>
          </p:nvSpPr>
          <p:spPr>
            <a:xfrm>
              <a:off x="2254871" y="1535767"/>
              <a:ext cx="14" cy="163"/>
            </a:xfrm>
            <a:custGeom>
              <a:avLst/>
              <a:gdLst/>
              <a:ahLst/>
              <a:cxnLst/>
              <a:rect l="l" t="t" r="r" b="b"/>
              <a:pathLst>
                <a:path w="1" h="12" extrusionOk="0">
                  <a:moveTo>
                    <a:pt x="0"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6672;p59">
              <a:extLst>
                <a:ext uri="{FF2B5EF4-FFF2-40B4-BE49-F238E27FC236}">
                  <a16:creationId xmlns:a16="http://schemas.microsoft.com/office/drawing/2014/main" id="{8F23341F-2384-1827-8A09-F64C2BC8C45F}"/>
                </a:ext>
              </a:extLst>
            </p:cNvPr>
            <p:cNvSpPr/>
            <p:nvPr/>
          </p:nvSpPr>
          <p:spPr>
            <a:xfrm>
              <a:off x="2254681" y="1535102"/>
              <a:ext cx="54" cy="163"/>
            </a:xfrm>
            <a:custGeom>
              <a:avLst/>
              <a:gdLst/>
              <a:ahLst/>
              <a:cxnLst/>
              <a:rect l="l" t="t" r="r" b="b"/>
              <a:pathLst>
                <a:path w="4" h="12" extrusionOk="0">
                  <a:moveTo>
                    <a:pt x="4"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6673;p59">
              <a:extLst>
                <a:ext uri="{FF2B5EF4-FFF2-40B4-BE49-F238E27FC236}">
                  <a16:creationId xmlns:a16="http://schemas.microsoft.com/office/drawing/2014/main" id="{E0497AA7-5CCB-1695-BE3D-4B7FC6DD8D2A}"/>
                </a:ext>
              </a:extLst>
            </p:cNvPr>
            <p:cNvSpPr/>
            <p:nvPr/>
          </p:nvSpPr>
          <p:spPr>
            <a:xfrm>
              <a:off x="2254816" y="1536432"/>
              <a:ext cx="14" cy="109"/>
            </a:xfrm>
            <a:custGeom>
              <a:avLst/>
              <a:gdLst/>
              <a:ahLst/>
              <a:cxnLst/>
              <a:rect l="l" t="t" r="r" b="b"/>
              <a:pathLst>
                <a:path w="1" h="8" extrusionOk="0">
                  <a:moveTo>
                    <a:pt x="1" y="8"/>
                  </a:moveTo>
                  <a:lnTo>
                    <a:pt x="1" y="4"/>
                  </a:lnTo>
                  <a:cubicBezTo>
                    <a:pt x="1" y="1"/>
                    <a:pt x="1" y="8"/>
                    <a:pt x="1"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6674;p59">
              <a:extLst>
                <a:ext uri="{FF2B5EF4-FFF2-40B4-BE49-F238E27FC236}">
                  <a16:creationId xmlns:a16="http://schemas.microsoft.com/office/drawing/2014/main" id="{F0E8CED5-D1B7-0714-BE24-B5D8D2EF3A2C}"/>
                </a:ext>
              </a:extLst>
            </p:cNvPr>
            <p:cNvSpPr/>
            <p:nvPr/>
          </p:nvSpPr>
          <p:spPr>
            <a:xfrm>
              <a:off x="2254531" y="1537192"/>
              <a:ext cx="109" cy="109"/>
            </a:xfrm>
            <a:custGeom>
              <a:avLst/>
              <a:gdLst/>
              <a:ahLst/>
              <a:cxnLst/>
              <a:rect l="l" t="t" r="r" b="b"/>
              <a:pathLst>
                <a:path w="8" h="8" extrusionOk="0">
                  <a:moveTo>
                    <a:pt x="1" y="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6675;p59">
              <a:extLst>
                <a:ext uri="{FF2B5EF4-FFF2-40B4-BE49-F238E27FC236}">
                  <a16:creationId xmlns:a16="http://schemas.microsoft.com/office/drawing/2014/main" id="{848E54C0-8DE2-9D00-D8C0-C9ECA73D8631}"/>
                </a:ext>
              </a:extLst>
            </p:cNvPr>
            <p:cNvSpPr/>
            <p:nvPr/>
          </p:nvSpPr>
          <p:spPr>
            <a:xfrm>
              <a:off x="2254776" y="1536717"/>
              <a:ext cx="54" cy="109"/>
            </a:xfrm>
            <a:custGeom>
              <a:avLst/>
              <a:gdLst/>
              <a:ahLst/>
              <a:cxnLst/>
              <a:rect l="l" t="t" r="r" b="b"/>
              <a:pathLst>
                <a:path w="4" h="8" extrusionOk="0">
                  <a:moveTo>
                    <a:pt x="0"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6676;p59">
              <a:extLst>
                <a:ext uri="{FF2B5EF4-FFF2-40B4-BE49-F238E27FC236}">
                  <a16:creationId xmlns:a16="http://schemas.microsoft.com/office/drawing/2014/main" id="{060F8D66-9425-EB3D-BE76-00D28B0494A7}"/>
                </a:ext>
              </a:extLst>
            </p:cNvPr>
            <p:cNvSpPr/>
            <p:nvPr/>
          </p:nvSpPr>
          <p:spPr>
            <a:xfrm>
              <a:off x="2250024" y="1555359"/>
              <a:ext cx="149" cy="489"/>
            </a:xfrm>
            <a:custGeom>
              <a:avLst/>
              <a:gdLst/>
              <a:ahLst/>
              <a:cxnLst/>
              <a:rect l="l" t="t" r="r" b="b"/>
              <a:pathLst>
                <a:path w="11" h="36" extrusionOk="0">
                  <a:moveTo>
                    <a:pt x="0" y="0"/>
                  </a:moveTo>
                  <a:cubicBezTo>
                    <a:pt x="4" y="11"/>
                    <a:pt x="7" y="25"/>
                    <a:pt x="11" y="35"/>
                  </a:cubicBezTo>
                  <a:lnTo>
                    <a:pt x="7" y="18"/>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6677;p59">
              <a:extLst>
                <a:ext uri="{FF2B5EF4-FFF2-40B4-BE49-F238E27FC236}">
                  <a16:creationId xmlns:a16="http://schemas.microsoft.com/office/drawing/2014/main" id="{3FB2D56E-4B55-8F00-D25B-098233164637}"/>
                </a:ext>
              </a:extLst>
            </p:cNvPr>
            <p:cNvSpPr/>
            <p:nvPr/>
          </p:nvSpPr>
          <p:spPr>
            <a:xfrm>
              <a:off x="2263995" y="1416040"/>
              <a:ext cx="2770" cy="1439"/>
            </a:xfrm>
            <a:custGeom>
              <a:avLst/>
              <a:gdLst/>
              <a:ahLst/>
              <a:cxnLst/>
              <a:rect l="l" t="t" r="r" b="b"/>
              <a:pathLst>
                <a:path w="204" h="106" extrusionOk="0">
                  <a:moveTo>
                    <a:pt x="204" y="0"/>
                  </a:moveTo>
                  <a:lnTo>
                    <a:pt x="204" y="0"/>
                  </a:lnTo>
                  <a:cubicBezTo>
                    <a:pt x="127" y="7"/>
                    <a:pt x="53" y="46"/>
                    <a:pt x="1" y="105"/>
                  </a:cubicBezTo>
                  <a:lnTo>
                    <a:pt x="18" y="88"/>
                  </a:lnTo>
                  <a:cubicBezTo>
                    <a:pt x="67" y="39"/>
                    <a:pt x="134" y="7"/>
                    <a:pt x="20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6678;p59">
              <a:extLst>
                <a:ext uri="{FF2B5EF4-FFF2-40B4-BE49-F238E27FC236}">
                  <a16:creationId xmlns:a16="http://schemas.microsoft.com/office/drawing/2014/main" id="{0A4298A3-6BD0-4BA2-1884-4944A8CB7732}"/>
                </a:ext>
              </a:extLst>
            </p:cNvPr>
            <p:cNvSpPr/>
            <p:nvPr/>
          </p:nvSpPr>
          <p:spPr>
            <a:xfrm>
              <a:off x="2276350" y="1412130"/>
              <a:ext cx="258" cy="258"/>
            </a:xfrm>
            <a:custGeom>
              <a:avLst/>
              <a:gdLst/>
              <a:ahLst/>
              <a:cxnLst/>
              <a:rect l="l" t="t" r="r" b="b"/>
              <a:pathLst>
                <a:path w="19" h="19" extrusionOk="0">
                  <a:moveTo>
                    <a:pt x="18" y="1"/>
                  </a:moveTo>
                  <a:cubicBezTo>
                    <a:pt x="11" y="8"/>
                    <a:pt x="4" y="15"/>
                    <a:pt x="1" y="19"/>
                  </a:cubicBezTo>
                  <a:cubicBezTo>
                    <a:pt x="4" y="15"/>
                    <a:pt x="11" y="8"/>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6679;p59">
              <a:extLst>
                <a:ext uri="{FF2B5EF4-FFF2-40B4-BE49-F238E27FC236}">
                  <a16:creationId xmlns:a16="http://schemas.microsoft.com/office/drawing/2014/main" id="{73BEE5F5-448B-5E68-313B-DDD424F5A553}"/>
                </a:ext>
              </a:extLst>
            </p:cNvPr>
            <p:cNvSpPr/>
            <p:nvPr/>
          </p:nvSpPr>
          <p:spPr>
            <a:xfrm>
              <a:off x="2276921" y="1411139"/>
              <a:ext cx="258" cy="489"/>
            </a:xfrm>
            <a:custGeom>
              <a:avLst/>
              <a:gdLst/>
              <a:ahLst/>
              <a:cxnLst/>
              <a:rect l="l" t="t" r="r" b="b"/>
              <a:pathLst>
                <a:path w="19" h="36" extrusionOk="0">
                  <a:moveTo>
                    <a:pt x="1" y="35"/>
                  </a:moveTo>
                  <a:cubicBezTo>
                    <a:pt x="8" y="25"/>
                    <a:pt x="15" y="14"/>
                    <a:pt x="18" y="0"/>
                  </a:cubicBezTo>
                  <a:cubicBezTo>
                    <a:pt x="15" y="14"/>
                    <a:pt x="8" y="25"/>
                    <a:pt x="1" y="3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6680;p59">
              <a:extLst>
                <a:ext uri="{FF2B5EF4-FFF2-40B4-BE49-F238E27FC236}">
                  <a16:creationId xmlns:a16="http://schemas.microsoft.com/office/drawing/2014/main" id="{8A3D7565-6E70-57FD-7187-E20FA2C80CBC}"/>
                </a:ext>
              </a:extLst>
            </p:cNvPr>
            <p:cNvSpPr/>
            <p:nvPr/>
          </p:nvSpPr>
          <p:spPr>
            <a:xfrm>
              <a:off x="2275875" y="1412470"/>
              <a:ext cx="394" cy="299"/>
            </a:xfrm>
            <a:custGeom>
              <a:avLst/>
              <a:gdLst/>
              <a:ahLst/>
              <a:cxnLst/>
              <a:rect l="l" t="t" r="r" b="b"/>
              <a:pathLst>
                <a:path w="29" h="22" extrusionOk="0">
                  <a:moveTo>
                    <a:pt x="1" y="22"/>
                  </a:moveTo>
                  <a:cubicBezTo>
                    <a:pt x="11" y="15"/>
                    <a:pt x="18" y="8"/>
                    <a:pt x="29" y="1"/>
                  </a:cubicBezTo>
                  <a:cubicBezTo>
                    <a:pt x="18" y="8"/>
                    <a:pt x="11" y="15"/>
                    <a:pt x="1"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6681;p59">
              <a:extLst>
                <a:ext uri="{FF2B5EF4-FFF2-40B4-BE49-F238E27FC236}">
                  <a16:creationId xmlns:a16="http://schemas.microsoft.com/office/drawing/2014/main" id="{F0F36026-1236-C2AA-96ED-6C3A7F9B91B2}"/>
                </a:ext>
              </a:extLst>
            </p:cNvPr>
            <p:cNvSpPr/>
            <p:nvPr/>
          </p:nvSpPr>
          <p:spPr>
            <a:xfrm>
              <a:off x="2276690" y="1411709"/>
              <a:ext cx="204" cy="339"/>
            </a:xfrm>
            <a:custGeom>
              <a:avLst/>
              <a:gdLst/>
              <a:ahLst/>
              <a:cxnLst/>
              <a:rect l="l" t="t" r="r" b="b"/>
              <a:pathLst>
                <a:path w="15" h="25" extrusionOk="0">
                  <a:moveTo>
                    <a:pt x="0" y="25"/>
                  </a:moveTo>
                  <a:cubicBezTo>
                    <a:pt x="4" y="14"/>
                    <a:pt x="11" y="7"/>
                    <a:pt x="14" y="0"/>
                  </a:cubicBezTo>
                  <a:cubicBezTo>
                    <a:pt x="11" y="7"/>
                    <a:pt x="4" y="14"/>
                    <a:pt x="0"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6682;p59">
              <a:extLst>
                <a:ext uri="{FF2B5EF4-FFF2-40B4-BE49-F238E27FC236}">
                  <a16:creationId xmlns:a16="http://schemas.microsoft.com/office/drawing/2014/main" id="{FAEEC4FA-FAD6-69C0-5F7E-20E63CC325B2}"/>
                </a:ext>
              </a:extLst>
            </p:cNvPr>
            <p:cNvSpPr/>
            <p:nvPr/>
          </p:nvSpPr>
          <p:spPr>
            <a:xfrm>
              <a:off x="2263764" y="1417222"/>
              <a:ext cx="434" cy="448"/>
            </a:xfrm>
            <a:custGeom>
              <a:avLst/>
              <a:gdLst/>
              <a:ahLst/>
              <a:cxnLst/>
              <a:rect l="l" t="t" r="r" b="b"/>
              <a:pathLst>
                <a:path w="32" h="33" extrusionOk="0">
                  <a:moveTo>
                    <a:pt x="32" y="1"/>
                  </a:moveTo>
                  <a:lnTo>
                    <a:pt x="18" y="15"/>
                  </a:lnTo>
                  <a:lnTo>
                    <a:pt x="0" y="32"/>
                  </a:lnTo>
                  <a:cubicBezTo>
                    <a:pt x="14" y="22"/>
                    <a:pt x="21" y="11"/>
                    <a:pt x="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6683;p59">
              <a:extLst>
                <a:ext uri="{FF2B5EF4-FFF2-40B4-BE49-F238E27FC236}">
                  <a16:creationId xmlns:a16="http://schemas.microsoft.com/office/drawing/2014/main" id="{3244F930-64FD-8A7B-E609-B7B0A59C902B}"/>
                </a:ext>
              </a:extLst>
            </p:cNvPr>
            <p:cNvSpPr/>
            <p:nvPr/>
          </p:nvSpPr>
          <p:spPr>
            <a:xfrm>
              <a:off x="3015482" y="1689586"/>
              <a:ext cx="163" cy="1195"/>
            </a:xfrm>
            <a:custGeom>
              <a:avLst/>
              <a:gdLst/>
              <a:ahLst/>
              <a:cxnLst/>
              <a:rect l="l" t="t" r="r" b="b"/>
              <a:pathLst>
                <a:path w="12" h="88" extrusionOk="0">
                  <a:moveTo>
                    <a:pt x="1" y="0"/>
                  </a:moveTo>
                  <a:cubicBezTo>
                    <a:pt x="8" y="28"/>
                    <a:pt x="11" y="56"/>
                    <a:pt x="11" y="88"/>
                  </a:cubicBezTo>
                  <a:cubicBezTo>
                    <a:pt x="11" y="56"/>
                    <a:pt x="8" y="2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6684;p59">
              <a:extLst>
                <a:ext uri="{FF2B5EF4-FFF2-40B4-BE49-F238E27FC236}">
                  <a16:creationId xmlns:a16="http://schemas.microsoft.com/office/drawing/2014/main" id="{176C8440-5FA8-5638-2A5A-AA12EF5E066D}"/>
                </a:ext>
              </a:extLst>
            </p:cNvPr>
            <p:cNvSpPr/>
            <p:nvPr/>
          </p:nvSpPr>
          <p:spPr>
            <a:xfrm>
              <a:off x="2958307" y="1600694"/>
              <a:ext cx="3150" cy="353"/>
            </a:xfrm>
            <a:custGeom>
              <a:avLst/>
              <a:gdLst/>
              <a:ahLst/>
              <a:cxnLst/>
              <a:rect l="l" t="t" r="r" b="b"/>
              <a:pathLst>
                <a:path w="232" h="26" extrusionOk="0">
                  <a:moveTo>
                    <a:pt x="0" y="8"/>
                  </a:moveTo>
                  <a:cubicBezTo>
                    <a:pt x="77" y="1"/>
                    <a:pt x="154" y="8"/>
                    <a:pt x="231" y="25"/>
                  </a:cubicBezTo>
                  <a:cubicBezTo>
                    <a:pt x="154" y="8"/>
                    <a:pt x="77" y="1"/>
                    <a:pt x="0"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6685;p59">
              <a:extLst>
                <a:ext uri="{FF2B5EF4-FFF2-40B4-BE49-F238E27FC236}">
                  <a16:creationId xmlns:a16="http://schemas.microsoft.com/office/drawing/2014/main" id="{5F6CE44F-B82B-FC01-BA3B-324651726BA6}"/>
                </a:ext>
              </a:extLst>
            </p:cNvPr>
            <p:cNvSpPr/>
            <p:nvPr/>
          </p:nvSpPr>
          <p:spPr>
            <a:xfrm>
              <a:off x="2924961" y="1625555"/>
              <a:ext cx="3408" cy="7671"/>
            </a:xfrm>
            <a:custGeom>
              <a:avLst/>
              <a:gdLst/>
              <a:ahLst/>
              <a:cxnLst/>
              <a:rect l="l" t="t" r="r" b="b"/>
              <a:pathLst>
                <a:path w="251" h="565" extrusionOk="0">
                  <a:moveTo>
                    <a:pt x="251" y="1"/>
                  </a:moveTo>
                  <a:cubicBezTo>
                    <a:pt x="230" y="46"/>
                    <a:pt x="191" y="109"/>
                    <a:pt x="156" y="169"/>
                  </a:cubicBezTo>
                  <a:cubicBezTo>
                    <a:pt x="195" y="109"/>
                    <a:pt x="230" y="46"/>
                    <a:pt x="251" y="1"/>
                  </a:cubicBezTo>
                  <a:close/>
                  <a:moveTo>
                    <a:pt x="156" y="170"/>
                  </a:moveTo>
                  <a:lnTo>
                    <a:pt x="156" y="170"/>
                  </a:lnTo>
                  <a:cubicBezTo>
                    <a:pt x="63" y="329"/>
                    <a:pt x="1" y="439"/>
                    <a:pt x="1" y="525"/>
                  </a:cubicBezTo>
                  <a:lnTo>
                    <a:pt x="1" y="525"/>
                  </a:lnTo>
                  <a:cubicBezTo>
                    <a:pt x="1" y="441"/>
                    <a:pt x="63" y="329"/>
                    <a:pt x="156" y="170"/>
                  </a:cubicBezTo>
                  <a:close/>
                  <a:moveTo>
                    <a:pt x="1" y="525"/>
                  </a:moveTo>
                  <a:cubicBezTo>
                    <a:pt x="1" y="539"/>
                    <a:pt x="2" y="552"/>
                    <a:pt x="6" y="564"/>
                  </a:cubicBezTo>
                  <a:cubicBezTo>
                    <a:pt x="2" y="552"/>
                    <a:pt x="1" y="539"/>
                    <a:pt x="1" y="5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6686;p59">
              <a:extLst>
                <a:ext uri="{FF2B5EF4-FFF2-40B4-BE49-F238E27FC236}">
                  <a16:creationId xmlns:a16="http://schemas.microsoft.com/office/drawing/2014/main" id="{5ED654B7-446E-95DC-A158-9E48D10A7E31}"/>
                </a:ext>
              </a:extLst>
            </p:cNvPr>
            <p:cNvSpPr/>
            <p:nvPr/>
          </p:nvSpPr>
          <p:spPr>
            <a:xfrm>
              <a:off x="2928546" y="1617856"/>
              <a:ext cx="4535" cy="7196"/>
            </a:xfrm>
            <a:custGeom>
              <a:avLst/>
              <a:gdLst/>
              <a:ahLst/>
              <a:cxnLst/>
              <a:rect l="l" t="t" r="r" b="b"/>
              <a:pathLst>
                <a:path w="334" h="530" extrusionOk="0">
                  <a:moveTo>
                    <a:pt x="1" y="529"/>
                  </a:moveTo>
                  <a:cubicBezTo>
                    <a:pt x="32" y="410"/>
                    <a:pt x="214" y="102"/>
                    <a:pt x="333" y="1"/>
                  </a:cubicBezTo>
                  <a:cubicBezTo>
                    <a:pt x="214" y="102"/>
                    <a:pt x="32" y="410"/>
                    <a:pt x="1" y="5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6687;p59">
              <a:extLst>
                <a:ext uri="{FF2B5EF4-FFF2-40B4-BE49-F238E27FC236}">
                  <a16:creationId xmlns:a16="http://schemas.microsoft.com/office/drawing/2014/main" id="{DB96FA80-577C-3F47-411B-27A28E2E4435}"/>
                </a:ext>
              </a:extLst>
            </p:cNvPr>
            <p:cNvSpPr/>
            <p:nvPr/>
          </p:nvSpPr>
          <p:spPr>
            <a:xfrm>
              <a:off x="2906265" y="1635629"/>
              <a:ext cx="339" cy="109"/>
            </a:xfrm>
            <a:custGeom>
              <a:avLst/>
              <a:gdLst/>
              <a:ahLst/>
              <a:cxnLst/>
              <a:rect l="l" t="t" r="r" b="b"/>
              <a:pathLst>
                <a:path w="25" h="8" extrusionOk="0">
                  <a:moveTo>
                    <a:pt x="0" y="1"/>
                  </a:moveTo>
                  <a:lnTo>
                    <a:pt x="0" y="1"/>
                  </a:lnTo>
                  <a:lnTo>
                    <a:pt x="25"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6688;p59">
              <a:extLst>
                <a:ext uri="{FF2B5EF4-FFF2-40B4-BE49-F238E27FC236}">
                  <a16:creationId xmlns:a16="http://schemas.microsoft.com/office/drawing/2014/main" id="{F66A4A21-8B94-360B-6B3E-9F10E4FABF19}"/>
                </a:ext>
              </a:extLst>
            </p:cNvPr>
            <p:cNvSpPr/>
            <p:nvPr/>
          </p:nvSpPr>
          <p:spPr>
            <a:xfrm>
              <a:off x="2908301" y="1636634"/>
              <a:ext cx="638" cy="625"/>
            </a:xfrm>
            <a:custGeom>
              <a:avLst/>
              <a:gdLst/>
              <a:ahLst/>
              <a:cxnLst/>
              <a:rect l="l" t="t" r="r" b="b"/>
              <a:pathLst>
                <a:path w="47" h="46" extrusionOk="0">
                  <a:moveTo>
                    <a:pt x="1" y="1"/>
                  </a:moveTo>
                  <a:cubicBezTo>
                    <a:pt x="18" y="11"/>
                    <a:pt x="32" y="29"/>
                    <a:pt x="46" y="46"/>
                  </a:cubicBezTo>
                  <a:cubicBezTo>
                    <a:pt x="36" y="29"/>
                    <a:pt x="18" y="1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6689;p59">
              <a:extLst>
                <a:ext uri="{FF2B5EF4-FFF2-40B4-BE49-F238E27FC236}">
                  <a16:creationId xmlns:a16="http://schemas.microsoft.com/office/drawing/2014/main" id="{64103F80-1E60-344F-CE89-CBD1F52D8264}"/>
                </a:ext>
              </a:extLst>
            </p:cNvPr>
            <p:cNvSpPr/>
            <p:nvPr/>
          </p:nvSpPr>
          <p:spPr>
            <a:xfrm>
              <a:off x="2908967" y="1637299"/>
              <a:ext cx="258" cy="339"/>
            </a:xfrm>
            <a:custGeom>
              <a:avLst/>
              <a:gdLst/>
              <a:ahLst/>
              <a:cxnLst/>
              <a:rect l="l" t="t" r="r" b="b"/>
              <a:pathLst>
                <a:path w="19" h="25" extrusionOk="0">
                  <a:moveTo>
                    <a:pt x="18" y="25"/>
                  </a:moveTo>
                  <a:cubicBezTo>
                    <a:pt x="11" y="14"/>
                    <a:pt x="8" y="7"/>
                    <a:pt x="1" y="0"/>
                  </a:cubicBezTo>
                  <a:cubicBezTo>
                    <a:pt x="8" y="7"/>
                    <a:pt x="11" y="14"/>
                    <a:pt x="18"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6690;p59">
              <a:extLst>
                <a:ext uri="{FF2B5EF4-FFF2-40B4-BE49-F238E27FC236}">
                  <a16:creationId xmlns:a16="http://schemas.microsoft.com/office/drawing/2014/main" id="{F7534145-6D81-33E2-1868-4CDD2D6BB1D1}"/>
                </a:ext>
              </a:extLst>
            </p:cNvPr>
            <p:cNvSpPr/>
            <p:nvPr/>
          </p:nvSpPr>
          <p:spPr>
            <a:xfrm>
              <a:off x="2935633" y="1611163"/>
              <a:ext cx="828" cy="3530"/>
            </a:xfrm>
            <a:custGeom>
              <a:avLst/>
              <a:gdLst/>
              <a:ahLst/>
              <a:cxnLst/>
              <a:rect l="l" t="t" r="r" b="b"/>
              <a:pathLst>
                <a:path w="61" h="260" extrusionOk="0">
                  <a:moveTo>
                    <a:pt x="1" y="0"/>
                  </a:moveTo>
                  <a:cubicBezTo>
                    <a:pt x="29" y="84"/>
                    <a:pt x="50" y="172"/>
                    <a:pt x="60" y="259"/>
                  </a:cubicBezTo>
                  <a:cubicBezTo>
                    <a:pt x="50" y="172"/>
                    <a:pt x="29" y="8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6691;p59">
              <a:extLst>
                <a:ext uri="{FF2B5EF4-FFF2-40B4-BE49-F238E27FC236}">
                  <a16:creationId xmlns:a16="http://schemas.microsoft.com/office/drawing/2014/main" id="{31A45022-A3EC-CA03-1725-4AFF1BCC3819}"/>
                </a:ext>
              </a:extLst>
            </p:cNvPr>
            <p:cNvSpPr/>
            <p:nvPr/>
          </p:nvSpPr>
          <p:spPr>
            <a:xfrm>
              <a:off x="2907976" y="1636390"/>
              <a:ext cx="244" cy="204"/>
            </a:xfrm>
            <a:custGeom>
              <a:avLst/>
              <a:gdLst/>
              <a:ahLst/>
              <a:cxnLst/>
              <a:rect l="l" t="t" r="r" b="b"/>
              <a:pathLst>
                <a:path w="18" h="15" extrusionOk="0">
                  <a:moveTo>
                    <a:pt x="0" y="1"/>
                  </a:moveTo>
                  <a:lnTo>
                    <a:pt x="18" y="15"/>
                  </a:lnTo>
                  <a:cubicBezTo>
                    <a:pt x="14" y="8"/>
                    <a:pt x="7"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6692;p59">
              <a:extLst>
                <a:ext uri="{FF2B5EF4-FFF2-40B4-BE49-F238E27FC236}">
                  <a16:creationId xmlns:a16="http://schemas.microsoft.com/office/drawing/2014/main" id="{910A768A-9B44-C436-DB2E-DF7297730FE5}"/>
                </a:ext>
              </a:extLst>
            </p:cNvPr>
            <p:cNvSpPr/>
            <p:nvPr/>
          </p:nvSpPr>
          <p:spPr>
            <a:xfrm>
              <a:off x="2695420" y="1641956"/>
              <a:ext cx="2417" cy="448"/>
            </a:xfrm>
            <a:custGeom>
              <a:avLst/>
              <a:gdLst/>
              <a:ahLst/>
              <a:cxnLst/>
              <a:rect l="l" t="t" r="r" b="b"/>
              <a:pathLst>
                <a:path w="178" h="33" extrusionOk="0">
                  <a:moveTo>
                    <a:pt x="1" y="1"/>
                  </a:moveTo>
                  <a:cubicBezTo>
                    <a:pt x="29" y="4"/>
                    <a:pt x="63" y="11"/>
                    <a:pt x="90" y="18"/>
                  </a:cubicBezTo>
                  <a:cubicBezTo>
                    <a:pt x="93" y="18"/>
                    <a:pt x="97" y="19"/>
                    <a:pt x="100" y="19"/>
                  </a:cubicBezTo>
                  <a:lnTo>
                    <a:pt x="100" y="19"/>
                  </a:lnTo>
                  <a:cubicBezTo>
                    <a:pt x="98" y="19"/>
                    <a:pt x="96" y="18"/>
                    <a:pt x="94" y="18"/>
                  </a:cubicBezTo>
                  <a:cubicBezTo>
                    <a:pt x="63" y="11"/>
                    <a:pt x="29" y="4"/>
                    <a:pt x="1" y="1"/>
                  </a:cubicBezTo>
                  <a:close/>
                  <a:moveTo>
                    <a:pt x="100" y="19"/>
                  </a:moveTo>
                  <a:lnTo>
                    <a:pt x="100" y="19"/>
                  </a:lnTo>
                  <a:cubicBezTo>
                    <a:pt x="115" y="22"/>
                    <a:pt x="134" y="25"/>
                    <a:pt x="151" y="28"/>
                  </a:cubicBezTo>
                  <a:lnTo>
                    <a:pt x="151" y="28"/>
                  </a:lnTo>
                  <a:cubicBezTo>
                    <a:pt x="135" y="25"/>
                    <a:pt x="117" y="22"/>
                    <a:pt x="100" y="19"/>
                  </a:cubicBezTo>
                  <a:close/>
                  <a:moveTo>
                    <a:pt x="151" y="28"/>
                  </a:moveTo>
                  <a:cubicBezTo>
                    <a:pt x="160" y="29"/>
                    <a:pt x="169" y="31"/>
                    <a:pt x="178" y="32"/>
                  </a:cubicBezTo>
                  <a:lnTo>
                    <a:pt x="157" y="29"/>
                  </a:lnTo>
                  <a:cubicBezTo>
                    <a:pt x="155" y="28"/>
                    <a:pt x="153" y="28"/>
                    <a:pt x="151"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6693;p59">
              <a:extLst>
                <a:ext uri="{FF2B5EF4-FFF2-40B4-BE49-F238E27FC236}">
                  <a16:creationId xmlns:a16="http://schemas.microsoft.com/office/drawing/2014/main" id="{949757FE-8EF5-CF61-88B5-BE57D0AB81AD}"/>
                </a:ext>
              </a:extLst>
            </p:cNvPr>
            <p:cNvSpPr/>
            <p:nvPr/>
          </p:nvSpPr>
          <p:spPr>
            <a:xfrm>
              <a:off x="2693641" y="1641060"/>
              <a:ext cx="1208" cy="869"/>
            </a:xfrm>
            <a:custGeom>
              <a:avLst/>
              <a:gdLst/>
              <a:ahLst/>
              <a:cxnLst/>
              <a:rect l="l" t="t" r="r" b="b"/>
              <a:pathLst>
                <a:path w="89" h="64" extrusionOk="0">
                  <a:moveTo>
                    <a:pt x="1" y="0"/>
                  </a:moveTo>
                  <a:cubicBezTo>
                    <a:pt x="6" y="6"/>
                    <a:pt x="12" y="12"/>
                    <a:pt x="18" y="18"/>
                  </a:cubicBezTo>
                  <a:lnTo>
                    <a:pt x="18" y="18"/>
                  </a:lnTo>
                  <a:cubicBezTo>
                    <a:pt x="16" y="15"/>
                    <a:pt x="13" y="13"/>
                    <a:pt x="11" y="11"/>
                  </a:cubicBezTo>
                  <a:lnTo>
                    <a:pt x="1" y="0"/>
                  </a:lnTo>
                  <a:close/>
                  <a:moveTo>
                    <a:pt x="18" y="18"/>
                  </a:moveTo>
                  <a:cubicBezTo>
                    <a:pt x="37" y="39"/>
                    <a:pt x="60" y="54"/>
                    <a:pt x="88" y="63"/>
                  </a:cubicBezTo>
                  <a:cubicBezTo>
                    <a:pt x="61" y="52"/>
                    <a:pt x="38" y="37"/>
                    <a:pt x="18"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6694;p59">
              <a:extLst>
                <a:ext uri="{FF2B5EF4-FFF2-40B4-BE49-F238E27FC236}">
                  <a16:creationId xmlns:a16="http://schemas.microsoft.com/office/drawing/2014/main" id="{C89A3429-4E58-BB76-6E2E-31B98560FCB5}"/>
                </a:ext>
              </a:extLst>
            </p:cNvPr>
            <p:cNvSpPr/>
            <p:nvPr/>
          </p:nvSpPr>
          <p:spPr>
            <a:xfrm>
              <a:off x="2974655" y="1606071"/>
              <a:ext cx="3584" cy="4481"/>
            </a:xfrm>
            <a:custGeom>
              <a:avLst/>
              <a:gdLst/>
              <a:ahLst/>
              <a:cxnLst/>
              <a:rect l="l" t="t" r="r" b="b"/>
              <a:pathLst>
                <a:path w="264" h="330" extrusionOk="0">
                  <a:moveTo>
                    <a:pt x="1" y="0"/>
                  </a:moveTo>
                  <a:cubicBezTo>
                    <a:pt x="113" y="77"/>
                    <a:pt x="263" y="175"/>
                    <a:pt x="246" y="330"/>
                  </a:cubicBezTo>
                  <a:cubicBezTo>
                    <a:pt x="263" y="175"/>
                    <a:pt x="113" y="7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6695;p59">
              <a:extLst>
                <a:ext uri="{FF2B5EF4-FFF2-40B4-BE49-F238E27FC236}">
                  <a16:creationId xmlns:a16="http://schemas.microsoft.com/office/drawing/2014/main" id="{D7F451C5-3F44-26C9-F899-C8E735CFF80E}"/>
                </a:ext>
              </a:extLst>
            </p:cNvPr>
            <p:cNvSpPr/>
            <p:nvPr/>
          </p:nvSpPr>
          <p:spPr>
            <a:xfrm>
              <a:off x="3023194" y="1657313"/>
              <a:ext cx="1100" cy="54"/>
            </a:xfrm>
            <a:custGeom>
              <a:avLst/>
              <a:gdLst/>
              <a:ahLst/>
              <a:cxnLst/>
              <a:rect l="l" t="t" r="r" b="b"/>
              <a:pathLst>
                <a:path w="81" h="4" extrusionOk="0">
                  <a:moveTo>
                    <a:pt x="81" y="4"/>
                  </a:moveTo>
                  <a:cubicBezTo>
                    <a:pt x="56" y="4"/>
                    <a:pt x="32" y="4"/>
                    <a:pt x="0" y="0"/>
                  </a:cubicBezTo>
                  <a:cubicBezTo>
                    <a:pt x="32" y="4"/>
                    <a:pt x="56" y="4"/>
                    <a:pt x="81"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6696;p59">
              <a:extLst>
                <a:ext uri="{FF2B5EF4-FFF2-40B4-BE49-F238E27FC236}">
                  <a16:creationId xmlns:a16="http://schemas.microsoft.com/office/drawing/2014/main" id="{10DD3CBC-95A0-266F-BF23-3D8C98F35EFD}"/>
                </a:ext>
              </a:extLst>
            </p:cNvPr>
            <p:cNvSpPr/>
            <p:nvPr/>
          </p:nvSpPr>
          <p:spPr>
            <a:xfrm>
              <a:off x="3010594" y="1646478"/>
              <a:ext cx="1874" cy="2620"/>
            </a:xfrm>
            <a:custGeom>
              <a:avLst/>
              <a:gdLst/>
              <a:ahLst/>
              <a:cxnLst/>
              <a:rect l="l" t="t" r="r" b="b"/>
              <a:pathLst>
                <a:path w="138" h="193" extrusionOk="0">
                  <a:moveTo>
                    <a:pt x="0" y="0"/>
                  </a:moveTo>
                  <a:cubicBezTo>
                    <a:pt x="72" y="26"/>
                    <a:pt x="138" y="68"/>
                    <a:pt x="138" y="170"/>
                  </a:cubicBezTo>
                  <a:lnTo>
                    <a:pt x="138" y="170"/>
                  </a:lnTo>
                  <a:cubicBezTo>
                    <a:pt x="138" y="67"/>
                    <a:pt x="72" y="23"/>
                    <a:pt x="0" y="0"/>
                  </a:cubicBezTo>
                  <a:close/>
                  <a:moveTo>
                    <a:pt x="138" y="170"/>
                  </a:moveTo>
                  <a:lnTo>
                    <a:pt x="138" y="170"/>
                  </a:lnTo>
                  <a:cubicBezTo>
                    <a:pt x="138" y="177"/>
                    <a:pt x="138" y="185"/>
                    <a:pt x="137" y="193"/>
                  </a:cubicBezTo>
                  <a:cubicBezTo>
                    <a:pt x="138" y="185"/>
                    <a:pt x="138" y="177"/>
                    <a:pt x="138" y="17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6697;p59">
              <a:extLst>
                <a:ext uri="{FF2B5EF4-FFF2-40B4-BE49-F238E27FC236}">
                  <a16:creationId xmlns:a16="http://schemas.microsoft.com/office/drawing/2014/main" id="{40B897EA-1870-1C20-E8E4-210BD52F8445}"/>
                </a:ext>
              </a:extLst>
            </p:cNvPr>
            <p:cNvSpPr/>
            <p:nvPr/>
          </p:nvSpPr>
          <p:spPr>
            <a:xfrm>
              <a:off x="3041863" y="1659634"/>
              <a:ext cx="163" cy="448"/>
            </a:xfrm>
            <a:custGeom>
              <a:avLst/>
              <a:gdLst/>
              <a:ahLst/>
              <a:cxnLst/>
              <a:rect l="l" t="t" r="r" b="b"/>
              <a:pathLst>
                <a:path w="12" h="33" extrusionOk="0">
                  <a:moveTo>
                    <a:pt x="11" y="32"/>
                  </a:moveTo>
                  <a:cubicBezTo>
                    <a:pt x="8" y="22"/>
                    <a:pt x="4" y="11"/>
                    <a:pt x="1" y="1"/>
                  </a:cubicBezTo>
                  <a:cubicBezTo>
                    <a:pt x="4" y="11"/>
                    <a:pt x="8" y="22"/>
                    <a:pt x="11"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6698;p59">
              <a:extLst>
                <a:ext uri="{FF2B5EF4-FFF2-40B4-BE49-F238E27FC236}">
                  <a16:creationId xmlns:a16="http://schemas.microsoft.com/office/drawing/2014/main" id="{A4A39540-4711-03FD-F4C9-EF9BA522C849}"/>
                </a:ext>
              </a:extLst>
            </p:cNvPr>
            <p:cNvSpPr/>
            <p:nvPr/>
          </p:nvSpPr>
          <p:spPr>
            <a:xfrm>
              <a:off x="3006888" y="1644862"/>
              <a:ext cx="1534" cy="964"/>
            </a:xfrm>
            <a:custGeom>
              <a:avLst/>
              <a:gdLst/>
              <a:ahLst/>
              <a:cxnLst/>
              <a:rect l="l" t="t" r="r" b="b"/>
              <a:pathLst>
                <a:path w="113" h="71" extrusionOk="0">
                  <a:moveTo>
                    <a:pt x="112" y="70"/>
                  </a:moveTo>
                  <a:cubicBezTo>
                    <a:pt x="70" y="56"/>
                    <a:pt x="32" y="32"/>
                    <a:pt x="0" y="0"/>
                  </a:cubicBezTo>
                  <a:cubicBezTo>
                    <a:pt x="32" y="32"/>
                    <a:pt x="70" y="56"/>
                    <a:pt x="112" y="7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6699;p59">
              <a:extLst>
                <a:ext uri="{FF2B5EF4-FFF2-40B4-BE49-F238E27FC236}">
                  <a16:creationId xmlns:a16="http://schemas.microsoft.com/office/drawing/2014/main" id="{1CA7269D-0BDA-7C30-2C21-43B12821DCCB}"/>
                </a:ext>
              </a:extLst>
            </p:cNvPr>
            <p:cNvSpPr/>
            <p:nvPr/>
          </p:nvSpPr>
          <p:spPr>
            <a:xfrm>
              <a:off x="3014722" y="1656362"/>
              <a:ext cx="5159" cy="1154"/>
            </a:xfrm>
            <a:custGeom>
              <a:avLst/>
              <a:gdLst/>
              <a:ahLst/>
              <a:cxnLst/>
              <a:rect l="l" t="t" r="r" b="b"/>
              <a:pathLst>
                <a:path w="380" h="85" extrusionOk="0">
                  <a:moveTo>
                    <a:pt x="1" y="0"/>
                  </a:moveTo>
                  <a:cubicBezTo>
                    <a:pt x="116" y="60"/>
                    <a:pt x="249" y="84"/>
                    <a:pt x="379" y="74"/>
                  </a:cubicBezTo>
                  <a:cubicBezTo>
                    <a:pt x="249" y="84"/>
                    <a:pt x="116" y="6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6700;p59">
              <a:extLst>
                <a:ext uri="{FF2B5EF4-FFF2-40B4-BE49-F238E27FC236}">
                  <a16:creationId xmlns:a16="http://schemas.microsoft.com/office/drawing/2014/main" id="{055FDD00-64BD-9C9D-F10E-0A50C64B42B2}"/>
                </a:ext>
              </a:extLst>
            </p:cNvPr>
            <p:cNvSpPr/>
            <p:nvPr/>
          </p:nvSpPr>
          <p:spPr>
            <a:xfrm>
              <a:off x="3033880" y="1652031"/>
              <a:ext cx="3680" cy="1113"/>
            </a:xfrm>
            <a:custGeom>
              <a:avLst/>
              <a:gdLst/>
              <a:ahLst/>
              <a:cxnLst/>
              <a:rect l="l" t="t" r="r" b="b"/>
              <a:pathLst>
                <a:path w="271" h="82" extrusionOk="0">
                  <a:moveTo>
                    <a:pt x="1" y="81"/>
                  </a:moveTo>
                  <a:cubicBezTo>
                    <a:pt x="81" y="32"/>
                    <a:pt x="176" y="4"/>
                    <a:pt x="270" y="1"/>
                  </a:cubicBezTo>
                  <a:cubicBezTo>
                    <a:pt x="176" y="4"/>
                    <a:pt x="81" y="32"/>
                    <a:pt x="1" y="8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6701;p59">
              <a:extLst>
                <a:ext uri="{FF2B5EF4-FFF2-40B4-BE49-F238E27FC236}">
                  <a16:creationId xmlns:a16="http://schemas.microsoft.com/office/drawing/2014/main" id="{97FF2BEF-C9A6-3347-E942-5FE2DF5DC08F}"/>
                </a:ext>
              </a:extLst>
            </p:cNvPr>
            <p:cNvSpPr/>
            <p:nvPr/>
          </p:nvSpPr>
          <p:spPr>
            <a:xfrm>
              <a:off x="3018632" y="1682254"/>
              <a:ext cx="2715" cy="1494"/>
            </a:xfrm>
            <a:custGeom>
              <a:avLst/>
              <a:gdLst/>
              <a:ahLst/>
              <a:cxnLst/>
              <a:rect l="l" t="t" r="r" b="b"/>
              <a:pathLst>
                <a:path w="200" h="110" extrusionOk="0">
                  <a:moveTo>
                    <a:pt x="165" y="1"/>
                  </a:moveTo>
                  <a:cubicBezTo>
                    <a:pt x="127" y="1"/>
                    <a:pt x="80" y="38"/>
                    <a:pt x="0" y="110"/>
                  </a:cubicBezTo>
                  <a:cubicBezTo>
                    <a:pt x="79" y="38"/>
                    <a:pt x="129" y="1"/>
                    <a:pt x="166" y="1"/>
                  </a:cubicBezTo>
                  <a:lnTo>
                    <a:pt x="166" y="1"/>
                  </a:lnTo>
                  <a:cubicBezTo>
                    <a:pt x="178" y="1"/>
                    <a:pt x="189" y="4"/>
                    <a:pt x="200" y="12"/>
                  </a:cubicBezTo>
                  <a:cubicBezTo>
                    <a:pt x="189" y="4"/>
                    <a:pt x="179" y="1"/>
                    <a:pt x="167" y="1"/>
                  </a:cubicBezTo>
                  <a:cubicBezTo>
                    <a:pt x="167" y="1"/>
                    <a:pt x="166" y="1"/>
                    <a:pt x="166" y="1"/>
                  </a:cubicBezTo>
                  <a:lnTo>
                    <a:pt x="166" y="1"/>
                  </a:lnTo>
                  <a:cubicBezTo>
                    <a:pt x="166" y="1"/>
                    <a:pt x="166" y="1"/>
                    <a:pt x="16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6702;p59">
              <a:extLst>
                <a:ext uri="{FF2B5EF4-FFF2-40B4-BE49-F238E27FC236}">
                  <a16:creationId xmlns:a16="http://schemas.microsoft.com/office/drawing/2014/main" id="{11861333-9F80-CE2D-19AD-A2FBA633D21C}"/>
                </a:ext>
              </a:extLst>
            </p:cNvPr>
            <p:cNvSpPr/>
            <p:nvPr/>
          </p:nvSpPr>
          <p:spPr>
            <a:xfrm>
              <a:off x="2985965" y="1626560"/>
              <a:ext cx="3720" cy="8608"/>
            </a:xfrm>
            <a:custGeom>
              <a:avLst/>
              <a:gdLst/>
              <a:ahLst/>
              <a:cxnLst/>
              <a:rect l="l" t="t" r="r" b="b"/>
              <a:pathLst>
                <a:path w="274" h="634" extrusionOk="0">
                  <a:moveTo>
                    <a:pt x="127" y="266"/>
                  </a:moveTo>
                  <a:cubicBezTo>
                    <a:pt x="78" y="179"/>
                    <a:pt x="36" y="91"/>
                    <a:pt x="1" y="0"/>
                  </a:cubicBezTo>
                  <a:cubicBezTo>
                    <a:pt x="36" y="91"/>
                    <a:pt x="78" y="179"/>
                    <a:pt x="127" y="266"/>
                  </a:cubicBezTo>
                  <a:cubicBezTo>
                    <a:pt x="214" y="434"/>
                    <a:pt x="274" y="550"/>
                    <a:pt x="270" y="634"/>
                  </a:cubicBezTo>
                  <a:cubicBezTo>
                    <a:pt x="274" y="550"/>
                    <a:pt x="214" y="434"/>
                    <a:pt x="127" y="26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6703;p59">
              <a:extLst>
                <a:ext uri="{FF2B5EF4-FFF2-40B4-BE49-F238E27FC236}">
                  <a16:creationId xmlns:a16="http://schemas.microsoft.com/office/drawing/2014/main" id="{94BF1DDF-6390-7B52-E11C-825E125C3CC2}"/>
                </a:ext>
              </a:extLst>
            </p:cNvPr>
            <p:cNvSpPr/>
            <p:nvPr/>
          </p:nvSpPr>
          <p:spPr>
            <a:xfrm>
              <a:off x="2972944" y="1604741"/>
              <a:ext cx="1724" cy="1344"/>
            </a:xfrm>
            <a:custGeom>
              <a:avLst/>
              <a:gdLst/>
              <a:ahLst/>
              <a:cxnLst/>
              <a:rect l="l" t="t" r="r" b="b"/>
              <a:pathLst>
                <a:path w="127" h="99" extrusionOk="0">
                  <a:moveTo>
                    <a:pt x="1" y="0"/>
                  </a:moveTo>
                  <a:cubicBezTo>
                    <a:pt x="39" y="39"/>
                    <a:pt x="81" y="74"/>
                    <a:pt x="127" y="98"/>
                  </a:cubicBezTo>
                  <a:cubicBezTo>
                    <a:pt x="81" y="74"/>
                    <a:pt x="39" y="39"/>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6704;p59">
              <a:extLst>
                <a:ext uri="{FF2B5EF4-FFF2-40B4-BE49-F238E27FC236}">
                  <a16:creationId xmlns:a16="http://schemas.microsoft.com/office/drawing/2014/main" id="{1810AA0C-C331-86DA-7FB6-3B184A041F79}"/>
                </a:ext>
              </a:extLst>
            </p:cNvPr>
            <p:cNvSpPr/>
            <p:nvPr/>
          </p:nvSpPr>
          <p:spPr>
            <a:xfrm>
              <a:off x="3042013" y="1660069"/>
              <a:ext cx="54" cy="434"/>
            </a:xfrm>
            <a:custGeom>
              <a:avLst/>
              <a:gdLst/>
              <a:ahLst/>
              <a:cxnLst/>
              <a:rect l="l" t="t" r="r" b="b"/>
              <a:pathLst>
                <a:path w="4" h="32" extrusionOk="0">
                  <a:moveTo>
                    <a:pt x="0" y="0"/>
                  </a:moveTo>
                  <a:cubicBezTo>
                    <a:pt x="4" y="11"/>
                    <a:pt x="4" y="21"/>
                    <a:pt x="4" y="32"/>
                  </a:cubicBezTo>
                  <a:cubicBezTo>
                    <a:pt x="4" y="21"/>
                    <a:pt x="4"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6705;p59">
              <a:extLst>
                <a:ext uri="{FF2B5EF4-FFF2-40B4-BE49-F238E27FC236}">
                  <a16:creationId xmlns:a16="http://schemas.microsoft.com/office/drawing/2014/main" id="{8B7EB335-1E8A-61A9-FB35-C20C442939F8}"/>
                </a:ext>
              </a:extLst>
            </p:cNvPr>
            <p:cNvSpPr/>
            <p:nvPr/>
          </p:nvSpPr>
          <p:spPr>
            <a:xfrm>
              <a:off x="3015876" y="1695628"/>
              <a:ext cx="475" cy="4046"/>
            </a:xfrm>
            <a:custGeom>
              <a:avLst/>
              <a:gdLst/>
              <a:ahLst/>
              <a:cxnLst/>
              <a:rect l="l" t="t" r="r" b="b"/>
              <a:pathLst>
                <a:path w="35" h="298" extrusionOk="0">
                  <a:moveTo>
                    <a:pt x="0" y="1"/>
                  </a:moveTo>
                  <a:lnTo>
                    <a:pt x="0" y="1"/>
                  </a:lnTo>
                  <a:cubicBezTo>
                    <a:pt x="31" y="74"/>
                    <a:pt x="31" y="179"/>
                    <a:pt x="35" y="298"/>
                  </a:cubicBezTo>
                  <a:cubicBezTo>
                    <a:pt x="31" y="175"/>
                    <a:pt x="31" y="7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6706;p59">
              <a:extLst>
                <a:ext uri="{FF2B5EF4-FFF2-40B4-BE49-F238E27FC236}">
                  <a16:creationId xmlns:a16="http://schemas.microsoft.com/office/drawing/2014/main" id="{07EE8CD9-3123-0ABD-94D9-CE50CC0AB90F}"/>
                </a:ext>
              </a:extLst>
            </p:cNvPr>
            <p:cNvSpPr/>
            <p:nvPr/>
          </p:nvSpPr>
          <p:spPr>
            <a:xfrm>
              <a:off x="2961824" y="1601129"/>
              <a:ext cx="339" cy="109"/>
            </a:xfrm>
            <a:custGeom>
              <a:avLst/>
              <a:gdLst/>
              <a:ahLst/>
              <a:cxnLst/>
              <a:rect l="l" t="t" r="r" b="b"/>
              <a:pathLst>
                <a:path w="25" h="8" extrusionOk="0">
                  <a:moveTo>
                    <a:pt x="25"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6707;p59">
              <a:extLst>
                <a:ext uri="{FF2B5EF4-FFF2-40B4-BE49-F238E27FC236}">
                  <a16:creationId xmlns:a16="http://schemas.microsoft.com/office/drawing/2014/main" id="{3AECE672-922B-2917-2F04-FA0356D7D1FE}"/>
                </a:ext>
              </a:extLst>
            </p:cNvPr>
            <p:cNvSpPr/>
            <p:nvPr/>
          </p:nvSpPr>
          <p:spPr>
            <a:xfrm>
              <a:off x="2989291" y="1637109"/>
              <a:ext cx="68" cy="299"/>
            </a:xfrm>
            <a:custGeom>
              <a:avLst/>
              <a:gdLst/>
              <a:ahLst/>
              <a:cxnLst/>
              <a:rect l="l" t="t" r="r" b="b"/>
              <a:pathLst>
                <a:path w="5" h="22" extrusionOk="0">
                  <a:moveTo>
                    <a:pt x="4" y="21"/>
                  </a:moveTo>
                  <a:cubicBezTo>
                    <a:pt x="4" y="14"/>
                    <a:pt x="1" y="7"/>
                    <a:pt x="1" y="0"/>
                  </a:cubicBezTo>
                  <a:cubicBezTo>
                    <a:pt x="1" y="7"/>
                    <a:pt x="4" y="14"/>
                    <a:pt x="4"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6708;p59">
              <a:extLst>
                <a:ext uri="{FF2B5EF4-FFF2-40B4-BE49-F238E27FC236}">
                  <a16:creationId xmlns:a16="http://schemas.microsoft.com/office/drawing/2014/main" id="{A0A4230D-0B29-0120-E1F2-2BF566462E9A}"/>
                </a:ext>
              </a:extLst>
            </p:cNvPr>
            <p:cNvSpPr/>
            <p:nvPr/>
          </p:nvSpPr>
          <p:spPr>
            <a:xfrm>
              <a:off x="2977845" y="1610973"/>
              <a:ext cx="109" cy="394"/>
            </a:xfrm>
            <a:custGeom>
              <a:avLst/>
              <a:gdLst/>
              <a:ahLst/>
              <a:cxnLst/>
              <a:rect l="l" t="t" r="r" b="b"/>
              <a:pathLst>
                <a:path w="8" h="29" extrusionOk="0">
                  <a:moveTo>
                    <a:pt x="0" y="28"/>
                  </a:moveTo>
                  <a:cubicBezTo>
                    <a:pt x="4" y="18"/>
                    <a:pt x="4" y="11"/>
                    <a:pt x="7" y="0"/>
                  </a:cubicBezTo>
                  <a:cubicBezTo>
                    <a:pt x="4" y="11"/>
                    <a:pt x="4" y="18"/>
                    <a:pt x="0"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6709;p59">
              <a:extLst>
                <a:ext uri="{FF2B5EF4-FFF2-40B4-BE49-F238E27FC236}">
                  <a16:creationId xmlns:a16="http://schemas.microsoft.com/office/drawing/2014/main" id="{533D0AE7-5749-B0B1-4035-53AFDA3C2C80}"/>
                </a:ext>
              </a:extLst>
            </p:cNvPr>
            <p:cNvSpPr/>
            <p:nvPr/>
          </p:nvSpPr>
          <p:spPr>
            <a:xfrm>
              <a:off x="2962829" y="1601509"/>
              <a:ext cx="54" cy="14"/>
            </a:xfrm>
            <a:custGeom>
              <a:avLst/>
              <a:gdLst/>
              <a:ahLst/>
              <a:cxnLst/>
              <a:rect l="l" t="t" r="r" b="b"/>
              <a:pathLst>
                <a:path w="4" h="1" extrusionOk="0">
                  <a:moveTo>
                    <a:pt x="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6710;p59">
              <a:extLst>
                <a:ext uri="{FF2B5EF4-FFF2-40B4-BE49-F238E27FC236}">
                  <a16:creationId xmlns:a16="http://schemas.microsoft.com/office/drawing/2014/main" id="{F304F558-E934-4C70-B478-A9BB86F1AC0C}"/>
                </a:ext>
              </a:extLst>
            </p:cNvPr>
            <p:cNvSpPr/>
            <p:nvPr/>
          </p:nvSpPr>
          <p:spPr>
            <a:xfrm>
              <a:off x="2955117" y="1600464"/>
              <a:ext cx="2444" cy="339"/>
            </a:xfrm>
            <a:custGeom>
              <a:avLst/>
              <a:gdLst/>
              <a:ahLst/>
              <a:cxnLst/>
              <a:rect l="l" t="t" r="r" b="b"/>
              <a:pathLst>
                <a:path w="180" h="25" extrusionOk="0">
                  <a:moveTo>
                    <a:pt x="179" y="25"/>
                  </a:moveTo>
                  <a:cubicBezTo>
                    <a:pt x="120" y="25"/>
                    <a:pt x="60" y="18"/>
                    <a:pt x="1" y="0"/>
                  </a:cubicBezTo>
                  <a:cubicBezTo>
                    <a:pt x="60" y="18"/>
                    <a:pt x="120" y="25"/>
                    <a:pt x="179"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6711;p59">
              <a:extLst>
                <a:ext uri="{FF2B5EF4-FFF2-40B4-BE49-F238E27FC236}">
                  <a16:creationId xmlns:a16="http://schemas.microsoft.com/office/drawing/2014/main" id="{6740F842-2951-0755-37A7-9624365D5B55}"/>
                </a:ext>
              </a:extLst>
            </p:cNvPr>
            <p:cNvSpPr/>
            <p:nvPr/>
          </p:nvSpPr>
          <p:spPr>
            <a:xfrm>
              <a:off x="2998429" y="1641250"/>
              <a:ext cx="149" cy="54"/>
            </a:xfrm>
            <a:custGeom>
              <a:avLst/>
              <a:gdLst/>
              <a:ahLst/>
              <a:cxnLst/>
              <a:rect l="l" t="t" r="r" b="b"/>
              <a:pathLst>
                <a:path w="11" h="4" extrusionOk="0">
                  <a:moveTo>
                    <a:pt x="11" y="4"/>
                  </a:moveTo>
                  <a:lnTo>
                    <a:pt x="11" y="4"/>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6712;p59">
              <a:extLst>
                <a:ext uri="{FF2B5EF4-FFF2-40B4-BE49-F238E27FC236}">
                  <a16:creationId xmlns:a16="http://schemas.microsoft.com/office/drawing/2014/main" id="{EFFF7B09-2FA7-7AF0-3725-E2A86DCE193C}"/>
                </a:ext>
              </a:extLst>
            </p:cNvPr>
            <p:cNvSpPr/>
            <p:nvPr/>
          </p:nvSpPr>
          <p:spPr>
            <a:xfrm>
              <a:off x="2694931" y="1641956"/>
              <a:ext cx="434" cy="14"/>
            </a:xfrm>
            <a:custGeom>
              <a:avLst/>
              <a:gdLst/>
              <a:ahLst/>
              <a:cxnLst/>
              <a:rect l="l" t="t" r="r" b="b"/>
              <a:pathLst>
                <a:path w="32" h="1" extrusionOk="0">
                  <a:moveTo>
                    <a:pt x="0" y="1"/>
                  </a:moveTo>
                  <a:lnTo>
                    <a:pt x="32" y="1"/>
                  </a:lnTo>
                  <a:cubicBezTo>
                    <a:pt x="21" y="1"/>
                    <a:pt x="11"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6713;p59">
              <a:extLst>
                <a:ext uri="{FF2B5EF4-FFF2-40B4-BE49-F238E27FC236}">
                  <a16:creationId xmlns:a16="http://schemas.microsoft.com/office/drawing/2014/main" id="{6B21B5E3-99BC-223F-81DD-C9B7CC528B06}"/>
                </a:ext>
              </a:extLst>
            </p:cNvPr>
            <p:cNvSpPr/>
            <p:nvPr/>
          </p:nvSpPr>
          <p:spPr>
            <a:xfrm>
              <a:off x="2697538" y="1642337"/>
              <a:ext cx="679" cy="109"/>
            </a:xfrm>
            <a:custGeom>
              <a:avLst/>
              <a:gdLst/>
              <a:ahLst/>
              <a:cxnLst/>
              <a:rect l="l" t="t" r="r" b="b"/>
              <a:pathLst>
                <a:path w="50" h="8" extrusionOk="0">
                  <a:moveTo>
                    <a:pt x="1" y="1"/>
                  </a:moveTo>
                  <a:lnTo>
                    <a:pt x="1" y="1"/>
                  </a:lnTo>
                  <a:cubicBezTo>
                    <a:pt x="15" y="4"/>
                    <a:pt x="32" y="8"/>
                    <a:pt x="50" y="8"/>
                  </a:cubicBezTo>
                  <a:lnTo>
                    <a:pt x="25" y="4"/>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6714;p59">
              <a:extLst>
                <a:ext uri="{FF2B5EF4-FFF2-40B4-BE49-F238E27FC236}">
                  <a16:creationId xmlns:a16="http://schemas.microsoft.com/office/drawing/2014/main" id="{5C97B2E4-705D-83B5-E1EB-DB367B366D1F}"/>
                </a:ext>
              </a:extLst>
            </p:cNvPr>
            <p:cNvSpPr/>
            <p:nvPr/>
          </p:nvSpPr>
          <p:spPr>
            <a:xfrm>
              <a:off x="2409736" y="1625609"/>
              <a:ext cx="1534" cy="1344"/>
            </a:xfrm>
            <a:custGeom>
              <a:avLst/>
              <a:gdLst/>
              <a:ahLst/>
              <a:cxnLst/>
              <a:rect l="l" t="t" r="r" b="b"/>
              <a:pathLst>
                <a:path w="113" h="99" extrusionOk="0">
                  <a:moveTo>
                    <a:pt x="112" y="0"/>
                  </a:moveTo>
                  <a:cubicBezTo>
                    <a:pt x="95" y="53"/>
                    <a:pt x="53" y="88"/>
                    <a:pt x="0" y="98"/>
                  </a:cubicBezTo>
                  <a:cubicBezTo>
                    <a:pt x="53" y="88"/>
                    <a:pt x="95" y="53"/>
                    <a:pt x="11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6715;p59">
              <a:extLst>
                <a:ext uri="{FF2B5EF4-FFF2-40B4-BE49-F238E27FC236}">
                  <a16:creationId xmlns:a16="http://schemas.microsoft.com/office/drawing/2014/main" id="{AF7C8569-6C71-F412-E410-FBEC9F1187D1}"/>
                </a:ext>
              </a:extLst>
            </p:cNvPr>
            <p:cNvSpPr/>
            <p:nvPr/>
          </p:nvSpPr>
          <p:spPr>
            <a:xfrm>
              <a:off x="2425798" y="1617761"/>
              <a:ext cx="2824" cy="828"/>
            </a:xfrm>
            <a:custGeom>
              <a:avLst/>
              <a:gdLst/>
              <a:ahLst/>
              <a:cxnLst/>
              <a:rect l="l" t="t" r="r" b="b"/>
              <a:pathLst>
                <a:path w="208" h="61" extrusionOk="0">
                  <a:moveTo>
                    <a:pt x="148" y="25"/>
                  </a:moveTo>
                  <a:cubicBezTo>
                    <a:pt x="165" y="36"/>
                    <a:pt x="186" y="46"/>
                    <a:pt x="207" y="60"/>
                  </a:cubicBezTo>
                  <a:cubicBezTo>
                    <a:pt x="186" y="46"/>
                    <a:pt x="165" y="36"/>
                    <a:pt x="148" y="25"/>
                  </a:cubicBezTo>
                  <a:cubicBezTo>
                    <a:pt x="102" y="4"/>
                    <a:pt x="50" y="1"/>
                    <a:pt x="0" y="11"/>
                  </a:cubicBezTo>
                  <a:cubicBezTo>
                    <a:pt x="50" y="1"/>
                    <a:pt x="102" y="4"/>
                    <a:pt x="148"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6716;p59">
              <a:extLst>
                <a:ext uri="{FF2B5EF4-FFF2-40B4-BE49-F238E27FC236}">
                  <a16:creationId xmlns:a16="http://schemas.microsoft.com/office/drawing/2014/main" id="{73C4FA4C-0816-2F50-42B6-0D3A0DF4C441}"/>
                </a:ext>
              </a:extLst>
            </p:cNvPr>
            <p:cNvSpPr/>
            <p:nvPr/>
          </p:nvSpPr>
          <p:spPr>
            <a:xfrm>
              <a:off x="2458167" y="1627035"/>
              <a:ext cx="4440" cy="828"/>
            </a:xfrm>
            <a:custGeom>
              <a:avLst/>
              <a:gdLst/>
              <a:ahLst/>
              <a:cxnLst/>
              <a:rect l="l" t="t" r="r" b="b"/>
              <a:pathLst>
                <a:path w="327" h="61" extrusionOk="0">
                  <a:moveTo>
                    <a:pt x="1" y="0"/>
                  </a:moveTo>
                  <a:cubicBezTo>
                    <a:pt x="65" y="39"/>
                    <a:pt x="138" y="60"/>
                    <a:pt x="211" y="60"/>
                  </a:cubicBezTo>
                  <a:cubicBezTo>
                    <a:pt x="250" y="60"/>
                    <a:pt x="289" y="54"/>
                    <a:pt x="326" y="42"/>
                  </a:cubicBezTo>
                  <a:lnTo>
                    <a:pt x="326" y="42"/>
                  </a:lnTo>
                  <a:cubicBezTo>
                    <a:pt x="289" y="53"/>
                    <a:pt x="250" y="59"/>
                    <a:pt x="211" y="59"/>
                  </a:cubicBezTo>
                  <a:cubicBezTo>
                    <a:pt x="138" y="59"/>
                    <a:pt x="65" y="39"/>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6717;p59">
              <a:extLst>
                <a:ext uri="{FF2B5EF4-FFF2-40B4-BE49-F238E27FC236}">
                  <a16:creationId xmlns:a16="http://schemas.microsoft.com/office/drawing/2014/main" id="{E5A22094-52F5-CC91-DC02-3D9C2276C1DA}"/>
                </a:ext>
              </a:extLst>
            </p:cNvPr>
            <p:cNvSpPr/>
            <p:nvPr/>
          </p:nvSpPr>
          <p:spPr>
            <a:xfrm>
              <a:off x="2567398" y="1580681"/>
              <a:ext cx="5051" cy="1303"/>
            </a:xfrm>
            <a:custGeom>
              <a:avLst/>
              <a:gdLst/>
              <a:ahLst/>
              <a:cxnLst/>
              <a:rect l="l" t="t" r="r" b="b"/>
              <a:pathLst>
                <a:path w="372" h="96" extrusionOk="0">
                  <a:moveTo>
                    <a:pt x="372" y="61"/>
                  </a:moveTo>
                  <a:cubicBezTo>
                    <a:pt x="291" y="96"/>
                    <a:pt x="155" y="71"/>
                    <a:pt x="1" y="1"/>
                  </a:cubicBezTo>
                  <a:cubicBezTo>
                    <a:pt x="155" y="71"/>
                    <a:pt x="291" y="96"/>
                    <a:pt x="372" y="6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6718;p59">
              <a:extLst>
                <a:ext uri="{FF2B5EF4-FFF2-40B4-BE49-F238E27FC236}">
                  <a16:creationId xmlns:a16="http://schemas.microsoft.com/office/drawing/2014/main" id="{C318D9CF-92CA-CD98-B04E-F9A12667B7D6}"/>
                </a:ext>
              </a:extLst>
            </p:cNvPr>
            <p:cNvSpPr/>
            <p:nvPr/>
          </p:nvSpPr>
          <p:spPr>
            <a:xfrm>
              <a:off x="2468336" y="1623505"/>
              <a:ext cx="4100" cy="638"/>
            </a:xfrm>
            <a:custGeom>
              <a:avLst/>
              <a:gdLst/>
              <a:ahLst/>
              <a:cxnLst/>
              <a:rect l="l" t="t" r="r" b="b"/>
              <a:pathLst>
                <a:path w="302" h="47" extrusionOk="0">
                  <a:moveTo>
                    <a:pt x="146" y="0"/>
                  </a:moveTo>
                  <a:cubicBezTo>
                    <a:pt x="91" y="0"/>
                    <a:pt x="38" y="12"/>
                    <a:pt x="1" y="22"/>
                  </a:cubicBezTo>
                  <a:cubicBezTo>
                    <a:pt x="39" y="12"/>
                    <a:pt x="92" y="0"/>
                    <a:pt x="147" y="0"/>
                  </a:cubicBezTo>
                  <a:lnTo>
                    <a:pt x="147" y="0"/>
                  </a:lnTo>
                  <a:cubicBezTo>
                    <a:pt x="202" y="0"/>
                    <a:pt x="258" y="12"/>
                    <a:pt x="302" y="47"/>
                  </a:cubicBezTo>
                  <a:cubicBezTo>
                    <a:pt x="258" y="12"/>
                    <a:pt x="202" y="0"/>
                    <a:pt x="147" y="0"/>
                  </a:cubicBezTo>
                  <a:cubicBezTo>
                    <a:pt x="147" y="0"/>
                    <a:pt x="147" y="0"/>
                    <a:pt x="147" y="0"/>
                  </a:cubicBezTo>
                  <a:lnTo>
                    <a:pt x="147" y="0"/>
                  </a:lnTo>
                  <a:cubicBezTo>
                    <a:pt x="146" y="0"/>
                    <a:pt x="146" y="0"/>
                    <a:pt x="1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6719;p59">
              <a:extLst>
                <a:ext uri="{FF2B5EF4-FFF2-40B4-BE49-F238E27FC236}">
                  <a16:creationId xmlns:a16="http://schemas.microsoft.com/office/drawing/2014/main" id="{AEEF03B0-A55E-625F-BCDB-47BF9DF72237}"/>
                </a:ext>
              </a:extLst>
            </p:cNvPr>
            <p:cNvSpPr/>
            <p:nvPr/>
          </p:nvSpPr>
          <p:spPr>
            <a:xfrm>
              <a:off x="2501995" y="1594001"/>
              <a:ext cx="1914" cy="434"/>
            </a:xfrm>
            <a:custGeom>
              <a:avLst/>
              <a:gdLst/>
              <a:ahLst/>
              <a:cxnLst/>
              <a:rect l="l" t="t" r="r" b="b"/>
              <a:pathLst>
                <a:path w="141" h="32" extrusionOk="0">
                  <a:moveTo>
                    <a:pt x="140" y="4"/>
                  </a:moveTo>
                  <a:cubicBezTo>
                    <a:pt x="91" y="0"/>
                    <a:pt x="42" y="11"/>
                    <a:pt x="0" y="32"/>
                  </a:cubicBezTo>
                  <a:cubicBezTo>
                    <a:pt x="42" y="11"/>
                    <a:pt x="91" y="0"/>
                    <a:pt x="14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6720;p59">
              <a:extLst>
                <a:ext uri="{FF2B5EF4-FFF2-40B4-BE49-F238E27FC236}">
                  <a16:creationId xmlns:a16="http://schemas.microsoft.com/office/drawing/2014/main" id="{0ED5B6BF-095A-28AC-86E9-60118EFA9DFE}"/>
                </a:ext>
              </a:extLst>
            </p:cNvPr>
            <p:cNvSpPr/>
            <p:nvPr/>
          </p:nvSpPr>
          <p:spPr>
            <a:xfrm>
              <a:off x="2407020" y="1631787"/>
              <a:ext cx="448" cy="1154"/>
            </a:xfrm>
            <a:custGeom>
              <a:avLst/>
              <a:gdLst/>
              <a:ahLst/>
              <a:cxnLst/>
              <a:rect l="l" t="t" r="r" b="b"/>
              <a:pathLst>
                <a:path w="33" h="85" extrusionOk="0">
                  <a:moveTo>
                    <a:pt x="1" y="0"/>
                  </a:moveTo>
                  <a:lnTo>
                    <a:pt x="4" y="14"/>
                  </a:lnTo>
                  <a:cubicBezTo>
                    <a:pt x="11" y="39"/>
                    <a:pt x="22" y="63"/>
                    <a:pt x="32" y="84"/>
                  </a:cubicBezTo>
                  <a:cubicBezTo>
                    <a:pt x="22" y="63"/>
                    <a:pt x="11" y="39"/>
                    <a:pt x="4"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6721;p59">
              <a:extLst>
                <a:ext uri="{FF2B5EF4-FFF2-40B4-BE49-F238E27FC236}">
                  <a16:creationId xmlns:a16="http://schemas.microsoft.com/office/drawing/2014/main" id="{82D90CE8-D4F4-00BA-0FC8-4A84543E451F}"/>
                </a:ext>
              </a:extLst>
            </p:cNvPr>
            <p:cNvSpPr/>
            <p:nvPr/>
          </p:nvSpPr>
          <p:spPr>
            <a:xfrm>
              <a:off x="2480882" y="1622989"/>
              <a:ext cx="638" cy="109"/>
            </a:xfrm>
            <a:custGeom>
              <a:avLst/>
              <a:gdLst/>
              <a:ahLst/>
              <a:cxnLst/>
              <a:rect l="l" t="t" r="r" b="b"/>
              <a:pathLst>
                <a:path w="47" h="8" extrusionOk="0">
                  <a:moveTo>
                    <a:pt x="1" y="1"/>
                  </a:moveTo>
                  <a:cubicBezTo>
                    <a:pt x="15" y="4"/>
                    <a:pt x="32" y="8"/>
                    <a:pt x="46" y="8"/>
                  </a:cubicBezTo>
                  <a:cubicBezTo>
                    <a:pt x="32" y="4"/>
                    <a:pt x="15"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6722;p59">
              <a:extLst>
                <a:ext uri="{FF2B5EF4-FFF2-40B4-BE49-F238E27FC236}">
                  <a16:creationId xmlns:a16="http://schemas.microsoft.com/office/drawing/2014/main" id="{912BF7B1-C44D-4975-300D-184D224C5B34}"/>
                </a:ext>
              </a:extLst>
            </p:cNvPr>
            <p:cNvSpPr/>
            <p:nvPr/>
          </p:nvSpPr>
          <p:spPr>
            <a:xfrm>
              <a:off x="2472898" y="1624509"/>
              <a:ext cx="2634" cy="1208"/>
            </a:xfrm>
            <a:custGeom>
              <a:avLst/>
              <a:gdLst/>
              <a:ahLst/>
              <a:cxnLst/>
              <a:rect l="l" t="t" r="r" b="b"/>
              <a:pathLst>
                <a:path w="194" h="89" extrusionOk="0">
                  <a:moveTo>
                    <a:pt x="193" y="1"/>
                  </a:moveTo>
                  <a:cubicBezTo>
                    <a:pt x="106" y="88"/>
                    <a:pt x="95" y="81"/>
                    <a:pt x="1" y="1"/>
                  </a:cubicBezTo>
                  <a:cubicBezTo>
                    <a:pt x="95" y="81"/>
                    <a:pt x="106" y="88"/>
                    <a:pt x="19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6723;p59">
              <a:extLst>
                <a:ext uri="{FF2B5EF4-FFF2-40B4-BE49-F238E27FC236}">
                  <a16:creationId xmlns:a16="http://schemas.microsoft.com/office/drawing/2014/main" id="{DE3DC050-3EFE-C8B4-C311-4C77659049CE}"/>
                </a:ext>
              </a:extLst>
            </p:cNvPr>
            <p:cNvSpPr/>
            <p:nvPr/>
          </p:nvSpPr>
          <p:spPr>
            <a:xfrm>
              <a:off x="2643499" y="1625270"/>
              <a:ext cx="1059" cy="1629"/>
            </a:xfrm>
            <a:custGeom>
              <a:avLst/>
              <a:gdLst/>
              <a:ahLst/>
              <a:cxnLst/>
              <a:rect l="l" t="t" r="r" b="b"/>
              <a:pathLst>
                <a:path w="78" h="120" extrusionOk="0">
                  <a:moveTo>
                    <a:pt x="77" y="1"/>
                  </a:moveTo>
                  <a:cubicBezTo>
                    <a:pt x="56" y="43"/>
                    <a:pt x="32" y="85"/>
                    <a:pt x="0" y="120"/>
                  </a:cubicBezTo>
                  <a:cubicBezTo>
                    <a:pt x="32" y="85"/>
                    <a:pt x="56" y="46"/>
                    <a:pt x="7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6724;p59">
              <a:extLst>
                <a:ext uri="{FF2B5EF4-FFF2-40B4-BE49-F238E27FC236}">
                  <a16:creationId xmlns:a16="http://schemas.microsoft.com/office/drawing/2014/main" id="{CA7935F1-CF3E-8A1E-82DC-1D7E023C12BE}"/>
                </a:ext>
              </a:extLst>
            </p:cNvPr>
            <p:cNvSpPr/>
            <p:nvPr/>
          </p:nvSpPr>
          <p:spPr>
            <a:xfrm>
              <a:off x="2626772" y="1600559"/>
              <a:ext cx="9708" cy="13415"/>
            </a:xfrm>
            <a:custGeom>
              <a:avLst/>
              <a:gdLst/>
              <a:ahLst/>
              <a:cxnLst/>
              <a:rect l="l" t="t" r="r" b="b"/>
              <a:pathLst>
                <a:path w="715" h="988" extrusionOk="0">
                  <a:moveTo>
                    <a:pt x="0" y="0"/>
                  </a:moveTo>
                  <a:cubicBezTo>
                    <a:pt x="235" y="238"/>
                    <a:pt x="462" y="588"/>
                    <a:pt x="627" y="848"/>
                  </a:cubicBezTo>
                  <a:cubicBezTo>
                    <a:pt x="462" y="588"/>
                    <a:pt x="235" y="235"/>
                    <a:pt x="0" y="0"/>
                  </a:cubicBezTo>
                  <a:close/>
                  <a:moveTo>
                    <a:pt x="627" y="848"/>
                  </a:moveTo>
                  <a:cubicBezTo>
                    <a:pt x="655" y="900"/>
                    <a:pt x="686" y="946"/>
                    <a:pt x="714" y="988"/>
                  </a:cubicBezTo>
                  <a:cubicBezTo>
                    <a:pt x="686" y="942"/>
                    <a:pt x="658" y="900"/>
                    <a:pt x="627" y="84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6725;p59">
              <a:extLst>
                <a:ext uri="{FF2B5EF4-FFF2-40B4-BE49-F238E27FC236}">
                  <a16:creationId xmlns:a16="http://schemas.microsoft.com/office/drawing/2014/main" id="{B20D0A24-2A1A-43D2-B1AD-1FCDD300ECE9}"/>
                </a:ext>
              </a:extLst>
            </p:cNvPr>
            <p:cNvSpPr/>
            <p:nvPr/>
          </p:nvSpPr>
          <p:spPr>
            <a:xfrm>
              <a:off x="2691319" y="1637245"/>
              <a:ext cx="910" cy="1208"/>
            </a:xfrm>
            <a:custGeom>
              <a:avLst/>
              <a:gdLst/>
              <a:ahLst/>
              <a:cxnLst/>
              <a:rect l="l" t="t" r="r" b="b"/>
              <a:pathLst>
                <a:path w="67" h="89" extrusionOk="0">
                  <a:moveTo>
                    <a:pt x="67" y="89"/>
                  </a:moveTo>
                  <a:cubicBezTo>
                    <a:pt x="60" y="50"/>
                    <a:pt x="35" y="15"/>
                    <a:pt x="0" y="1"/>
                  </a:cubicBezTo>
                  <a:cubicBezTo>
                    <a:pt x="35" y="15"/>
                    <a:pt x="60" y="50"/>
                    <a:pt x="67" y="8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6726;p59">
              <a:extLst>
                <a:ext uri="{FF2B5EF4-FFF2-40B4-BE49-F238E27FC236}">
                  <a16:creationId xmlns:a16="http://schemas.microsoft.com/office/drawing/2014/main" id="{91867B94-8347-540A-88BC-A23E9B497C63}"/>
                </a:ext>
              </a:extLst>
            </p:cNvPr>
            <p:cNvSpPr/>
            <p:nvPr/>
          </p:nvSpPr>
          <p:spPr>
            <a:xfrm>
              <a:off x="2692216" y="1638494"/>
              <a:ext cx="1398" cy="2580"/>
            </a:xfrm>
            <a:custGeom>
              <a:avLst/>
              <a:gdLst/>
              <a:ahLst/>
              <a:cxnLst/>
              <a:rect l="l" t="t" r="r" b="b"/>
              <a:pathLst>
                <a:path w="103" h="190" extrusionOk="0">
                  <a:moveTo>
                    <a:pt x="1" y="0"/>
                  </a:moveTo>
                  <a:cubicBezTo>
                    <a:pt x="1" y="7"/>
                    <a:pt x="4" y="14"/>
                    <a:pt x="4" y="21"/>
                  </a:cubicBezTo>
                  <a:cubicBezTo>
                    <a:pt x="18" y="81"/>
                    <a:pt x="50" y="137"/>
                    <a:pt x="95" y="182"/>
                  </a:cubicBezTo>
                  <a:lnTo>
                    <a:pt x="102" y="189"/>
                  </a:lnTo>
                  <a:cubicBezTo>
                    <a:pt x="57" y="140"/>
                    <a:pt x="22" y="84"/>
                    <a:pt x="4" y="18"/>
                  </a:cubicBezTo>
                  <a:cubicBezTo>
                    <a:pt x="4" y="11"/>
                    <a:pt x="1"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6727;p59">
              <a:extLst>
                <a:ext uri="{FF2B5EF4-FFF2-40B4-BE49-F238E27FC236}">
                  <a16:creationId xmlns:a16="http://schemas.microsoft.com/office/drawing/2014/main" id="{FC1D3130-28FA-5F5A-F011-7C3A989A4E4F}"/>
                </a:ext>
              </a:extLst>
            </p:cNvPr>
            <p:cNvSpPr/>
            <p:nvPr/>
          </p:nvSpPr>
          <p:spPr>
            <a:xfrm>
              <a:off x="2584125" y="1590959"/>
              <a:ext cx="2390" cy="1005"/>
            </a:xfrm>
            <a:custGeom>
              <a:avLst/>
              <a:gdLst/>
              <a:ahLst/>
              <a:cxnLst/>
              <a:rect l="l" t="t" r="r" b="b"/>
              <a:pathLst>
                <a:path w="176" h="74" extrusionOk="0">
                  <a:moveTo>
                    <a:pt x="176" y="25"/>
                  </a:moveTo>
                  <a:cubicBezTo>
                    <a:pt x="113" y="0"/>
                    <a:pt x="43" y="21"/>
                    <a:pt x="1" y="74"/>
                  </a:cubicBezTo>
                  <a:cubicBezTo>
                    <a:pt x="43" y="21"/>
                    <a:pt x="113" y="0"/>
                    <a:pt x="176"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6728;p59">
              <a:extLst>
                <a:ext uri="{FF2B5EF4-FFF2-40B4-BE49-F238E27FC236}">
                  <a16:creationId xmlns:a16="http://schemas.microsoft.com/office/drawing/2014/main" id="{B701E48C-00E6-E627-3B18-7D7A7AA42A38}"/>
                </a:ext>
              </a:extLst>
            </p:cNvPr>
            <p:cNvSpPr/>
            <p:nvPr/>
          </p:nvSpPr>
          <p:spPr>
            <a:xfrm>
              <a:off x="2673723" y="1629737"/>
              <a:ext cx="3815" cy="3245"/>
            </a:xfrm>
            <a:custGeom>
              <a:avLst/>
              <a:gdLst/>
              <a:ahLst/>
              <a:cxnLst/>
              <a:rect l="l" t="t" r="r" b="b"/>
              <a:pathLst>
                <a:path w="281" h="239" extrusionOk="0">
                  <a:moveTo>
                    <a:pt x="1" y="1"/>
                  </a:moveTo>
                  <a:lnTo>
                    <a:pt x="1" y="1"/>
                  </a:lnTo>
                  <a:cubicBezTo>
                    <a:pt x="88" y="211"/>
                    <a:pt x="214" y="239"/>
                    <a:pt x="281" y="239"/>
                  </a:cubicBezTo>
                  <a:cubicBezTo>
                    <a:pt x="214" y="239"/>
                    <a:pt x="88" y="207"/>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6729;p59">
              <a:extLst>
                <a:ext uri="{FF2B5EF4-FFF2-40B4-BE49-F238E27FC236}">
                  <a16:creationId xmlns:a16="http://schemas.microsoft.com/office/drawing/2014/main" id="{0822B995-AA1D-6BF9-CA50-606890E194F1}"/>
                </a:ext>
              </a:extLst>
            </p:cNvPr>
            <p:cNvSpPr/>
            <p:nvPr/>
          </p:nvSpPr>
          <p:spPr>
            <a:xfrm>
              <a:off x="2619345" y="1593335"/>
              <a:ext cx="1208" cy="2050"/>
            </a:xfrm>
            <a:custGeom>
              <a:avLst/>
              <a:gdLst/>
              <a:ahLst/>
              <a:cxnLst/>
              <a:rect l="l" t="t" r="r" b="b"/>
              <a:pathLst>
                <a:path w="89" h="151" extrusionOk="0">
                  <a:moveTo>
                    <a:pt x="15" y="151"/>
                  </a:moveTo>
                  <a:cubicBezTo>
                    <a:pt x="1" y="98"/>
                    <a:pt x="53" y="35"/>
                    <a:pt x="88" y="0"/>
                  </a:cubicBezTo>
                  <a:cubicBezTo>
                    <a:pt x="53" y="35"/>
                    <a:pt x="1" y="98"/>
                    <a:pt x="15" y="15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6730;p59">
              <a:extLst>
                <a:ext uri="{FF2B5EF4-FFF2-40B4-BE49-F238E27FC236}">
                  <a16:creationId xmlns:a16="http://schemas.microsoft.com/office/drawing/2014/main" id="{9DDAD047-A0A5-9BFC-7DB3-44E2B22E4468}"/>
                </a:ext>
              </a:extLst>
            </p:cNvPr>
            <p:cNvSpPr/>
            <p:nvPr/>
          </p:nvSpPr>
          <p:spPr>
            <a:xfrm>
              <a:off x="2593969" y="159470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6731;p59">
              <a:extLst>
                <a:ext uri="{FF2B5EF4-FFF2-40B4-BE49-F238E27FC236}">
                  <a16:creationId xmlns:a16="http://schemas.microsoft.com/office/drawing/2014/main" id="{BCAB391E-9AE4-D93F-CD19-B3406F1FCE75}"/>
                </a:ext>
              </a:extLst>
            </p:cNvPr>
            <p:cNvSpPr/>
            <p:nvPr/>
          </p:nvSpPr>
          <p:spPr>
            <a:xfrm>
              <a:off x="2594919" y="1599269"/>
              <a:ext cx="299" cy="448"/>
            </a:xfrm>
            <a:custGeom>
              <a:avLst/>
              <a:gdLst/>
              <a:ahLst/>
              <a:cxnLst/>
              <a:rect l="l" t="t" r="r" b="b"/>
              <a:pathLst>
                <a:path w="22" h="33" extrusionOk="0">
                  <a:moveTo>
                    <a:pt x="0" y="32"/>
                  </a:moveTo>
                  <a:cubicBezTo>
                    <a:pt x="4" y="18"/>
                    <a:pt x="11" y="8"/>
                    <a:pt x="21" y="1"/>
                  </a:cubicBezTo>
                  <a:cubicBezTo>
                    <a:pt x="11" y="8"/>
                    <a:pt x="4" y="18"/>
                    <a:pt x="0"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6732;p59">
              <a:extLst>
                <a:ext uri="{FF2B5EF4-FFF2-40B4-BE49-F238E27FC236}">
                  <a16:creationId xmlns:a16="http://schemas.microsoft.com/office/drawing/2014/main" id="{68BAE4FC-8F18-550C-72A9-69F4EEEB7020}"/>
                </a:ext>
              </a:extLst>
            </p:cNvPr>
            <p:cNvSpPr/>
            <p:nvPr/>
          </p:nvSpPr>
          <p:spPr>
            <a:xfrm>
              <a:off x="2600391" y="1598413"/>
              <a:ext cx="1195" cy="163"/>
            </a:xfrm>
            <a:custGeom>
              <a:avLst/>
              <a:gdLst/>
              <a:ahLst/>
              <a:cxnLst/>
              <a:rect l="l" t="t" r="r" b="b"/>
              <a:pathLst>
                <a:path w="88" h="12" extrusionOk="0">
                  <a:moveTo>
                    <a:pt x="88" y="1"/>
                  </a:moveTo>
                  <a:cubicBezTo>
                    <a:pt x="60" y="11"/>
                    <a:pt x="28" y="11"/>
                    <a:pt x="0" y="1"/>
                  </a:cubicBezTo>
                  <a:cubicBezTo>
                    <a:pt x="28" y="11"/>
                    <a:pt x="60" y="11"/>
                    <a:pt x="8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6733;p59">
              <a:extLst>
                <a:ext uri="{FF2B5EF4-FFF2-40B4-BE49-F238E27FC236}">
                  <a16:creationId xmlns:a16="http://schemas.microsoft.com/office/drawing/2014/main" id="{E33135CD-31C4-1087-B748-E83B54585E58}"/>
                </a:ext>
              </a:extLst>
            </p:cNvPr>
            <p:cNvSpPr/>
            <p:nvPr/>
          </p:nvSpPr>
          <p:spPr>
            <a:xfrm>
              <a:off x="2607994" y="1592711"/>
              <a:ext cx="4576" cy="2444"/>
            </a:xfrm>
            <a:custGeom>
              <a:avLst/>
              <a:gdLst/>
              <a:ahLst/>
              <a:cxnLst/>
              <a:rect l="l" t="t" r="r" b="b"/>
              <a:pathLst>
                <a:path w="337" h="180" extrusionOk="0">
                  <a:moveTo>
                    <a:pt x="0" y="179"/>
                  </a:moveTo>
                  <a:cubicBezTo>
                    <a:pt x="109" y="155"/>
                    <a:pt x="228" y="74"/>
                    <a:pt x="336" y="1"/>
                  </a:cubicBezTo>
                  <a:cubicBezTo>
                    <a:pt x="228" y="74"/>
                    <a:pt x="109" y="155"/>
                    <a:pt x="0" y="17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6734;p59">
              <a:extLst>
                <a:ext uri="{FF2B5EF4-FFF2-40B4-BE49-F238E27FC236}">
                  <a16:creationId xmlns:a16="http://schemas.microsoft.com/office/drawing/2014/main" id="{6090AAC7-20E9-A25C-D919-9F7712945D21}"/>
                </a:ext>
              </a:extLst>
            </p:cNvPr>
            <p:cNvSpPr/>
            <p:nvPr/>
          </p:nvSpPr>
          <p:spPr>
            <a:xfrm>
              <a:off x="2408921" y="1669763"/>
              <a:ext cx="1113" cy="638"/>
            </a:xfrm>
            <a:custGeom>
              <a:avLst/>
              <a:gdLst/>
              <a:ahLst/>
              <a:cxnLst/>
              <a:rect l="l" t="t" r="r" b="b"/>
              <a:pathLst>
                <a:path w="82" h="47" extrusionOk="0">
                  <a:moveTo>
                    <a:pt x="1" y="1"/>
                  </a:moveTo>
                  <a:cubicBezTo>
                    <a:pt x="25" y="15"/>
                    <a:pt x="53" y="29"/>
                    <a:pt x="81" y="46"/>
                  </a:cubicBezTo>
                  <a:lnTo>
                    <a:pt x="81" y="46"/>
                  </a:lnTo>
                  <a:cubicBezTo>
                    <a:pt x="53" y="29"/>
                    <a:pt x="25" y="1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6735;p59">
              <a:extLst>
                <a:ext uri="{FF2B5EF4-FFF2-40B4-BE49-F238E27FC236}">
                  <a16:creationId xmlns:a16="http://schemas.microsoft.com/office/drawing/2014/main" id="{793DC46C-F786-3B90-CD79-159BF91B41A4}"/>
                </a:ext>
              </a:extLst>
            </p:cNvPr>
            <p:cNvSpPr/>
            <p:nvPr/>
          </p:nvSpPr>
          <p:spPr>
            <a:xfrm>
              <a:off x="2397041" y="1656498"/>
              <a:ext cx="3965" cy="489"/>
            </a:xfrm>
            <a:custGeom>
              <a:avLst/>
              <a:gdLst/>
              <a:ahLst/>
              <a:cxnLst/>
              <a:rect l="l" t="t" r="r" b="b"/>
              <a:pathLst>
                <a:path w="292" h="36" extrusionOk="0">
                  <a:moveTo>
                    <a:pt x="0" y="36"/>
                  </a:moveTo>
                  <a:cubicBezTo>
                    <a:pt x="95" y="8"/>
                    <a:pt x="193" y="1"/>
                    <a:pt x="291" y="11"/>
                  </a:cubicBezTo>
                  <a:cubicBezTo>
                    <a:pt x="193" y="1"/>
                    <a:pt x="95" y="8"/>
                    <a:pt x="0" y="3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6736;p59">
              <a:extLst>
                <a:ext uri="{FF2B5EF4-FFF2-40B4-BE49-F238E27FC236}">
                  <a16:creationId xmlns:a16="http://schemas.microsoft.com/office/drawing/2014/main" id="{0D456030-9C16-4A29-205B-600D9A13D53C}"/>
                </a:ext>
              </a:extLst>
            </p:cNvPr>
            <p:cNvSpPr/>
            <p:nvPr/>
          </p:nvSpPr>
          <p:spPr>
            <a:xfrm>
              <a:off x="2395045" y="1656742"/>
              <a:ext cx="2009" cy="530"/>
            </a:xfrm>
            <a:custGeom>
              <a:avLst/>
              <a:gdLst/>
              <a:ahLst/>
              <a:cxnLst/>
              <a:rect l="l" t="t" r="r" b="b"/>
              <a:pathLst>
                <a:path w="148" h="39" extrusionOk="0">
                  <a:moveTo>
                    <a:pt x="0" y="0"/>
                  </a:moveTo>
                  <a:cubicBezTo>
                    <a:pt x="42" y="32"/>
                    <a:pt x="98" y="39"/>
                    <a:pt x="147" y="18"/>
                  </a:cubicBezTo>
                  <a:cubicBezTo>
                    <a:pt x="98" y="39"/>
                    <a:pt x="42" y="32"/>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6737;p59">
              <a:extLst>
                <a:ext uri="{FF2B5EF4-FFF2-40B4-BE49-F238E27FC236}">
                  <a16:creationId xmlns:a16="http://schemas.microsoft.com/office/drawing/2014/main" id="{6816DE7F-14E0-E74B-A086-2BD6A988107C}"/>
                </a:ext>
              </a:extLst>
            </p:cNvPr>
            <p:cNvSpPr/>
            <p:nvPr/>
          </p:nvSpPr>
          <p:spPr>
            <a:xfrm>
              <a:off x="2498668" y="1608732"/>
              <a:ext cx="679" cy="2919"/>
            </a:xfrm>
            <a:custGeom>
              <a:avLst/>
              <a:gdLst/>
              <a:ahLst/>
              <a:cxnLst/>
              <a:rect l="l" t="t" r="r" b="b"/>
              <a:pathLst>
                <a:path w="50" h="215" extrusionOk="0">
                  <a:moveTo>
                    <a:pt x="49" y="214"/>
                  </a:moveTo>
                  <a:cubicBezTo>
                    <a:pt x="21" y="148"/>
                    <a:pt x="7" y="74"/>
                    <a:pt x="0" y="0"/>
                  </a:cubicBezTo>
                  <a:cubicBezTo>
                    <a:pt x="7" y="74"/>
                    <a:pt x="21" y="148"/>
                    <a:pt x="49" y="2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6738;p59">
              <a:extLst>
                <a:ext uri="{FF2B5EF4-FFF2-40B4-BE49-F238E27FC236}">
                  <a16:creationId xmlns:a16="http://schemas.microsoft.com/office/drawing/2014/main" id="{A5540849-FDB8-A657-65E9-78546A0A18CB}"/>
                </a:ext>
              </a:extLst>
            </p:cNvPr>
            <p:cNvSpPr/>
            <p:nvPr/>
          </p:nvSpPr>
          <p:spPr>
            <a:xfrm>
              <a:off x="2403748" y="1658684"/>
              <a:ext cx="2240" cy="2960"/>
            </a:xfrm>
            <a:custGeom>
              <a:avLst/>
              <a:gdLst/>
              <a:ahLst/>
              <a:cxnLst/>
              <a:rect l="l" t="t" r="r" b="b"/>
              <a:pathLst>
                <a:path w="165" h="218" extrusionOk="0">
                  <a:moveTo>
                    <a:pt x="165" y="218"/>
                  </a:moveTo>
                  <a:cubicBezTo>
                    <a:pt x="105" y="148"/>
                    <a:pt x="49" y="74"/>
                    <a:pt x="0" y="1"/>
                  </a:cubicBezTo>
                  <a:cubicBezTo>
                    <a:pt x="49" y="74"/>
                    <a:pt x="105" y="148"/>
                    <a:pt x="165" y="2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6739;p59">
              <a:extLst>
                <a:ext uri="{FF2B5EF4-FFF2-40B4-BE49-F238E27FC236}">
                  <a16:creationId xmlns:a16="http://schemas.microsoft.com/office/drawing/2014/main" id="{55358632-548B-B014-4DC3-1214DFE603FC}"/>
                </a:ext>
              </a:extLst>
            </p:cNvPr>
            <p:cNvSpPr/>
            <p:nvPr/>
          </p:nvSpPr>
          <p:spPr>
            <a:xfrm>
              <a:off x="2475519" y="1622853"/>
              <a:ext cx="4521" cy="1670"/>
            </a:xfrm>
            <a:custGeom>
              <a:avLst/>
              <a:gdLst/>
              <a:ahLst/>
              <a:cxnLst/>
              <a:rect l="l" t="t" r="r" b="b"/>
              <a:pathLst>
                <a:path w="333" h="123" extrusionOk="0">
                  <a:moveTo>
                    <a:pt x="0" y="123"/>
                  </a:moveTo>
                  <a:cubicBezTo>
                    <a:pt x="88" y="42"/>
                    <a:pt x="210" y="0"/>
                    <a:pt x="333" y="7"/>
                  </a:cubicBezTo>
                  <a:cubicBezTo>
                    <a:pt x="210" y="0"/>
                    <a:pt x="88" y="42"/>
                    <a:pt x="0" y="12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6740;p59">
              <a:extLst>
                <a:ext uri="{FF2B5EF4-FFF2-40B4-BE49-F238E27FC236}">
                  <a16:creationId xmlns:a16="http://schemas.microsoft.com/office/drawing/2014/main" id="{0957CA5F-A56D-B8CD-33F5-BB185D77D609}"/>
                </a:ext>
              </a:extLst>
            </p:cNvPr>
            <p:cNvSpPr/>
            <p:nvPr/>
          </p:nvSpPr>
          <p:spPr>
            <a:xfrm>
              <a:off x="2428608" y="1618576"/>
              <a:ext cx="1195" cy="584"/>
            </a:xfrm>
            <a:custGeom>
              <a:avLst/>
              <a:gdLst/>
              <a:ahLst/>
              <a:cxnLst/>
              <a:rect l="l" t="t" r="r" b="b"/>
              <a:pathLst>
                <a:path w="88" h="43" extrusionOk="0">
                  <a:moveTo>
                    <a:pt x="0" y="0"/>
                  </a:moveTo>
                  <a:cubicBezTo>
                    <a:pt x="28" y="18"/>
                    <a:pt x="56" y="32"/>
                    <a:pt x="88" y="42"/>
                  </a:cubicBezTo>
                  <a:cubicBezTo>
                    <a:pt x="56" y="32"/>
                    <a:pt x="28" y="18"/>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6741;p59">
              <a:extLst>
                <a:ext uri="{FF2B5EF4-FFF2-40B4-BE49-F238E27FC236}">
                  <a16:creationId xmlns:a16="http://schemas.microsoft.com/office/drawing/2014/main" id="{4E7234D5-9A67-E7E7-32A2-E2FCA63FEFD6}"/>
                </a:ext>
              </a:extLst>
            </p:cNvPr>
            <p:cNvSpPr/>
            <p:nvPr/>
          </p:nvSpPr>
          <p:spPr>
            <a:xfrm>
              <a:off x="2493862" y="1615480"/>
              <a:ext cx="204" cy="828"/>
            </a:xfrm>
            <a:custGeom>
              <a:avLst/>
              <a:gdLst/>
              <a:ahLst/>
              <a:cxnLst/>
              <a:rect l="l" t="t" r="r" b="b"/>
              <a:pathLst>
                <a:path w="15" h="61" extrusionOk="0">
                  <a:moveTo>
                    <a:pt x="1" y="60"/>
                  </a:moveTo>
                  <a:cubicBezTo>
                    <a:pt x="1" y="39"/>
                    <a:pt x="4" y="22"/>
                    <a:pt x="15" y="1"/>
                  </a:cubicBezTo>
                  <a:cubicBezTo>
                    <a:pt x="4" y="22"/>
                    <a:pt x="1" y="39"/>
                    <a:pt x="1" y="6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6742;p59">
              <a:extLst>
                <a:ext uri="{FF2B5EF4-FFF2-40B4-BE49-F238E27FC236}">
                  <a16:creationId xmlns:a16="http://schemas.microsoft.com/office/drawing/2014/main" id="{6E753419-573A-FD9D-1AA2-8788DDBDD3BB}"/>
                </a:ext>
              </a:extLst>
            </p:cNvPr>
            <p:cNvSpPr/>
            <p:nvPr/>
          </p:nvSpPr>
          <p:spPr>
            <a:xfrm>
              <a:off x="2578667" y="1593050"/>
              <a:ext cx="1249" cy="339"/>
            </a:xfrm>
            <a:custGeom>
              <a:avLst/>
              <a:gdLst/>
              <a:ahLst/>
              <a:cxnLst/>
              <a:rect l="l" t="t" r="r" b="b"/>
              <a:pathLst>
                <a:path w="92" h="25" extrusionOk="0">
                  <a:moveTo>
                    <a:pt x="91" y="21"/>
                  </a:moveTo>
                  <a:lnTo>
                    <a:pt x="91" y="21"/>
                  </a:lnTo>
                  <a:cubicBezTo>
                    <a:pt x="60" y="25"/>
                    <a:pt x="32" y="21"/>
                    <a:pt x="7" y="7"/>
                  </a:cubicBezTo>
                  <a:lnTo>
                    <a:pt x="0" y="0"/>
                  </a:lnTo>
                  <a:lnTo>
                    <a:pt x="7" y="7"/>
                  </a:lnTo>
                  <a:cubicBezTo>
                    <a:pt x="32" y="21"/>
                    <a:pt x="60" y="25"/>
                    <a:pt x="91"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6743;p59">
              <a:extLst>
                <a:ext uri="{FF2B5EF4-FFF2-40B4-BE49-F238E27FC236}">
                  <a16:creationId xmlns:a16="http://schemas.microsoft.com/office/drawing/2014/main" id="{9DC1D754-61B6-47E6-A11B-F6E5FE8D2CE0}"/>
                </a:ext>
              </a:extLst>
            </p:cNvPr>
            <p:cNvSpPr/>
            <p:nvPr/>
          </p:nvSpPr>
          <p:spPr>
            <a:xfrm>
              <a:off x="2601667" y="1598318"/>
              <a:ext cx="204" cy="109"/>
            </a:xfrm>
            <a:custGeom>
              <a:avLst/>
              <a:gdLst/>
              <a:ahLst/>
              <a:cxnLst/>
              <a:rect l="l" t="t" r="r" b="b"/>
              <a:pathLst>
                <a:path w="15" h="8" extrusionOk="0">
                  <a:moveTo>
                    <a:pt x="1" y="8"/>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6744;p59">
              <a:extLst>
                <a:ext uri="{FF2B5EF4-FFF2-40B4-BE49-F238E27FC236}">
                  <a16:creationId xmlns:a16="http://schemas.microsoft.com/office/drawing/2014/main" id="{90418CD9-7DE9-5CB5-62D2-2599E1CDBD7B}"/>
                </a:ext>
              </a:extLst>
            </p:cNvPr>
            <p:cNvSpPr/>
            <p:nvPr/>
          </p:nvSpPr>
          <p:spPr>
            <a:xfrm>
              <a:off x="2398561" y="1629913"/>
              <a:ext cx="3340" cy="787"/>
            </a:xfrm>
            <a:custGeom>
              <a:avLst/>
              <a:gdLst/>
              <a:ahLst/>
              <a:cxnLst/>
              <a:rect l="l" t="t" r="r" b="b"/>
              <a:pathLst>
                <a:path w="246" h="58" extrusionOk="0">
                  <a:moveTo>
                    <a:pt x="84" y="0"/>
                  </a:moveTo>
                  <a:cubicBezTo>
                    <a:pt x="56" y="0"/>
                    <a:pt x="27" y="5"/>
                    <a:pt x="1" y="16"/>
                  </a:cubicBezTo>
                  <a:cubicBezTo>
                    <a:pt x="28" y="5"/>
                    <a:pt x="57" y="0"/>
                    <a:pt x="85" y="0"/>
                  </a:cubicBezTo>
                  <a:lnTo>
                    <a:pt x="85" y="0"/>
                  </a:lnTo>
                  <a:cubicBezTo>
                    <a:pt x="142" y="0"/>
                    <a:pt x="199" y="21"/>
                    <a:pt x="246" y="58"/>
                  </a:cubicBezTo>
                  <a:cubicBezTo>
                    <a:pt x="199" y="21"/>
                    <a:pt x="143" y="0"/>
                    <a:pt x="86" y="0"/>
                  </a:cubicBezTo>
                  <a:cubicBezTo>
                    <a:pt x="86" y="0"/>
                    <a:pt x="85" y="0"/>
                    <a:pt x="85" y="0"/>
                  </a:cubicBezTo>
                  <a:lnTo>
                    <a:pt x="85" y="0"/>
                  </a:lnTo>
                  <a:cubicBezTo>
                    <a:pt x="85" y="0"/>
                    <a:pt x="85" y="0"/>
                    <a:pt x="8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6745;p59">
              <a:extLst>
                <a:ext uri="{FF2B5EF4-FFF2-40B4-BE49-F238E27FC236}">
                  <a16:creationId xmlns:a16="http://schemas.microsoft.com/office/drawing/2014/main" id="{85EFF3AD-2FFE-4FBC-49B7-31ECCDAC374A}"/>
                </a:ext>
              </a:extLst>
            </p:cNvPr>
            <p:cNvSpPr/>
            <p:nvPr/>
          </p:nvSpPr>
          <p:spPr>
            <a:xfrm>
              <a:off x="2603473" y="1596798"/>
              <a:ext cx="1208" cy="774"/>
            </a:xfrm>
            <a:custGeom>
              <a:avLst/>
              <a:gdLst/>
              <a:ahLst/>
              <a:cxnLst/>
              <a:rect l="l" t="t" r="r" b="b"/>
              <a:pathLst>
                <a:path w="89" h="57" extrusionOk="0">
                  <a:moveTo>
                    <a:pt x="1" y="57"/>
                  </a:moveTo>
                  <a:cubicBezTo>
                    <a:pt x="32" y="39"/>
                    <a:pt x="60" y="18"/>
                    <a:pt x="88" y="1"/>
                  </a:cubicBezTo>
                  <a:cubicBezTo>
                    <a:pt x="60" y="18"/>
                    <a:pt x="32" y="39"/>
                    <a:pt x="1" y="5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6746;p59">
              <a:extLst>
                <a:ext uri="{FF2B5EF4-FFF2-40B4-BE49-F238E27FC236}">
                  <a16:creationId xmlns:a16="http://schemas.microsoft.com/office/drawing/2014/main" id="{E7B58CE6-22F8-4AD6-38D1-16EF6D041680}"/>
                </a:ext>
              </a:extLst>
            </p:cNvPr>
            <p:cNvSpPr/>
            <p:nvPr/>
          </p:nvSpPr>
          <p:spPr>
            <a:xfrm>
              <a:off x="2501370" y="1605066"/>
              <a:ext cx="733" cy="109"/>
            </a:xfrm>
            <a:custGeom>
              <a:avLst/>
              <a:gdLst/>
              <a:ahLst/>
              <a:cxnLst/>
              <a:rect l="l" t="t" r="r" b="b"/>
              <a:pathLst>
                <a:path w="54" h="8" extrusionOk="0">
                  <a:moveTo>
                    <a:pt x="1" y="8"/>
                  </a:moveTo>
                  <a:lnTo>
                    <a:pt x="53"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6747;p59">
              <a:extLst>
                <a:ext uri="{FF2B5EF4-FFF2-40B4-BE49-F238E27FC236}">
                  <a16:creationId xmlns:a16="http://schemas.microsoft.com/office/drawing/2014/main" id="{4E19C9B1-6EB9-490B-89C0-989BE595C914}"/>
                </a:ext>
              </a:extLst>
            </p:cNvPr>
            <p:cNvSpPr/>
            <p:nvPr/>
          </p:nvSpPr>
          <p:spPr>
            <a:xfrm>
              <a:off x="2590398" y="159324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6748;p59">
              <a:extLst>
                <a:ext uri="{FF2B5EF4-FFF2-40B4-BE49-F238E27FC236}">
                  <a16:creationId xmlns:a16="http://schemas.microsoft.com/office/drawing/2014/main" id="{EE15541C-1329-606F-2B5D-2CB4DB5477A5}"/>
                </a:ext>
              </a:extLst>
            </p:cNvPr>
            <p:cNvSpPr/>
            <p:nvPr/>
          </p:nvSpPr>
          <p:spPr>
            <a:xfrm>
              <a:off x="2693587" y="1641047"/>
              <a:ext cx="122" cy="122"/>
            </a:xfrm>
            <a:custGeom>
              <a:avLst/>
              <a:gdLst/>
              <a:ahLst/>
              <a:cxnLst/>
              <a:rect l="l" t="t" r="r" b="b"/>
              <a:pathLst>
                <a:path w="9" h="9" extrusionOk="0">
                  <a:moveTo>
                    <a:pt x="1" y="1"/>
                  </a:moveTo>
                  <a:lnTo>
                    <a:pt x="1" y="1"/>
                  </a:lnTo>
                  <a:lnTo>
                    <a:pt x="8" y="8"/>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6749;p59">
              <a:extLst>
                <a:ext uri="{FF2B5EF4-FFF2-40B4-BE49-F238E27FC236}">
                  <a16:creationId xmlns:a16="http://schemas.microsoft.com/office/drawing/2014/main" id="{5E37CDEB-A832-202F-9F33-D17C1D57F5E9}"/>
                </a:ext>
              </a:extLst>
            </p:cNvPr>
            <p:cNvSpPr/>
            <p:nvPr/>
          </p:nvSpPr>
          <p:spPr>
            <a:xfrm>
              <a:off x="2139177" y="2004096"/>
              <a:ext cx="134295" cy="138844"/>
            </a:xfrm>
            <a:custGeom>
              <a:avLst/>
              <a:gdLst/>
              <a:ahLst/>
              <a:cxnLst/>
              <a:rect l="l" t="t" r="r" b="b"/>
              <a:pathLst>
                <a:path w="9891" h="10226" extrusionOk="0">
                  <a:moveTo>
                    <a:pt x="7044" y="1"/>
                  </a:moveTo>
                  <a:cubicBezTo>
                    <a:pt x="7023" y="1"/>
                    <a:pt x="7004" y="3"/>
                    <a:pt x="6988" y="9"/>
                  </a:cubicBezTo>
                  <a:cubicBezTo>
                    <a:pt x="6971" y="12"/>
                    <a:pt x="6957" y="23"/>
                    <a:pt x="6950" y="40"/>
                  </a:cubicBezTo>
                  <a:cubicBezTo>
                    <a:pt x="6891" y="157"/>
                    <a:pt x="6822" y="187"/>
                    <a:pt x="6751" y="187"/>
                  </a:cubicBezTo>
                  <a:cubicBezTo>
                    <a:pt x="6711" y="187"/>
                    <a:pt x="6671" y="178"/>
                    <a:pt x="6631" y="170"/>
                  </a:cubicBezTo>
                  <a:cubicBezTo>
                    <a:pt x="6571" y="156"/>
                    <a:pt x="6512" y="145"/>
                    <a:pt x="6449" y="145"/>
                  </a:cubicBezTo>
                  <a:cubicBezTo>
                    <a:pt x="6232" y="145"/>
                    <a:pt x="6036" y="243"/>
                    <a:pt x="5906" y="306"/>
                  </a:cubicBezTo>
                  <a:cubicBezTo>
                    <a:pt x="5866" y="325"/>
                    <a:pt x="5824" y="332"/>
                    <a:pt x="5781" y="332"/>
                  </a:cubicBezTo>
                  <a:cubicBezTo>
                    <a:pt x="5729" y="332"/>
                    <a:pt x="5677" y="321"/>
                    <a:pt x="5626" y="310"/>
                  </a:cubicBezTo>
                  <a:cubicBezTo>
                    <a:pt x="5587" y="303"/>
                    <a:pt x="5545" y="294"/>
                    <a:pt x="5514" y="294"/>
                  </a:cubicBezTo>
                  <a:cubicBezTo>
                    <a:pt x="5497" y="294"/>
                    <a:pt x="5484" y="297"/>
                    <a:pt x="5476" y="303"/>
                  </a:cubicBezTo>
                  <a:cubicBezTo>
                    <a:pt x="5420" y="338"/>
                    <a:pt x="5360" y="520"/>
                    <a:pt x="5332" y="632"/>
                  </a:cubicBezTo>
                  <a:lnTo>
                    <a:pt x="5318" y="695"/>
                  </a:lnTo>
                  <a:lnTo>
                    <a:pt x="4184" y="478"/>
                  </a:lnTo>
                  <a:lnTo>
                    <a:pt x="4170" y="453"/>
                  </a:lnTo>
                  <a:cubicBezTo>
                    <a:pt x="4117" y="376"/>
                    <a:pt x="3949" y="180"/>
                    <a:pt x="3785" y="180"/>
                  </a:cubicBezTo>
                  <a:cubicBezTo>
                    <a:pt x="3641" y="180"/>
                    <a:pt x="3403" y="415"/>
                    <a:pt x="3277" y="572"/>
                  </a:cubicBezTo>
                  <a:lnTo>
                    <a:pt x="3277" y="912"/>
                  </a:lnTo>
                  <a:cubicBezTo>
                    <a:pt x="3277" y="919"/>
                    <a:pt x="3281" y="926"/>
                    <a:pt x="3281" y="933"/>
                  </a:cubicBezTo>
                  <a:cubicBezTo>
                    <a:pt x="3281" y="943"/>
                    <a:pt x="3281" y="947"/>
                    <a:pt x="3284" y="954"/>
                  </a:cubicBezTo>
                  <a:cubicBezTo>
                    <a:pt x="3288" y="961"/>
                    <a:pt x="3284" y="971"/>
                    <a:pt x="3288" y="978"/>
                  </a:cubicBezTo>
                  <a:cubicBezTo>
                    <a:pt x="3288" y="989"/>
                    <a:pt x="3288" y="992"/>
                    <a:pt x="3288" y="999"/>
                  </a:cubicBezTo>
                  <a:lnTo>
                    <a:pt x="3288" y="1024"/>
                  </a:lnTo>
                  <a:lnTo>
                    <a:pt x="3288" y="1045"/>
                  </a:lnTo>
                  <a:lnTo>
                    <a:pt x="3288" y="1069"/>
                  </a:lnTo>
                  <a:lnTo>
                    <a:pt x="3288" y="1087"/>
                  </a:lnTo>
                  <a:lnTo>
                    <a:pt x="3288" y="1111"/>
                  </a:lnTo>
                  <a:lnTo>
                    <a:pt x="3288" y="1132"/>
                  </a:lnTo>
                  <a:lnTo>
                    <a:pt x="3288" y="1157"/>
                  </a:lnTo>
                  <a:lnTo>
                    <a:pt x="3288" y="1174"/>
                  </a:lnTo>
                  <a:cubicBezTo>
                    <a:pt x="3288" y="1181"/>
                    <a:pt x="3288" y="1188"/>
                    <a:pt x="3284" y="1195"/>
                  </a:cubicBezTo>
                  <a:cubicBezTo>
                    <a:pt x="3281" y="1202"/>
                    <a:pt x="3284" y="1209"/>
                    <a:pt x="3281" y="1216"/>
                  </a:cubicBezTo>
                  <a:cubicBezTo>
                    <a:pt x="3281" y="1223"/>
                    <a:pt x="3281" y="1230"/>
                    <a:pt x="3281" y="1237"/>
                  </a:cubicBezTo>
                  <a:cubicBezTo>
                    <a:pt x="3277" y="1244"/>
                    <a:pt x="3281" y="1251"/>
                    <a:pt x="3277" y="1258"/>
                  </a:cubicBezTo>
                  <a:cubicBezTo>
                    <a:pt x="3274" y="1265"/>
                    <a:pt x="3274" y="1269"/>
                    <a:pt x="3274" y="1276"/>
                  </a:cubicBezTo>
                  <a:cubicBezTo>
                    <a:pt x="3270" y="1283"/>
                    <a:pt x="3270" y="1290"/>
                    <a:pt x="3267" y="1297"/>
                  </a:cubicBezTo>
                  <a:cubicBezTo>
                    <a:pt x="3267" y="1304"/>
                    <a:pt x="3267" y="1307"/>
                    <a:pt x="3263" y="1314"/>
                  </a:cubicBezTo>
                  <a:cubicBezTo>
                    <a:pt x="3263" y="1318"/>
                    <a:pt x="3260" y="1328"/>
                    <a:pt x="3260" y="1335"/>
                  </a:cubicBezTo>
                  <a:lnTo>
                    <a:pt x="3256" y="1349"/>
                  </a:lnTo>
                  <a:cubicBezTo>
                    <a:pt x="3256" y="1356"/>
                    <a:pt x="3249" y="1363"/>
                    <a:pt x="3249" y="1370"/>
                  </a:cubicBezTo>
                  <a:lnTo>
                    <a:pt x="3246" y="1384"/>
                  </a:lnTo>
                  <a:cubicBezTo>
                    <a:pt x="3242" y="1391"/>
                    <a:pt x="3239" y="1398"/>
                    <a:pt x="3239" y="1405"/>
                  </a:cubicBezTo>
                  <a:lnTo>
                    <a:pt x="3235" y="1416"/>
                  </a:lnTo>
                  <a:cubicBezTo>
                    <a:pt x="3232" y="1423"/>
                    <a:pt x="3228" y="1430"/>
                    <a:pt x="3225" y="1437"/>
                  </a:cubicBezTo>
                  <a:lnTo>
                    <a:pt x="3221" y="1447"/>
                  </a:lnTo>
                  <a:lnTo>
                    <a:pt x="3214" y="1465"/>
                  </a:lnTo>
                  <a:lnTo>
                    <a:pt x="3207" y="1475"/>
                  </a:lnTo>
                  <a:lnTo>
                    <a:pt x="3200" y="1493"/>
                  </a:lnTo>
                  <a:cubicBezTo>
                    <a:pt x="3197" y="1503"/>
                    <a:pt x="3190" y="1510"/>
                    <a:pt x="3186" y="1517"/>
                  </a:cubicBezTo>
                  <a:cubicBezTo>
                    <a:pt x="3165" y="1552"/>
                    <a:pt x="3144" y="1580"/>
                    <a:pt x="3127" y="1612"/>
                  </a:cubicBezTo>
                  <a:cubicBezTo>
                    <a:pt x="3050" y="1724"/>
                    <a:pt x="2994" y="1808"/>
                    <a:pt x="2994" y="2060"/>
                  </a:cubicBezTo>
                  <a:cubicBezTo>
                    <a:pt x="2994" y="2253"/>
                    <a:pt x="2878" y="2491"/>
                    <a:pt x="2770" y="2722"/>
                  </a:cubicBezTo>
                  <a:cubicBezTo>
                    <a:pt x="2682" y="2907"/>
                    <a:pt x="2588" y="3096"/>
                    <a:pt x="2588" y="3208"/>
                  </a:cubicBezTo>
                  <a:cubicBezTo>
                    <a:pt x="2588" y="3390"/>
                    <a:pt x="2430" y="3520"/>
                    <a:pt x="2286" y="3635"/>
                  </a:cubicBezTo>
                  <a:cubicBezTo>
                    <a:pt x="2209" y="3695"/>
                    <a:pt x="2115" y="3772"/>
                    <a:pt x="2115" y="3817"/>
                  </a:cubicBezTo>
                  <a:cubicBezTo>
                    <a:pt x="2115" y="3887"/>
                    <a:pt x="2111" y="3992"/>
                    <a:pt x="2104" y="4108"/>
                  </a:cubicBezTo>
                  <a:cubicBezTo>
                    <a:pt x="2094" y="4287"/>
                    <a:pt x="2080" y="4511"/>
                    <a:pt x="2080" y="4728"/>
                  </a:cubicBezTo>
                  <a:cubicBezTo>
                    <a:pt x="2080" y="4931"/>
                    <a:pt x="2020" y="4987"/>
                    <a:pt x="1926" y="5008"/>
                  </a:cubicBezTo>
                  <a:cubicBezTo>
                    <a:pt x="1898" y="5018"/>
                    <a:pt x="1880" y="5022"/>
                    <a:pt x="1880" y="5134"/>
                  </a:cubicBezTo>
                  <a:cubicBezTo>
                    <a:pt x="1880" y="5375"/>
                    <a:pt x="1786" y="5407"/>
                    <a:pt x="1674" y="5421"/>
                  </a:cubicBezTo>
                  <a:cubicBezTo>
                    <a:pt x="1618" y="5424"/>
                    <a:pt x="1562" y="5445"/>
                    <a:pt x="1523" y="5484"/>
                  </a:cubicBezTo>
                  <a:cubicBezTo>
                    <a:pt x="1414" y="5593"/>
                    <a:pt x="1345" y="5650"/>
                    <a:pt x="1286" y="5650"/>
                  </a:cubicBezTo>
                  <a:cubicBezTo>
                    <a:pt x="1272" y="5650"/>
                    <a:pt x="1259" y="5647"/>
                    <a:pt x="1247" y="5641"/>
                  </a:cubicBezTo>
                  <a:cubicBezTo>
                    <a:pt x="1173" y="5613"/>
                    <a:pt x="1173" y="5515"/>
                    <a:pt x="1173" y="5473"/>
                  </a:cubicBezTo>
                  <a:cubicBezTo>
                    <a:pt x="1177" y="5445"/>
                    <a:pt x="1159" y="5417"/>
                    <a:pt x="1131" y="5407"/>
                  </a:cubicBezTo>
                  <a:cubicBezTo>
                    <a:pt x="1114" y="5399"/>
                    <a:pt x="1093" y="5395"/>
                    <a:pt x="1069" y="5395"/>
                  </a:cubicBezTo>
                  <a:cubicBezTo>
                    <a:pt x="1005" y="5395"/>
                    <a:pt x="921" y="5423"/>
                    <a:pt x="841" y="5491"/>
                  </a:cubicBezTo>
                  <a:cubicBezTo>
                    <a:pt x="762" y="5557"/>
                    <a:pt x="696" y="5579"/>
                    <a:pt x="640" y="5579"/>
                  </a:cubicBezTo>
                  <a:cubicBezTo>
                    <a:pt x="563" y="5579"/>
                    <a:pt x="507" y="5535"/>
                    <a:pt x="466" y="5505"/>
                  </a:cubicBezTo>
                  <a:cubicBezTo>
                    <a:pt x="449" y="5491"/>
                    <a:pt x="431" y="5480"/>
                    <a:pt x="414" y="5470"/>
                  </a:cubicBezTo>
                  <a:lnTo>
                    <a:pt x="389" y="5470"/>
                  </a:lnTo>
                  <a:lnTo>
                    <a:pt x="379" y="5473"/>
                  </a:lnTo>
                  <a:lnTo>
                    <a:pt x="372" y="5477"/>
                  </a:lnTo>
                  <a:lnTo>
                    <a:pt x="364" y="5480"/>
                  </a:lnTo>
                  <a:lnTo>
                    <a:pt x="354" y="5484"/>
                  </a:lnTo>
                  <a:lnTo>
                    <a:pt x="347" y="5487"/>
                  </a:lnTo>
                  <a:lnTo>
                    <a:pt x="336" y="5491"/>
                  </a:lnTo>
                  <a:lnTo>
                    <a:pt x="326" y="5498"/>
                  </a:lnTo>
                  <a:lnTo>
                    <a:pt x="312" y="5501"/>
                  </a:lnTo>
                  <a:lnTo>
                    <a:pt x="301" y="5508"/>
                  </a:lnTo>
                  <a:lnTo>
                    <a:pt x="287" y="5515"/>
                  </a:lnTo>
                  <a:lnTo>
                    <a:pt x="273" y="5522"/>
                  </a:lnTo>
                  <a:lnTo>
                    <a:pt x="263" y="5529"/>
                  </a:lnTo>
                  <a:lnTo>
                    <a:pt x="245" y="5536"/>
                  </a:lnTo>
                  <a:lnTo>
                    <a:pt x="231" y="5547"/>
                  </a:lnTo>
                  <a:lnTo>
                    <a:pt x="214" y="5554"/>
                  </a:lnTo>
                  <a:lnTo>
                    <a:pt x="200" y="5564"/>
                  </a:lnTo>
                  <a:lnTo>
                    <a:pt x="182" y="5575"/>
                  </a:lnTo>
                  <a:lnTo>
                    <a:pt x="165" y="5585"/>
                  </a:lnTo>
                  <a:lnTo>
                    <a:pt x="144" y="5599"/>
                  </a:lnTo>
                  <a:lnTo>
                    <a:pt x="126" y="5610"/>
                  </a:lnTo>
                  <a:lnTo>
                    <a:pt x="105" y="5624"/>
                  </a:lnTo>
                  <a:lnTo>
                    <a:pt x="88" y="5634"/>
                  </a:lnTo>
                  <a:lnTo>
                    <a:pt x="63" y="5648"/>
                  </a:lnTo>
                  <a:lnTo>
                    <a:pt x="46" y="5662"/>
                  </a:lnTo>
                  <a:lnTo>
                    <a:pt x="14" y="5683"/>
                  </a:lnTo>
                  <a:lnTo>
                    <a:pt x="0" y="5690"/>
                  </a:lnTo>
                  <a:cubicBezTo>
                    <a:pt x="74" y="5862"/>
                    <a:pt x="130" y="6037"/>
                    <a:pt x="168" y="6219"/>
                  </a:cubicBezTo>
                  <a:lnTo>
                    <a:pt x="172" y="6216"/>
                  </a:lnTo>
                  <a:lnTo>
                    <a:pt x="217" y="6187"/>
                  </a:lnTo>
                  <a:lnTo>
                    <a:pt x="259" y="6163"/>
                  </a:lnTo>
                  <a:lnTo>
                    <a:pt x="266" y="6156"/>
                  </a:lnTo>
                  <a:lnTo>
                    <a:pt x="301" y="6138"/>
                  </a:lnTo>
                  <a:lnTo>
                    <a:pt x="308" y="6135"/>
                  </a:lnTo>
                  <a:lnTo>
                    <a:pt x="336" y="6121"/>
                  </a:lnTo>
                  <a:lnTo>
                    <a:pt x="340" y="6121"/>
                  </a:lnTo>
                  <a:lnTo>
                    <a:pt x="361" y="6114"/>
                  </a:lnTo>
                  <a:lnTo>
                    <a:pt x="364" y="6114"/>
                  </a:lnTo>
                  <a:lnTo>
                    <a:pt x="386" y="6107"/>
                  </a:lnTo>
                  <a:lnTo>
                    <a:pt x="389" y="6107"/>
                  </a:lnTo>
                  <a:lnTo>
                    <a:pt x="407" y="6100"/>
                  </a:lnTo>
                  <a:lnTo>
                    <a:pt x="424" y="6100"/>
                  </a:lnTo>
                  <a:cubicBezTo>
                    <a:pt x="482" y="6091"/>
                    <a:pt x="692" y="6088"/>
                    <a:pt x="949" y="6088"/>
                  </a:cubicBezTo>
                  <a:cubicBezTo>
                    <a:pt x="1462" y="6088"/>
                    <a:pt x="2162" y="6100"/>
                    <a:pt x="2206" y="6100"/>
                  </a:cubicBezTo>
                  <a:lnTo>
                    <a:pt x="2241" y="6100"/>
                  </a:lnTo>
                  <a:lnTo>
                    <a:pt x="2258" y="6128"/>
                  </a:lnTo>
                  <a:cubicBezTo>
                    <a:pt x="2265" y="6142"/>
                    <a:pt x="2419" y="6398"/>
                    <a:pt x="2363" y="6639"/>
                  </a:cubicBezTo>
                  <a:cubicBezTo>
                    <a:pt x="2346" y="6720"/>
                    <a:pt x="2353" y="6723"/>
                    <a:pt x="2398" y="6762"/>
                  </a:cubicBezTo>
                  <a:cubicBezTo>
                    <a:pt x="2483" y="6828"/>
                    <a:pt x="2542" y="6916"/>
                    <a:pt x="2581" y="7010"/>
                  </a:cubicBezTo>
                  <a:cubicBezTo>
                    <a:pt x="2677" y="7245"/>
                    <a:pt x="2746" y="7332"/>
                    <a:pt x="2860" y="7332"/>
                  </a:cubicBezTo>
                  <a:cubicBezTo>
                    <a:pt x="2890" y="7332"/>
                    <a:pt x="2924" y="7326"/>
                    <a:pt x="2962" y="7315"/>
                  </a:cubicBezTo>
                  <a:cubicBezTo>
                    <a:pt x="3152" y="7257"/>
                    <a:pt x="3395" y="7207"/>
                    <a:pt x="3542" y="7207"/>
                  </a:cubicBezTo>
                  <a:cubicBezTo>
                    <a:pt x="3563" y="7207"/>
                    <a:pt x="3583" y="7208"/>
                    <a:pt x="3599" y="7210"/>
                  </a:cubicBezTo>
                  <a:cubicBezTo>
                    <a:pt x="3613" y="7168"/>
                    <a:pt x="3624" y="7126"/>
                    <a:pt x="3634" y="7080"/>
                  </a:cubicBezTo>
                  <a:cubicBezTo>
                    <a:pt x="3662" y="6944"/>
                    <a:pt x="3694" y="6786"/>
                    <a:pt x="3799" y="6734"/>
                  </a:cubicBezTo>
                  <a:cubicBezTo>
                    <a:pt x="3859" y="6704"/>
                    <a:pt x="3936" y="6694"/>
                    <a:pt x="4011" y="6694"/>
                  </a:cubicBezTo>
                  <a:cubicBezTo>
                    <a:pt x="4140" y="6694"/>
                    <a:pt x="4262" y="6723"/>
                    <a:pt x="4282" y="6730"/>
                  </a:cubicBezTo>
                  <a:lnTo>
                    <a:pt x="4320" y="6741"/>
                  </a:lnTo>
                  <a:lnTo>
                    <a:pt x="4331" y="6779"/>
                  </a:lnTo>
                  <a:cubicBezTo>
                    <a:pt x="4331" y="6779"/>
                    <a:pt x="4355" y="6849"/>
                    <a:pt x="4531" y="6849"/>
                  </a:cubicBezTo>
                  <a:cubicBezTo>
                    <a:pt x="4594" y="6849"/>
                    <a:pt x="4657" y="6842"/>
                    <a:pt x="4716" y="6832"/>
                  </a:cubicBezTo>
                  <a:cubicBezTo>
                    <a:pt x="4752" y="6827"/>
                    <a:pt x="4785" y="6822"/>
                    <a:pt x="4815" y="6822"/>
                  </a:cubicBezTo>
                  <a:cubicBezTo>
                    <a:pt x="4853" y="6822"/>
                    <a:pt x="4885" y="6829"/>
                    <a:pt x="4912" y="6853"/>
                  </a:cubicBezTo>
                  <a:cubicBezTo>
                    <a:pt x="4947" y="6888"/>
                    <a:pt x="4965" y="6937"/>
                    <a:pt x="4961" y="6986"/>
                  </a:cubicBezTo>
                  <a:cubicBezTo>
                    <a:pt x="4961" y="7178"/>
                    <a:pt x="4993" y="7329"/>
                    <a:pt x="5038" y="7378"/>
                  </a:cubicBezTo>
                  <a:cubicBezTo>
                    <a:pt x="5094" y="7434"/>
                    <a:pt x="5070" y="7539"/>
                    <a:pt x="5017" y="7759"/>
                  </a:cubicBezTo>
                  <a:cubicBezTo>
                    <a:pt x="4989" y="7871"/>
                    <a:pt x="4930" y="8109"/>
                    <a:pt x="4961" y="8148"/>
                  </a:cubicBezTo>
                  <a:cubicBezTo>
                    <a:pt x="5077" y="8242"/>
                    <a:pt x="5283" y="8484"/>
                    <a:pt x="5252" y="8649"/>
                  </a:cubicBezTo>
                  <a:cubicBezTo>
                    <a:pt x="5248" y="8663"/>
                    <a:pt x="5245" y="8677"/>
                    <a:pt x="5241" y="8694"/>
                  </a:cubicBezTo>
                  <a:cubicBezTo>
                    <a:pt x="5206" y="8869"/>
                    <a:pt x="5192" y="8974"/>
                    <a:pt x="5210" y="9009"/>
                  </a:cubicBezTo>
                  <a:cubicBezTo>
                    <a:pt x="5224" y="8999"/>
                    <a:pt x="5238" y="8988"/>
                    <a:pt x="5248" y="8974"/>
                  </a:cubicBezTo>
                  <a:cubicBezTo>
                    <a:pt x="5304" y="8904"/>
                    <a:pt x="5388" y="8866"/>
                    <a:pt x="5479" y="8862"/>
                  </a:cubicBezTo>
                  <a:lnTo>
                    <a:pt x="5581" y="8862"/>
                  </a:lnTo>
                  <a:cubicBezTo>
                    <a:pt x="5613" y="8863"/>
                    <a:pt x="5645" y="8864"/>
                    <a:pt x="5675" y="8864"/>
                  </a:cubicBezTo>
                  <a:cubicBezTo>
                    <a:pt x="5764" y="8864"/>
                    <a:pt x="5847" y="8856"/>
                    <a:pt x="5938" y="8820"/>
                  </a:cubicBezTo>
                  <a:cubicBezTo>
                    <a:pt x="5964" y="8807"/>
                    <a:pt x="5994" y="8800"/>
                    <a:pt x="6023" y="8800"/>
                  </a:cubicBezTo>
                  <a:cubicBezTo>
                    <a:pt x="6033" y="8800"/>
                    <a:pt x="6043" y="8801"/>
                    <a:pt x="6053" y="8803"/>
                  </a:cubicBezTo>
                  <a:lnTo>
                    <a:pt x="6053" y="8785"/>
                  </a:lnTo>
                  <a:lnTo>
                    <a:pt x="6144" y="8834"/>
                  </a:lnTo>
                  <a:lnTo>
                    <a:pt x="6190" y="8855"/>
                  </a:lnTo>
                  <a:lnTo>
                    <a:pt x="6190" y="8859"/>
                  </a:lnTo>
                  <a:cubicBezTo>
                    <a:pt x="6239" y="8894"/>
                    <a:pt x="6281" y="8939"/>
                    <a:pt x="6316" y="8992"/>
                  </a:cubicBezTo>
                  <a:lnTo>
                    <a:pt x="6319" y="9002"/>
                  </a:lnTo>
                  <a:lnTo>
                    <a:pt x="6326" y="9016"/>
                  </a:lnTo>
                  <a:cubicBezTo>
                    <a:pt x="6333" y="9048"/>
                    <a:pt x="6351" y="9076"/>
                    <a:pt x="6375" y="9097"/>
                  </a:cubicBezTo>
                  <a:lnTo>
                    <a:pt x="6379" y="9097"/>
                  </a:lnTo>
                  <a:cubicBezTo>
                    <a:pt x="6382" y="9097"/>
                    <a:pt x="6552" y="9020"/>
                    <a:pt x="6680" y="9020"/>
                  </a:cubicBezTo>
                  <a:cubicBezTo>
                    <a:pt x="6720" y="9020"/>
                    <a:pt x="6756" y="9028"/>
                    <a:pt x="6782" y="9048"/>
                  </a:cubicBezTo>
                  <a:cubicBezTo>
                    <a:pt x="6810" y="9072"/>
                    <a:pt x="6824" y="9111"/>
                    <a:pt x="6813" y="9149"/>
                  </a:cubicBezTo>
                  <a:cubicBezTo>
                    <a:pt x="6810" y="9202"/>
                    <a:pt x="6824" y="9258"/>
                    <a:pt x="6855" y="9303"/>
                  </a:cubicBezTo>
                  <a:cubicBezTo>
                    <a:pt x="6873" y="9331"/>
                    <a:pt x="6890" y="9342"/>
                    <a:pt x="6894" y="9342"/>
                  </a:cubicBezTo>
                  <a:cubicBezTo>
                    <a:pt x="6914" y="9330"/>
                    <a:pt x="6937" y="9325"/>
                    <a:pt x="6961" y="9325"/>
                  </a:cubicBezTo>
                  <a:cubicBezTo>
                    <a:pt x="7032" y="9325"/>
                    <a:pt x="7116" y="9367"/>
                    <a:pt x="7202" y="9412"/>
                  </a:cubicBezTo>
                  <a:cubicBezTo>
                    <a:pt x="7258" y="9443"/>
                    <a:pt x="7317" y="9468"/>
                    <a:pt x="7380" y="9478"/>
                  </a:cubicBezTo>
                  <a:cubicBezTo>
                    <a:pt x="7394" y="9479"/>
                    <a:pt x="7408" y="9480"/>
                    <a:pt x="7422" y="9480"/>
                  </a:cubicBezTo>
                  <a:cubicBezTo>
                    <a:pt x="7468" y="9480"/>
                    <a:pt x="7512" y="9475"/>
                    <a:pt x="7555" y="9464"/>
                  </a:cubicBezTo>
                  <a:cubicBezTo>
                    <a:pt x="7562" y="9380"/>
                    <a:pt x="7650" y="9296"/>
                    <a:pt x="7727" y="9279"/>
                  </a:cubicBezTo>
                  <a:cubicBezTo>
                    <a:pt x="7737" y="9275"/>
                    <a:pt x="7748" y="9275"/>
                    <a:pt x="7758" y="9275"/>
                  </a:cubicBezTo>
                  <a:lnTo>
                    <a:pt x="7765" y="9275"/>
                  </a:lnTo>
                  <a:cubicBezTo>
                    <a:pt x="7776" y="9275"/>
                    <a:pt x="7786" y="9275"/>
                    <a:pt x="7793" y="9279"/>
                  </a:cubicBezTo>
                  <a:lnTo>
                    <a:pt x="7797" y="9279"/>
                  </a:lnTo>
                  <a:cubicBezTo>
                    <a:pt x="7807" y="9282"/>
                    <a:pt x="7814" y="9286"/>
                    <a:pt x="7825" y="9289"/>
                  </a:cubicBezTo>
                  <a:lnTo>
                    <a:pt x="7828" y="9293"/>
                  </a:lnTo>
                  <a:cubicBezTo>
                    <a:pt x="7835" y="9300"/>
                    <a:pt x="7846" y="9307"/>
                    <a:pt x="7853" y="9314"/>
                  </a:cubicBezTo>
                  <a:lnTo>
                    <a:pt x="7856" y="9317"/>
                  </a:lnTo>
                  <a:cubicBezTo>
                    <a:pt x="7863" y="9328"/>
                    <a:pt x="7870" y="9335"/>
                    <a:pt x="7874" y="9345"/>
                  </a:cubicBezTo>
                  <a:cubicBezTo>
                    <a:pt x="7972" y="9538"/>
                    <a:pt x="8059" y="9625"/>
                    <a:pt x="8105" y="9625"/>
                  </a:cubicBezTo>
                  <a:cubicBezTo>
                    <a:pt x="8121" y="9625"/>
                    <a:pt x="8137" y="9624"/>
                    <a:pt x="8153" y="9624"/>
                  </a:cubicBezTo>
                  <a:cubicBezTo>
                    <a:pt x="8227" y="9624"/>
                    <a:pt x="8298" y="9631"/>
                    <a:pt x="8367" y="9639"/>
                  </a:cubicBezTo>
                  <a:cubicBezTo>
                    <a:pt x="8423" y="9643"/>
                    <a:pt x="8476" y="9657"/>
                    <a:pt x="8521" y="9681"/>
                  </a:cubicBezTo>
                  <a:cubicBezTo>
                    <a:pt x="8528" y="9685"/>
                    <a:pt x="8535" y="9688"/>
                    <a:pt x="8539" y="9695"/>
                  </a:cubicBezTo>
                  <a:lnTo>
                    <a:pt x="8546" y="9699"/>
                  </a:lnTo>
                  <a:cubicBezTo>
                    <a:pt x="8549" y="9702"/>
                    <a:pt x="8556" y="9706"/>
                    <a:pt x="8560" y="9713"/>
                  </a:cubicBezTo>
                  <a:cubicBezTo>
                    <a:pt x="8560" y="9716"/>
                    <a:pt x="8563" y="9720"/>
                    <a:pt x="8563" y="9720"/>
                  </a:cubicBezTo>
                  <a:cubicBezTo>
                    <a:pt x="8567" y="9723"/>
                    <a:pt x="8570" y="9727"/>
                    <a:pt x="8570" y="9730"/>
                  </a:cubicBezTo>
                  <a:cubicBezTo>
                    <a:pt x="8574" y="9734"/>
                    <a:pt x="8574" y="9737"/>
                    <a:pt x="8577" y="9741"/>
                  </a:cubicBezTo>
                  <a:cubicBezTo>
                    <a:pt x="8577" y="9744"/>
                    <a:pt x="8581" y="9748"/>
                    <a:pt x="8581" y="9755"/>
                  </a:cubicBezTo>
                  <a:cubicBezTo>
                    <a:pt x="8581" y="9755"/>
                    <a:pt x="8581" y="9758"/>
                    <a:pt x="8581" y="9762"/>
                  </a:cubicBezTo>
                  <a:cubicBezTo>
                    <a:pt x="8584" y="9769"/>
                    <a:pt x="8584" y="9779"/>
                    <a:pt x="8584" y="9786"/>
                  </a:cubicBezTo>
                  <a:cubicBezTo>
                    <a:pt x="8584" y="9867"/>
                    <a:pt x="8675" y="10115"/>
                    <a:pt x="8777" y="10196"/>
                  </a:cubicBezTo>
                  <a:cubicBezTo>
                    <a:pt x="8804" y="10217"/>
                    <a:pt x="8846" y="10225"/>
                    <a:pt x="8892" y="10225"/>
                  </a:cubicBezTo>
                  <a:cubicBezTo>
                    <a:pt x="8960" y="10225"/>
                    <a:pt x="9038" y="10208"/>
                    <a:pt x="9092" y="10189"/>
                  </a:cubicBezTo>
                  <a:cubicBezTo>
                    <a:pt x="9138" y="10136"/>
                    <a:pt x="9162" y="10070"/>
                    <a:pt x="9159" y="10003"/>
                  </a:cubicBezTo>
                  <a:cubicBezTo>
                    <a:pt x="9159" y="9916"/>
                    <a:pt x="9159" y="9748"/>
                    <a:pt x="9138" y="9688"/>
                  </a:cubicBezTo>
                  <a:cubicBezTo>
                    <a:pt x="9124" y="9695"/>
                    <a:pt x="9106" y="9706"/>
                    <a:pt x="9092" y="9716"/>
                  </a:cubicBezTo>
                  <a:cubicBezTo>
                    <a:pt x="9033" y="9756"/>
                    <a:pt x="8951" y="9811"/>
                    <a:pt x="8848" y="9811"/>
                  </a:cubicBezTo>
                  <a:cubicBezTo>
                    <a:pt x="8823" y="9811"/>
                    <a:pt x="8797" y="9808"/>
                    <a:pt x="8770" y="9800"/>
                  </a:cubicBezTo>
                  <a:cubicBezTo>
                    <a:pt x="8630" y="9762"/>
                    <a:pt x="8539" y="9601"/>
                    <a:pt x="8462" y="9471"/>
                  </a:cubicBezTo>
                  <a:cubicBezTo>
                    <a:pt x="8441" y="9429"/>
                    <a:pt x="8416" y="9391"/>
                    <a:pt x="8385" y="9356"/>
                  </a:cubicBezTo>
                  <a:cubicBezTo>
                    <a:pt x="8301" y="9300"/>
                    <a:pt x="8350" y="9177"/>
                    <a:pt x="8409" y="9020"/>
                  </a:cubicBezTo>
                  <a:cubicBezTo>
                    <a:pt x="8444" y="8946"/>
                    <a:pt x="8465" y="8869"/>
                    <a:pt x="8479" y="8792"/>
                  </a:cubicBezTo>
                  <a:cubicBezTo>
                    <a:pt x="8483" y="8719"/>
                    <a:pt x="8493" y="8645"/>
                    <a:pt x="8507" y="8572"/>
                  </a:cubicBezTo>
                  <a:cubicBezTo>
                    <a:pt x="8521" y="8477"/>
                    <a:pt x="8556" y="8285"/>
                    <a:pt x="8535" y="8239"/>
                  </a:cubicBezTo>
                  <a:cubicBezTo>
                    <a:pt x="8486" y="8214"/>
                    <a:pt x="8458" y="8169"/>
                    <a:pt x="8451" y="8116"/>
                  </a:cubicBezTo>
                  <a:cubicBezTo>
                    <a:pt x="8444" y="8029"/>
                    <a:pt x="8500" y="7920"/>
                    <a:pt x="8602" y="7840"/>
                  </a:cubicBezTo>
                  <a:cubicBezTo>
                    <a:pt x="8630" y="7819"/>
                    <a:pt x="8626" y="7759"/>
                    <a:pt x="8623" y="7703"/>
                  </a:cubicBezTo>
                  <a:cubicBezTo>
                    <a:pt x="8619" y="7633"/>
                    <a:pt x="8616" y="7560"/>
                    <a:pt x="8665" y="7507"/>
                  </a:cubicBezTo>
                  <a:cubicBezTo>
                    <a:pt x="8697" y="7479"/>
                    <a:pt x="8734" y="7465"/>
                    <a:pt x="8774" y="7465"/>
                  </a:cubicBezTo>
                  <a:cubicBezTo>
                    <a:pt x="8778" y="7465"/>
                    <a:pt x="8783" y="7465"/>
                    <a:pt x="8788" y="7465"/>
                  </a:cubicBezTo>
                  <a:lnTo>
                    <a:pt x="8861" y="7465"/>
                  </a:lnTo>
                  <a:cubicBezTo>
                    <a:pt x="8873" y="7465"/>
                    <a:pt x="8886" y="7465"/>
                    <a:pt x="8900" y="7465"/>
                  </a:cubicBezTo>
                  <a:cubicBezTo>
                    <a:pt x="9060" y="7465"/>
                    <a:pt x="9329" y="7462"/>
                    <a:pt x="9397" y="7388"/>
                  </a:cubicBezTo>
                  <a:lnTo>
                    <a:pt x="9411" y="7374"/>
                  </a:lnTo>
                  <a:cubicBezTo>
                    <a:pt x="9418" y="7364"/>
                    <a:pt x="9421" y="7357"/>
                    <a:pt x="9425" y="7346"/>
                  </a:cubicBezTo>
                  <a:lnTo>
                    <a:pt x="9428" y="7336"/>
                  </a:lnTo>
                  <a:lnTo>
                    <a:pt x="9432" y="7332"/>
                  </a:lnTo>
                  <a:cubicBezTo>
                    <a:pt x="9407" y="7294"/>
                    <a:pt x="9386" y="7252"/>
                    <a:pt x="9362" y="7210"/>
                  </a:cubicBezTo>
                  <a:cubicBezTo>
                    <a:pt x="9274" y="7056"/>
                    <a:pt x="9173" y="6877"/>
                    <a:pt x="9075" y="6825"/>
                  </a:cubicBezTo>
                  <a:cubicBezTo>
                    <a:pt x="8798" y="6674"/>
                    <a:pt x="8714" y="5351"/>
                    <a:pt x="8746" y="4927"/>
                  </a:cubicBezTo>
                  <a:cubicBezTo>
                    <a:pt x="8760" y="4766"/>
                    <a:pt x="8784" y="4700"/>
                    <a:pt x="8840" y="4679"/>
                  </a:cubicBezTo>
                  <a:lnTo>
                    <a:pt x="8823" y="4427"/>
                  </a:lnTo>
                  <a:lnTo>
                    <a:pt x="8486" y="4287"/>
                  </a:lnTo>
                  <a:lnTo>
                    <a:pt x="8690" y="4294"/>
                  </a:lnTo>
                  <a:cubicBezTo>
                    <a:pt x="8690" y="4290"/>
                    <a:pt x="8690" y="4287"/>
                    <a:pt x="8686" y="4283"/>
                  </a:cubicBezTo>
                  <a:lnTo>
                    <a:pt x="8686" y="4280"/>
                  </a:lnTo>
                  <a:cubicBezTo>
                    <a:pt x="8686" y="4269"/>
                    <a:pt x="8683" y="4262"/>
                    <a:pt x="8683" y="4252"/>
                  </a:cubicBezTo>
                  <a:lnTo>
                    <a:pt x="8683" y="4245"/>
                  </a:lnTo>
                  <a:cubicBezTo>
                    <a:pt x="8679" y="4231"/>
                    <a:pt x="8679" y="4220"/>
                    <a:pt x="8679" y="4206"/>
                  </a:cubicBezTo>
                  <a:cubicBezTo>
                    <a:pt x="8672" y="4118"/>
                    <a:pt x="8721" y="4038"/>
                    <a:pt x="8798" y="4003"/>
                  </a:cubicBezTo>
                  <a:cubicBezTo>
                    <a:pt x="8798" y="3894"/>
                    <a:pt x="8812" y="3688"/>
                    <a:pt x="8952" y="3635"/>
                  </a:cubicBezTo>
                  <a:cubicBezTo>
                    <a:pt x="8970" y="3628"/>
                    <a:pt x="8984" y="3618"/>
                    <a:pt x="8991" y="3604"/>
                  </a:cubicBezTo>
                  <a:cubicBezTo>
                    <a:pt x="9036" y="3551"/>
                    <a:pt x="9061" y="3446"/>
                    <a:pt x="9068" y="3310"/>
                  </a:cubicBezTo>
                  <a:lnTo>
                    <a:pt x="9068" y="3247"/>
                  </a:lnTo>
                  <a:cubicBezTo>
                    <a:pt x="9068" y="3075"/>
                    <a:pt x="9103" y="2907"/>
                    <a:pt x="9169" y="2750"/>
                  </a:cubicBezTo>
                  <a:cubicBezTo>
                    <a:pt x="9190" y="2697"/>
                    <a:pt x="9204" y="2645"/>
                    <a:pt x="9211" y="2592"/>
                  </a:cubicBezTo>
                  <a:cubicBezTo>
                    <a:pt x="9225" y="2494"/>
                    <a:pt x="9243" y="2393"/>
                    <a:pt x="9323" y="2333"/>
                  </a:cubicBezTo>
                  <a:cubicBezTo>
                    <a:pt x="9355" y="2302"/>
                    <a:pt x="9376" y="2263"/>
                    <a:pt x="9386" y="2218"/>
                  </a:cubicBezTo>
                  <a:cubicBezTo>
                    <a:pt x="9418" y="2144"/>
                    <a:pt x="9453" y="2050"/>
                    <a:pt x="9551" y="2021"/>
                  </a:cubicBezTo>
                  <a:cubicBezTo>
                    <a:pt x="9712" y="1972"/>
                    <a:pt x="9733" y="1927"/>
                    <a:pt x="9733" y="1916"/>
                  </a:cubicBezTo>
                  <a:cubicBezTo>
                    <a:pt x="9750" y="1864"/>
                    <a:pt x="9778" y="1818"/>
                    <a:pt x="9813" y="1780"/>
                  </a:cubicBezTo>
                  <a:cubicBezTo>
                    <a:pt x="9852" y="1738"/>
                    <a:pt x="9890" y="1685"/>
                    <a:pt x="9890" y="1650"/>
                  </a:cubicBezTo>
                  <a:cubicBezTo>
                    <a:pt x="9890" y="1629"/>
                    <a:pt x="9869" y="1612"/>
                    <a:pt x="9831" y="1580"/>
                  </a:cubicBezTo>
                  <a:cubicBezTo>
                    <a:pt x="9778" y="1542"/>
                    <a:pt x="9708" y="1486"/>
                    <a:pt x="9708" y="1384"/>
                  </a:cubicBezTo>
                  <a:lnTo>
                    <a:pt x="9708" y="1356"/>
                  </a:lnTo>
                  <a:lnTo>
                    <a:pt x="9708" y="1349"/>
                  </a:lnTo>
                  <a:lnTo>
                    <a:pt x="9708" y="1328"/>
                  </a:lnTo>
                  <a:lnTo>
                    <a:pt x="9708" y="1314"/>
                  </a:lnTo>
                  <a:lnTo>
                    <a:pt x="9708" y="1297"/>
                  </a:lnTo>
                  <a:lnTo>
                    <a:pt x="9708" y="1283"/>
                  </a:lnTo>
                  <a:lnTo>
                    <a:pt x="9708" y="1262"/>
                  </a:lnTo>
                  <a:lnTo>
                    <a:pt x="9708" y="1248"/>
                  </a:lnTo>
                  <a:lnTo>
                    <a:pt x="9712" y="1220"/>
                  </a:lnTo>
                  <a:lnTo>
                    <a:pt x="9712" y="1213"/>
                  </a:lnTo>
                  <a:cubicBezTo>
                    <a:pt x="9712" y="1199"/>
                    <a:pt x="9715" y="1188"/>
                    <a:pt x="9715" y="1174"/>
                  </a:cubicBezTo>
                  <a:lnTo>
                    <a:pt x="9715" y="1171"/>
                  </a:lnTo>
                  <a:lnTo>
                    <a:pt x="9719" y="1139"/>
                  </a:lnTo>
                  <a:lnTo>
                    <a:pt x="9719" y="1125"/>
                  </a:lnTo>
                  <a:lnTo>
                    <a:pt x="9722" y="1101"/>
                  </a:lnTo>
                  <a:lnTo>
                    <a:pt x="9722" y="1087"/>
                  </a:lnTo>
                  <a:lnTo>
                    <a:pt x="9726" y="1066"/>
                  </a:lnTo>
                  <a:lnTo>
                    <a:pt x="9726" y="1052"/>
                  </a:lnTo>
                  <a:lnTo>
                    <a:pt x="9726" y="1034"/>
                  </a:lnTo>
                  <a:lnTo>
                    <a:pt x="9726" y="1020"/>
                  </a:lnTo>
                  <a:lnTo>
                    <a:pt x="9726" y="1006"/>
                  </a:lnTo>
                  <a:cubicBezTo>
                    <a:pt x="9729" y="971"/>
                    <a:pt x="9733" y="947"/>
                    <a:pt x="9736" y="926"/>
                  </a:cubicBezTo>
                  <a:lnTo>
                    <a:pt x="9729" y="919"/>
                  </a:lnTo>
                  <a:lnTo>
                    <a:pt x="9705" y="898"/>
                  </a:lnTo>
                  <a:lnTo>
                    <a:pt x="9680" y="873"/>
                  </a:lnTo>
                  <a:lnTo>
                    <a:pt x="9656" y="852"/>
                  </a:lnTo>
                  <a:lnTo>
                    <a:pt x="9628" y="831"/>
                  </a:lnTo>
                  <a:lnTo>
                    <a:pt x="9607" y="810"/>
                  </a:lnTo>
                  <a:lnTo>
                    <a:pt x="9579" y="786"/>
                  </a:lnTo>
                  <a:lnTo>
                    <a:pt x="9558" y="768"/>
                  </a:lnTo>
                  <a:lnTo>
                    <a:pt x="9530" y="744"/>
                  </a:lnTo>
                  <a:lnTo>
                    <a:pt x="9512" y="726"/>
                  </a:lnTo>
                  <a:lnTo>
                    <a:pt x="9484" y="702"/>
                  </a:lnTo>
                  <a:lnTo>
                    <a:pt x="9463" y="688"/>
                  </a:lnTo>
                  <a:lnTo>
                    <a:pt x="9435" y="663"/>
                  </a:lnTo>
                  <a:lnTo>
                    <a:pt x="9421" y="649"/>
                  </a:lnTo>
                  <a:lnTo>
                    <a:pt x="9390" y="625"/>
                  </a:lnTo>
                  <a:lnTo>
                    <a:pt x="9376" y="614"/>
                  </a:lnTo>
                  <a:lnTo>
                    <a:pt x="9348" y="590"/>
                  </a:lnTo>
                  <a:lnTo>
                    <a:pt x="9337" y="579"/>
                  </a:lnTo>
                  <a:lnTo>
                    <a:pt x="9309" y="555"/>
                  </a:lnTo>
                  <a:lnTo>
                    <a:pt x="9299" y="548"/>
                  </a:lnTo>
                  <a:lnTo>
                    <a:pt x="9271" y="527"/>
                  </a:lnTo>
                  <a:lnTo>
                    <a:pt x="9264" y="520"/>
                  </a:lnTo>
                  <a:lnTo>
                    <a:pt x="9239" y="499"/>
                  </a:lnTo>
                  <a:lnTo>
                    <a:pt x="9232" y="492"/>
                  </a:lnTo>
                  <a:lnTo>
                    <a:pt x="9211" y="478"/>
                  </a:lnTo>
                  <a:lnTo>
                    <a:pt x="9204" y="471"/>
                  </a:lnTo>
                  <a:lnTo>
                    <a:pt x="9183" y="457"/>
                  </a:lnTo>
                  <a:lnTo>
                    <a:pt x="9180" y="453"/>
                  </a:lnTo>
                  <a:lnTo>
                    <a:pt x="9162" y="443"/>
                  </a:lnTo>
                  <a:lnTo>
                    <a:pt x="9159" y="439"/>
                  </a:lnTo>
                  <a:lnTo>
                    <a:pt x="9145" y="429"/>
                  </a:lnTo>
                  <a:cubicBezTo>
                    <a:pt x="9141" y="425"/>
                    <a:pt x="9134" y="422"/>
                    <a:pt x="9127" y="422"/>
                  </a:cubicBezTo>
                  <a:lnTo>
                    <a:pt x="9099" y="422"/>
                  </a:lnTo>
                  <a:cubicBezTo>
                    <a:pt x="9092" y="422"/>
                    <a:pt x="9085" y="422"/>
                    <a:pt x="9078" y="425"/>
                  </a:cubicBezTo>
                  <a:lnTo>
                    <a:pt x="9075" y="425"/>
                  </a:lnTo>
                  <a:cubicBezTo>
                    <a:pt x="9047" y="432"/>
                    <a:pt x="9022" y="446"/>
                    <a:pt x="8998" y="460"/>
                  </a:cubicBezTo>
                  <a:lnTo>
                    <a:pt x="8973" y="474"/>
                  </a:lnTo>
                  <a:lnTo>
                    <a:pt x="8956" y="492"/>
                  </a:lnTo>
                  <a:lnTo>
                    <a:pt x="8952" y="492"/>
                  </a:lnTo>
                  <a:lnTo>
                    <a:pt x="8907" y="523"/>
                  </a:lnTo>
                  <a:lnTo>
                    <a:pt x="8865" y="481"/>
                  </a:lnTo>
                  <a:cubicBezTo>
                    <a:pt x="8857" y="471"/>
                    <a:pt x="8795" y="414"/>
                    <a:pt x="8730" y="414"/>
                  </a:cubicBezTo>
                  <a:cubicBezTo>
                    <a:pt x="8704" y="414"/>
                    <a:pt x="8678" y="423"/>
                    <a:pt x="8654" y="446"/>
                  </a:cubicBezTo>
                  <a:cubicBezTo>
                    <a:pt x="8602" y="499"/>
                    <a:pt x="8528" y="527"/>
                    <a:pt x="8455" y="527"/>
                  </a:cubicBezTo>
                  <a:cubicBezTo>
                    <a:pt x="8378" y="523"/>
                    <a:pt x="8301" y="499"/>
                    <a:pt x="8234" y="457"/>
                  </a:cubicBezTo>
                  <a:cubicBezTo>
                    <a:pt x="8122" y="383"/>
                    <a:pt x="8028" y="278"/>
                    <a:pt x="7972" y="156"/>
                  </a:cubicBezTo>
                  <a:cubicBezTo>
                    <a:pt x="7972" y="149"/>
                    <a:pt x="7968" y="142"/>
                    <a:pt x="7965" y="135"/>
                  </a:cubicBezTo>
                  <a:lnTo>
                    <a:pt x="7961" y="128"/>
                  </a:lnTo>
                  <a:cubicBezTo>
                    <a:pt x="7958" y="124"/>
                    <a:pt x="7954" y="117"/>
                    <a:pt x="7951" y="114"/>
                  </a:cubicBezTo>
                  <a:lnTo>
                    <a:pt x="7947" y="110"/>
                  </a:lnTo>
                  <a:cubicBezTo>
                    <a:pt x="7944" y="103"/>
                    <a:pt x="7937" y="100"/>
                    <a:pt x="7933" y="93"/>
                  </a:cubicBezTo>
                  <a:lnTo>
                    <a:pt x="7926" y="89"/>
                  </a:lnTo>
                  <a:lnTo>
                    <a:pt x="7912" y="79"/>
                  </a:lnTo>
                  <a:lnTo>
                    <a:pt x="7909" y="75"/>
                  </a:lnTo>
                  <a:lnTo>
                    <a:pt x="7485" y="145"/>
                  </a:lnTo>
                  <a:lnTo>
                    <a:pt x="7464" y="135"/>
                  </a:lnTo>
                  <a:cubicBezTo>
                    <a:pt x="7357" y="78"/>
                    <a:pt x="7166" y="1"/>
                    <a:pt x="704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6750;p59">
              <a:extLst>
                <a:ext uri="{FF2B5EF4-FFF2-40B4-BE49-F238E27FC236}">
                  <a16:creationId xmlns:a16="http://schemas.microsoft.com/office/drawing/2014/main" id="{BC507698-B0E5-CCD5-B926-37C065D7B57C}"/>
                </a:ext>
              </a:extLst>
            </p:cNvPr>
            <p:cNvSpPr/>
            <p:nvPr/>
          </p:nvSpPr>
          <p:spPr>
            <a:xfrm>
              <a:off x="2142218" y="2087909"/>
              <a:ext cx="584" cy="339"/>
            </a:xfrm>
            <a:custGeom>
              <a:avLst/>
              <a:gdLst/>
              <a:ahLst/>
              <a:cxnLst/>
              <a:rect l="l" t="t" r="r" b="b"/>
              <a:pathLst>
                <a:path w="43" h="25" extrusionOk="0">
                  <a:moveTo>
                    <a:pt x="42" y="0"/>
                  </a:move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6751;p59">
              <a:extLst>
                <a:ext uri="{FF2B5EF4-FFF2-40B4-BE49-F238E27FC236}">
                  <a16:creationId xmlns:a16="http://schemas.microsoft.com/office/drawing/2014/main" id="{4FEB49D2-9A02-4C20-4B27-3F673B22A279}"/>
                </a:ext>
              </a:extLst>
            </p:cNvPr>
            <p:cNvSpPr/>
            <p:nvPr/>
          </p:nvSpPr>
          <p:spPr>
            <a:xfrm>
              <a:off x="2143834" y="2087244"/>
              <a:ext cx="339" cy="109"/>
            </a:xfrm>
            <a:custGeom>
              <a:avLst/>
              <a:gdLst/>
              <a:ahLst/>
              <a:cxnLst/>
              <a:rect l="l" t="t" r="r" b="b"/>
              <a:pathLst>
                <a:path w="25" h="8" extrusionOk="0">
                  <a:moveTo>
                    <a:pt x="25"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6752;p59">
              <a:extLst>
                <a:ext uri="{FF2B5EF4-FFF2-40B4-BE49-F238E27FC236}">
                  <a16:creationId xmlns:a16="http://schemas.microsoft.com/office/drawing/2014/main" id="{D90FCDEF-8D71-9017-E000-9896B27122A5}"/>
                </a:ext>
              </a:extLst>
            </p:cNvPr>
            <p:cNvSpPr/>
            <p:nvPr/>
          </p:nvSpPr>
          <p:spPr>
            <a:xfrm>
              <a:off x="2143399" y="2087380"/>
              <a:ext cx="448" cy="204"/>
            </a:xfrm>
            <a:custGeom>
              <a:avLst/>
              <a:gdLst/>
              <a:ahLst/>
              <a:cxnLst/>
              <a:rect l="l" t="t" r="r" b="b"/>
              <a:pathLst>
                <a:path w="33" h="15" extrusionOk="0">
                  <a:moveTo>
                    <a:pt x="32"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6753;p59">
              <a:extLst>
                <a:ext uri="{FF2B5EF4-FFF2-40B4-BE49-F238E27FC236}">
                  <a16:creationId xmlns:a16="http://schemas.microsoft.com/office/drawing/2014/main" id="{3EA46773-256E-C7B9-FFA0-1CAF53E757F9}"/>
                </a:ext>
              </a:extLst>
            </p:cNvPr>
            <p:cNvSpPr/>
            <p:nvPr/>
          </p:nvSpPr>
          <p:spPr>
            <a:xfrm>
              <a:off x="2141553" y="2088235"/>
              <a:ext cx="679" cy="448"/>
            </a:xfrm>
            <a:custGeom>
              <a:avLst/>
              <a:gdLst/>
              <a:ahLst/>
              <a:cxnLst/>
              <a:rect l="l" t="t" r="r" b="b"/>
              <a:pathLst>
                <a:path w="50" h="33" extrusionOk="0">
                  <a:moveTo>
                    <a:pt x="49" y="1"/>
                  </a:moveTo>
                  <a:lnTo>
                    <a:pt x="0" y="33"/>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6754;p59">
              <a:extLst>
                <a:ext uri="{FF2B5EF4-FFF2-40B4-BE49-F238E27FC236}">
                  <a16:creationId xmlns:a16="http://schemas.microsoft.com/office/drawing/2014/main" id="{8CEFF7EB-4B86-83A3-8024-DC7C74FD8868}"/>
                </a:ext>
              </a:extLst>
            </p:cNvPr>
            <p:cNvSpPr/>
            <p:nvPr/>
          </p:nvSpPr>
          <p:spPr>
            <a:xfrm>
              <a:off x="2142829" y="2087624"/>
              <a:ext cx="489" cy="244"/>
            </a:xfrm>
            <a:custGeom>
              <a:avLst/>
              <a:gdLst/>
              <a:ahLst/>
              <a:cxnLst/>
              <a:rect l="l" t="t" r="r" b="b"/>
              <a:pathLst>
                <a:path w="36" h="18" extrusionOk="0">
                  <a:moveTo>
                    <a:pt x="36" y="0"/>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6755;p59">
              <a:extLst>
                <a:ext uri="{FF2B5EF4-FFF2-40B4-BE49-F238E27FC236}">
                  <a16:creationId xmlns:a16="http://schemas.microsoft.com/office/drawing/2014/main" id="{8AE2E6A6-21F0-9E8E-3CBF-0C03CBB7FEEA}"/>
                </a:ext>
              </a:extLst>
            </p:cNvPr>
            <p:cNvSpPr/>
            <p:nvPr/>
          </p:nvSpPr>
          <p:spPr>
            <a:xfrm>
              <a:off x="2144214" y="2087095"/>
              <a:ext cx="299" cy="109"/>
            </a:xfrm>
            <a:custGeom>
              <a:avLst/>
              <a:gdLst/>
              <a:ahLst/>
              <a:cxnLst/>
              <a:rect l="l" t="t" r="r" b="b"/>
              <a:pathLst>
                <a:path w="22" h="8" extrusionOk="0">
                  <a:moveTo>
                    <a:pt x="22"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6756;p59">
              <a:extLst>
                <a:ext uri="{FF2B5EF4-FFF2-40B4-BE49-F238E27FC236}">
                  <a16:creationId xmlns:a16="http://schemas.microsoft.com/office/drawing/2014/main" id="{1B45FB9E-6299-3102-7853-85524C8D730D}"/>
                </a:ext>
              </a:extLst>
            </p:cNvPr>
            <p:cNvSpPr/>
            <p:nvPr/>
          </p:nvSpPr>
          <p:spPr>
            <a:xfrm>
              <a:off x="2144554" y="2087054"/>
              <a:ext cx="244" cy="54"/>
            </a:xfrm>
            <a:custGeom>
              <a:avLst/>
              <a:gdLst/>
              <a:ahLst/>
              <a:cxnLst/>
              <a:rect l="l" t="t" r="r" b="b"/>
              <a:pathLst>
                <a:path w="18" h="4" extrusionOk="0">
                  <a:moveTo>
                    <a:pt x="18"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6757;p59">
              <a:extLst>
                <a:ext uri="{FF2B5EF4-FFF2-40B4-BE49-F238E27FC236}">
                  <a16:creationId xmlns:a16="http://schemas.microsoft.com/office/drawing/2014/main" id="{90E48317-472A-57AF-60D1-46BCC9056E46}"/>
                </a:ext>
              </a:extLst>
            </p:cNvPr>
            <p:cNvSpPr/>
            <p:nvPr/>
          </p:nvSpPr>
          <p:spPr>
            <a:xfrm>
              <a:off x="2144839" y="2087000"/>
              <a:ext cx="190" cy="68"/>
            </a:xfrm>
            <a:custGeom>
              <a:avLst/>
              <a:gdLst/>
              <a:ahLst/>
              <a:cxnLst/>
              <a:rect l="l" t="t" r="r" b="b"/>
              <a:pathLst>
                <a:path w="14" h="5" extrusionOk="0">
                  <a:moveTo>
                    <a:pt x="14"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6758;p59">
              <a:extLst>
                <a:ext uri="{FF2B5EF4-FFF2-40B4-BE49-F238E27FC236}">
                  <a16:creationId xmlns:a16="http://schemas.microsoft.com/office/drawing/2014/main" id="{402D0427-4800-9F00-61C7-66229D4EF456}"/>
                </a:ext>
              </a:extLst>
            </p:cNvPr>
            <p:cNvSpPr/>
            <p:nvPr/>
          </p:nvSpPr>
          <p:spPr>
            <a:xfrm>
              <a:off x="2222597" y="2124039"/>
              <a:ext cx="584" cy="339"/>
            </a:xfrm>
            <a:custGeom>
              <a:avLst/>
              <a:gdLst/>
              <a:ahLst/>
              <a:cxnLst/>
              <a:rect l="l" t="t" r="r" b="b"/>
              <a:pathLst>
                <a:path w="43" h="25" extrusionOk="0">
                  <a:moveTo>
                    <a:pt x="1" y="0"/>
                  </a:moveTo>
                  <a:cubicBezTo>
                    <a:pt x="15" y="7"/>
                    <a:pt x="29" y="14"/>
                    <a:pt x="42" y="25"/>
                  </a:cubicBezTo>
                  <a:lnTo>
                    <a:pt x="42" y="21"/>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6759;p59">
              <a:extLst>
                <a:ext uri="{FF2B5EF4-FFF2-40B4-BE49-F238E27FC236}">
                  <a16:creationId xmlns:a16="http://schemas.microsoft.com/office/drawing/2014/main" id="{43DB2DB2-5D95-339B-2B00-9990B731355F}"/>
                </a:ext>
              </a:extLst>
            </p:cNvPr>
            <p:cNvSpPr/>
            <p:nvPr/>
          </p:nvSpPr>
          <p:spPr>
            <a:xfrm>
              <a:off x="2254816" y="2135539"/>
              <a:ext cx="258" cy="204"/>
            </a:xfrm>
            <a:custGeom>
              <a:avLst/>
              <a:gdLst/>
              <a:ahLst/>
              <a:cxnLst/>
              <a:rect l="l" t="t" r="r" b="b"/>
              <a:pathLst>
                <a:path w="19" h="15" extrusionOk="0">
                  <a:moveTo>
                    <a:pt x="1" y="0"/>
                  </a:moveTo>
                  <a:cubicBezTo>
                    <a:pt x="8" y="4"/>
                    <a:pt x="15" y="11"/>
                    <a:pt x="18" y="14"/>
                  </a:cubicBezTo>
                  <a:cubicBezTo>
                    <a:pt x="15" y="11"/>
                    <a:pt x="8"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6760;p59">
              <a:extLst>
                <a:ext uri="{FF2B5EF4-FFF2-40B4-BE49-F238E27FC236}">
                  <a16:creationId xmlns:a16="http://schemas.microsoft.com/office/drawing/2014/main" id="{AE810A51-B76F-D286-942A-A3DF5F4C3C28}"/>
                </a:ext>
              </a:extLst>
            </p:cNvPr>
            <p:cNvSpPr/>
            <p:nvPr/>
          </p:nvSpPr>
          <p:spPr>
            <a:xfrm>
              <a:off x="2249168" y="2134725"/>
              <a:ext cx="5621" cy="828"/>
            </a:xfrm>
            <a:custGeom>
              <a:avLst/>
              <a:gdLst/>
              <a:ahLst/>
              <a:cxnLst/>
              <a:rect l="l" t="t" r="r" b="b"/>
              <a:pathLst>
                <a:path w="414" h="61" extrusionOk="0">
                  <a:moveTo>
                    <a:pt x="0" y="1"/>
                  </a:moveTo>
                  <a:cubicBezTo>
                    <a:pt x="88" y="1"/>
                    <a:pt x="175" y="4"/>
                    <a:pt x="263" y="15"/>
                  </a:cubicBezTo>
                  <a:cubicBezTo>
                    <a:pt x="315" y="22"/>
                    <a:pt x="368" y="36"/>
                    <a:pt x="413" y="60"/>
                  </a:cubicBezTo>
                  <a:cubicBezTo>
                    <a:pt x="326" y="8"/>
                    <a:pt x="161"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6761;p59">
              <a:extLst>
                <a:ext uri="{FF2B5EF4-FFF2-40B4-BE49-F238E27FC236}">
                  <a16:creationId xmlns:a16="http://schemas.microsoft.com/office/drawing/2014/main" id="{E915805B-51D0-3BC2-F70C-A91E32EC80B2}"/>
                </a:ext>
              </a:extLst>
            </p:cNvPr>
            <p:cNvSpPr/>
            <p:nvPr/>
          </p:nvSpPr>
          <p:spPr>
            <a:xfrm>
              <a:off x="2245787" y="2130597"/>
              <a:ext cx="258" cy="394"/>
            </a:xfrm>
            <a:custGeom>
              <a:avLst/>
              <a:gdLst/>
              <a:ahLst/>
              <a:cxnLst/>
              <a:rect l="l" t="t" r="r" b="b"/>
              <a:pathLst>
                <a:path w="19" h="29" extrusionOk="0">
                  <a:moveTo>
                    <a:pt x="1" y="0"/>
                  </a:moveTo>
                  <a:cubicBezTo>
                    <a:pt x="8" y="7"/>
                    <a:pt x="15" y="18"/>
                    <a:pt x="18" y="28"/>
                  </a:cubicBezTo>
                  <a:cubicBezTo>
                    <a:pt x="15" y="18"/>
                    <a:pt x="8"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6762;p59">
              <a:extLst>
                <a:ext uri="{FF2B5EF4-FFF2-40B4-BE49-F238E27FC236}">
                  <a16:creationId xmlns:a16="http://schemas.microsoft.com/office/drawing/2014/main" id="{A335C1DD-DE63-C535-7EFA-5BF1D4D50405}"/>
                </a:ext>
              </a:extLst>
            </p:cNvPr>
            <p:cNvSpPr/>
            <p:nvPr/>
          </p:nvSpPr>
          <p:spPr>
            <a:xfrm>
              <a:off x="2255387" y="2136110"/>
              <a:ext cx="109" cy="109"/>
            </a:xfrm>
            <a:custGeom>
              <a:avLst/>
              <a:gdLst/>
              <a:ahLst/>
              <a:cxnLst/>
              <a:rect l="l" t="t" r="r" b="b"/>
              <a:pathLst>
                <a:path w="8" h="8" extrusionOk="0">
                  <a:moveTo>
                    <a:pt x="1" y="0"/>
                  </a:moveTo>
                  <a:cubicBezTo>
                    <a:pt x="4" y="0"/>
                    <a:pt x="8" y="4"/>
                    <a:pt x="8" y="7"/>
                  </a:cubicBezTo>
                  <a:cubicBezTo>
                    <a:pt x="8" y="4"/>
                    <a:pt x="4"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6763;p59">
              <a:extLst>
                <a:ext uri="{FF2B5EF4-FFF2-40B4-BE49-F238E27FC236}">
                  <a16:creationId xmlns:a16="http://schemas.microsoft.com/office/drawing/2014/main" id="{FBAAC4A0-3B94-613B-3C29-804AA3716CF7}"/>
                </a:ext>
              </a:extLst>
            </p:cNvPr>
            <p:cNvSpPr/>
            <p:nvPr/>
          </p:nvSpPr>
          <p:spPr>
            <a:xfrm>
              <a:off x="2255577" y="2136340"/>
              <a:ext cx="68" cy="204"/>
            </a:xfrm>
            <a:custGeom>
              <a:avLst/>
              <a:gdLst/>
              <a:ahLst/>
              <a:cxnLst/>
              <a:rect l="l" t="t" r="r" b="b"/>
              <a:pathLst>
                <a:path w="5" h="15" extrusionOk="0">
                  <a:moveTo>
                    <a:pt x="1" y="1"/>
                  </a:moveTo>
                  <a:cubicBezTo>
                    <a:pt x="1" y="4"/>
                    <a:pt x="4" y="8"/>
                    <a:pt x="4" y="15"/>
                  </a:cubicBezTo>
                  <a:cubicBezTo>
                    <a:pt x="4" y="8"/>
                    <a:pt x="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6764;p59">
              <a:extLst>
                <a:ext uri="{FF2B5EF4-FFF2-40B4-BE49-F238E27FC236}">
                  <a16:creationId xmlns:a16="http://schemas.microsoft.com/office/drawing/2014/main" id="{F902A05D-3856-5473-CCEE-48494CD477DD}"/>
                </a:ext>
              </a:extLst>
            </p:cNvPr>
            <p:cNvSpPr/>
            <p:nvPr/>
          </p:nvSpPr>
          <p:spPr>
            <a:xfrm>
              <a:off x="2253866" y="2114331"/>
              <a:ext cx="1154" cy="1684"/>
            </a:xfrm>
            <a:custGeom>
              <a:avLst/>
              <a:gdLst/>
              <a:ahLst/>
              <a:cxnLst/>
              <a:rect l="l" t="t" r="r" b="b"/>
              <a:pathLst>
                <a:path w="85" h="124" extrusionOk="0">
                  <a:moveTo>
                    <a:pt x="1" y="1"/>
                  </a:moveTo>
                  <a:cubicBezTo>
                    <a:pt x="8" y="53"/>
                    <a:pt x="36" y="99"/>
                    <a:pt x="85" y="123"/>
                  </a:cubicBezTo>
                  <a:cubicBezTo>
                    <a:pt x="36" y="99"/>
                    <a:pt x="8" y="53"/>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6765;p59">
              <a:extLst>
                <a:ext uri="{FF2B5EF4-FFF2-40B4-BE49-F238E27FC236}">
                  <a16:creationId xmlns:a16="http://schemas.microsoft.com/office/drawing/2014/main" id="{F5C3BC42-98B6-9121-73A4-7DFEF9267214}"/>
                </a:ext>
              </a:extLst>
            </p:cNvPr>
            <p:cNvSpPr/>
            <p:nvPr/>
          </p:nvSpPr>
          <p:spPr>
            <a:xfrm>
              <a:off x="2266710" y="2104216"/>
              <a:ext cx="204" cy="204"/>
            </a:xfrm>
            <a:custGeom>
              <a:avLst/>
              <a:gdLst/>
              <a:ahLst/>
              <a:cxnLst/>
              <a:rect l="l" t="t" r="r" b="b"/>
              <a:pathLst>
                <a:path w="15" h="15" extrusionOk="0">
                  <a:moveTo>
                    <a:pt x="14" y="0"/>
                  </a:moveTo>
                  <a:lnTo>
                    <a:pt x="14" y="0"/>
                  </a:lnTo>
                  <a:lnTo>
                    <a:pt x="0" y="14"/>
                  </a:lnTo>
                  <a:lnTo>
                    <a:pt x="1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6766;p59">
              <a:extLst>
                <a:ext uri="{FF2B5EF4-FFF2-40B4-BE49-F238E27FC236}">
                  <a16:creationId xmlns:a16="http://schemas.microsoft.com/office/drawing/2014/main" id="{0450B298-8BA3-03D5-3194-480B6F9C6682}"/>
                </a:ext>
              </a:extLst>
            </p:cNvPr>
            <p:cNvSpPr/>
            <p:nvPr/>
          </p:nvSpPr>
          <p:spPr>
            <a:xfrm>
              <a:off x="2254246" y="2120468"/>
              <a:ext cx="394" cy="3014"/>
            </a:xfrm>
            <a:custGeom>
              <a:avLst/>
              <a:gdLst/>
              <a:ahLst/>
              <a:cxnLst/>
              <a:rect l="l" t="t" r="r" b="b"/>
              <a:pathLst>
                <a:path w="29" h="222" extrusionOk="0">
                  <a:moveTo>
                    <a:pt x="1" y="221"/>
                  </a:moveTo>
                  <a:cubicBezTo>
                    <a:pt x="4" y="148"/>
                    <a:pt x="15" y="74"/>
                    <a:pt x="29" y="1"/>
                  </a:cubicBezTo>
                  <a:cubicBezTo>
                    <a:pt x="15" y="74"/>
                    <a:pt x="4" y="148"/>
                    <a:pt x="1" y="2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6767;p59">
              <a:extLst>
                <a:ext uri="{FF2B5EF4-FFF2-40B4-BE49-F238E27FC236}">
                  <a16:creationId xmlns:a16="http://schemas.microsoft.com/office/drawing/2014/main" id="{DA953F54-3159-B257-0B3D-9027E5BE7E83}"/>
                </a:ext>
              </a:extLst>
            </p:cNvPr>
            <p:cNvSpPr/>
            <p:nvPr/>
          </p:nvSpPr>
          <p:spPr>
            <a:xfrm>
              <a:off x="2223167" y="2124365"/>
              <a:ext cx="1724" cy="1819"/>
            </a:xfrm>
            <a:custGeom>
              <a:avLst/>
              <a:gdLst/>
              <a:ahLst/>
              <a:cxnLst/>
              <a:rect l="l" t="t" r="r" b="b"/>
              <a:pathLst>
                <a:path w="127" h="134" extrusionOk="0">
                  <a:moveTo>
                    <a:pt x="126" y="134"/>
                  </a:moveTo>
                  <a:cubicBezTo>
                    <a:pt x="95" y="81"/>
                    <a:pt x="49" y="36"/>
                    <a:pt x="0" y="1"/>
                  </a:cubicBezTo>
                  <a:lnTo>
                    <a:pt x="0" y="1"/>
                  </a:lnTo>
                  <a:cubicBezTo>
                    <a:pt x="49" y="36"/>
                    <a:pt x="95" y="81"/>
                    <a:pt x="126" y="13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6768;p59">
              <a:extLst>
                <a:ext uri="{FF2B5EF4-FFF2-40B4-BE49-F238E27FC236}">
                  <a16:creationId xmlns:a16="http://schemas.microsoft.com/office/drawing/2014/main" id="{F0FEB989-B9B3-4B62-169D-F0079BDF8762}"/>
                </a:ext>
              </a:extLst>
            </p:cNvPr>
            <p:cNvSpPr/>
            <p:nvPr/>
          </p:nvSpPr>
          <p:spPr>
            <a:xfrm>
              <a:off x="2232196" y="2130353"/>
              <a:ext cx="489" cy="543"/>
            </a:xfrm>
            <a:custGeom>
              <a:avLst/>
              <a:gdLst/>
              <a:ahLst/>
              <a:cxnLst/>
              <a:rect l="l" t="t" r="r" b="b"/>
              <a:pathLst>
                <a:path w="36" h="40" extrusionOk="0">
                  <a:moveTo>
                    <a:pt x="1" y="1"/>
                  </a:moveTo>
                  <a:lnTo>
                    <a:pt x="1" y="1"/>
                  </a:lnTo>
                  <a:cubicBezTo>
                    <a:pt x="18" y="32"/>
                    <a:pt x="32" y="39"/>
                    <a:pt x="36" y="39"/>
                  </a:cubicBezTo>
                  <a:cubicBezTo>
                    <a:pt x="36" y="39"/>
                    <a:pt x="18" y="32"/>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6769;p59">
              <a:extLst>
                <a:ext uri="{FF2B5EF4-FFF2-40B4-BE49-F238E27FC236}">
                  <a16:creationId xmlns:a16="http://schemas.microsoft.com/office/drawing/2014/main" id="{7B330D25-F33D-5DC9-4E38-4C3E46D72502}"/>
                </a:ext>
              </a:extLst>
            </p:cNvPr>
            <p:cNvSpPr/>
            <p:nvPr/>
          </p:nvSpPr>
          <p:spPr>
            <a:xfrm>
              <a:off x="2255156" y="2135770"/>
              <a:ext cx="204" cy="204"/>
            </a:xfrm>
            <a:custGeom>
              <a:avLst/>
              <a:gdLst/>
              <a:ahLst/>
              <a:cxnLst/>
              <a:rect l="l" t="t" r="r" b="b"/>
              <a:pathLst>
                <a:path w="15" h="15" extrusionOk="0">
                  <a:moveTo>
                    <a:pt x="0" y="1"/>
                  </a:moveTo>
                  <a:cubicBezTo>
                    <a:pt x="4" y="4"/>
                    <a:pt x="11" y="11"/>
                    <a:pt x="14" y="15"/>
                  </a:cubicBezTo>
                  <a:cubicBezTo>
                    <a:pt x="11" y="11"/>
                    <a:pt x="4"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6770;p59">
              <a:extLst>
                <a:ext uri="{FF2B5EF4-FFF2-40B4-BE49-F238E27FC236}">
                  <a16:creationId xmlns:a16="http://schemas.microsoft.com/office/drawing/2014/main" id="{EFA73F54-8A79-F480-91A9-23A607A4CD82}"/>
                </a:ext>
              </a:extLst>
            </p:cNvPr>
            <p:cNvSpPr/>
            <p:nvPr/>
          </p:nvSpPr>
          <p:spPr>
            <a:xfrm>
              <a:off x="2245027" y="2130068"/>
              <a:ext cx="353" cy="163"/>
            </a:xfrm>
            <a:custGeom>
              <a:avLst/>
              <a:gdLst/>
              <a:ahLst/>
              <a:cxnLst/>
              <a:rect l="l" t="t" r="r" b="b"/>
              <a:pathLst>
                <a:path w="26" h="12" extrusionOk="0">
                  <a:moveTo>
                    <a:pt x="1" y="1"/>
                  </a:moveTo>
                  <a:cubicBezTo>
                    <a:pt x="8" y="1"/>
                    <a:pt x="18" y="4"/>
                    <a:pt x="25" y="11"/>
                  </a:cubicBezTo>
                  <a:cubicBezTo>
                    <a:pt x="18" y="4"/>
                    <a:pt x="8"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6771;p59">
              <a:extLst>
                <a:ext uri="{FF2B5EF4-FFF2-40B4-BE49-F238E27FC236}">
                  <a16:creationId xmlns:a16="http://schemas.microsoft.com/office/drawing/2014/main" id="{4F5FA029-904A-5AEF-406D-68A8A772B0F7}"/>
                </a:ext>
              </a:extLst>
            </p:cNvPr>
            <p:cNvSpPr/>
            <p:nvPr/>
          </p:nvSpPr>
          <p:spPr>
            <a:xfrm>
              <a:off x="2221497" y="2123510"/>
              <a:ext cx="1208" cy="584"/>
            </a:xfrm>
            <a:custGeom>
              <a:avLst/>
              <a:gdLst/>
              <a:ahLst/>
              <a:cxnLst/>
              <a:rect l="l" t="t" r="r" b="b"/>
              <a:pathLst>
                <a:path w="89" h="43" extrusionOk="0">
                  <a:moveTo>
                    <a:pt x="1" y="1"/>
                  </a:moveTo>
                  <a:lnTo>
                    <a:pt x="1" y="18"/>
                  </a:lnTo>
                  <a:cubicBezTo>
                    <a:pt x="26" y="18"/>
                    <a:pt x="54" y="27"/>
                    <a:pt x="79" y="38"/>
                  </a:cubicBezTo>
                  <a:lnTo>
                    <a:pt x="79" y="38"/>
                  </a:lnTo>
                  <a:lnTo>
                    <a:pt x="1" y="1"/>
                  </a:lnTo>
                  <a:close/>
                  <a:moveTo>
                    <a:pt x="79" y="38"/>
                  </a:moveTo>
                  <a:lnTo>
                    <a:pt x="88" y="43"/>
                  </a:lnTo>
                  <a:cubicBezTo>
                    <a:pt x="85" y="41"/>
                    <a:pt x="82" y="40"/>
                    <a:pt x="79" y="3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6772;p59">
              <a:extLst>
                <a:ext uri="{FF2B5EF4-FFF2-40B4-BE49-F238E27FC236}">
                  <a16:creationId xmlns:a16="http://schemas.microsoft.com/office/drawing/2014/main" id="{E18DEE3D-7D8C-DA4B-A97E-B4648890AAE9}"/>
                </a:ext>
              </a:extLst>
            </p:cNvPr>
            <p:cNvSpPr/>
            <p:nvPr/>
          </p:nvSpPr>
          <p:spPr>
            <a:xfrm>
              <a:off x="2244552" y="2129973"/>
              <a:ext cx="448" cy="68"/>
            </a:xfrm>
            <a:custGeom>
              <a:avLst/>
              <a:gdLst/>
              <a:ahLst/>
              <a:cxnLst/>
              <a:rect l="l" t="t" r="r" b="b"/>
              <a:pathLst>
                <a:path w="33" h="5" extrusionOk="0">
                  <a:moveTo>
                    <a:pt x="1" y="1"/>
                  </a:moveTo>
                  <a:cubicBezTo>
                    <a:pt x="11" y="1"/>
                    <a:pt x="22" y="4"/>
                    <a:pt x="32" y="4"/>
                  </a:cubicBezTo>
                  <a:cubicBezTo>
                    <a:pt x="22" y="4"/>
                    <a:pt x="11"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6773;p59">
              <a:extLst>
                <a:ext uri="{FF2B5EF4-FFF2-40B4-BE49-F238E27FC236}">
                  <a16:creationId xmlns:a16="http://schemas.microsoft.com/office/drawing/2014/main" id="{2C909FD4-41E3-D882-B140-191B22D197B7}"/>
                </a:ext>
              </a:extLst>
            </p:cNvPr>
            <p:cNvSpPr/>
            <p:nvPr/>
          </p:nvSpPr>
          <p:spPr>
            <a:xfrm>
              <a:off x="2244036" y="2130027"/>
              <a:ext cx="434" cy="54"/>
            </a:xfrm>
            <a:custGeom>
              <a:avLst/>
              <a:gdLst/>
              <a:ahLst/>
              <a:cxnLst/>
              <a:rect l="l" t="t" r="r" b="b"/>
              <a:pathLst>
                <a:path w="32" h="4" extrusionOk="0">
                  <a:moveTo>
                    <a:pt x="0" y="4"/>
                  </a:moveTo>
                  <a:cubicBezTo>
                    <a:pt x="11" y="0"/>
                    <a:pt x="21" y="0"/>
                    <a:pt x="32" y="0"/>
                  </a:cubicBezTo>
                  <a:cubicBezTo>
                    <a:pt x="21" y="0"/>
                    <a:pt x="11" y="0"/>
                    <a:pt x="0"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6774;p59">
              <a:extLst>
                <a:ext uri="{FF2B5EF4-FFF2-40B4-BE49-F238E27FC236}">
                  <a16:creationId xmlns:a16="http://schemas.microsoft.com/office/drawing/2014/main" id="{2F4C50FE-5ECB-ED1B-CB25-106D0C38B92A}"/>
                </a:ext>
              </a:extLst>
            </p:cNvPr>
            <p:cNvSpPr/>
            <p:nvPr/>
          </p:nvSpPr>
          <p:spPr>
            <a:xfrm>
              <a:off x="2255672" y="2136625"/>
              <a:ext cx="14" cy="353"/>
            </a:xfrm>
            <a:custGeom>
              <a:avLst/>
              <a:gdLst/>
              <a:ahLst/>
              <a:cxnLst/>
              <a:rect l="l" t="t" r="r" b="b"/>
              <a:pathLst>
                <a:path w="1" h="26" extrusionOk="0">
                  <a:moveTo>
                    <a:pt x="1" y="1"/>
                  </a:moveTo>
                  <a:cubicBezTo>
                    <a:pt x="1" y="8"/>
                    <a:pt x="1" y="18"/>
                    <a:pt x="1" y="25"/>
                  </a:cubicBezTo>
                  <a:cubicBezTo>
                    <a:pt x="1" y="18"/>
                    <a:pt x="1"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6775;p59">
              <a:extLst>
                <a:ext uri="{FF2B5EF4-FFF2-40B4-BE49-F238E27FC236}">
                  <a16:creationId xmlns:a16="http://schemas.microsoft.com/office/drawing/2014/main" id="{06B4AF17-B851-BC07-7B64-1728D47217FD}"/>
                </a:ext>
              </a:extLst>
            </p:cNvPr>
            <p:cNvSpPr/>
            <p:nvPr/>
          </p:nvSpPr>
          <p:spPr>
            <a:xfrm>
              <a:off x="2245407" y="2130258"/>
              <a:ext cx="353" cy="258"/>
            </a:xfrm>
            <a:custGeom>
              <a:avLst/>
              <a:gdLst/>
              <a:ahLst/>
              <a:cxnLst/>
              <a:rect l="l" t="t" r="r" b="b"/>
              <a:pathLst>
                <a:path w="26" h="19" extrusionOk="0">
                  <a:moveTo>
                    <a:pt x="1" y="1"/>
                  </a:moveTo>
                  <a:cubicBezTo>
                    <a:pt x="11" y="4"/>
                    <a:pt x="18" y="11"/>
                    <a:pt x="25" y="18"/>
                  </a:cubicBezTo>
                  <a:cubicBezTo>
                    <a:pt x="18" y="11"/>
                    <a:pt x="11" y="4"/>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6776;p59">
              <a:extLst>
                <a:ext uri="{FF2B5EF4-FFF2-40B4-BE49-F238E27FC236}">
                  <a16:creationId xmlns:a16="http://schemas.microsoft.com/office/drawing/2014/main" id="{87C1EFEF-5872-3667-BAAC-5AA3B9814B7F}"/>
                </a:ext>
              </a:extLst>
            </p:cNvPr>
            <p:cNvSpPr/>
            <p:nvPr/>
          </p:nvSpPr>
          <p:spPr>
            <a:xfrm>
              <a:off x="2222638" y="2124039"/>
              <a:ext cx="543" cy="339"/>
            </a:xfrm>
            <a:custGeom>
              <a:avLst/>
              <a:gdLst/>
              <a:ahLst/>
              <a:cxnLst/>
              <a:rect l="l" t="t" r="r" b="b"/>
              <a:pathLst>
                <a:path w="40" h="25" extrusionOk="0">
                  <a:moveTo>
                    <a:pt x="1" y="0"/>
                  </a:moveTo>
                  <a:lnTo>
                    <a:pt x="1" y="0"/>
                  </a:lnTo>
                  <a:cubicBezTo>
                    <a:pt x="15" y="7"/>
                    <a:pt x="29" y="18"/>
                    <a:pt x="39" y="25"/>
                  </a:cubicBezTo>
                  <a:lnTo>
                    <a:pt x="39" y="25"/>
                  </a:lnTo>
                  <a:cubicBezTo>
                    <a:pt x="29" y="18"/>
                    <a:pt x="15"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6777;p59">
              <a:extLst>
                <a:ext uri="{FF2B5EF4-FFF2-40B4-BE49-F238E27FC236}">
                  <a16:creationId xmlns:a16="http://schemas.microsoft.com/office/drawing/2014/main" id="{06C531F9-5C9D-D497-CF7C-D92969A881F1}"/>
                </a:ext>
              </a:extLst>
            </p:cNvPr>
            <p:cNvSpPr/>
            <p:nvPr/>
          </p:nvSpPr>
          <p:spPr>
            <a:xfrm>
              <a:off x="2257057" y="2062194"/>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6778;p59">
              <a:extLst>
                <a:ext uri="{FF2B5EF4-FFF2-40B4-BE49-F238E27FC236}">
                  <a16:creationId xmlns:a16="http://schemas.microsoft.com/office/drawing/2014/main" id="{52A1C5B6-4B95-EBFC-6172-6ECA1C04677E}"/>
                </a:ext>
              </a:extLst>
            </p:cNvPr>
            <p:cNvSpPr/>
            <p:nvPr/>
          </p:nvSpPr>
          <p:spPr>
            <a:xfrm>
              <a:off x="2256907" y="2061678"/>
              <a:ext cx="14" cy="149"/>
            </a:xfrm>
            <a:custGeom>
              <a:avLst/>
              <a:gdLst/>
              <a:ahLst/>
              <a:cxnLst/>
              <a:rect l="l" t="t" r="r" b="b"/>
              <a:pathLst>
                <a:path w="1" h="11" extrusionOk="0">
                  <a:moveTo>
                    <a:pt x="1" y="11"/>
                  </a:moveTo>
                  <a:lnTo>
                    <a:pt x="1" y="4"/>
                  </a:lnTo>
                  <a:cubicBezTo>
                    <a:pt x="1" y="0"/>
                    <a:pt x="1" y="7"/>
                    <a:pt x="1"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6779;p59">
              <a:extLst>
                <a:ext uri="{FF2B5EF4-FFF2-40B4-BE49-F238E27FC236}">
                  <a16:creationId xmlns:a16="http://schemas.microsoft.com/office/drawing/2014/main" id="{1666A347-D190-FA1D-C16B-677BFC5ABAAA}"/>
                </a:ext>
              </a:extLst>
            </p:cNvPr>
            <p:cNvSpPr/>
            <p:nvPr/>
          </p:nvSpPr>
          <p:spPr>
            <a:xfrm>
              <a:off x="2215659" y="2008291"/>
              <a:ext cx="3802" cy="380"/>
            </a:xfrm>
            <a:custGeom>
              <a:avLst/>
              <a:gdLst/>
              <a:ahLst/>
              <a:cxnLst/>
              <a:rect l="l" t="t" r="r" b="b"/>
              <a:pathLst>
                <a:path w="280" h="28" extrusionOk="0">
                  <a:moveTo>
                    <a:pt x="280" y="1"/>
                  </a:moveTo>
                  <a:cubicBezTo>
                    <a:pt x="242" y="20"/>
                    <a:pt x="201" y="28"/>
                    <a:pt x="159" y="28"/>
                  </a:cubicBezTo>
                  <a:lnTo>
                    <a:pt x="159" y="28"/>
                  </a:lnTo>
                  <a:cubicBezTo>
                    <a:pt x="106" y="28"/>
                    <a:pt x="51" y="16"/>
                    <a:pt x="0" y="4"/>
                  </a:cubicBezTo>
                  <a:lnTo>
                    <a:pt x="0" y="4"/>
                  </a:lnTo>
                  <a:cubicBezTo>
                    <a:pt x="49" y="16"/>
                    <a:pt x="104" y="28"/>
                    <a:pt x="158" y="28"/>
                  </a:cubicBezTo>
                  <a:cubicBezTo>
                    <a:pt x="158" y="28"/>
                    <a:pt x="159" y="28"/>
                    <a:pt x="159" y="28"/>
                  </a:cubicBezTo>
                  <a:lnTo>
                    <a:pt x="159" y="28"/>
                  </a:lnTo>
                  <a:cubicBezTo>
                    <a:pt x="159" y="28"/>
                    <a:pt x="159" y="28"/>
                    <a:pt x="159" y="28"/>
                  </a:cubicBezTo>
                  <a:cubicBezTo>
                    <a:pt x="201" y="28"/>
                    <a:pt x="242" y="21"/>
                    <a:pt x="28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6780;p59">
              <a:extLst>
                <a:ext uri="{FF2B5EF4-FFF2-40B4-BE49-F238E27FC236}">
                  <a16:creationId xmlns:a16="http://schemas.microsoft.com/office/drawing/2014/main" id="{941DE061-83DF-D92A-AE4F-4E9107028D2A}"/>
                </a:ext>
              </a:extLst>
            </p:cNvPr>
            <p:cNvSpPr/>
            <p:nvPr/>
          </p:nvSpPr>
          <p:spPr>
            <a:xfrm>
              <a:off x="2196121" y="2010572"/>
              <a:ext cx="15601" cy="3014"/>
            </a:xfrm>
            <a:custGeom>
              <a:avLst/>
              <a:gdLst/>
              <a:ahLst/>
              <a:cxnLst/>
              <a:rect l="l" t="t" r="r" b="b"/>
              <a:pathLst>
                <a:path w="1149" h="222" extrusionOk="0">
                  <a:moveTo>
                    <a:pt x="0" y="1"/>
                  </a:moveTo>
                  <a:lnTo>
                    <a:pt x="1135" y="221"/>
                  </a:lnTo>
                  <a:lnTo>
                    <a:pt x="1149" y="158"/>
                  </a:lnTo>
                  <a:lnTo>
                    <a:pt x="1135" y="2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6781;p59">
              <a:extLst>
                <a:ext uri="{FF2B5EF4-FFF2-40B4-BE49-F238E27FC236}">
                  <a16:creationId xmlns:a16="http://schemas.microsoft.com/office/drawing/2014/main" id="{259AE02A-EE56-A590-2921-7CA4BB1B965C}"/>
                </a:ext>
              </a:extLst>
            </p:cNvPr>
            <p:cNvSpPr/>
            <p:nvPr/>
          </p:nvSpPr>
          <p:spPr>
            <a:xfrm>
              <a:off x="2183955" y="2018040"/>
              <a:ext cx="14" cy="299"/>
            </a:xfrm>
            <a:custGeom>
              <a:avLst/>
              <a:gdLst/>
              <a:ahLst/>
              <a:cxnLst/>
              <a:rect l="l" t="t" r="r" b="b"/>
              <a:pathLst>
                <a:path w="1" h="22" extrusionOk="0">
                  <a:moveTo>
                    <a:pt x="0" y="21"/>
                  </a:moveTo>
                  <a:lnTo>
                    <a:pt x="0" y="0"/>
                  </a:lnTo>
                  <a:cubicBezTo>
                    <a:pt x="0" y="7"/>
                    <a:pt x="0" y="14"/>
                    <a:pt x="0"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6782;p59">
              <a:extLst>
                <a:ext uri="{FF2B5EF4-FFF2-40B4-BE49-F238E27FC236}">
                  <a16:creationId xmlns:a16="http://schemas.microsoft.com/office/drawing/2014/main" id="{7032FCB1-9528-1CDB-3CE7-04EE61BA05B0}"/>
                </a:ext>
              </a:extLst>
            </p:cNvPr>
            <p:cNvSpPr/>
            <p:nvPr/>
          </p:nvSpPr>
          <p:spPr>
            <a:xfrm>
              <a:off x="2183806" y="2016845"/>
              <a:ext cx="68" cy="258"/>
            </a:xfrm>
            <a:custGeom>
              <a:avLst/>
              <a:gdLst/>
              <a:ahLst/>
              <a:cxnLst/>
              <a:rect l="l" t="t" r="r" b="b"/>
              <a:pathLst>
                <a:path w="5" h="19" extrusionOk="0">
                  <a:moveTo>
                    <a:pt x="4" y="18"/>
                  </a:moveTo>
                  <a:cubicBezTo>
                    <a:pt x="4" y="11"/>
                    <a:pt x="4" y="4"/>
                    <a:pt x="1" y="1"/>
                  </a:cubicBezTo>
                  <a:cubicBezTo>
                    <a:pt x="4" y="4"/>
                    <a:pt x="4" y="11"/>
                    <a:pt x="4"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6783;p59">
              <a:extLst>
                <a:ext uri="{FF2B5EF4-FFF2-40B4-BE49-F238E27FC236}">
                  <a16:creationId xmlns:a16="http://schemas.microsoft.com/office/drawing/2014/main" id="{4D0C9FF5-FACE-A294-BE85-CA497717DD48}"/>
                </a:ext>
              </a:extLst>
            </p:cNvPr>
            <p:cNvSpPr/>
            <p:nvPr/>
          </p:nvSpPr>
          <p:spPr>
            <a:xfrm>
              <a:off x="2183901" y="2017469"/>
              <a:ext cx="68" cy="244"/>
            </a:xfrm>
            <a:custGeom>
              <a:avLst/>
              <a:gdLst/>
              <a:ahLst/>
              <a:cxnLst/>
              <a:rect l="l" t="t" r="r" b="b"/>
              <a:pathLst>
                <a:path w="5" h="18" extrusionOk="0">
                  <a:moveTo>
                    <a:pt x="4" y="0"/>
                  </a:moveTo>
                  <a:cubicBezTo>
                    <a:pt x="1" y="4"/>
                    <a:pt x="1" y="11"/>
                    <a:pt x="4" y="18"/>
                  </a:cubicBez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6784;p59">
              <a:extLst>
                <a:ext uri="{FF2B5EF4-FFF2-40B4-BE49-F238E27FC236}">
                  <a16:creationId xmlns:a16="http://schemas.microsoft.com/office/drawing/2014/main" id="{97434BB5-ACE4-C992-B7E6-44FB68DB3CBA}"/>
                </a:ext>
              </a:extLst>
            </p:cNvPr>
            <p:cNvSpPr/>
            <p:nvPr/>
          </p:nvSpPr>
          <p:spPr>
            <a:xfrm>
              <a:off x="2183955" y="2018651"/>
              <a:ext cx="14" cy="299"/>
            </a:xfrm>
            <a:custGeom>
              <a:avLst/>
              <a:gdLst/>
              <a:ahLst/>
              <a:cxnLst/>
              <a:rect l="l" t="t" r="r" b="b"/>
              <a:pathLst>
                <a:path w="1" h="22" extrusionOk="0">
                  <a:moveTo>
                    <a:pt x="0" y="1"/>
                  </a:moveTo>
                  <a:lnTo>
                    <a:pt x="0"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6785;p59">
              <a:extLst>
                <a:ext uri="{FF2B5EF4-FFF2-40B4-BE49-F238E27FC236}">
                  <a16:creationId xmlns:a16="http://schemas.microsoft.com/office/drawing/2014/main" id="{FBC84265-79B2-E0B8-3CF0-72E88F2A90A1}"/>
                </a:ext>
              </a:extLst>
            </p:cNvPr>
            <p:cNvSpPr/>
            <p:nvPr/>
          </p:nvSpPr>
          <p:spPr>
            <a:xfrm>
              <a:off x="2139218" y="208154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6786;p59">
              <a:extLst>
                <a:ext uri="{FF2B5EF4-FFF2-40B4-BE49-F238E27FC236}">
                  <a16:creationId xmlns:a16="http://schemas.microsoft.com/office/drawing/2014/main" id="{343FF013-0BAA-27FA-684B-F4DBA189EA3F}"/>
                </a:ext>
              </a:extLst>
            </p:cNvPr>
            <p:cNvSpPr/>
            <p:nvPr/>
          </p:nvSpPr>
          <p:spPr>
            <a:xfrm>
              <a:off x="2144404" y="2078500"/>
              <a:ext cx="109" cy="54"/>
            </a:xfrm>
            <a:custGeom>
              <a:avLst/>
              <a:gdLst/>
              <a:ahLst/>
              <a:cxnLst/>
              <a:rect l="l" t="t" r="r" b="b"/>
              <a:pathLst>
                <a:path w="8" h="4" extrusionOk="0">
                  <a:moveTo>
                    <a:pt x="1" y="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6787;p59">
              <a:extLst>
                <a:ext uri="{FF2B5EF4-FFF2-40B4-BE49-F238E27FC236}">
                  <a16:creationId xmlns:a16="http://schemas.microsoft.com/office/drawing/2014/main" id="{1F898ACC-11BB-15BB-3839-066D12803290}"/>
                </a:ext>
              </a:extLst>
            </p:cNvPr>
            <p:cNvSpPr/>
            <p:nvPr/>
          </p:nvSpPr>
          <p:spPr>
            <a:xfrm>
              <a:off x="2143644" y="2078785"/>
              <a:ext cx="204" cy="109"/>
            </a:xfrm>
            <a:custGeom>
              <a:avLst/>
              <a:gdLst/>
              <a:ahLst/>
              <a:cxnLst/>
              <a:rect l="l" t="t" r="r" b="b"/>
              <a:pathLst>
                <a:path w="15" h="8" extrusionOk="0">
                  <a:moveTo>
                    <a:pt x="0" y="7"/>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6788;p59">
              <a:extLst>
                <a:ext uri="{FF2B5EF4-FFF2-40B4-BE49-F238E27FC236}">
                  <a16:creationId xmlns:a16="http://schemas.microsoft.com/office/drawing/2014/main" id="{C05AD324-5F87-016D-DD7F-D7D2E9ECA164}"/>
                </a:ext>
              </a:extLst>
            </p:cNvPr>
            <p:cNvSpPr/>
            <p:nvPr/>
          </p:nvSpPr>
          <p:spPr>
            <a:xfrm>
              <a:off x="2182910" y="2023783"/>
              <a:ext cx="149" cy="299"/>
            </a:xfrm>
            <a:custGeom>
              <a:avLst/>
              <a:gdLst/>
              <a:ahLst/>
              <a:cxnLst/>
              <a:rect l="l" t="t" r="r" b="b"/>
              <a:pathLst>
                <a:path w="11" h="22" extrusionOk="0">
                  <a:moveTo>
                    <a:pt x="0" y="22"/>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6789;p59">
              <a:extLst>
                <a:ext uri="{FF2B5EF4-FFF2-40B4-BE49-F238E27FC236}">
                  <a16:creationId xmlns:a16="http://schemas.microsoft.com/office/drawing/2014/main" id="{FBE34190-BA78-F113-7621-7978C8B093EE}"/>
                </a:ext>
              </a:extLst>
            </p:cNvPr>
            <p:cNvSpPr/>
            <p:nvPr/>
          </p:nvSpPr>
          <p:spPr>
            <a:xfrm>
              <a:off x="2143929" y="2078690"/>
              <a:ext cx="149" cy="54"/>
            </a:xfrm>
            <a:custGeom>
              <a:avLst/>
              <a:gdLst/>
              <a:ahLst/>
              <a:cxnLst/>
              <a:rect l="l" t="t" r="r" b="b"/>
              <a:pathLst>
                <a:path w="11" h="4" extrusionOk="0">
                  <a:moveTo>
                    <a:pt x="0"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6790;p59">
              <a:extLst>
                <a:ext uri="{FF2B5EF4-FFF2-40B4-BE49-F238E27FC236}">
                  <a16:creationId xmlns:a16="http://schemas.microsoft.com/office/drawing/2014/main" id="{FEB0D92D-F457-B437-E3D2-1287D670B445}"/>
                </a:ext>
              </a:extLst>
            </p:cNvPr>
            <p:cNvSpPr/>
            <p:nvPr/>
          </p:nvSpPr>
          <p:spPr>
            <a:xfrm>
              <a:off x="2182720" y="2024163"/>
              <a:ext cx="149" cy="258"/>
            </a:xfrm>
            <a:custGeom>
              <a:avLst/>
              <a:gdLst/>
              <a:ahLst/>
              <a:cxnLst/>
              <a:rect l="l" t="t" r="r" b="b"/>
              <a:pathLst>
                <a:path w="11" h="19" extrusionOk="0">
                  <a:moveTo>
                    <a:pt x="0" y="1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6791;p59">
              <a:extLst>
                <a:ext uri="{FF2B5EF4-FFF2-40B4-BE49-F238E27FC236}">
                  <a16:creationId xmlns:a16="http://schemas.microsoft.com/office/drawing/2014/main" id="{0161BEEC-F042-206A-9A2F-A6D5F2A1269F}"/>
                </a:ext>
              </a:extLst>
            </p:cNvPr>
            <p:cNvSpPr/>
            <p:nvPr/>
          </p:nvSpPr>
          <p:spPr>
            <a:xfrm>
              <a:off x="2183765" y="2020932"/>
              <a:ext cx="54" cy="299"/>
            </a:xfrm>
            <a:custGeom>
              <a:avLst/>
              <a:gdLst/>
              <a:ahLst/>
              <a:cxnLst/>
              <a:rect l="l" t="t" r="r" b="b"/>
              <a:pathLst>
                <a:path w="4" h="22" extrusionOk="0">
                  <a:moveTo>
                    <a:pt x="0" y="22"/>
                  </a:moveTo>
                  <a:cubicBezTo>
                    <a:pt x="0" y="15"/>
                    <a:pt x="4" y="8"/>
                    <a:pt x="4" y="1"/>
                  </a:cubicBezTo>
                  <a:cubicBezTo>
                    <a:pt x="4" y="8"/>
                    <a:pt x="0" y="15"/>
                    <a:pt x="0"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6792;p59">
              <a:extLst>
                <a:ext uri="{FF2B5EF4-FFF2-40B4-BE49-F238E27FC236}">
                  <a16:creationId xmlns:a16="http://schemas.microsoft.com/office/drawing/2014/main" id="{725070C9-C566-55E8-35D8-C7BFAFE3D1EF}"/>
                </a:ext>
              </a:extLst>
            </p:cNvPr>
            <p:cNvSpPr/>
            <p:nvPr/>
          </p:nvSpPr>
          <p:spPr>
            <a:xfrm>
              <a:off x="2144839" y="2078405"/>
              <a:ext cx="774" cy="489"/>
            </a:xfrm>
            <a:custGeom>
              <a:avLst/>
              <a:gdLst/>
              <a:ahLst/>
              <a:cxnLst/>
              <a:rect l="l" t="t" r="r" b="b"/>
              <a:pathLst>
                <a:path w="57" h="36" extrusionOk="0">
                  <a:moveTo>
                    <a:pt x="0" y="0"/>
                  </a:moveTo>
                  <a:cubicBezTo>
                    <a:pt x="21" y="11"/>
                    <a:pt x="39" y="21"/>
                    <a:pt x="56" y="35"/>
                  </a:cubicBezTo>
                  <a:cubicBezTo>
                    <a:pt x="39" y="21"/>
                    <a:pt x="21"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6793;p59">
              <a:extLst>
                <a:ext uri="{FF2B5EF4-FFF2-40B4-BE49-F238E27FC236}">
                  <a16:creationId xmlns:a16="http://schemas.microsoft.com/office/drawing/2014/main" id="{2D58EE76-ED70-3600-ED74-D040FCD5DA55}"/>
                </a:ext>
              </a:extLst>
            </p:cNvPr>
            <p:cNvSpPr/>
            <p:nvPr/>
          </p:nvSpPr>
          <p:spPr>
            <a:xfrm>
              <a:off x="2183670" y="2021461"/>
              <a:ext cx="54" cy="299"/>
            </a:xfrm>
            <a:custGeom>
              <a:avLst/>
              <a:gdLst/>
              <a:ahLst/>
              <a:cxnLst/>
              <a:rect l="l" t="t" r="r" b="b"/>
              <a:pathLst>
                <a:path w="4" h="22" extrusionOk="0">
                  <a:moveTo>
                    <a:pt x="0" y="21"/>
                  </a:moveTo>
                  <a:cubicBezTo>
                    <a:pt x="0" y="14"/>
                    <a:pt x="4" y="7"/>
                    <a:pt x="4" y="0"/>
                  </a:cubicBezTo>
                  <a:cubicBezTo>
                    <a:pt x="4" y="7"/>
                    <a:pt x="0" y="14"/>
                    <a:pt x="0"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6794;p59">
              <a:extLst>
                <a:ext uri="{FF2B5EF4-FFF2-40B4-BE49-F238E27FC236}">
                  <a16:creationId xmlns:a16="http://schemas.microsoft.com/office/drawing/2014/main" id="{8A3E0D06-EEDE-6F90-34B1-642538B45EFC}"/>
                </a:ext>
              </a:extLst>
            </p:cNvPr>
            <p:cNvSpPr/>
            <p:nvPr/>
          </p:nvSpPr>
          <p:spPr>
            <a:xfrm>
              <a:off x="2143359" y="2078975"/>
              <a:ext cx="149" cy="54"/>
            </a:xfrm>
            <a:custGeom>
              <a:avLst/>
              <a:gdLst/>
              <a:ahLst/>
              <a:cxnLst/>
              <a:rect l="l" t="t" r="r" b="b"/>
              <a:pathLst>
                <a:path w="11" h="4" extrusionOk="0">
                  <a:moveTo>
                    <a:pt x="0"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6795;p59">
              <a:extLst>
                <a:ext uri="{FF2B5EF4-FFF2-40B4-BE49-F238E27FC236}">
                  <a16:creationId xmlns:a16="http://schemas.microsoft.com/office/drawing/2014/main" id="{C39D405E-F321-B3E7-22F9-86D8D5CE3183}"/>
                </a:ext>
              </a:extLst>
            </p:cNvPr>
            <p:cNvSpPr/>
            <p:nvPr/>
          </p:nvSpPr>
          <p:spPr>
            <a:xfrm>
              <a:off x="2183236" y="2022928"/>
              <a:ext cx="109" cy="299"/>
            </a:xfrm>
            <a:custGeom>
              <a:avLst/>
              <a:gdLst/>
              <a:ahLst/>
              <a:cxnLst/>
              <a:rect l="l" t="t" r="r" b="b"/>
              <a:pathLst>
                <a:path w="8" h="22" extrusionOk="0">
                  <a:moveTo>
                    <a:pt x="1" y="22"/>
                  </a:moveTo>
                  <a:cubicBezTo>
                    <a:pt x="4" y="15"/>
                    <a:pt x="8" y="8"/>
                    <a:pt x="8" y="1"/>
                  </a:cubicBezTo>
                  <a:cubicBezTo>
                    <a:pt x="8" y="8"/>
                    <a:pt x="4" y="15"/>
                    <a:pt x="1"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6796;p59">
              <a:extLst>
                <a:ext uri="{FF2B5EF4-FFF2-40B4-BE49-F238E27FC236}">
                  <a16:creationId xmlns:a16="http://schemas.microsoft.com/office/drawing/2014/main" id="{A23F3DFB-9D2B-2E9D-9591-6DE5B27F46C2}"/>
                </a:ext>
              </a:extLst>
            </p:cNvPr>
            <p:cNvSpPr/>
            <p:nvPr/>
          </p:nvSpPr>
          <p:spPr>
            <a:xfrm>
              <a:off x="2142979" y="2079111"/>
              <a:ext cx="204" cy="109"/>
            </a:xfrm>
            <a:custGeom>
              <a:avLst/>
              <a:gdLst/>
              <a:ahLst/>
              <a:cxnLst/>
              <a:rect l="l" t="t" r="r" b="b"/>
              <a:pathLst>
                <a:path w="15" h="8" extrusionOk="0">
                  <a:moveTo>
                    <a:pt x="0" y="8"/>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6797;p59">
              <a:extLst>
                <a:ext uri="{FF2B5EF4-FFF2-40B4-BE49-F238E27FC236}">
                  <a16:creationId xmlns:a16="http://schemas.microsoft.com/office/drawing/2014/main" id="{BFE22500-7E78-D5DB-281D-35F675E15D2D}"/>
                </a:ext>
              </a:extLst>
            </p:cNvPr>
            <p:cNvSpPr/>
            <p:nvPr/>
          </p:nvSpPr>
          <p:spPr>
            <a:xfrm>
              <a:off x="2183521" y="2021977"/>
              <a:ext cx="109" cy="299"/>
            </a:xfrm>
            <a:custGeom>
              <a:avLst/>
              <a:gdLst/>
              <a:ahLst/>
              <a:cxnLst/>
              <a:rect l="l" t="t" r="r" b="b"/>
              <a:pathLst>
                <a:path w="8" h="22" extrusionOk="0">
                  <a:moveTo>
                    <a:pt x="8" y="1"/>
                  </a:moveTo>
                  <a:cubicBezTo>
                    <a:pt x="4" y="8"/>
                    <a:pt x="1" y="15"/>
                    <a:pt x="1" y="22"/>
                  </a:cubicBezTo>
                  <a:cubicBezTo>
                    <a:pt x="4" y="15"/>
                    <a:pt x="4" y="8"/>
                    <a:pt x="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6798;p59">
              <a:extLst>
                <a:ext uri="{FF2B5EF4-FFF2-40B4-BE49-F238E27FC236}">
                  <a16:creationId xmlns:a16="http://schemas.microsoft.com/office/drawing/2014/main" id="{9E14A740-26E8-5FFB-E6AB-E0A3D37DA3FC}"/>
                </a:ext>
              </a:extLst>
            </p:cNvPr>
            <p:cNvSpPr/>
            <p:nvPr/>
          </p:nvSpPr>
          <p:spPr>
            <a:xfrm>
              <a:off x="2183385" y="2022452"/>
              <a:ext cx="109" cy="299"/>
            </a:xfrm>
            <a:custGeom>
              <a:avLst/>
              <a:gdLst/>
              <a:ahLst/>
              <a:cxnLst/>
              <a:rect l="l" t="t" r="r" b="b"/>
              <a:pathLst>
                <a:path w="8" h="22" extrusionOk="0">
                  <a:moveTo>
                    <a:pt x="0" y="22"/>
                  </a:moveTo>
                  <a:cubicBezTo>
                    <a:pt x="4" y="15"/>
                    <a:pt x="7" y="8"/>
                    <a:pt x="7" y="1"/>
                  </a:cubicBezTo>
                  <a:cubicBezTo>
                    <a:pt x="7" y="8"/>
                    <a:pt x="4" y="15"/>
                    <a:pt x="0"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6799;p59">
              <a:extLst>
                <a:ext uri="{FF2B5EF4-FFF2-40B4-BE49-F238E27FC236}">
                  <a16:creationId xmlns:a16="http://schemas.microsoft.com/office/drawing/2014/main" id="{DD58F033-E8CB-2AF9-C358-0E036AB19FCE}"/>
                </a:ext>
              </a:extLst>
            </p:cNvPr>
            <p:cNvSpPr/>
            <p:nvPr/>
          </p:nvSpPr>
          <p:spPr>
            <a:xfrm>
              <a:off x="2183100" y="2023362"/>
              <a:ext cx="109" cy="299"/>
            </a:xfrm>
            <a:custGeom>
              <a:avLst/>
              <a:gdLst/>
              <a:ahLst/>
              <a:cxnLst/>
              <a:rect l="l" t="t" r="r" b="b"/>
              <a:pathLst>
                <a:path w="8" h="22" extrusionOk="0">
                  <a:moveTo>
                    <a:pt x="0" y="21"/>
                  </a:moveTo>
                  <a:cubicBezTo>
                    <a:pt x="4" y="14"/>
                    <a:pt x="4" y="7"/>
                    <a:pt x="7" y="0"/>
                  </a:cubicBezTo>
                  <a:cubicBezTo>
                    <a:pt x="4" y="7"/>
                    <a:pt x="4" y="14"/>
                    <a:pt x="0"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6800;p59">
              <a:extLst>
                <a:ext uri="{FF2B5EF4-FFF2-40B4-BE49-F238E27FC236}">
                  <a16:creationId xmlns:a16="http://schemas.microsoft.com/office/drawing/2014/main" id="{A963A60C-4C9C-763E-9749-9B1BA2932917}"/>
                </a:ext>
              </a:extLst>
            </p:cNvPr>
            <p:cNvSpPr/>
            <p:nvPr/>
          </p:nvSpPr>
          <p:spPr>
            <a:xfrm>
              <a:off x="2139462" y="2081107"/>
              <a:ext cx="394" cy="299"/>
            </a:xfrm>
            <a:custGeom>
              <a:avLst/>
              <a:gdLst/>
              <a:ahLst/>
              <a:cxnLst/>
              <a:rect l="l" t="t" r="r" b="b"/>
              <a:pathLst>
                <a:path w="29" h="22" extrusionOk="0">
                  <a:moveTo>
                    <a:pt x="0" y="22"/>
                  </a:moveTo>
                  <a:lnTo>
                    <a:pt x="2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6801;p59">
              <a:extLst>
                <a:ext uri="{FF2B5EF4-FFF2-40B4-BE49-F238E27FC236}">
                  <a16:creationId xmlns:a16="http://schemas.microsoft.com/office/drawing/2014/main" id="{D34F3C9E-8A1A-7300-8331-ABE4A0C96A5D}"/>
                </a:ext>
              </a:extLst>
            </p:cNvPr>
            <p:cNvSpPr/>
            <p:nvPr/>
          </p:nvSpPr>
          <p:spPr>
            <a:xfrm>
              <a:off x="2140127" y="2080727"/>
              <a:ext cx="339" cy="258"/>
            </a:xfrm>
            <a:custGeom>
              <a:avLst/>
              <a:gdLst/>
              <a:ahLst/>
              <a:cxnLst/>
              <a:rect l="l" t="t" r="r" b="b"/>
              <a:pathLst>
                <a:path w="25" h="19" extrusionOk="0">
                  <a:moveTo>
                    <a:pt x="0" y="18"/>
                  </a:moveTo>
                  <a:lnTo>
                    <a:pt x="2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6802;p59">
              <a:extLst>
                <a:ext uri="{FF2B5EF4-FFF2-40B4-BE49-F238E27FC236}">
                  <a16:creationId xmlns:a16="http://schemas.microsoft.com/office/drawing/2014/main" id="{D8A49DEC-B8C5-7084-C86D-47F8CED4D728}"/>
                </a:ext>
              </a:extLst>
            </p:cNvPr>
            <p:cNvSpPr/>
            <p:nvPr/>
          </p:nvSpPr>
          <p:spPr>
            <a:xfrm>
              <a:off x="2140697" y="2080401"/>
              <a:ext cx="299" cy="204"/>
            </a:xfrm>
            <a:custGeom>
              <a:avLst/>
              <a:gdLst/>
              <a:ahLst/>
              <a:cxnLst/>
              <a:rect l="l" t="t" r="r" b="b"/>
              <a:pathLst>
                <a:path w="22" h="15" extrusionOk="0">
                  <a:moveTo>
                    <a:pt x="0" y="14"/>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6803;p59">
              <a:extLst>
                <a:ext uri="{FF2B5EF4-FFF2-40B4-BE49-F238E27FC236}">
                  <a16:creationId xmlns:a16="http://schemas.microsoft.com/office/drawing/2014/main" id="{DBB8B253-5730-9530-53A2-78EDC0FE1A4D}"/>
                </a:ext>
              </a:extLst>
            </p:cNvPr>
            <p:cNvSpPr/>
            <p:nvPr/>
          </p:nvSpPr>
          <p:spPr>
            <a:xfrm>
              <a:off x="2183860" y="2020361"/>
              <a:ext cx="14" cy="299"/>
            </a:xfrm>
            <a:custGeom>
              <a:avLst/>
              <a:gdLst/>
              <a:ahLst/>
              <a:cxnLst/>
              <a:rect l="l" t="t" r="r" b="b"/>
              <a:pathLst>
                <a:path w="1" h="22" extrusionOk="0">
                  <a:moveTo>
                    <a:pt x="0" y="22"/>
                  </a:moveTo>
                  <a:cubicBezTo>
                    <a:pt x="0" y="15"/>
                    <a:pt x="0" y="8"/>
                    <a:pt x="0" y="1"/>
                  </a:cubicBezTo>
                  <a:cubicBezTo>
                    <a:pt x="0" y="8"/>
                    <a:pt x="0" y="15"/>
                    <a:pt x="0"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6804;p59">
              <a:extLst>
                <a:ext uri="{FF2B5EF4-FFF2-40B4-BE49-F238E27FC236}">
                  <a16:creationId xmlns:a16="http://schemas.microsoft.com/office/drawing/2014/main" id="{EA0F5CF1-6DBA-9A4B-09E3-022B0F01DA97}"/>
                </a:ext>
              </a:extLst>
            </p:cNvPr>
            <p:cNvSpPr/>
            <p:nvPr/>
          </p:nvSpPr>
          <p:spPr>
            <a:xfrm>
              <a:off x="2141213" y="2080062"/>
              <a:ext cx="299" cy="204"/>
            </a:xfrm>
            <a:custGeom>
              <a:avLst/>
              <a:gdLst/>
              <a:ahLst/>
              <a:cxnLst/>
              <a:rect l="l" t="t" r="r" b="b"/>
              <a:pathLst>
                <a:path w="22" h="15" extrusionOk="0">
                  <a:moveTo>
                    <a:pt x="1" y="15"/>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6805;p59">
              <a:extLst>
                <a:ext uri="{FF2B5EF4-FFF2-40B4-BE49-F238E27FC236}">
                  <a16:creationId xmlns:a16="http://schemas.microsoft.com/office/drawing/2014/main" id="{44241A81-C3F5-4324-D821-1CAAEB3AC360}"/>
                </a:ext>
              </a:extLst>
            </p:cNvPr>
            <p:cNvSpPr/>
            <p:nvPr/>
          </p:nvSpPr>
          <p:spPr>
            <a:xfrm>
              <a:off x="2183955" y="2019275"/>
              <a:ext cx="14" cy="299"/>
            </a:xfrm>
            <a:custGeom>
              <a:avLst/>
              <a:gdLst/>
              <a:ahLst/>
              <a:cxnLst/>
              <a:rect l="l" t="t" r="r" b="b"/>
              <a:pathLst>
                <a:path w="1" h="22" extrusionOk="0">
                  <a:moveTo>
                    <a:pt x="0" y="21"/>
                  </a:moveTo>
                  <a:lnTo>
                    <a:pt x="0" y="0"/>
                  </a:lnTo>
                  <a:cubicBezTo>
                    <a:pt x="0" y="4"/>
                    <a:pt x="0" y="11"/>
                    <a:pt x="0"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6806;p59">
              <a:extLst>
                <a:ext uri="{FF2B5EF4-FFF2-40B4-BE49-F238E27FC236}">
                  <a16:creationId xmlns:a16="http://schemas.microsoft.com/office/drawing/2014/main" id="{6E3E6823-3FF0-C39F-66E1-799CE15E82A2}"/>
                </a:ext>
              </a:extLst>
            </p:cNvPr>
            <p:cNvSpPr/>
            <p:nvPr/>
          </p:nvSpPr>
          <p:spPr>
            <a:xfrm>
              <a:off x="2141743" y="2079777"/>
              <a:ext cx="244" cy="204"/>
            </a:xfrm>
            <a:custGeom>
              <a:avLst/>
              <a:gdLst/>
              <a:ahLst/>
              <a:cxnLst/>
              <a:rect l="l" t="t" r="r" b="b"/>
              <a:pathLst>
                <a:path w="18" h="15" extrusionOk="0">
                  <a:moveTo>
                    <a:pt x="0" y="15"/>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6807;p59">
              <a:extLst>
                <a:ext uri="{FF2B5EF4-FFF2-40B4-BE49-F238E27FC236}">
                  <a16:creationId xmlns:a16="http://schemas.microsoft.com/office/drawing/2014/main" id="{B1E678E9-4113-03C0-AD2A-FDEEEC3CA0B5}"/>
                </a:ext>
              </a:extLst>
            </p:cNvPr>
            <p:cNvSpPr/>
            <p:nvPr/>
          </p:nvSpPr>
          <p:spPr>
            <a:xfrm>
              <a:off x="2144214" y="2078595"/>
              <a:ext cx="109" cy="54"/>
            </a:xfrm>
            <a:custGeom>
              <a:avLst/>
              <a:gdLst/>
              <a:ahLst/>
              <a:cxnLst/>
              <a:rect l="l" t="t" r="r" b="b"/>
              <a:pathLst>
                <a:path w="8" h="4" extrusionOk="0">
                  <a:moveTo>
                    <a:pt x="1" y="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6808;p59">
              <a:extLst>
                <a:ext uri="{FF2B5EF4-FFF2-40B4-BE49-F238E27FC236}">
                  <a16:creationId xmlns:a16="http://schemas.microsoft.com/office/drawing/2014/main" id="{86B9A32A-9136-2EBC-B9A8-D7606B7E78E2}"/>
                </a:ext>
              </a:extLst>
            </p:cNvPr>
            <p:cNvSpPr/>
            <p:nvPr/>
          </p:nvSpPr>
          <p:spPr>
            <a:xfrm>
              <a:off x="2142164" y="2079546"/>
              <a:ext cx="258" cy="149"/>
            </a:xfrm>
            <a:custGeom>
              <a:avLst/>
              <a:gdLst/>
              <a:ahLst/>
              <a:cxnLst/>
              <a:rect l="l" t="t" r="r" b="b"/>
              <a:pathLst>
                <a:path w="19" h="11" extrusionOk="0">
                  <a:moveTo>
                    <a:pt x="1" y="11"/>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6809;p59">
              <a:extLst>
                <a:ext uri="{FF2B5EF4-FFF2-40B4-BE49-F238E27FC236}">
                  <a16:creationId xmlns:a16="http://schemas.microsoft.com/office/drawing/2014/main" id="{D0C23237-CB17-BECF-454D-82B7B32EAF96}"/>
                </a:ext>
              </a:extLst>
            </p:cNvPr>
            <p:cNvSpPr/>
            <p:nvPr/>
          </p:nvSpPr>
          <p:spPr>
            <a:xfrm>
              <a:off x="2142598" y="2079301"/>
              <a:ext cx="244" cy="163"/>
            </a:xfrm>
            <a:custGeom>
              <a:avLst/>
              <a:gdLst/>
              <a:ahLst/>
              <a:cxnLst/>
              <a:rect l="l" t="t" r="r" b="b"/>
              <a:pathLst>
                <a:path w="18" h="12" extrusionOk="0">
                  <a:moveTo>
                    <a:pt x="0" y="1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6810;p59">
              <a:extLst>
                <a:ext uri="{FF2B5EF4-FFF2-40B4-BE49-F238E27FC236}">
                  <a16:creationId xmlns:a16="http://schemas.microsoft.com/office/drawing/2014/main" id="{CB00153F-9C95-3B1A-5226-46E55FCECDAC}"/>
                </a:ext>
              </a:extLst>
            </p:cNvPr>
            <p:cNvSpPr/>
            <p:nvPr/>
          </p:nvSpPr>
          <p:spPr>
            <a:xfrm>
              <a:off x="2144594" y="2078500"/>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6811;p59">
              <a:extLst>
                <a:ext uri="{FF2B5EF4-FFF2-40B4-BE49-F238E27FC236}">
                  <a16:creationId xmlns:a16="http://schemas.microsoft.com/office/drawing/2014/main" id="{C14A44A4-A043-9690-67C1-A69B6132A0E6}"/>
                </a:ext>
              </a:extLst>
            </p:cNvPr>
            <p:cNvSpPr/>
            <p:nvPr/>
          </p:nvSpPr>
          <p:spPr>
            <a:xfrm>
              <a:off x="2144744" y="2078446"/>
              <a:ext cx="95" cy="14"/>
            </a:xfrm>
            <a:custGeom>
              <a:avLst/>
              <a:gdLst/>
              <a:ahLst/>
              <a:cxnLst/>
              <a:rect l="l" t="t" r="r" b="b"/>
              <a:pathLst>
                <a:path w="7"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6812;p59">
              <a:extLst>
                <a:ext uri="{FF2B5EF4-FFF2-40B4-BE49-F238E27FC236}">
                  <a16:creationId xmlns:a16="http://schemas.microsoft.com/office/drawing/2014/main" id="{E165299A-0556-56CC-6BF8-3A3F1F2CA3CC}"/>
                </a:ext>
              </a:extLst>
            </p:cNvPr>
            <p:cNvSpPr/>
            <p:nvPr/>
          </p:nvSpPr>
          <p:spPr>
            <a:xfrm>
              <a:off x="2183901" y="2019845"/>
              <a:ext cx="14" cy="244"/>
            </a:xfrm>
            <a:custGeom>
              <a:avLst/>
              <a:gdLst/>
              <a:ahLst/>
              <a:cxnLst/>
              <a:rect l="l" t="t" r="r" b="b"/>
              <a:pathLst>
                <a:path w="1" h="18" extrusionOk="0">
                  <a:moveTo>
                    <a:pt x="1" y="18"/>
                  </a:moveTo>
                  <a:lnTo>
                    <a:pt x="1" y="0"/>
                  </a:lnTo>
                  <a:cubicBezTo>
                    <a:pt x="1" y="7"/>
                    <a:pt x="1" y="11"/>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6813;p59">
              <a:extLst>
                <a:ext uri="{FF2B5EF4-FFF2-40B4-BE49-F238E27FC236}">
                  <a16:creationId xmlns:a16="http://schemas.microsoft.com/office/drawing/2014/main" id="{5A303D69-8A96-01A1-4ED9-D62422876FC1}"/>
                </a:ext>
              </a:extLst>
            </p:cNvPr>
            <p:cNvSpPr/>
            <p:nvPr/>
          </p:nvSpPr>
          <p:spPr>
            <a:xfrm>
              <a:off x="2246887" y="2005399"/>
              <a:ext cx="109" cy="54"/>
            </a:xfrm>
            <a:custGeom>
              <a:avLst/>
              <a:gdLst/>
              <a:ahLst/>
              <a:cxnLst/>
              <a:rect l="l" t="t" r="r" b="b"/>
              <a:pathLst>
                <a:path w="8" h="4" extrusionOk="0">
                  <a:moveTo>
                    <a:pt x="0" y="0"/>
                  </a:moveTo>
                  <a:lnTo>
                    <a:pt x="7"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6814;p59">
              <a:extLst>
                <a:ext uri="{FF2B5EF4-FFF2-40B4-BE49-F238E27FC236}">
                  <a16:creationId xmlns:a16="http://schemas.microsoft.com/office/drawing/2014/main" id="{AD8B09E0-8FAB-F666-DD90-7C7914CFC052}"/>
                </a:ext>
              </a:extLst>
            </p:cNvPr>
            <p:cNvSpPr/>
            <p:nvPr/>
          </p:nvSpPr>
          <p:spPr>
            <a:xfrm>
              <a:off x="2263194" y="2009812"/>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6815;p59">
              <a:extLst>
                <a:ext uri="{FF2B5EF4-FFF2-40B4-BE49-F238E27FC236}">
                  <a16:creationId xmlns:a16="http://schemas.microsoft.com/office/drawing/2014/main" id="{74C65FC2-6B5F-4431-D9B2-505F27A583BC}"/>
                </a:ext>
              </a:extLst>
            </p:cNvPr>
            <p:cNvSpPr/>
            <p:nvPr/>
          </p:nvSpPr>
          <p:spPr>
            <a:xfrm>
              <a:off x="2260818" y="2010572"/>
              <a:ext cx="299" cy="258"/>
            </a:xfrm>
            <a:custGeom>
              <a:avLst/>
              <a:gdLst/>
              <a:ahLst/>
              <a:cxnLst/>
              <a:rect l="l" t="t" r="r" b="b"/>
              <a:pathLst>
                <a:path w="22" h="19" extrusionOk="0">
                  <a:moveTo>
                    <a:pt x="0" y="18"/>
                  </a:moveTo>
                  <a:lnTo>
                    <a:pt x="0" y="18"/>
                  </a:lnTo>
                  <a:lnTo>
                    <a:pt x="21" y="1"/>
                  </a:ln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6816;p59">
              <a:extLst>
                <a:ext uri="{FF2B5EF4-FFF2-40B4-BE49-F238E27FC236}">
                  <a16:creationId xmlns:a16="http://schemas.microsoft.com/office/drawing/2014/main" id="{7FEC9A98-5194-6353-7917-4B86D56EC32C}"/>
                </a:ext>
              </a:extLst>
            </p:cNvPr>
            <p:cNvSpPr/>
            <p:nvPr/>
          </p:nvSpPr>
          <p:spPr>
            <a:xfrm>
              <a:off x="2266235" y="2012093"/>
              <a:ext cx="394" cy="353"/>
            </a:xfrm>
            <a:custGeom>
              <a:avLst/>
              <a:gdLst/>
              <a:ahLst/>
              <a:cxnLst/>
              <a:rect l="l" t="t" r="r" b="b"/>
              <a:pathLst>
                <a:path w="29" h="26" extrusionOk="0">
                  <a:moveTo>
                    <a:pt x="28"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6817;p59">
              <a:extLst>
                <a:ext uri="{FF2B5EF4-FFF2-40B4-BE49-F238E27FC236}">
                  <a16:creationId xmlns:a16="http://schemas.microsoft.com/office/drawing/2014/main" id="{BD1385DB-124C-9F83-4B93-1B6EDC80012A}"/>
                </a:ext>
              </a:extLst>
            </p:cNvPr>
            <p:cNvSpPr/>
            <p:nvPr/>
          </p:nvSpPr>
          <p:spPr>
            <a:xfrm>
              <a:off x="2265665" y="2011617"/>
              <a:ext cx="394" cy="353"/>
            </a:xfrm>
            <a:custGeom>
              <a:avLst/>
              <a:gdLst/>
              <a:ahLst/>
              <a:cxnLst/>
              <a:rect l="l" t="t" r="r" b="b"/>
              <a:pathLst>
                <a:path w="29" h="26" extrusionOk="0">
                  <a:moveTo>
                    <a:pt x="28"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6818;p59">
              <a:extLst>
                <a:ext uri="{FF2B5EF4-FFF2-40B4-BE49-F238E27FC236}">
                  <a16:creationId xmlns:a16="http://schemas.microsoft.com/office/drawing/2014/main" id="{FD2598C3-0AC1-B035-79C3-70B2664442F4}"/>
                </a:ext>
              </a:extLst>
            </p:cNvPr>
            <p:cNvSpPr/>
            <p:nvPr/>
          </p:nvSpPr>
          <p:spPr>
            <a:xfrm>
              <a:off x="2265190" y="2011197"/>
              <a:ext cx="339" cy="339"/>
            </a:xfrm>
            <a:custGeom>
              <a:avLst/>
              <a:gdLst/>
              <a:ahLst/>
              <a:cxnLst/>
              <a:rect l="l" t="t" r="r" b="b"/>
              <a:pathLst>
                <a:path w="25" h="25" extrusionOk="0">
                  <a:moveTo>
                    <a:pt x="25" y="25"/>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6819;p59">
              <a:extLst>
                <a:ext uri="{FF2B5EF4-FFF2-40B4-BE49-F238E27FC236}">
                  <a16:creationId xmlns:a16="http://schemas.microsoft.com/office/drawing/2014/main" id="{D0CD7E9A-0ED7-7611-7A19-F9FF7555E412}"/>
                </a:ext>
              </a:extLst>
            </p:cNvPr>
            <p:cNvSpPr/>
            <p:nvPr/>
          </p:nvSpPr>
          <p:spPr>
            <a:xfrm>
              <a:off x="2246643" y="2005155"/>
              <a:ext cx="68" cy="68"/>
            </a:xfrm>
            <a:custGeom>
              <a:avLst/>
              <a:gdLst/>
              <a:ahLst/>
              <a:cxnLst/>
              <a:rect l="l" t="t" r="r" b="b"/>
              <a:pathLst>
                <a:path w="5" h="5" extrusionOk="0">
                  <a:moveTo>
                    <a:pt x="1" y="1"/>
                  </a:moveTo>
                  <a:lnTo>
                    <a:pt x="4" y="4"/>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6820;p59">
              <a:extLst>
                <a:ext uri="{FF2B5EF4-FFF2-40B4-BE49-F238E27FC236}">
                  <a16:creationId xmlns:a16="http://schemas.microsoft.com/office/drawing/2014/main" id="{7D6CD999-8CB9-C774-317A-0A857B955622}"/>
                </a:ext>
              </a:extLst>
            </p:cNvPr>
            <p:cNvSpPr/>
            <p:nvPr/>
          </p:nvSpPr>
          <p:spPr>
            <a:xfrm>
              <a:off x="2263995" y="2010287"/>
              <a:ext cx="258" cy="204"/>
            </a:xfrm>
            <a:custGeom>
              <a:avLst/>
              <a:gdLst/>
              <a:ahLst/>
              <a:cxnLst/>
              <a:rect l="l" t="t" r="r" b="b"/>
              <a:pathLst>
                <a:path w="19" h="15" extrusionOk="0">
                  <a:moveTo>
                    <a:pt x="18"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6821;p59">
              <a:extLst>
                <a:ext uri="{FF2B5EF4-FFF2-40B4-BE49-F238E27FC236}">
                  <a16:creationId xmlns:a16="http://schemas.microsoft.com/office/drawing/2014/main" id="{39A7AFC5-18D6-9505-9867-0F102F620CE0}"/>
                </a:ext>
              </a:extLst>
            </p:cNvPr>
            <p:cNvSpPr/>
            <p:nvPr/>
          </p:nvSpPr>
          <p:spPr>
            <a:xfrm>
              <a:off x="2266805" y="2012527"/>
              <a:ext cx="394" cy="394"/>
            </a:xfrm>
            <a:custGeom>
              <a:avLst/>
              <a:gdLst/>
              <a:ahLst/>
              <a:cxnLst/>
              <a:rect l="l" t="t" r="r" b="b"/>
              <a:pathLst>
                <a:path w="29" h="29" extrusionOk="0">
                  <a:moveTo>
                    <a:pt x="28" y="2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6822;p59">
              <a:extLst>
                <a:ext uri="{FF2B5EF4-FFF2-40B4-BE49-F238E27FC236}">
                  <a16:creationId xmlns:a16="http://schemas.microsoft.com/office/drawing/2014/main" id="{1C02BCAC-3581-AECC-40A3-FCEB9758E616}"/>
                </a:ext>
              </a:extLst>
            </p:cNvPr>
            <p:cNvSpPr/>
            <p:nvPr/>
          </p:nvSpPr>
          <p:spPr>
            <a:xfrm>
              <a:off x="2263710" y="2010056"/>
              <a:ext cx="258" cy="149"/>
            </a:xfrm>
            <a:custGeom>
              <a:avLst/>
              <a:gdLst/>
              <a:ahLst/>
              <a:cxnLst/>
              <a:rect l="l" t="t" r="r" b="b"/>
              <a:pathLst>
                <a:path w="19" h="11" extrusionOk="0">
                  <a:moveTo>
                    <a:pt x="18"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6823;p59">
              <a:extLst>
                <a:ext uri="{FF2B5EF4-FFF2-40B4-BE49-F238E27FC236}">
                  <a16:creationId xmlns:a16="http://schemas.microsoft.com/office/drawing/2014/main" id="{3381145C-5CCD-3E01-3356-694A7EADADE2}"/>
                </a:ext>
              </a:extLst>
            </p:cNvPr>
            <p:cNvSpPr/>
            <p:nvPr/>
          </p:nvSpPr>
          <p:spPr>
            <a:xfrm>
              <a:off x="2261429" y="2010341"/>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6824;p59">
              <a:extLst>
                <a:ext uri="{FF2B5EF4-FFF2-40B4-BE49-F238E27FC236}">
                  <a16:creationId xmlns:a16="http://schemas.microsoft.com/office/drawing/2014/main" id="{93AFE361-C1F4-E45A-2C2C-F9CEF975FB9C}"/>
                </a:ext>
              </a:extLst>
            </p:cNvPr>
            <p:cNvSpPr/>
            <p:nvPr/>
          </p:nvSpPr>
          <p:spPr>
            <a:xfrm>
              <a:off x="2264334" y="2010531"/>
              <a:ext cx="299" cy="244"/>
            </a:xfrm>
            <a:custGeom>
              <a:avLst/>
              <a:gdLst/>
              <a:ahLst/>
              <a:cxnLst/>
              <a:rect l="l" t="t" r="r" b="b"/>
              <a:pathLst>
                <a:path w="22" h="18" extrusionOk="0">
                  <a:moveTo>
                    <a:pt x="21" y="1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6825;p59">
              <a:extLst>
                <a:ext uri="{FF2B5EF4-FFF2-40B4-BE49-F238E27FC236}">
                  <a16:creationId xmlns:a16="http://schemas.microsoft.com/office/drawing/2014/main" id="{1EB4D8FA-2479-BF2F-897A-0C99DF47343A}"/>
                </a:ext>
              </a:extLst>
            </p:cNvPr>
            <p:cNvSpPr/>
            <p:nvPr/>
          </p:nvSpPr>
          <p:spPr>
            <a:xfrm>
              <a:off x="2264714" y="2010857"/>
              <a:ext cx="339" cy="258"/>
            </a:xfrm>
            <a:custGeom>
              <a:avLst/>
              <a:gdLst/>
              <a:ahLst/>
              <a:cxnLst/>
              <a:rect l="l" t="t" r="r" b="b"/>
              <a:pathLst>
                <a:path w="25" h="19" extrusionOk="0">
                  <a:moveTo>
                    <a:pt x="25"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6826;p59">
              <a:extLst>
                <a:ext uri="{FF2B5EF4-FFF2-40B4-BE49-F238E27FC236}">
                  <a16:creationId xmlns:a16="http://schemas.microsoft.com/office/drawing/2014/main" id="{5D916E6A-E047-ABAC-8FEE-951B20E387C8}"/>
                </a:ext>
              </a:extLst>
            </p:cNvPr>
            <p:cNvSpPr/>
            <p:nvPr/>
          </p:nvSpPr>
          <p:spPr>
            <a:xfrm>
              <a:off x="2263479" y="2009907"/>
              <a:ext cx="204" cy="163"/>
            </a:xfrm>
            <a:custGeom>
              <a:avLst/>
              <a:gdLst/>
              <a:ahLst/>
              <a:cxnLst/>
              <a:rect l="l" t="t" r="r" b="b"/>
              <a:pathLst>
                <a:path w="15" h="12" extrusionOk="0">
                  <a:moveTo>
                    <a:pt x="14"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6827;p59">
              <a:extLst>
                <a:ext uri="{FF2B5EF4-FFF2-40B4-BE49-F238E27FC236}">
                  <a16:creationId xmlns:a16="http://schemas.microsoft.com/office/drawing/2014/main" id="{89BB821C-DCA1-BD3A-6E78-0DDCDE495F48}"/>
                </a:ext>
              </a:extLst>
            </p:cNvPr>
            <p:cNvSpPr/>
            <p:nvPr/>
          </p:nvSpPr>
          <p:spPr>
            <a:xfrm>
              <a:off x="2262528" y="2009866"/>
              <a:ext cx="14" cy="14"/>
            </a:xfrm>
            <a:custGeom>
              <a:avLst/>
              <a:gdLst/>
              <a:ahLst/>
              <a:cxnLst/>
              <a:rect l="l" t="t" r="r" b="b"/>
              <a:pathLst>
                <a:path w="1" h="1" extrusionOk="0">
                  <a:moveTo>
                    <a:pt x="0"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6828;p59">
              <a:extLst>
                <a:ext uri="{FF2B5EF4-FFF2-40B4-BE49-F238E27FC236}">
                  <a16:creationId xmlns:a16="http://schemas.microsoft.com/office/drawing/2014/main" id="{01C55497-0A5F-6DB8-7FC7-D9B276CF3FBD}"/>
                </a:ext>
              </a:extLst>
            </p:cNvPr>
            <p:cNvSpPr/>
            <p:nvPr/>
          </p:nvSpPr>
          <p:spPr>
            <a:xfrm>
              <a:off x="2262814" y="2009812"/>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6829;p59">
              <a:extLst>
                <a:ext uri="{FF2B5EF4-FFF2-40B4-BE49-F238E27FC236}">
                  <a16:creationId xmlns:a16="http://schemas.microsoft.com/office/drawing/2014/main" id="{9CA02B09-EACB-0F8C-9C64-636B5A6CEBD9}"/>
                </a:ext>
              </a:extLst>
            </p:cNvPr>
            <p:cNvSpPr/>
            <p:nvPr/>
          </p:nvSpPr>
          <p:spPr>
            <a:xfrm>
              <a:off x="2268706" y="2014143"/>
              <a:ext cx="394" cy="339"/>
            </a:xfrm>
            <a:custGeom>
              <a:avLst/>
              <a:gdLst/>
              <a:ahLst/>
              <a:cxnLst/>
              <a:rect l="l" t="t" r="r" b="b"/>
              <a:pathLst>
                <a:path w="29" h="25" extrusionOk="0">
                  <a:moveTo>
                    <a:pt x="28" y="25"/>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6830;p59">
              <a:extLst>
                <a:ext uri="{FF2B5EF4-FFF2-40B4-BE49-F238E27FC236}">
                  <a16:creationId xmlns:a16="http://schemas.microsoft.com/office/drawing/2014/main" id="{44614206-91C8-5303-7EA6-58DC9AAFB200}"/>
                </a:ext>
              </a:extLst>
            </p:cNvPr>
            <p:cNvSpPr/>
            <p:nvPr/>
          </p:nvSpPr>
          <p:spPr>
            <a:xfrm>
              <a:off x="2251069" y="2010341"/>
              <a:ext cx="3001" cy="964"/>
            </a:xfrm>
            <a:custGeom>
              <a:avLst/>
              <a:gdLst/>
              <a:ahLst/>
              <a:cxnLst/>
              <a:rect l="l" t="t" r="r" b="b"/>
              <a:pathLst>
                <a:path w="221" h="71" extrusionOk="0">
                  <a:moveTo>
                    <a:pt x="221" y="70"/>
                  </a:moveTo>
                  <a:cubicBezTo>
                    <a:pt x="144" y="67"/>
                    <a:pt x="67" y="42"/>
                    <a:pt x="0" y="0"/>
                  </a:cubicBezTo>
                  <a:cubicBezTo>
                    <a:pt x="67" y="42"/>
                    <a:pt x="144" y="67"/>
                    <a:pt x="221" y="7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6831;p59">
              <a:extLst>
                <a:ext uri="{FF2B5EF4-FFF2-40B4-BE49-F238E27FC236}">
                  <a16:creationId xmlns:a16="http://schemas.microsoft.com/office/drawing/2014/main" id="{6298FE69-65F8-2E43-6683-FA23E80385A3}"/>
                </a:ext>
              </a:extLst>
            </p:cNvPr>
            <p:cNvSpPr/>
            <p:nvPr/>
          </p:nvSpPr>
          <p:spPr>
            <a:xfrm>
              <a:off x="2268041" y="2013613"/>
              <a:ext cx="394" cy="353"/>
            </a:xfrm>
            <a:custGeom>
              <a:avLst/>
              <a:gdLst/>
              <a:ahLst/>
              <a:cxnLst/>
              <a:rect l="l" t="t" r="r" b="b"/>
              <a:pathLst>
                <a:path w="29" h="26" extrusionOk="0">
                  <a:moveTo>
                    <a:pt x="28"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6832;p59">
              <a:extLst>
                <a:ext uri="{FF2B5EF4-FFF2-40B4-BE49-F238E27FC236}">
                  <a16:creationId xmlns:a16="http://schemas.microsoft.com/office/drawing/2014/main" id="{B9547147-5024-4F2E-2312-DF40FD17118D}"/>
                </a:ext>
              </a:extLst>
            </p:cNvPr>
            <p:cNvSpPr/>
            <p:nvPr/>
          </p:nvSpPr>
          <p:spPr>
            <a:xfrm>
              <a:off x="2271367" y="2016560"/>
              <a:ext cx="149" cy="109"/>
            </a:xfrm>
            <a:custGeom>
              <a:avLst/>
              <a:gdLst/>
              <a:ahLst/>
              <a:cxnLst/>
              <a:rect l="l" t="t" r="r" b="b"/>
              <a:pathLst>
                <a:path w="11" h="8" extrusionOk="0">
                  <a:moveTo>
                    <a:pt x="0" y="1"/>
                  </a:moveTo>
                  <a:lnTo>
                    <a:pt x="11" y="8"/>
                  </a:ln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6833;p59">
              <a:extLst>
                <a:ext uri="{FF2B5EF4-FFF2-40B4-BE49-F238E27FC236}">
                  <a16:creationId xmlns:a16="http://schemas.microsoft.com/office/drawing/2014/main" id="{E46DF395-7ED0-590B-DBC2-4FB325FE60D8}"/>
                </a:ext>
              </a:extLst>
            </p:cNvPr>
            <p:cNvSpPr/>
            <p:nvPr/>
          </p:nvSpPr>
          <p:spPr>
            <a:xfrm>
              <a:off x="2269371" y="2014754"/>
              <a:ext cx="339" cy="299"/>
            </a:xfrm>
            <a:custGeom>
              <a:avLst/>
              <a:gdLst/>
              <a:ahLst/>
              <a:cxnLst/>
              <a:rect l="l" t="t" r="r" b="b"/>
              <a:pathLst>
                <a:path w="25" h="22" extrusionOk="0">
                  <a:moveTo>
                    <a:pt x="25" y="22"/>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6834;p59">
              <a:extLst>
                <a:ext uri="{FF2B5EF4-FFF2-40B4-BE49-F238E27FC236}">
                  <a16:creationId xmlns:a16="http://schemas.microsoft.com/office/drawing/2014/main" id="{05FF48F2-2F0C-A888-FC59-6D01AB56D0C5}"/>
                </a:ext>
              </a:extLst>
            </p:cNvPr>
            <p:cNvSpPr/>
            <p:nvPr/>
          </p:nvSpPr>
          <p:spPr>
            <a:xfrm>
              <a:off x="2270743" y="2015949"/>
              <a:ext cx="353" cy="299"/>
            </a:xfrm>
            <a:custGeom>
              <a:avLst/>
              <a:gdLst/>
              <a:ahLst/>
              <a:cxnLst/>
              <a:rect l="l" t="t" r="r" b="b"/>
              <a:pathLst>
                <a:path w="26" h="22" extrusionOk="0">
                  <a:moveTo>
                    <a:pt x="25" y="2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6835;p59">
              <a:extLst>
                <a:ext uri="{FF2B5EF4-FFF2-40B4-BE49-F238E27FC236}">
                  <a16:creationId xmlns:a16="http://schemas.microsoft.com/office/drawing/2014/main" id="{BDF039B9-ADA6-80EB-D1A8-79CB760C040E}"/>
                </a:ext>
              </a:extLst>
            </p:cNvPr>
            <p:cNvSpPr/>
            <p:nvPr/>
          </p:nvSpPr>
          <p:spPr>
            <a:xfrm>
              <a:off x="2270037" y="2015324"/>
              <a:ext cx="339" cy="353"/>
            </a:xfrm>
            <a:custGeom>
              <a:avLst/>
              <a:gdLst/>
              <a:ahLst/>
              <a:cxnLst/>
              <a:rect l="l" t="t" r="r" b="b"/>
              <a:pathLst>
                <a:path w="25" h="26" extrusionOk="0">
                  <a:moveTo>
                    <a:pt x="25"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6836;p59">
              <a:extLst>
                <a:ext uri="{FF2B5EF4-FFF2-40B4-BE49-F238E27FC236}">
                  <a16:creationId xmlns:a16="http://schemas.microsoft.com/office/drawing/2014/main" id="{856F3CE3-8BE4-38BC-193D-604242421B99}"/>
                </a:ext>
              </a:extLst>
            </p:cNvPr>
            <p:cNvSpPr/>
            <p:nvPr/>
          </p:nvSpPr>
          <p:spPr>
            <a:xfrm>
              <a:off x="2247172" y="2005684"/>
              <a:ext cx="54" cy="54"/>
            </a:xfrm>
            <a:custGeom>
              <a:avLst/>
              <a:gdLst/>
              <a:ahLst/>
              <a:cxnLst/>
              <a:rect l="l" t="t" r="r" b="b"/>
              <a:pathLst>
                <a:path w="4" h="4" extrusionOk="0">
                  <a:moveTo>
                    <a:pt x="4"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6837;p59">
              <a:extLst>
                <a:ext uri="{FF2B5EF4-FFF2-40B4-BE49-F238E27FC236}">
                  <a16:creationId xmlns:a16="http://schemas.microsoft.com/office/drawing/2014/main" id="{5AD364EB-02E8-39E2-3FA9-6582F1FA5C0C}"/>
                </a:ext>
              </a:extLst>
            </p:cNvPr>
            <p:cNvSpPr/>
            <p:nvPr/>
          </p:nvSpPr>
          <p:spPr>
            <a:xfrm>
              <a:off x="2267416" y="2013043"/>
              <a:ext cx="394" cy="353"/>
            </a:xfrm>
            <a:custGeom>
              <a:avLst/>
              <a:gdLst/>
              <a:ahLst/>
              <a:cxnLst/>
              <a:rect l="l" t="t" r="r" b="b"/>
              <a:pathLst>
                <a:path w="29" h="26" extrusionOk="0">
                  <a:moveTo>
                    <a:pt x="29" y="2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6838;p59">
              <a:extLst>
                <a:ext uri="{FF2B5EF4-FFF2-40B4-BE49-F238E27FC236}">
                  <a16:creationId xmlns:a16="http://schemas.microsoft.com/office/drawing/2014/main" id="{F2B15F83-B2C5-3736-7D2A-33947C511D63}"/>
                </a:ext>
              </a:extLst>
            </p:cNvPr>
            <p:cNvSpPr/>
            <p:nvPr/>
          </p:nvSpPr>
          <p:spPr>
            <a:xfrm>
              <a:off x="2247362" y="2005915"/>
              <a:ext cx="54" cy="68"/>
            </a:xfrm>
            <a:custGeom>
              <a:avLst/>
              <a:gdLst/>
              <a:ahLst/>
              <a:cxnLst/>
              <a:rect l="l" t="t" r="r" b="b"/>
              <a:pathLst>
                <a:path w="4" h="5" extrusionOk="0">
                  <a:moveTo>
                    <a:pt x="4"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6839;p59">
              <a:extLst>
                <a:ext uri="{FF2B5EF4-FFF2-40B4-BE49-F238E27FC236}">
                  <a16:creationId xmlns:a16="http://schemas.microsoft.com/office/drawing/2014/main" id="{850D6A32-FAE2-44BD-31D6-F04C571847BF}"/>
                </a:ext>
              </a:extLst>
            </p:cNvPr>
            <p:cNvSpPr/>
            <p:nvPr/>
          </p:nvSpPr>
          <p:spPr>
            <a:xfrm>
              <a:off x="2271028" y="2020511"/>
              <a:ext cx="14" cy="149"/>
            </a:xfrm>
            <a:custGeom>
              <a:avLst/>
              <a:gdLst/>
              <a:ahLst/>
              <a:cxnLst/>
              <a:rect l="l" t="t" r="r" b="b"/>
              <a:pathLst>
                <a:path w="1" h="11" extrusionOk="0">
                  <a:moveTo>
                    <a:pt x="1"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6840;p59">
              <a:extLst>
                <a:ext uri="{FF2B5EF4-FFF2-40B4-BE49-F238E27FC236}">
                  <a16:creationId xmlns:a16="http://schemas.microsoft.com/office/drawing/2014/main" id="{58783136-3E3E-43CC-E987-097471F01CBC}"/>
                </a:ext>
              </a:extLst>
            </p:cNvPr>
            <p:cNvSpPr/>
            <p:nvPr/>
          </p:nvSpPr>
          <p:spPr>
            <a:xfrm>
              <a:off x="2271367" y="2016655"/>
              <a:ext cx="149" cy="1059"/>
            </a:xfrm>
            <a:custGeom>
              <a:avLst/>
              <a:gdLst/>
              <a:ahLst/>
              <a:cxnLst/>
              <a:rect l="l" t="t" r="r" b="b"/>
              <a:pathLst>
                <a:path w="11" h="78" extrusionOk="0">
                  <a:moveTo>
                    <a:pt x="11" y="1"/>
                  </a:moveTo>
                  <a:lnTo>
                    <a:pt x="11" y="1"/>
                  </a:lnTo>
                  <a:cubicBezTo>
                    <a:pt x="7" y="18"/>
                    <a:pt x="4" y="43"/>
                    <a:pt x="0" y="78"/>
                  </a:cubicBezTo>
                  <a:cubicBezTo>
                    <a:pt x="4" y="46"/>
                    <a:pt x="7" y="18"/>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6841;p59">
              <a:extLst>
                <a:ext uri="{FF2B5EF4-FFF2-40B4-BE49-F238E27FC236}">
                  <a16:creationId xmlns:a16="http://schemas.microsoft.com/office/drawing/2014/main" id="{7C44A5CB-63EE-08CC-47FB-52896DA09AB9}"/>
                </a:ext>
              </a:extLst>
            </p:cNvPr>
            <p:cNvSpPr/>
            <p:nvPr/>
          </p:nvSpPr>
          <p:spPr>
            <a:xfrm>
              <a:off x="2270987" y="2020986"/>
              <a:ext cx="14" cy="204"/>
            </a:xfrm>
            <a:custGeom>
              <a:avLst/>
              <a:gdLst/>
              <a:ahLst/>
              <a:cxnLst/>
              <a:rect l="l" t="t" r="r" b="b"/>
              <a:pathLst>
                <a:path w="1" h="15" extrusionOk="0">
                  <a:moveTo>
                    <a:pt x="0"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6842;p59">
              <a:extLst>
                <a:ext uri="{FF2B5EF4-FFF2-40B4-BE49-F238E27FC236}">
                  <a16:creationId xmlns:a16="http://schemas.microsoft.com/office/drawing/2014/main" id="{93AC6350-3272-9695-25A8-307E9CEF4D6A}"/>
                </a:ext>
              </a:extLst>
            </p:cNvPr>
            <p:cNvSpPr/>
            <p:nvPr/>
          </p:nvSpPr>
          <p:spPr>
            <a:xfrm>
              <a:off x="2271082" y="2019981"/>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6843;p59">
              <a:extLst>
                <a:ext uri="{FF2B5EF4-FFF2-40B4-BE49-F238E27FC236}">
                  <a16:creationId xmlns:a16="http://schemas.microsoft.com/office/drawing/2014/main" id="{D956359F-2CC4-2048-9C59-24B74EBAF4AC}"/>
                </a:ext>
              </a:extLst>
            </p:cNvPr>
            <p:cNvSpPr/>
            <p:nvPr/>
          </p:nvSpPr>
          <p:spPr>
            <a:xfrm>
              <a:off x="2271313" y="2017890"/>
              <a:ext cx="14" cy="204"/>
            </a:xfrm>
            <a:custGeom>
              <a:avLst/>
              <a:gdLst/>
              <a:ahLst/>
              <a:cxnLst/>
              <a:rect l="l" t="t" r="r" b="b"/>
              <a:pathLst>
                <a:path w="1" h="15" extrusionOk="0">
                  <a:moveTo>
                    <a:pt x="1"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6844;p59">
              <a:extLst>
                <a:ext uri="{FF2B5EF4-FFF2-40B4-BE49-F238E27FC236}">
                  <a16:creationId xmlns:a16="http://schemas.microsoft.com/office/drawing/2014/main" id="{ABDA4A98-D8D4-D12F-24DB-8E950D68A63F}"/>
                </a:ext>
              </a:extLst>
            </p:cNvPr>
            <p:cNvSpPr/>
            <p:nvPr/>
          </p:nvSpPr>
          <p:spPr>
            <a:xfrm>
              <a:off x="2270933" y="2021461"/>
              <a:ext cx="14" cy="204"/>
            </a:xfrm>
            <a:custGeom>
              <a:avLst/>
              <a:gdLst/>
              <a:ahLst/>
              <a:cxnLst/>
              <a:rect l="l" t="t" r="r" b="b"/>
              <a:pathLst>
                <a:path w="1" h="15" extrusionOk="0">
                  <a:moveTo>
                    <a:pt x="1"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6845;p59">
              <a:extLst>
                <a:ext uri="{FF2B5EF4-FFF2-40B4-BE49-F238E27FC236}">
                  <a16:creationId xmlns:a16="http://schemas.microsoft.com/office/drawing/2014/main" id="{6AAA87A8-8050-EBC9-36E3-D2DF8A7BBADB}"/>
                </a:ext>
              </a:extLst>
            </p:cNvPr>
            <p:cNvSpPr/>
            <p:nvPr/>
          </p:nvSpPr>
          <p:spPr>
            <a:xfrm>
              <a:off x="2261143" y="2049037"/>
              <a:ext cx="1018" cy="3992"/>
            </a:xfrm>
            <a:custGeom>
              <a:avLst/>
              <a:gdLst/>
              <a:ahLst/>
              <a:cxnLst/>
              <a:rect l="l" t="t" r="r" b="b"/>
              <a:pathLst>
                <a:path w="75" h="294" extrusionOk="0">
                  <a:moveTo>
                    <a:pt x="74" y="0"/>
                  </a:moveTo>
                  <a:cubicBezTo>
                    <a:pt x="67" y="137"/>
                    <a:pt x="39" y="241"/>
                    <a:pt x="1" y="294"/>
                  </a:cubicBezTo>
                  <a:cubicBezTo>
                    <a:pt x="43" y="241"/>
                    <a:pt x="67" y="137"/>
                    <a:pt x="7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6846;p59">
              <a:extLst>
                <a:ext uri="{FF2B5EF4-FFF2-40B4-BE49-F238E27FC236}">
                  <a16:creationId xmlns:a16="http://schemas.microsoft.com/office/drawing/2014/main" id="{9ED455DA-6121-5B93-7C75-D8D386698F7F}"/>
                </a:ext>
              </a:extLst>
            </p:cNvPr>
            <p:cNvSpPr/>
            <p:nvPr/>
          </p:nvSpPr>
          <p:spPr>
            <a:xfrm>
              <a:off x="2271272" y="2018325"/>
              <a:ext cx="14" cy="244"/>
            </a:xfrm>
            <a:custGeom>
              <a:avLst/>
              <a:gdLst/>
              <a:ahLst/>
              <a:cxnLst/>
              <a:rect l="l" t="t" r="r" b="b"/>
              <a:pathLst>
                <a:path w="1" h="18" extrusionOk="0">
                  <a:moveTo>
                    <a:pt x="0" y="1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6847;p59">
              <a:extLst>
                <a:ext uri="{FF2B5EF4-FFF2-40B4-BE49-F238E27FC236}">
                  <a16:creationId xmlns:a16="http://schemas.microsoft.com/office/drawing/2014/main" id="{FD7A02C1-1ACD-FCBC-70AD-B4944BC5FDB8}"/>
                </a:ext>
              </a:extLst>
            </p:cNvPr>
            <p:cNvSpPr/>
            <p:nvPr/>
          </p:nvSpPr>
          <p:spPr>
            <a:xfrm>
              <a:off x="2271123" y="2019370"/>
              <a:ext cx="14" cy="204"/>
            </a:xfrm>
            <a:custGeom>
              <a:avLst/>
              <a:gdLst/>
              <a:ahLst/>
              <a:cxnLst/>
              <a:rect l="l" t="t" r="r" b="b"/>
              <a:pathLst>
                <a:path w="1" h="15" extrusionOk="0">
                  <a:moveTo>
                    <a:pt x="1"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6848;p59">
              <a:extLst>
                <a:ext uri="{FF2B5EF4-FFF2-40B4-BE49-F238E27FC236}">
                  <a16:creationId xmlns:a16="http://schemas.microsoft.com/office/drawing/2014/main" id="{DDCF98FE-DC51-08C8-2F71-091E8E3A21D1}"/>
                </a:ext>
              </a:extLst>
            </p:cNvPr>
            <p:cNvSpPr/>
            <p:nvPr/>
          </p:nvSpPr>
          <p:spPr>
            <a:xfrm>
              <a:off x="2270892" y="2021936"/>
              <a:ext cx="14" cy="149"/>
            </a:xfrm>
            <a:custGeom>
              <a:avLst/>
              <a:gdLst/>
              <a:ahLst/>
              <a:cxnLst/>
              <a:rect l="l" t="t" r="r" b="b"/>
              <a:pathLst>
                <a:path w="1" h="11" extrusionOk="0">
                  <a:moveTo>
                    <a:pt x="0"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6849;p59">
              <a:extLst>
                <a:ext uri="{FF2B5EF4-FFF2-40B4-BE49-F238E27FC236}">
                  <a16:creationId xmlns:a16="http://schemas.microsoft.com/office/drawing/2014/main" id="{79802846-4E69-A8A9-09FA-4D7214516E93}"/>
                </a:ext>
              </a:extLst>
            </p:cNvPr>
            <p:cNvSpPr/>
            <p:nvPr/>
          </p:nvSpPr>
          <p:spPr>
            <a:xfrm>
              <a:off x="2271177" y="2018800"/>
              <a:ext cx="14" cy="244"/>
            </a:xfrm>
            <a:custGeom>
              <a:avLst/>
              <a:gdLst/>
              <a:ahLst/>
              <a:cxnLst/>
              <a:rect l="l" t="t" r="r" b="b"/>
              <a:pathLst>
                <a:path w="1" h="18" extrusionOk="0">
                  <a:moveTo>
                    <a:pt x="0" y="1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6850;p59">
              <a:extLst>
                <a:ext uri="{FF2B5EF4-FFF2-40B4-BE49-F238E27FC236}">
                  <a16:creationId xmlns:a16="http://schemas.microsoft.com/office/drawing/2014/main" id="{1458FDE9-2759-E657-47A4-D1AA805C23D1}"/>
                </a:ext>
              </a:extLst>
            </p:cNvPr>
            <p:cNvSpPr/>
            <p:nvPr/>
          </p:nvSpPr>
          <p:spPr>
            <a:xfrm>
              <a:off x="2270892" y="2022357"/>
              <a:ext cx="14" cy="163"/>
            </a:xfrm>
            <a:custGeom>
              <a:avLst/>
              <a:gdLst/>
              <a:ahLst/>
              <a:cxnLst/>
              <a:rect l="l" t="t" r="r" b="b"/>
              <a:pathLst>
                <a:path w="1" h="12" extrusionOk="0">
                  <a:moveTo>
                    <a:pt x="0" y="11"/>
                  </a:moveTo>
                  <a:lnTo>
                    <a:pt x="0" y="1"/>
                  </a:lnTo>
                  <a:cubicBezTo>
                    <a:pt x="0" y="1"/>
                    <a:pt x="0" y="8"/>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6851;p59">
              <a:extLst>
                <a:ext uri="{FF2B5EF4-FFF2-40B4-BE49-F238E27FC236}">
                  <a16:creationId xmlns:a16="http://schemas.microsoft.com/office/drawing/2014/main" id="{D2CC4029-9BA0-9338-8611-C24D256F0CEF}"/>
                </a:ext>
              </a:extLst>
            </p:cNvPr>
            <p:cNvSpPr/>
            <p:nvPr/>
          </p:nvSpPr>
          <p:spPr>
            <a:xfrm>
              <a:off x="2260668" y="2062248"/>
              <a:ext cx="9192" cy="13265"/>
            </a:xfrm>
            <a:custGeom>
              <a:avLst/>
              <a:gdLst/>
              <a:ahLst/>
              <a:cxnLst/>
              <a:rect l="l" t="t" r="r" b="b"/>
              <a:pathLst>
                <a:path w="677" h="977" extrusionOk="0">
                  <a:moveTo>
                    <a:pt x="417" y="0"/>
                  </a:moveTo>
                  <a:cubicBezTo>
                    <a:pt x="417" y="4"/>
                    <a:pt x="414" y="7"/>
                    <a:pt x="410" y="14"/>
                  </a:cubicBezTo>
                  <a:cubicBezTo>
                    <a:pt x="410" y="18"/>
                    <a:pt x="410" y="21"/>
                    <a:pt x="407" y="28"/>
                  </a:cubicBezTo>
                  <a:cubicBezTo>
                    <a:pt x="403" y="32"/>
                    <a:pt x="403" y="35"/>
                    <a:pt x="400" y="42"/>
                  </a:cubicBezTo>
                  <a:cubicBezTo>
                    <a:pt x="400" y="46"/>
                    <a:pt x="400" y="49"/>
                    <a:pt x="396" y="56"/>
                  </a:cubicBezTo>
                  <a:cubicBezTo>
                    <a:pt x="393" y="60"/>
                    <a:pt x="389" y="67"/>
                    <a:pt x="386" y="74"/>
                  </a:cubicBezTo>
                  <a:cubicBezTo>
                    <a:pt x="379" y="81"/>
                    <a:pt x="379" y="81"/>
                    <a:pt x="379" y="84"/>
                  </a:cubicBezTo>
                  <a:cubicBezTo>
                    <a:pt x="372" y="91"/>
                    <a:pt x="365" y="102"/>
                    <a:pt x="354" y="109"/>
                  </a:cubicBezTo>
                  <a:cubicBezTo>
                    <a:pt x="344" y="119"/>
                    <a:pt x="333" y="126"/>
                    <a:pt x="319" y="137"/>
                  </a:cubicBezTo>
                  <a:lnTo>
                    <a:pt x="312" y="140"/>
                  </a:lnTo>
                  <a:cubicBezTo>
                    <a:pt x="302" y="147"/>
                    <a:pt x="291" y="151"/>
                    <a:pt x="277" y="158"/>
                  </a:cubicBezTo>
                  <a:lnTo>
                    <a:pt x="270" y="158"/>
                  </a:lnTo>
                  <a:cubicBezTo>
                    <a:pt x="256" y="165"/>
                    <a:pt x="242" y="168"/>
                    <a:pt x="228" y="168"/>
                  </a:cubicBezTo>
                  <a:lnTo>
                    <a:pt x="214" y="168"/>
                  </a:lnTo>
                  <a:cubicBezTo>
                    <a:pt x="204" y="172"/>
                    <a:pt x="190" y="172"/>
                    <a:pt x="176" y="172"/>
                  </a:cubicBezTo>
                  <a:lnTo>
                    <a:pt x="116" y="172"/>
                  </a:lnTo>
                  <a:cubicBezTo>
                    <a:pt x="99" y="172"/>
                    <a:pt x="81" y="168"/>
                    <a:pt x="64" y="165"/>
                  </a:cubicBezTo>
                  <a:lnTo>
                    <a:pt x="32" y="161"/>
                  </a:lnTo>
                  <a:lnTo>
                    <a:pt x="1" y="161"/>
                  </a:lnTo>
                  <a:lnTo>
                    <a:pt x="22" y="497"/>
                  </a:lnTo>
                  <a:cubicBezTo>
                    <a:pt x="74" y="655"/>
                    <a:pt x="113" y="812"/>
                    <a:pt x="141" y="977"/>
                  </a:cubicBezTo>
                  <a:lnTo>
                    <a:pt x="176" y="952"/>
                  </a:lnTo>
                  <a:lnTo>
                    <a:pt x="179" y="952"/>
                  </a:lnTo>
                  <a:lnTo>
                    <a:pt x="239" y="917"/>
                  </a:lnTo>
                  <a:lnTo>
                    <a:pt x="256" y="907"/>
                  </a:lnTo>
                  <a:lnTo>
                    <a:pt x="284" y="893"/>
                  </a:lnTo>
                  <a:lnTo>
                    <a:pt x="291" y="889"/>
                  </a:lnTo>
                  <a:cubicBezTo>
                    <a:pt x="344" y="872"/>
                    <a:pt x="456" y="711"/>
                    <a:pt x="568" y="525"/>
                  </a:cubicBezTo>
                  <a:lnTo>
                    <a:pt x="596" y="476"/>
                  </a:lnTo>
                  <a:cubicBezTo>
                    <a:pt x="613" y="445"/>
                    <a:pt x="631" y="413"/>
                    <a:pt x="648" y="382"/>
                  </a:cubicBezTo>
                  <a:lnTo>
                    <a:pt x="676" y="333"/>
                  </a:lnTo>
                  <a:lnTo>
                    <a:pt x="554" y="259"/>
                  </a:lnTo>
                  <a:lnTo>
                    <a:pt x="557" y="214"/>
                  </a:lnTo>
                  <a:lnTo>
                    <a:pt x="557" y="210"/>
                  </a:lnTo>
                  <a:lnTo>
                    <a:pt x="557" y="200"/>
                  </a:lnTo>
                  <a:lnTo>
                    <a:pt x="557" y="196"/>
                  </a:lnTo>
                  <a:lnTo>
                    <a:pt x="557" y="182"/>
                  </a:lnTo>
                  <a:lnTo>
                    <a:pt x="557" y="179"/>
                  </a:lnTo>
                  <a:lnTo>
                    <a:pt x="557" y="158"/>
                  </a:lnTo>
                  <a:lnTo>
                    <a:pt x="557" y="130"/>
                  </a:lnTo>
                  <a:lnTo>
                    <a:pt x="557" y="123"/>
                  </a:lnTo>
                  <a:lnTo>
                    <a:pt x="557" y="95"/>
                  </a:lnTo>
                  <a:lnTo>
                    <a:pt x="557" y="88"/>
                  </a:lnTo>
                  <a:cubicBezTo>
                    <a:pt x="557" y="77"/>
                    <a:pt x="557" y="63"/>
                    <a:pt x="554" y="53"/>
                  </a:cubicBezTo>
                  <a:lnTo>
                    <a:pt x="554" y="49"/>
                  </a:lnTo>
                  <a:cubicBezTo>
                    <a:pt x="554" y="35"/>
                    <a:pt x="554" y="21"/>
                    <a:pt x="550" y="11"/>
                  </a:cubicBezTo>
                  <a:cubicBezTo>
                    <a:pt x="512" y="0"/>
                    <a:pt x="459" y="0"/>
                    <a:pt x="41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6852;p59">
              <a:extLst>
                <a:ext uri="{FF2B5EF4-FFF2-40B4-BE49-F238E27FC236}">
                  <a16:creationId xmlns:a16="http://schemas.microsoft.com/office/drawing/2014/main" id="{18F7B761-2B46-C3D9-6CF2-2AD6D64465B7}"/>
                </a:ext>
              </a:extLst>
            </p:cNvPr>
            <p:cNvSpPr/>
            <p:nvPr/>
          </p:nvSpPr>
          <p:spPr>
            <a:xfrm>
              <a:off x="2266140" y="2062628"/>
              <a:ext cx="109" cy="204"/>
            </a:xfrm>
            <a:custGeom>
              <a:avLst/>
              <a:gdLst/>
              <a:ahLst/>
              <a:cxnLst/>
              <a:rect l="l" t="t" r="r" b="b"/>
              <a:pathLst>
                <a:path w="8" h="15" extrusionOk="0">
                  <a:moveTo>
                    <a:pt x="7" y="0"/>
                  </a:moveTo>
                  <a:lnTo>
                    <a:pt x="7" y="0"/>
                  </a:lnTo>
                  <a:cubicBezTo>
                    <a:pt x="4" y="4"/>
                    <a:pt x="0" y="7"/>
                    <a:pt x="0" y="14"/>
                  </a:cubicBezTo>
                  <a:cubicBezTo>
                    <a:pt x="4" y="7"/>
                    <a:pt x="4" y="4"/>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6853;p59">
              <a:extLst>
                <a:ext uri="{FF2B5EF4-FFF2-40B4-BE49-F238E27FC236}">
                  <a16:creationId xmlns:a16="http://schemas.microsoft.com/office/drawing/2014/main" id="{5515DC6B-0214-F7BB-1663-A6CE2F65B528}"/>
                </a:ext>
              </a:extLst>
            </p:cNvPr>
            <p:cNvSpPr/>
            <p:nvPr/>
          </p:nvSpPr>
          <p:spPr>
            <a:xfrm>
              <a:off x="2263044" y="2064624"/>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6854;p59">
              <a:extLst>
                <a:ext uri="{FF2B5EF4-FFF2-40B4-BE49-F238E27FC236}">
                  <a16:creationId xmlns:a16="http://schemas.microsoft.com/office/drawing/2014/main" id="{1B011DE0-5F60-81CA-9F10-6157814D2E6F}"/>
                </a:ext>
              </a:extLst>
            </p:cNvPr>
            <p:cNvSpPr/>
            <p:nvPr/>
          </p:nvSpPr>
          <p:spPr>
            <a:xfrm>
              <a:off x="2265515" y="2063388"/>
              <a:ext cx="353" cy="339"/>
            </a:xfrm>
            <a:custGeom>
              <a:avLst/>
              <a:gdLst/>
              <a:ahLst/>
              <a:cxnLst/>
              <a:rect l="l" t="t" r="r" b="b"/>
              <a:pathLst>
                <a:path w="26" h="25" extrusionOk="0">
                  <a:moveTo>
                    <a:pt x="1" y="25"/>
                  </a:moveTo>
                  <a:cubicBezTo>
                    <a:pt x="8" y="18"/>
                    <a:pt x="15" y="7"/>
                    <a:pt x="25" y="0"/>
                  </a:cubicBezTo>
                  <a:cubicBezTo>
                    <a:pt x="15" y="7"/>
                    <a:pt x="8" y="18"/>
                    <a:pt x="1" y="2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6855;p59">
              <a:extLst>
                <a:ext uri="{FF2B5EF4-FFF2-40B4-BE49-F238E27FC236}">
                  <a16:creationId xmlns:a16="http://schemas.microsoft.com/office/drawing/2014/main" id="{89088A24-B626-44AA-A758-56788D5B4BB5}"/>
                </a:ext>
              </a:extLst>
            </p:cNvPr>
            <p:cNvSpPr/>
            <p:nvPr/>
          </p:nvSpPr>
          <p:spPr>
            <a:xfrm>
              <a:off x="2261103" y="2064380"/>
              <a:ext cx="434" cy="109"/>
            </a:xfrm>
            <a:custGeom>
              <a:avLst/>
              <a:gdLst/>
              <a:ahLst/>
              <a:cxnLst/>
              <a:rect l="l" t="t" r="r" b="b"/>
              <a:pathLst>
                <a:path w="32" h="8" extrusionOk="0">
                  <a:moveTo>
                    <a:pt x="0" y="1"/>
                  </a:moveTo>
                  <a:lnTo>
                    <a:pt x="32"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6856;p59">
              <a:extLst>
                <a:ext uri="{FF2B5EF4-FFF2-40B4-BE49-F238E27FC236}">
                  <a16:creationId xmlns:a16="http://schemas.microsoft.com/office/drawing/2014/main" id="{F90B497B-6F9C-9EE6-2E25-08465949AA51}"/>
                </a:ext>
              </a:extLst>
            </p:cNvPr>
            <p:cNvSpPr/>
            <p:nvPr/>
          </p:nvSpPr>
          <p:spPr>
            <a:xfrm>
              <a:off x="2264904" y="2064054"/>
              <a:ext cx="149" cy="109"/>
            </a:xfrm>
            <a:custGeom>
              <a:avLst/>
              <a:gdLst/>
              <a:ahLst/>
              <a:cxnLst/>
              <a:rect l="l" t="t" r="r" b="b"/>
              <a:pathLst>
                <a:path w="11" h="8" extrusionOk="0">
                  <a:moveTo>
                    <a:pt x="0" y="7"/>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6857;p59">
              <a:extLst>
                <a:ext uri="{FF2B5EF4-FFF2-40B4-BE49-F238E27FC236}">
                  <a16:creationId xmlns:a16="http://schemas.microsoft.com/office/drawing/2014/main" id="{D30E3A6A-A8E4-9BCB-EEC8-35B041985C93}"/>
                </a:ext>
              </a:extLst>
            </p:cNvPr>
            <p:cNvSpPr/>
            <p:nvPr/>
          </p:nvSpPr>
          <p:spPr>
            <a:xfrm>
              <a:off x="2264375" y="2064339"/>
              <a:ext cx="109" cy="54"/>
            </a:xfrm>
            <a:custGeom>
              <a:avLst/>
              <a:gdLst/>
              <a:ahLst/>
              <a:cxnLst/>
              <a:rect l="l" t="t" r="r" b="b"/>
              <a:pathLst>
                <a:path w="8" h="4" extrusionOk="0">
                  <a:moveTo>
                    <a:pt x="1" y="4"/>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6858;p59">
              <a:extLst>
                <a:ext uri="{FF2B5EF4-FFF2-40B4-BE49-F238E27FC236}">
                  <a16:creationId xmlns:a16="http://schemas.microsoft.com/office/drawing/2014/main" id="{DC55FF21-3ECE-5E42-93DD-53339DF7459D}"/>
                </a:ext>
              </a:extLst>
            </p:cNvPr>
            <p:cNvSpPr/>
            <p:nvPr/>
          </p:nvSpPr>
          <p:spPr>
            <a:xfrm>
              <a:off x="2262243" y="2064570"/>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6859;p59">
              <a:extLst>
                <a:ext uri="{FF2B5EF4-FFF2-40B4-BE49-F238E27FC236}">
                  <a16:creationId xmlns:a16="http://schemas.microsoft.com/office/drawing/2014/main" id="{E13549FD-6D23-8C45-BD91-8A046272B930}"/>
                </a:ext>
              </a:extLst>
            </p:cNvPr>
            <p:cNvSpPr/>
            <p:nvPr/>
          </p:nvSpPr>
          <p:spPr>
            <a:xfrm>
              <a:off x="2263615" y="2064570"/>
              <a:ext cx="163" cy="14"/>
            </a:xfrm>
            <a:custGeom>
              <a:avLst/>
              <a:gdLst/>
              <a:ahLst/>
              <a:cxnLst/>
              <a:rect l="l" t="t" r="r" b="b"/>
              <a:pathLst>
                <a:path w="12" h="1" extrusionOk="0">
                  <a:moveTo>
                    <a:pt x="1"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6860;p59">
              <a:extLst>
                <a:ext uri="{FF2B5EF4-FFF2-40B4-BE49-F238E27FC236}">
                  <a16:creationId xmlns:a16="http://schemas.microsoft.com/office/drawing/2014/main" id="{F6772EBB-55F1-594C-52FE-0CE279E8D5A5}"/>
                </a:ext>
              </a:extLst>
            </p:cNvPr>
            <p:cNvSpPr/>
            <p:nvPr/>
          </p:nvSpPr>
          <p:spPr>
            <a:xfrm>
              <a:off x="2260668" y="2064380"/>
              <a:ext cx="258" cy="14"/>
            </a:xfrm>
            <a:custGeom>
              <a:avLst/>
              <a:gdLst/>
              <a:ahLst/>
              <a:cxnLst/>
              <a:rect l="l" t="t" r="r" b="b"/>
              <a:pathLst>
                <a:path w="19" h="1" extrusionOk="0">
                  <a:moveTo>
                    <a:pt x="18" y="1"/>
                  </a:moveTo>
                  <a:lnTo>
                    <a:pt x="1" y="1"/>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6861;p59">
              <a:extLst>
                <a:ext uri="{FF2B5EF4-FFF2-40B4-BE49-F238E27FC236}">
                  <a16:creationId xmlns:a16="http://schemas.microsoft.com/office/drawing/2014/main" id="{9D7BDAFA-600E-22B9-4CE2-0241414E827B}"/>
                </a:ext>
              </a:extLst>
            </p:cNvPr>
            <p:cNvSpPr/>
            <p:nvPr/>
          </p:nvSpPr>
          <p:spPr>
            <a:xfrm>
              <a:off x="2265896" y="2063008"/>
              <a:ext cx="163" cy="244"/>
            </a:xfrm>
            <a:custGeom>
              <a:avLst/>
              <a:gdLst/>
              <a:ahLst/>
              <a:cxnLst/>
              <a:rect l="l" t="t" r="r" b="b"/>
              <a:pathLst>
                <a:path w="12" h="18" extrusionOk="0">
                  <a:moveTo>
                    <a:pt x="1" y="18"/>
                  </a:moveTo>
                  <a:cubicBezTo>
                    <a:pt x="4" y="11"/>
                    <a:pt x="11" y="4"/>
                    <a:pt x="11" y="0"/>
                  </a:cubicBezTo>
                  <a:cubicBezTo>
                    <a:pt x="11" y="4"/>
                    <a:pt x="4" y="11"/>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6862;p59">
              <a:extLst>
                <a:ext uri="{FF2B5EF4-FFF2-40B4-BE49-F238E27FC236}">
                  <a16:creationId xmlns:a16="http://schemas.microsoft.com/office/drawing/2014/main" id="{A08B479F-CCC6-F4EE-9828-1162C48BC80A}"/>
                </a:ext>
              </a:extLst>
            </p:cNvPr>
            <p:cNvSpPr/>
            <p:nvPr/>
          </p:nvSpPr>
          <p:spPr>
            <a:xfrm>
              <a:off x="2266235" y="2062194"/>
              <a:ext cx="2050" cy="258"/>
            </a:xfrm>
            <a:custGeom>
              <a:avLst/>
              <a:gdLst/>
              <a:ahLst/>
              <a:cxnLst/>
              <a:rect l="l" t="t" r="r" b="b"/>
              <a:pathLst>
                <a:path w="151" h="19" extrusionOk="0">
                  <a:moveTo>
                    <a:pt x="151" y="1"/>
                  </a:moveTo>
                  <a:lnTo>
                    <a:pt x="151" y="1"/>
                  </a:lnTo>
                  <a:cubicBezTo>
                    <a:pt x="98" y="4"/>
                    <a:pt x="46" y="4"/>
                    <a:pt x="7" y="4"/>
                  </a:cubicBezTo>
                  <a:cubicBezTo>
                    <a:pt x="49" y="4"/>
                    <a:pt x="98" y="4"/>
                    <a:pt x="151" y="1"/>
                  </a:cubicBezTo>
                  <a:close/>
                  <a:moveTo>
                    <a:pt x="7" y="4"/>
                  </a:moveTo>
                  <a:cubicBezTo>
                    <a:pt x="4" y="8"/>
                    <a:pt x="0" y="15"/>
                    <a:pt x="0" y="18"/>
                  </a:cubicBezTo>
                  <a:cubicBezTo>
                    <a:pt x="4" y="11"/>
                    <a:pt x="7" y="8"/>
                    <a:pt x="7"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6863;p59">
              <a:extLst>
                <a:ext uri="{FF2B5EF4-FFF2-40B4-BE49-F238E27FC236}">
                  <a16:creationId xmlns:a16="http://schemas.microsoft.com/office/drawing/2014/main" id="{2751ADE3-A13E-D2A9-C408-31609ED5DB41}"/>
                </a:ext>
              </a:extLst>
            </p:cNvPr>
            <p:cNvSpPr/>
            <p:nvPr/>
          </p:nvSpPr>
          <p:spPr>
            <a:xfrm>
              <a:off x="2260668" y="2064339"/>
              <a:ext cx="353" cy="4616"/>
            </a:xfrm>
            <a:custGeom>
              <a:avLst/>
              <a:gdLst/>
              <a:ahLst/>
              <a:cxnLst/>
              <a:rect l="l" t="t" r="r" b="b"/>
              <a:pathLst>
                <a:path w="26" h="340" extrusionOk="0">
                  <a:moveTo>
                    <a:pt x="1" y="0"/>
                  </a:moveTo>
                  <a:lnTo>
                    <a:pt x="25" y="340"/>
                  </a:lnTo>
                  <a:lnTo>
                    <a:pt x="25" y="34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6864;p59">
              <a:extLst>
                <a:ext uri="{FF2B5EF4-FFF2-40B4-BE49-F238E27FC236}">
                  <a16:creationId xmlns:a16="http://schemas.microsoft.com/office/drawing/2014/main" id="{27AE0D29-EF63-D43A-3634-9832853B2DC5}"/>
                </a:ext>
              </a:extLst>
            </p:cNvPr>
            <p:cNvSpPr/>
            <p:nvPr/>
          </p:nvSpPr>
          <p:spPr>
            <a:xfrm>
              <a:off x="2267851" y="2123754"/>
              <a:ext cx="76781" cy="124832"/>
            </a:xfrm>
            <a:custGeom>
              <a:avLst/>
              <a:gdLst/>
              <a:ahLst/>
              <a:cxnLst/>
              <a:rect l="l" t="t" r="r" b="b"/>
              <a:pathLst>
                <a:path w="5655" h="9194" extrusionOk="0">
                  <a:moveTo>
                    <a:pt x="5448" y="0"/>
                  </a:moveTo>
                  <a:lnTo>
                    <a:pt x="5402" y="21"/>
                  </a:lnTo>
                  <a:lnTo>
                    <a:pt x="5384" y="28"/>
                  </a:lnTo>
                  <a:lnTo>
                    <a:pt x="5321" y="60"/>
                  </a:lnTo>
                  <a:lnTo>
                    <a:pt x="5265" y="84"/>
                  </a:lnTo>
                  <a:lnTo>
                    <a:pt x="5251" y="91"/>
                  </a:lnTo>
                  <a:lnTo>
                    <a:pt x="5216" y="109"/>
                  </a:lnTo>
                  <a:lnTo>
                    <a:pt x="5202" y="119"/>
                  </a:lnTo>
                  <a:lnTo>
                    <a:pt x="5174" y="133"/>
                  </a:lnTo>
                  <a:lnTo>
                    <a:pt x="5160" y="140"/>
                  </a:lnTo>
                  <a:lnTo>
                    <a:pt x="5136" y="151"/>
                  </a:lnTo>
                  <a:lnTo>
                    <a:pt x="5122" y="158"/>
                  </a:lnTo>
                  <a:lnTo>
                    <a:pt x="5104" y="168"/>
                  </a:lnTo>
                  <a:lnTo>
                    <a:pt x="5094" y="175"/>
                  </a:lnTo>
                  <a:lnTo>
                    <a:pt x="5076" y="182"/>
                  </a:lnTo>
                  <a:lnTo>
                    <a:pt x="5066" y="189"/>
                  </a:lnTo>
                  <a:lnTo>
                    <a:pt x="5055" y="196"/>
                  </a:lnTo>
                  <a:lnTo>
                    <a:pt x="5045" y="200"/>
                  </a:lnTo>
                  <a:lnTo>
                    <a:pt x="5038" y="207"/>
                  </a:lnTo>
                  <a:lnTo>
                    <a:pt x="5031" y="210"/>
                  </a:lnTo>
                  <a:lnTo>
                    <a:pt x="5020" y="217"/>
                  </a:lnTo>
                  <a:lnTo>
                    <a:pt x="5017" y="221"/>
                  </a:lnTo>
                  <a:lnTo>
                    <a:pt x="5010" y="224"/>
                  </a:lnTo>
                  <a:lnTo>
                    <a:pt x="5006" y="228"/>
                  </a:lnTo>
                  <a:lnTo>
                    <a:pt x="4999" y="231"/>
                  </a:lnTo>
                  <a:lnTo>
                    <a:pt x="4996" y="235"/>
                  </a:lnTo>
                  <a:lnTo>
                    <a:pt x="4992" y="238"/>
                  </a:lnTo>
                  <a:lnTo>
                    <a:pt x="4989" y="242"/>
                  </a:lnTo>
                  <a:cubicBezTo>
                    <a:pt x="4954" y="305"/>
                    <a:pt x="4884" y="316"/>
                    <a:pt x="4819" y="316"/>
                  </a:cubicBezTo>
                  <a:cubicBezTo>
                    <a:pt x="4805" y="316"/>
                    <a:pt x="4792" y="316"/>
                    <a:pt x="4779" y="315"/>
                  </a:cubicBezTo>
                  <a:cubicBezTo>
                    <a:pt x="4768" y="315"/>
                    <a:pt x="4757" y="315"/>
                    <a:pt x="4747" y="315"/>
                  </a:cubicBezTo>
                  <a:cubicBezTo>
                    <a:pt x="4683" y="315"/>
                    <a:pt x="4629" y="318"/>
                    <a:pt x="4590" y="354"/>
                  </a:cubicBezTo>
                  <a:cubicBezTo>
                    <a:pt x="4529" y="406"/>
                    <a:pt x="4474" y="423"/>
                    <a:pt x="4425" y="423"/>
                  </a:cubicBezTo>
                  <a:cubicBezTo>
                    <a:pt x="4368" y="423"/>
                    <a:pt x="4318" y="400"/>
                    <a:pt x="4275" y="382"/>
                  </a:cubicBezTo>
                  <a:cubicBezTo>
                    <a:pt x="4254" y="368"/>
                    <a:pt x="4229" y="361"/>
                    <a:pt x="4205" y="350"/>
                  </a:cubicBezTo>
                  <a:cubicBezTo>
                    <a:pt x="4200" y="349"/>
                    <a:pt x="4196" y="348"/>
                    <a:pt x="4192" y="348"/>
                  </a:cubicBezTo>
                  <a:cubicBezTo>
                    <a:pt x="4186" y="348"/>
                    <a:pt x="4181" y="350"/>
                    <a:pt x="4177" y="354"/>
                  </a:cubicBezTo>
                  <a:cubicBezTo>
                    <a:pt x="4149" y="371"/>
                    <a:pt x="4121" y="434"/>
                    <a:pt x="4110" y="508"/>
                  </a:cubicBezTo>
                  <a:cubicBezTo>
                    <a:pt x="4103" y="543"/>
                    <a:pt x="4086" y="571"/>
                    <a:pt x="4058" y="588"/>
                  </a:cubicBezTo>
                  <a:cubicBezTo>
                    <a:pt x="4023" y="613"/>
                    <a:pt x="3976" y="622"/>
                    <a:pt x="3923" y="622"/>
                  </a:cubicBezTo>
                  <a:cubicBezTo>
                    <a:pt x="3859" y="622"/>
                    <a:pt x="3786" y="609"/>
                    <a:pt x="3718" y="595"/>
                  </a:cubicBezTo>
                  <a:lnTo>
                    <a:pt x="3708" y="595"/>
                  </a:lnTo>
                  <a:cubicBezTo>
                    <a:pt x="3638" y="599"/>
                    <a:pt x="3568" y="609"/>
                    <a:pt x="3501" y="627"/>
                  </a:cubicBezTo>
                  <a:cubicBezTo>
                    <a:pt x="3421" y="644"/>
                    <a:pt x="3336" y="658"/>
                    <a:pt x="3252" y="662"/>
                  </a:cubicBezTo>
                  <a:cubicBezTo>
                    <a:pt x="3248" y="662"/>
                    <a:pt x="3243" y="662"/>
                    <a:pt x="3238" y="662"/>
                  </a:cubicBezTo>
                  <a:cubicBezTo>
                    <a:pt x="3174" y="662"/>
                    <a:pt x="3115" y="619"/>
                    <a:pt x="3105" y="553"/>
                  </a:cubicBezTo>
                  <a:cubicBezTo>
                    <a:pt x="3102" y="525"/>
                    <a:pt x="3081" y="504"/>
                    <a:pt x="3053" y="497"/>
                  </a:cubicBezTo>
                  <a:cubicBezTo>
                    <a:pt x="3035" y="492"/>
                    <a:pt x="3019" y="489"/>
                    <a:pt x="3003" y="489"/>
                  </a:cubicBezTo>
                  <a:cubicBezTo>
                    <a:pt x="2957" y="489"/>
                    <a:pt x="2916" y="508"/>
                    <a:pt x="2874" y="529"/>
                  </a:cubicBezTo>
                  <a:cubicBezTo>
                    <a:pt x="2836" y="550"/>
                    <a:pt x="2794" y="564"/>
                    <a:pt x="2748" y="567"/>
                  </a:cubicBezTo>
                  <a:lnTo>
                    <a:pt x="2650" y="567"/>
                  </a:lnTo>
                  <a:lnTo>
                    <a:pt x="2626" y="564"/>
                  </a:lnTo>
                  <a:lnTo>
                    <a:pt x="2601" y="560"/>
                  </a:lnTo>
                  <a:lnTo>
                    <a:pt x="2573" y="557"/>
                  </a:lnTo>
                  <a:lnTo>
                    <a:pt x="2552" y="553"/>
                  </a:lnTo>
                  <a:lnTo>
                    <a:pt x="2531" y="553"/>
                  </a:lnTo>
                  <a:lnTo>
                    <a:pt x="2510" y="550"/>
                  </a:lnTo>
                  <a:lnTo>
                    <a:pt x="2500" y="550"/>
                  </a:lnTo>
                  <a:cubicBezTo>
                    <a:pt x="2496" y="599"/>
                    <a:pt x="2489" y="648"/>
                    <a:pt x="2472" y="693"/>
                  </a:cubicBezTo>
                  <a:cubicBezTo>
                    <a:pt x="2416" y="840"/>
                    <a:pt x="2517" y="1148"/>
                    <a:pt x="2598" y="1393"/>
                  </a:cubicBezTo>
                  <a:cubicBezTo>
                    <a:pt x="2647" y="1523"/>
                    <a:pt x="2685" y="1656"/>
                    <a:pt x="2710" y="1793"/>
                  </a:cubicBezTo>
                  <a:lnTo>
                    <a:pt x="2724" y="1807"/>
                  </a:lnTo>
                  <a:lnTo>
                    <a:pt x="2759" y="1835"/>
                  </a:lnTo>
                  <a:lnTo>
                    <a:pt x="2780" y="1852"/>
                  </a:lnTo>
                  <a:lnTo>
                    <a:pt x="2811" y="1884"/>
                  </a:lnTo>
                  <a:lnTo>
                    <a:pt x="2829" y="1898"/>
                  </a:lnTo>
                  <a:lnTo>
                    <a:pt x="2857" y="1926"/>
                  </a:lnTo>
                  <a:lnTo>
                    <a:pt x="2874" y="1943"/>
                  </a:lnTo>
                  <a:lnTo>
                    <a:pt x="2902" y="1968"/>
                  </a:lnTo>
                  <a:lnTo>
                    <a:pt x="2916" y="1982"/>
                  </a:lnTo>
                  <a:lnTo>
                    <a:pt x="2941" y="2006"/>
                  </a:lnTo>
                  <a:lnTo>
                    <a:pt x="2955" y="2020"/>
                  </a:lnTo>
                  <a:lnTo>
                    <a:pt x="2972" y="2041"/>
                  </a:lnTo>
                  <a:lnTo>
                    <a:pt x="2986" y="2055"/>
                  </a:lnTo>
                  <a:lnTo>
                    <a:pt x="3004" y="2073"/>
                  </a:lnTo>
                  <a:lnTo>
                    <a:pt x="3014" y="2087"/>
                  </a:lnTo>
                  <a:lnTo>
                    <a:pt x="3028" y="2101"/>
                  </a:lnTo>
                  <a:cubicBezTo>
                    <a:pt x="3039" y="2115"/>
                    <a:pt x="3049" y="2129"/>
                    <a:pt x="3056" y="2139"/>
                  </a:cubicBezTo>
                  <a:cubicBezTo>
                    <a:pt x="3098" y="2192"/>
                    <a:pt x="3116" y="2262"/>
                    <a:pt x="3102" y="2328"/>
                  </a:cubicBezTo>
                  <a:cubicBezTo>
                    <a:pt x="3098" y="2346"/>
                    <a:pt x="3095" y="2363"/>
                    <a:pt x="3091" y="2381"/>
                  </a:cubicBezTo>
                  <a:lnTo>
                    <a:pt x="3084" y="2405"/>
                  </a:lnTo>
                  <a:cubicBezTo>
                    <a:pt x="3060" y="2500"/>
                    <a:pt x="3053" y="2594"/>
                    <a:pt x="3060" y="2689"/>
                  </a:cubicBezTo>
                  <a:cubicBezTo>
                    <a:pt x="3070" y="2979"/>
                    <a:pt x="2976" y="3025"/>
                    <a:pt x="2846" y="3049"/>
                  </a:cubicBezTo>
                  <a:cubicBezTo>
                    <a:pt x="2804" y="3053"/>
                    <a:pt x="2762" y="3070"/>
                    <a:pt x="2727" y="3098"/>
                  </a:cubicBezTo>
                  <a:cubicBezTo>
                    <a:pt x="2661" y="3158"/>
                    <a:pt x="2678" y="3291"/>
                    <a:pt x="2696" y="3399"/>
                  </a:cubicBezTo>
                  <a:cubicBezTo>
                    <a:pt x="2706" y="3473"/>
                    <a:pt x="2717" y="3529"/>
                    <a:pt x="2699" y="3574"/>
                  </a:cubicBezTo>
                  <a:cubicBezTo>
                    <a:pt x="2696" y="3581"/>
                    <a:pt x="2692" y="3588"/>
                    <a:pt x="2685" y="3595"/>
                  </a:cubicBezTo>
                  <a:cubicBezTo>
                    <a:pt x="2682" y="3599"/>
                    <a:pt x="2675" y="3606"/>
                    <a:pt x="2671" y="3609"/>
                  </a:cubicBezTo>
                  <a:cubicBezTo>
                    <a:pt x="2664" y="3613"/>
                    <a:pt x="2661" y="3617"/>
                    <a:pt x="2654" y="3617"/>
                  </a:cubicBezTo>
                  <a:lnTo>
                    <a:pt x="2626" y="3617"/>
                  </a:lnTo>
                  <a:cubicBezTo>
                    <a:pt x="2489" y="3613"/>
                    <a:pt x="2094" y="2962"/>
                    <a:pt x="2073" y="2902"/>
                  </a:cubicBezTo>
                  <a:cubicBezTo>
                    <a:pt x="2055" y="2843"/>
                    <a:pt x="2073" y="2766"/>
                    <a:pt x="2118" y="2619"/>
                  </a:cubicBezTo>
                  <a:cubicBezTo>
                    <a:pt x="2160" y="2475"/>
                    <a:pt x="2209" y="2300"/>
                    <a:pt x="2185" y="2181"/>
                  </a:cubicBezTo>
                  <a:cubicBezTo>
                    <a:pt x="2185" y="2157"/>
                    <a:pt x="2171" y="2136"/>
                    <a:pt x="2150" y="2122"/>
                  </a:cubicBezTo>
                  <a:cubicBezTo>
                    <a:pt x="2134" y="2113"/>
                    <a:pt x="2113" y="2109"/>
                    <a:pt x="2090" y="2109"/>
                  </a:cubicBezTo>
                  <a:cubicBezTo>
                    <a:pt x="2032" y="2109"/>
                    <a:pt x="1960" y="2131"/>
                    <a:pt x="1905" y="2146"/>
                  </a:cubicBezTo>
                  <a:cubicBezTo>
                    <a:pt x="1880" y="2157"/>
                    <a:pt x="1852" y="2164"/>
                    <a:pt x="1824" y="2167"/>
                  </a:cubicBezTo>
                  <a:cubicBezTo>
                    <a:pt x="1818" y="2168"/>
                    <a:pt x="1811" y="2169"/>
                    <a:pt x="1804" y="2169"/>
                  </a:cubicBezTo>
                  <a:cubicBezTo>
                    <a:pt x="1726" y="2169"/>
                    <a:pt x="1639" y="2095"/>
                    <a:pt x="1516" y="1985"/>
                  </a:cubicBezTo>
                  <a:lnTo>
                    <a:pt x="1495" y="1968"/>
                  </a:lnTo>
                  <a:lnTo>
                    <a:pt x="1488" y="1957"/>
                  </a:lnTo>
                  <a:lnTo>
                    <a:pt x="1471" y="1947"/>
                  </a:lnTo>
                  <a:lnTo>
                    <a:pt x="1464" y="1936"/>
                  </a:lnTo>
                  <a:lnTo>
                    <a:pt x="1450" y="1929"/>
                  </a:lnTo>
                  <a:lnTo>
                    <a:pt x="1443" y="1922"/>
                  </a:lnTo>
                  <a:lnTo>
                    <a:pt x="1436" y="1915"/>
                  </a:lnTo>
                  <a:cubicBezTo>
                    <a:pt x="1320" y="1947"/>
                    <a:pt x="595" y="2213"/>
                    <a:pt x="56" y="2416"/>
                  </a:cubicBezTo>
                  <a:lnTo>
                    <a:pt x="53" y="2416"/>
                  </a:lnTo>
                  <a:lnTo>
                    <a:pt x="0" y="2433"/>
                  </a:lnTo>
                  <a:lnTo>
                    <a:pt x="119" y="2860"/>
                  </a:lnTo>
                  <a:lnTo>
                    <a:pt x="102" y="2860"/>
                  </a:lnTo>
                  <a:lnTo>
                    <a:pt x="126" y="2913"/>
                  </a:lnTo>
                  <a:cubicBezTo>
                    <a:pt x="252" y="2923"/>
                    <a:pt x="627" y="2962"/>
                    <a:pt x="823" y="3091"/>
                  </a:cubicBezTo>
                  <a:cubicBezTo>
                    <a:pt x="952" y="3179"/>
                    <a:pt x="1131" y="3217"/>
                    <a:pt x="1264" y="3249"/>
                  </a:cubicBezTo>
                  <a:cubicBezTo>
                    <a:pt x="1331" y="3259"/>
                    <a:pt x="1394" y="3280"/>
                    <a:pt x="1453" y="3308"/>
                  </a:cubicBezTo>
                  <a:cubicBezTo>
                    <a:pt x="1520" y="3354"/>
                    <a:pt x="1523" y="3473"/>
                    <a:pt x="1509" y="3809"/>
                  </a:cubicBezTo>
                  <a:cubicBezTo>
                    <a:pt x="1499" y="3942"/>
                    <a:pt x="1499" y="4075"/>
                    <a:pt x="1506" y="4205"/>
                  </a:cubicBezTo>
                  <a:cubicBezTo>
                    <a:pt x="1520" y="4366"/>
                    <a:pt x="1439" y="4464"/>
                    <a:pt x="1376" y="4537"/>
                  </a:cubicBezTo>
                  <a:cubicBezTo>
                    <a:pt x="1310" y="4618"/>
                    <a:pt x="1313" y="4625"/>
                    <a:pt x="1341" y="4649"/>
                  </a:cubicBezTo>
                  <a:cubicBezTo>
                    <a:pt x="1432" y="4744"/>
                    <a:pt x="1450" y="4866"/>
                    <a:pt x="1464" y="4957"/>
                  </a:cubicBezTo>
                  <a:cubicBezTo>
                    <a:pt x="1467" y="4989"/>
                    <a:pt x="1474" y="5017"/>
                    <a:pt x="1485" y="5048"/>
                  </a:cubicBezTo>
                  <a:cubicBezTo>
                    <a:pt x="1520" y="5059"/>
                    <a:pt x="1544" y="5087"/>
                    <a:pt x="1548" y="5122"/>
                  </a:cubicBezTo>
                  <a:cubicBezTo>
                    <a:pt x="1569" y="5248"/>
                    <a:pt x="1310" y="5517"/>
                    <a:pt x="1204" y="5580"/>
                  </a:cubicBezTo>
                  <a:cubicBezTo>
                    <a:pt x="1180" y="5594"/>
                    <a:pt x="1176" y="5664"/>
                    <a:pt x="1173" y="5735"/>
                  </a:cubicBezTo>
                  <a:cubicBezTo>
                    <a:pt x="1173" y="5843"/>
                    <a:pt x="1166" y="5980"/>
                    <a:pt x="1078" y="6095"/>
                  </a:cubicBezTo>
                  <a:cubicBezTo>
                    <a:pt x="1008" y="6190"/>
                    <a:pt x="844" y="6347"/>
                    <a:pt x="686" y="6498"/>
                  </a:cubicBezTo>
                  <a:lnTo>
                    <a:pt x="609" y="6568"/>
                  </a:lnTo>
                  <a:lnTo>
                    <a:pt x="592" y="6585"/>
                  </a:lnTo>
                  <a:lnTo>
                    <a:pt x="560" y="6613"/>
                  </a:lnTo>
                  <a:cubicBezTo>
                    <a:pt x="571" y="6638"/>
                    <a:pt x="578" y="6662"/>
                    <a:pt x="585" y="6687"/>
                  </a:cubicBezTo>
                  <a:lnTo>
                    <a:pt x="592" y="6718"/>
                  </a:lnTo>
                  <a:lnTo>
                    <a:pt x="595" y="6729"/>
                  </a:lnTo>
                  <a:lnTo>
                    <a:pt x="602" y="6760"/>
                  </a:lnTo>
                  <a:lnTo>
                    <a:pt x="606" y="6774"/>
                  </a:lnTo>
                  <a:lnTo>
                    <a:pt x="616" y="6813"/>
                  </a:lnTo>
                  <a:lnTo>
                    <a:pt x="620" y="6823"/>
                  </a:lnTo>
                  <a:lnTo>
                    <a:pt x="630" y="6879"/>
                  </a:lnTo>
                  <a:cubicBezTo>
                    <a:pt x="679" y="7079"/>
                    <a:pt x="791" y="7544"/>
                    <a:pt x="868" y="7586"/>
                  </a:cubicBezTo>
                  <a:cubicBezTo>
                    <a:pt x="1075" y="7709"/>
                    <a:pt x="949" y="8640"/>
                    <a:pt x="949" y="8651"/>
                  </a:cubicBezTo>
                  <a:lnTo>
                    <a:pt x="949" y="8654"/>
                  </a:lnTo>
                  <a:lnTo>
                    <a:pt x="949" y="8714"/>
                  </a:lnTo>
                  <a:lnTo>
                    <a:pt x="949" y="8738"/>
                  </a:lnTo>
                  <a:lnTo>
                    <a:pt x="952" y="8780"/>
                  </a:lnTo>
                  <a:cubicBezTo>
                    <a:pt x="956" y="8857"/>
                    <a:pt x="970" y="8955"/>
                    <a:pt x="984" y="9085"/>
                  </a:cubicBezTo>
                  <a:lnTo>
                    <a:pt x="998" y="9193"/>
                  </a:lnTo>
                  <a:lnTo>
                    <a:pt x="1005" y="9193"/>
                  </a:lnTo>
                  <a:lnTo>
                    <a:pt x="1029" y="9190"/>
                  </a:lnTo>
                  <a:lnTo>
                    <a:pt x="1033" y="9190"/>
                  </a:lnTo>
                  <a:cubicBezTo>
                    <a:pt x="1099" y="9183"/>
                    <a:pt x="1194" y="9176"/>
                    <a:pt x="1289" y="9172"/>
                  </a:cubicBezTo>
                  <a:cubicBezTo>
                    <a:pt x="1296" y="9099"/>
                    <a:pt x="1303" y="9022"/>
                    <a:pt x="1306" y="8962"/>
                  </a:cubicBezTo>
                  <a:cubicBezTo>
                    <a:pt x="1310" y="8938"/>
                    <a:pt x="1310" y="8913"/>
                    <a:pt x="1303" y="8889"/>
                  </a:cubicBezTo>
                  <a:lnTo>
                    <a:pt x="1274" y="8889"/>
                  </a:lnTo>
                  <a:cubicBezTo>
                    <a:pt x="1265" y="8890"/>
                    <a:pt x="1256" y="8891"/>
                    <a:pt x="1247" y="8891"/>
                  </a:cubicBezTo>
                  <a:cubicBezTo>
                    <a:pt x="1177" y="8891"/>
                    <a:pt x="1114" y="8845"/>
                    <a:pt x="1092" y="8777"/>
                  </a:cubicBezTo>
                  <a:cubicBezTo>
                    <a:pt x="1005" y="8532"/>
                    <a:pt x="1597" y="8210"/>
                    <a:pt x="1989" y="8063"/>
                  </a:cubicBezTo>
                  <a:cubicBezTo>
                    <a:pt x="2447" y="7895"/>
                    <a:pt x="2598" y="7804"/>
                    <a:pt x="2636" y="7677"/>
                  </a:cubicBezTo>
                  <a:cubicBezTo>
                    <a:pt x="2654" y="7611"/>
                    <a:pt x="2654" y="7474"/>
                    <a:pt x="2654" y="7341"/>
                  </a:cubicBezTo>
                  <a:cubicBezTo>
                    <a:pt x="2654" y="7166"/>
                    <a:pt x="2654" y="6988"/>
                    <a:pt x="2692" y="6883"/>
                  </a:cubicBezTo>
                  <a:cubicBezTo>
                    <a:pt x="2724" y="6795"/>
                    <a:pt x="2706" y="6732"/>
                    <a:pt x="2671" y="6603"/>
                  </a:cubicBezTo>
                  <a:cubicBezTo>
                    <a:pt x="2636" y="6480"/>
                    <a:pt x="2612" y="6354"/>
                    <a:pt x="2594" y="6225"/>
                  </a:cubicBezTo>
                  <a:cubicBezTo>
                    <a:pt x="2573" y="6064"/>
                    <a:pt x="2521" y="5910"/>
                    <a:pt x="2433" y="5770"/>
                  </a:cubicBezTo>
                  <a:cubicBezTo>
                    <a:pt x="2388" y="5700"/>
                    <a:pt x="2353" y="5622"/>
                    <a:pt x="2328" y="5538"/>
                  </a:cubicBezTo>
                  <a:cubicBezTo>
                    <a:pt x="2290" y="5409"/>
                    <a:pt x="2262" y="5227"/>
                    <a:pt x="2335" y="5118"/>
                  </a:cubicBezTo>
                  <a:cubicBezTo>
                    <a:pt x="2367" y="5073"/>
                    <a:pt x="2419" y="5045"/>
                    <a:pt x="2475" y="5045"/>
                  </a:cubicBezTo>
                  <a:cubicBezTo>
                    <a:pt x="2545" y="5038"/>
                    <a:pt x="2552" y="5031"/>
                    <a:pt x="2619" y="4898"/>
                  </a:cubicBezTo>
                  <a:cubicBezTo>
                    <a:pt x="2633" y="4866"/>
                    <a:pt x="2650" y="4831"/>
                    <a:pt x="2671" y="4789"/>
                  </a:cubicBezTo>
                  <a:cubicBezTo>
                    <a:pt x="2752" y="4635"/>
                    <a:pt x="2843" y="4607"/>
                    <a:pt x="2941" y="4576"/>
                  </a:cubicBezTo>
                  <a:cubicBezTo>
                    <a:pt x="3018" y="4555"/>
                    <a:pt x="3088" y="4520"/>
                    <a:pt x="3154" y="4474"/>
                  </a:cubicBezTo>
                  <a:cubicBezTo>
                    <a:pt x="3231" y="4411"/>
                    <a:pt x="3301" y="4334"/>
                    <a:pt x="3354" y="4247"/>
                  </a:cubicBezTo>
                  <a:cubicBezTo>
                    <a:pt x="3452" y="4093"/>
                    <a:pt x="3578" y="3956"/>
                    <a:pt x="3725" y="3844"/>
                  </a:cubicBezTo>
                  <a:cubicBezTo>
                    <a:pt x="3928" y="3687"/>
                    <a:pt x="4142" y="3624"/>
                    <a:pt x="4348" y="3560"/>
                  </a:cubicBezTo>
                  <a:cubicBezTo>
                    <a:pt x="4506" y="3518"/>
                    <a:pt x="4656" y="3459"/>
                    <a:pt x="4800" y="3378"/>
                  </a:cubicBezTo>
                  <a:cubicBezTo>
                    <a:pt x="5122" y="3189"/>
                    <a:pt x="5654" y="2444"/>
                    <a:pt x="5637" y="2318"/>
                  </a:cubicBezTo>
                  <a:cubicBezTo>
                    <a:pt x="5577" y="2167"/>
                    <a:pt x="5462" y="1505"/>
                    <a:pt x="5497" y="1222"/>
                  </a:cubicBezTo>
                  <a:cubicBezTo>
                    <a:pt x="5514" y="1068"/>
                    <a:pt x="5497" y="756"/>
                    <a:pt x="5472" y="455"/>
                  </a:cubicBezTo>
                  <a:cubicBezTo>
                    <a:pt x="5462" y="287"/>
                    <a:pt x="5451" y="126"/>
                    <a:pt x="544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6865;p59">
              <a:extLst>
                <a:ext uri="{FF2B5EF4-FFF2-40B4-BE49-F238E27FC236}">
                  <a16:creationId xmlns:a16="http://schemas.microsoft.com/office/drawing/2014/main" id="{04E9BCCE-8E47-DE77-F5F1-5A6BA86D7CD0}"/>
                </a:ext>
              </a:extLst>
            </p:cNvPr>
            <p:cNvSpPr/>
            <p:nvPr/>
          </p:nvSpPr>
          <p:spPr>
            <a:xfrm>
              <a:off x="2344428" y="2155362"/>
              <a:ext cx="14" cy="14"/>
            </a:xfrm>
            <a:custGeom>
              <a:avLst/>
              <a:gdLst/>
              <a:ahLst/>
              <a:cxnLst/>
              <a:rect l="l" t="t" r="r" b="b"/>
              <a:pathLst>
                <a:path w="1" h="1" extrusionOk="0">
                  <a:moveTo>
                    <a:pt x="0"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6866;p59">
              <a:extLst>
                <a:ext uri="{FF2B5EF4-FFF2-40B4-BE49-F238E27FC236}">
                  <a16:creationId xmlns:a16="http://schemas.microsoft.com/office/drawing/2014/main" id="{5322E8C8-1107-6778-26D8-376B5000263F}"/>
                </a:ext>
              </a:extLst>
            </p:cNvPr>
            <p:cNvSpPr/>
            <p:nvPr/>
          </p:nvSpPr>
          <p:spPr>
            <a:xfrm>
              <a:off x="2275454" y="2213298"/>
              <a:ext cx="489" cy="448"/>
            </a:xfrm>
            <a:custGeom>
              <a:avLst/>
              <a:gdLst/>
              <a:ahLst/>
              <a:cxnLst/>
              <a:rect l="l" t="t" r="r" b="b"/>
              <a:pathLst>
                <a:path w="36" h="33" extrusionOk="0">
                  <a:moveTo>
                    <a:pt x="35" y="1"/>
                  </a:moveTo>
                  <a:lnTo>
                    <a:pt x="0" y="32"/>
                  </a:lnTo>
                  <a:lnTo>
                    <a:pt x="4" y="32"/>
                  </a:lnTo>
                  <a:lnTo>
                    <a:pt x="3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6867;p59">
              <a:extLst>
                <a:ext uri="{FF2B5EF4-FFF2-40B4-BE49-F238E27FC236}">
                  <a16:creationId xmlns:a16="http://schemas.microsoft.com/office/drawing/2014/main" id="{7B73C509-D854-1A7E-62AD-5E7E0E24234B}"/>
                </a:ext>
              </a:extLst>
            </p:cNvPr>
            <p:cNvSpPr/>
            <p:nvPr/>
          </p:nvSpPr>
          <p:spPr>
            <a:xfrm>
              <a:off x="2276119" y="2212116"/>
              <a:ext cx="1059" cy="964"/>
            </a:xfrm>
            <a:custGeom>
              <a:avLst/>
              <a:gdLst/>
              <a:ahLst/>
              <a:cxnLst/>
              <a:rect l="l" t="t" r="r" b="b"/>
              <a:pathLst>
                <a:path w="78" h="71" extrusionOk="0">
                  <a:moveTo>
                    <a:pt x="77" y="0"/>
                  </a:moveTo>
                  <a:lnTo>
                    <a:pt x="0" y="7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6868;p59">
              <a:extLst>
                <a:ext uri="{FF2B5EF4-FFF2-40B4-BE49-F238E27FC236}">
                  <a16:creationId xmlns:a16="http://schemas.microsoft.com/office/drawing/2014/main" id="{DAB823B2-6646-4F5F-3DDC-66100187F572}"/>
                </a:ext>
              </a:extLst>
            </p:cNvPr>
            <p:cNvSpPr/>
            <p:nvPr/>
          </p:nvSpPr>
          <p:spPr>
            <a:xfrm>
              <a:off x="2280777" y="2242204"/>
              <a:ext cx="14" cy="339"/>
            </a:xfrm>
            <a:custGeom>
              <a:avLst/>
              <a:gdLst/>
              <a:ahLst/>
              <a:cxnLst/>
              <a:rect l="l" t="t" r="r" b="b"/>
              <a:pathLst>
                <a:path w="1" h="25" extrusionOk="0">
                  <a:moveTo>
                    <a:pt x="0" y="25"/>
                  </a:moveTo>
                  <a:lnTo>
                    <a:pt x="0" y="0"/>
                  </a:lnTo>
                  <a:lnTo>
                    <a:pt x="0"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6869;p59">
              <a:extLst>
                <a:ext uri="{FF2B5EF4-FFF2-40B4-BE49-F238E27FC236}">
                  <a16:creationId xmlns:a16="http://schemas.microsoft.com/office/drawing/2014/main" id="{1E5463C3-44BB-BCF2-3533-F0F9652AA283}"/>
                </a:ext>
              </a:extLst>
            </p:cNvPr>
            <p:cNvSpPr/>
            <p:nvPr/>
          </p:nvSpPr>
          <p:spPr>
            <a:xfrm>
              <a:off x="2280817" y="2243155"/>
              <a:ext cx="448" cy="4141"/>
            </a:xfrm>
            <a:custGeom>
              <a:avLst/>
              <a:gdLst/>
              <a:ahLst/>
              <a:cxnLst/>
              <a:rect l="l" t="t" r="r" b="b"/>
              <a:pathLst>
                <a:path w="33" h="305" extrusionOk="0">
                  <a:moveTo>
                    <a:pt x="1" y="0"/>
                  </a:moveTo>
                  <a:lnTo>
                    <a:pt x="1" y="35"/>
                  </a:lnTo>
                  <a:cubicBezTo>
                    <a:pt x="4" y="54"/>
                    <a:pt x="6" y="74"/>
                    <a:pt x="9" y="95"/>
                  </a:cubicBezTo>
                  <a:lnTo>
                    <a:pt x="9" y="95"/>
                  </a:lnTo>
                  <a:cubicBezTo>
                    <a:pt x="5" y="59"/>
                    <a:pt x="2" y="28"/>
                    <a:pt x="1" y="0"/>
                  </a:cubicBezTo>
                  <a:close/>
                  <a:moveTo>
                    <a:pt x="9" y="95"/>
                  </a:moveTo>
                  <a:cubicBezTo>
                    <a:pt x="15" y="155"/>
                    <a:pt x="24" y="226"/>
                    <a:pt x="32" y="305"/>
                  </a:cubicBezTo>
                  <a:cubicBezTo>
                    <a:pt x="25" y="231"/>
                    <a:pt x="17" y="159"/>
                    <a:pt x="9" y="9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6870;p59">
              <a:extLst>
                <a:ext uri="{FF2B5EF4-FFF2-40B4-BE49-F238E27FC236}">
                  <a16:creationId xmlns:a16="http://schemas.microsoft.com/office/drawing/2014/main" id="{88E26895-1AE8-73FD-B4F9-4890D5B186B5}"/>
                </a:ext>
              </a:extLst>
            </p:cNvPr>
            <p:cNvSpPr/>
            <p:nvPr/>
          </p:nvSpPr>
          <p:spPr>
            <a:xfrm>
              <a:off x="2281252" y="2247282"/>
              <a:ext cx="204" cy="1494"/>
            </a:xfrm>
            <a:custGeom>
              <a:avLst/>
              <a:gdLst/>
              <a:ahLst/>
              <a:cxnLst/>
              <a:rect l="l" t="t" r="r" b="b"/>
              <a:pathLst>
                <a:path w="15" h="110" extrusionOk="0">
                  <a:moveTo>
                    <a:pt x="0" y="1"/>
                  </a:moveTo>
                  <a:cubicBezTo>
                    <a:pt x="4" y="36"/>
                    <a:pt x="7" y="71"/>
                    <a:pt x="14" y="109"/>
                  </a:cubicBez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6871;p59">
              <a:extLst>
                <a:ext uri="{FF2B5EF4-FFF2-40B4-BE49-F238E27FC236}">
                  <a16:creationId xmlns:a16="http://schemas.microsoft.com/office/drawing/2014/main" id="{4D819664-78A1-DAC6-D816-946DAC7B8D2B}"/>
                </a:ext>
              </a:extLst>
            </p:cNvPr>
            <p:cNvSpPr/>
            <p:nvPr/>
          </p:nvSpPr>
          <p:spPr>
            <a:xfrm>
              <a:off x="2276215" y="2216393"/>
              <a:ext cx="54" cy="149"/>
            </a:xfrm>
            <a:custGeom>
              <a:avLst/>
              <a:gdLst/>
              <a:ahLst/>
              <a:cxnLst/>
              <a:rect l="l" t="t" r="r" b="b"/>
              <a:pathLst>
                <a:path w="4" h="11" extrusionOk="0">
                  <a:moveTo>
                    <a:pt x="0" y="0"/>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6872;p59">
              <a:extLst>
                <a:ext uri="{FF2B5EF4-FFF2-40B4-BE49-F238E27FC236}">
                  <a16:creationId xmlns:a16="http://schemas.microsoft.com/office/drawing/2014/main" id="{5CF946BF-3807-A90A-0203-0695A180EB6E}"/>
                </a:ext>
              </a:extLst>
            </p:cNvPr>
            <p:cNvSpPr/>
            <p:nvPr/>
          </p:nvSpPr>
          <p:spPr>
            <a:xfrm>
              <a:off x="2280722" y="2241389"/>
              <a:ext cx="14" cy="828"/>
            </a:xfrm>
            <a:custGeom>
              <a:avLst/>
              <a:gdLst/>
              <a:ahLst/>
              <a:cxnLst/>
              <a:rect l="l" t="t" r="r" b="b"/>
              <a:pathLst>
                <a:path w="1" h="61" extrusionOk="0">
                  <a:moveTo>
                    <a:pt x="1" y="53"/>
                  </a:moveTo>
                  <a:lnTo>
                    <a:pt x="1" y="53"/>
                  </a:lnTo>
                  <a:lnTo>
                    <a:pt x="1" y="60"/>
                  </a:lnTo>
                  <a:lnTo>
                    <a:pt x="1" y="1"/>
                  </a:lnTo>
                  <a:cubicBezTo>
                    <a:pt x="1" y="18"/>
                    <a:pt x="1" y="36"/>
                    <a:pt x="1" y="5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6873;p59">
              <a:extLst>
                <a:ext uri="{FF2B5EF4-FFF2-40B4-BE49-F238E27FC236}">
                  <a16:creationId xmlns:a16="http://schemas.microsoft.com/office/drawing/2014/main" id="{94284A4B-B65D-8809-E3DB-7616A6B54AA1}"/>
                </a:ext>
              </a:extLst>
            </p:cNvPr>
            <p:cNvSpPr/>
            <p:nvPr/>
          </p:nvSpPr>
          <p:spPr>
            <a:xfrm>
              <a:off x="2281917" y="2248708"/>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6874;p59">
              <a:extLst>
                <a:ext uri="{FF2B5EF4-FFF2-40B4-BE49-F238E27FC236}">
                  <a16:creationId xmlns:a16="http://schemas.microsoft.com/office/drawing/2014/main" id="{5031F6F7-898E-2BC5-5CBA-244B7EBEBE12}"/>
                </a:ext>
              </a:extLst>
            </p:cNvPr>
            <p:cNvSpPr/>
            <p:nvPr/>
          </p:nvSpPr>
          <p:spPr>
            <a:xfrm>
              <a:off x="2280777" y="2242530"/>
              <a:ext cx="54" cy="638"/>
            </a:xfrm>
            <a:custGeom>
              <a:avLst/>
              <a:gdLst/>
              <a:ahLst/>
              <a:cxnLst/>
              <a:rect l="l" t="t" r="r" b="b"/>
              <a:pathLst>
                <a:path w="4" h="47" extrusionOk="0">
                  <a:moveTo>
                    <a:pt x="0" y="1"/>
                  </a:moveTo>
                  <a:cubicBezTo>
                    <a:pt x="0" y="15"/>
                    <a:pt x="0" y="32"/>
                    <a:pt x="4" y="46"/>
                  </a:cubicBez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6875;p59">
              <a:extLst>
                <a:ext uri="{FF2B5EF4-FFF2-40B4-BE49-F238E27FC236}">
                  <a16:creationId xmlns:a16="http://schemas.microsoft.com/office/drawing/2014/main" id="{1265B0A7-4A5F-B076-4935-B8D2B8DEA31D}"/>
                </a:ext>
              </a:extLst>
            </p:cNvPr>
            <p:cNvSpPr/>
            <p:nvPr/>
          </p:nvSpPr>
          <p:spPr>
            <a:xfrm>
              <a:off x="2275875" y="2215158"/>
              <a:ext cx="68" cy="109"/>
            </a:xfrm>
            <a:custGeom>
              <a:avLst/>
              <a:gdLst/>
              <a:ahLst/>
              <a:cxnLst/>
              <a:rect l="l" t="t" r="r" b="b"/>
              <a:pathLst>
                <a:path w="5" h="8" extrusionOk="0">
                  <a:moveTo>
                    <a:pt x="1" y="0"/>
                  </a:moveTo>
                  <a:lnTo>
                    <a:pt x="4"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6876;p59">
              <a:extLst>
                <a:ext uri="{FF2B5EF4-FFF2-40B4-BE49-F238E27FC236}">
                  <a16:creationId xmlns:a16="http://schemas.microsoft.com/office/drawing/2014/main" id="{7C317AFE-071C-B7ED-9C03-C75775D86B57}"/>
                </a:ext>
              </a:extLst>
            </p:cNvPr>
            <p:cNvSpPr/>
            <p:nvPr/>
          </p:nvSpPr>
          <p:spPr>
            <a:xfrm>
              <a:off x="2275780" y="2214683"/>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6877;p59">
              <a:extLst>
                <a:ext uri="{FF2B5EF4-FFF2-40B4-BE49-F238E27FC236}">
                  <a16:creationId xmlns:a16="http://schemas.microsoft.com/office/drawing/2014/main" id="{8341A455-0D3D-BE62-004C-D68EC325411C}"/>
                </a:ext>
              </a:extLst>
            </p:cNvPr>
            <p:cNvSpPr/>
            <p:nvPr/>
          </p:nvSpPr>
          <p:spPr>
            <a:xfrm>
              <a:off x="2276024" y="2215728"/>
              <a:ext cx="54" cy="149"/>
            </a:xfrm>
            <a:custGeom>
              <a:avLst/>
              <a:gdLst/>
              <a:ahLst/>
              <a:cxnLst/>
              <a:rect l="l" t="t" r="r" b="b"/>
              <a:pathLst>
                <a:path w="4" h="11" extrusionOk="0">
                  <a:moveTo>
                    <a:pt x="0" y="0"/>
                  </a:moveTo>
                  <a:lnTo>
                    <a:pt x="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6878;p59">
              <a:extLst>
                <a:ext uri="{FF2B5EF4-FFF2-40B4-BE49-F238E27FC236}">
                  <a16:creationId xmlns:a16="http://schemas.microsoft.com/office/drawing/2014/main" id="{522B1A36-6ECE-DB95-E643-10ED8602D2A8}"/>
                </a:ext>
              </a:extLst>
            </p:cNvPr>
            <p:cNvSpPr/>
            <p:nvPr/>
          </p:nvSpPr>
          <p:spPr>
            <a:xfrm>
              <a:off x="2280722" y="2242109"/>
              <a:ext cx="163" cy="1534"/>
            </a:xfrm>
            <a:custGeom>
              <a:avLst/>
              <a:gdLst/>
              <a:ahLst/>
              <a:cxnLst/>
              <a:rect l="l" t="t" r="r" b="b"/>
              <a:pathLst>
                <a:path w="12" h="113" extrusionOk="0">
                  <a:moveTo>
                    <a:pt x="1" y="0"/>
                  </a:moveTo>
                  <a:cubicBezTo>
                    <a:pt x="1" y="28"/>
                    <a:pt x="4" y="67"/>
                    <a:pt x="11" y="112"/>
                  </a:cubicBezTo>
                  <a:lnTo>
                    <a:pt x="8" y="77"/>
                  </a:lnTo>
                  <a:cubicBezTo>
                    <a:pt x="8" y="60"/>
                    <a:pt x="4" y="46"/>
                    <a:pt x="4" y="32"/>
                  </a:cubicBezTo>
                  <a:lnTo>
                    <a:pt x="4" y="7"/>
                  </a:ln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6879;p59">
              <a:extLst>
                <a:ext uri="{FF2B5EF4-FFF2-40B4-BE49-F238E27FC236}">
                  <a16:creationId xmlns:a16="http://schemas.microsoft.com/office/drawing/2014/main" id="{101EF26B-DD75-AAED-295B-2621499F5137}"/>
                </a:ext>
              </a:extLst>
            </p:cNvPr>
            <p:cNvSpPr/>
            <p:nvPr/>
          </p:nvSpPr>
          <p:spPr>
            <a:xfrm>
              <a:off x="2281252" y="2247296"/>
              <a:ext cx="204" cy="1480"/>
            </a:xfrm>
            <a:custGeom>
              <a:avLst/>
              <a:gdLst/>
              <a:ahLst/>
              <a:cxnLst/>
              <a:rect l="l" t="t" r="r" b="b"/>
              <a:pathLst>
                <a:path w="15" h="109" extrusionOk="0">
                  <a:moveTo>
                    <a:pt x="0" y="0"/>
                  </a:moveTo>
                  <a:lnTo>
                    <a:pt x="0" y="0"/>
                  </a:lnTo>
                  <a:cubicBezTo>
                    <a:pt x="4" y="35"/>
                    <a:pt x="7" y="73"/>
                    <a:pt x="14" y="108"/>
                  </a:cubicBezTo>
                  <a:cubicBezTo>
                    <a:pt x="7" y="70"/>
                    <a:pt x="4" y="35"/>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6880;p59">
              <a:extLst>
                <a:ext uri="{FF2B5EF4-FFF2-40B4-BE49-F238E27FC236}">
                  <a16:creationId xmlns:a16="http://schemas.microsoft.com/office/drawing/2014/main" id="{B5B4B60E-1EEA-8DF7-E7A9-B16E93B03104}"/>
                </a:ext>
              </a:extLst>
            </p:cNvPr>
            <p:cNvSpPr/>
            <p:nvPr/>
          </p:nvSpPr>
          <p:spPr>
            <a:xfrm>
              <a:off x="2269222" y="2162721"/>
              <a:ext cx="258" cy="68"/>
            </a:xfrm>
            <a:custGeom>
              <a:avLst/>
              <a:gdLst/>
              <a:ahLst/>
              <a:cxnLst/>
              <a:rect l="l" t="t" r="r" b="b"/>
              <a:pathLst>
                <a:path w="19" h="5" extrusionOk="0">
                  <a:moveTo>
                    <a:pt x="1" y="4"/>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6881;p59">
              <a:extLst>
                <a:ext uri="{FF2B5EF4-FFF2-40B4-BE49-F238E27FC236}">
                  <a16:creationId xmlns:a16="http://schemas.microsoft.com/office/drawing/2014/main" id="{744B2F10-D546-F73A-DDF9-257061CB8C25}"/>
                </a:ext>
              </a:extLst>
            </p:cNvPr>
            <p:cNvSpPr/>
            <p:nvPr/>
          </p:nvSpPr>
          <p:spPr>
            <a:xfrm>
              <a:off x="2268611" y="2149850"/>
              <a:ext cx="18737" cy="6802"/>
            </a:xfrm>
            <a:custGeom>
              <a:avLst/>
              <a:gdLst/>
              <a:ahLst/>
              <a:cxnLst/>
              <a:rect l="l" t="t" r="r" b="b"/>
              <a:pathLst>
                <a:path w="1380" h="501" extrusionOk="0">
                  <a:moveTo>
                    <a:pt x="1380" y="0"/>
                  </a:moveTo>
                  <a:cubicBezTo>
                    <a:pt x="1372" y="2"/>
                    <a:pt x="1363" y="5"/>
                    <a:pt x="1352" y="9"/>
                  </a:cubicBezTo>
                  <a:lnTo>
                    <a:pt x="1352" y="9"/>
                  </a:lnTo>
                  <a:cubicBezTo>
                    <a:pt x="1363" y="5"/>
                    <a:pt x="1372" y="2"/>
                    <a:pt x="1380" y="0"/>
                  </a:cubicBezTo>
                  <a:close/>
                  <a:moveTo>
                    <a:pt x="1352" y="9"/>
                  </a:moveTo>
                  <a:cubicBezTo>
                    <a:pt x="1169" y="68"/>
                    <a:pt x="505" y="313"/>
                    <a:pt x="0" y="501"/>
                  </a:cubicBezTo>
                  <a:cubicBezTo>
                    <a:pt x="507" y="313"/>
                    <a:pt x="1174" y="67"/>
                    <a:pt x="1352" y="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6882;p59">
              <a:extLst>
                <a:ext uri="{FF2B5EF4-FFF2-40B4-BE49-F238E27FC236}">
                  <a16:creationId xmlns:a16="http://schemas.microsoft.com/office/drawing/2014/main" id="{22F73E32-A48D-36D5-E724-83B95AC0405B}"/>
                </a:ext>
              </a:extLst>
            </p:cNvPr>
            <p:cNvSpPr/>
            <p:nvPr/>
          </p:nvSpPr>
          <p:spPr>
            <a:xfrm>
              <a:off x="2267851" y="2156693"/>
              <a:ext cx="720" cy="244"/>
            </a:xfrm>
            <a:custGeom>
              <a:avLst/>
              <a:gdLst/>
              <a:ahLst/>
              <a:cxnLst/>
              <a:rect l="l" t="t" r="r" b="b"/>
              <a:pathLst>
                <a:path w="53" h="18" extrusionOk="0">
                  <a:moveTo>
                    <a:pt x="53"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6883;p59">
              <a:extLst>
                <a:ext uri="{FF2B5EF4-FFF2-40B4-BE49-F238E27FC236}">
                  <a16:creationId xmlns:a16="http://schemas.microsoft.com/office/drawing/2014/main" id="{572F1FFD-253A-3902-705E-47B47A8C7DA2}"/>
                </a:ext>
              </a:extLst>
            </p:cNvPr>
            <p:cNvSpPr/>
            <p:nvPr/>
          </p:nvSpPr>
          <p:spPr>
            <a:xfrm>
              <a:off x="2262854" y="2051169"/>
              <a:ext cx="78532" cy="79768"/>
            </a:xfrm>
            <a:custGeom>
              <a:avLst/>
              <a:gdLst/>
              <a:ahLst/>
              <a:cxnLst/>
              <a:rect l="l" t="t" r="r" b="b"/>
              <a:pathLst>
                <a:path w="5784" h="5875" extrusionOk="0">
                  <a:moveTo>
                    <a:pt x="1121" y="0"/>
                  </a:moveTo>
                  <a:lnTo>
                    <a:pt x="844" y="25"/>
                  </a:lnTo>
                  <a:lnTo>
                    <a:pt x="767" y="28"/>
                  </a:lnTo>
                  <a:cubicBezTo>
                    <a:pt x="750" y="35"/>
                    <a:pt x="673" y="53"/>
                    <a:pt x="585" y="77"/>
                  </a:cubicBezTo>
                  <a:lnTo>
                    <a:pt x="648" y="245"/>
                  </a:lnTo>
                  <a:lnTo>
                    <a:pt x="655" y="256"/>
                  </a:lnTo>
                  <a:cubicBezTo>
                    <a:pt x="704" y="361"/>
                    <a:pt x="736" y="473"/>
                    <a:pt x="743" y="588"/>
                  </a:cubicBezTo>
                  <a:cubicBezTo>
                    <a:pt x="743" y="609"/>
                    <a:pt x="739" y="630"/>
                    <a:pt x="736" y="648"/>
                  </a:cubicBezTo>
                  <a:cubicBezTo>
                    <a:pt x="732" y="659"/>
                    <a:pt x="729" y="669"/>
                    <a:pt x="725" y="680"/>
                  </a:cubicBezTo>
                  <a:cubicBezTo>
                    <a:pt x="725" y="683"/>
                    <a:pt x="722" y="683"/>
                    <a:pt x="722" y="687"/>
                  </a:cubicBezTo>
                  <a:cubicBezTo>
                    <a:pt x="718" y="694"/>
                    <a:pt x="715" y="701"/>
                    <a:pt x="708" y="708"/>
                  </a:cubicBezTo>
                  <a:lnTo>
                    <a:pt x="704" y="715"/>
                  </a:lnTo>
                  <a:cubicBezTo>
                    <a:pt x="697" y="718"/>
                    <a:pt x="694" y="725"/>
                    <a:pt x="687" y="729"/>
                  </a:cubicBezTo>
                  <a:lnTo>
                    <a:pt x="680" y="736"/>
                  </a:lnTo>
                  <a:cubicBezTo>
                    <a:pt x="673" y="739"/>
                    <a:pt x="666" y="746"/>
                    <a:pt x="659" y="750"/>
                  </a:cubicBezTo>
                  <a:lnTo>
                    <a:pt x="655" y="750"/>
                  </a:lnTo>
                  <a:cubicBezTo>
                    <a:pt x="617" y="771"/>
                    <a:pt x="575" y="785"/>
                    <a:pt x="529" y="795"/>
                  </a:cubicBezTo>
                  <a:lnTo>
                    <a:pt x="529" y="802"/>
                  </a:lnTo>
                  <a:lnTo>
                    <a:pt x="529" y="813"/>
                  </a:lnTo>
                  <a:cubicBezTo>
                    <a:pt x="529" y="823"/>
                    <a:pt x="533" y="830"/>
                    <a:pt x="533" y="837"/>
                  </a:cubicBezTo>
                  <a:lnTo>
                    <a:pt x="533" y="848"/>
                  </a:lnTo>
                  <a:cubicBezTo>
                    <a:pt x="533" y="858"/>
                    <a:pt x="533" y="869"/>
                    <a:pt x="536" y="879"/>
                  </a:cubicBezTo>
                  <a:lnTo>
                    <a:pt x="536" y="911"/>
                  </a:lnTo>
                  <a:lnTo>
                    <a:pt x="536" y="918"/>
                  </a:lnTo>
                  <a:lnTo>
                    <a:pt x="536" y="935"/>
                  </a:lnTo>
                  <a:lnTo>
                    <a:pt x="536" y="946"/>
                  </a:lnTo>
                  <a:lnTo>
                    <a:pt x="536" y="963"/>
                  </a:lnTo>
                  <a:lnTo>
                    <a:pt x="536" y="967"/>
                  </a:lnTo>
                  <a:lnTo>
                    <a:pt x="536" y="988"/>
                  </a:lnTo>
                  <a:lnTo>
                    <a:pt x="697" y="1082"/>
                  </a:lnTo>
                  <a:lnTo>
                    <a:pt x="666" y="1138"/>
                  </a:lnTo>
                  <a:cubicBezTo>
                    <a:pt x="592" y="1282"/>
                    <a:pt x="337" y="1751"/>
                    <a:pt x="186" y="1810"/>
                  </a:cubicBezTo>
                  <a:lnTo>
                    <a:pt x="179" y="1814"/>
                  </a:lnTo>
                  <a:lnTo>
                    <a:pt x="172" y="1817"/>
                  </a:lnTo>
                  <a:lnTo>
                    <a:pt x="169" y="1821"/>
                  </a:lnTo>
                  <a:lnTo>
                    <a:pt x="158" y="1824"/>
                  </a:lnTo>
                  <a:lnTo>
                    <a:pt x="151" y="1828"/>
                  </a:lnTo>
                  <a:lnTo>
                    <a:pt x="141" y="1835"/>
                  </a:lnTo>
                  <a:lnTo>
                    <a:pt x="130" y="1842"/>
                  </a:lnTo>
                  <a:lnTo>
                    <a:pt x="116" y="1849"/>
                  </a:lnTo>
                  <a:lnTo>
                    <a:pt x="106" y="1856"/>
                  </a:lnTo>
                  <a:lnTo>
                    <a:pt x="88" y="1866"/>
                  </a:lnTo>
                  <a:lnTo>
                    <a:pt x="71" y="1877"/>
                  </a:lnTo>
                  <a:lnTo>
                    <a:pt x="53" y="1887"/>
                  </a:lnTo>
                  <a:lnTo>
                    <a:pt x="25" y="1905"/>
                  </a:lnTo>
                  <a:lnTo>
                    <a:pt x="11" y="1915"/>
                  </a:lnTo>
                  <a:lnTo>
                    <a:pt x="1" y="1922"/>
                  </a:lnTo>
                  <a:cubicBezTo>
                    <a:pt x="71" y="2272"/>
                    <a:pt x="172" y="2763"/>
                    <a:pt x="309" y="2885"/>
                  </a:cubicBezTo>
                  <a:cubicBezTo>
                    <a:pt x="526" y="3085"/>
                    <a:pt x="561" y="3309"/>
                    <a:pt x="585" y="3473"/>
                  </a:cubicBezTo>
                  <a:cubicBezTo>
                    <a:pt x="592" y="3526"/>
                    <a:pt x="599" y="3578"/>
                    <a:pt x="617" y="3627"/>
                  </a:cubicBezTo>
                  <a:cubicBezTo>
                    <a:pt x="641" y="3683"/>
                    <a:pt x="673" y="3736"/>
                    <a:pt x="708" y="3785"/>
                  </a:cubicBezTo>
                  <a:cubicBezTo>
                    <a:pt x="771" y="3876"/>
                    <a:pt x="830" y="3967"/>
                    <a:pt x="806" y="4047"/>
                  </a:cubicBezTo>
                  <a:cubicBezTo>
                    <a:pt x="799" y="4079"/>
                    <a:pt x="778" y="4107"/>
                    <a:pt x="753" y="4124"/>
                  </a:cubicBezTo>
                  <a:lnTo>
                    <a:pt x="771" y="4124"/>
                  </a:lnTo>
                  <a:lnTo>
                    <a:pt x="792" y="4131"/>
                  </a:lnTo>
                  <a:lnTo>
                    <a:pt x="806" y="4135"/>
                  </a:lnTo>
                  <a:lnTo>
                    <a:pt x="827" y="4142"/>
                  </a:lnTo>
                  <a:lnTo>
                    <a:pt x="844" y="4145"/>
                  </a:lnTo>
                  <a:lnTo>
                    <a:pt x="865" y="4152"/>
                  </a:lnTo>
                  <a:lnTo>
                    <a:pt x="883" y="4159"/>
                  </a:lnTo>
                  <a:lnTo>
                    <a:pt x="904" y="4170"/>
                  </a:lnTo>
                  <a:lnTo>
                    <a:pt x="921" y="4177"/>
                  </a:lnTo>
                  <a:lnTo>
                    <a:pt x="946" y="4187"/>
                  </a:lnTo>
                  <a:lnTo>
                    <a:pt x="960" y="4194"/>
                  </a:lnTo>
                  <a:lnTo>
                    <a:pt x="984" y="4208"/>
                  </a:lnTo>
                  <a:lnTo>
                    <a:pt x="998" y="4215"/>
                  </a:lnTo>
                  <a:lnTo>
                    <a:pt x="1037" y="4233"/>
                  </a:lnTo>
                  <a:cubicBezTo>
                    <a:pt x="1100" y="4268"/>
                    <a:pt x="1166" y="4299"/>
                    <a:pt x="1236" y="4320"/>
                  </a:cubicBezTo>
                  <a:cubicBezTo>
                    <a:pt x="1359" y="4345"/>
                    <a:pt x="1895" y="4544"/>
                    <a:pt x="1979" y="4653"/>
                  </a:cubicBezTo>
                  <a:cubicBezTo>
                    <a:pt x="1982" y="4660"/>
                    <a:pt x="1989" y="4670"/>
                    <a:pt x="1996" y="4677"/>
                  </a:cubicBezTo>
                  <a:lnTo>
                    <a:pt x="2311" y="4677"/>
                  </a:lnTo>
                  <a:cubicBezTo>
                    <a:pt x="2339" y="4660"/>
                    <a:pt x="2374" y="4649"/>
                    <a:pt x="2409" y="4649"/>
                  </a:cubicBezTo>
                  <a:cubicBezTo>
                    <a:pt x="2462" y="4653"/>
                    <a:pt x="2511" y="4677"/>
                    <a:pt x="2542" y="4716"/>
                  </a:cubicBezTo>
                  <a:cubicBezTo>
                    <a:pt x="2717" y="4895"/>
                    <a:pt x="2861" y="5420"/>
                    <a:pt x="2868" y="5766"/>
                  </a:cubicBezTo>
                  <a:lnTo>
                    <a:pt x="2917" y="5773"/>
                  </a:lnTo>
                  <a:lnTo>
                    <a:pt x="2927" y="5773"/>
                  </a:lnTo>
                  <a:lnTo>
                    <a:pt x="2962" y="5777"/>
                  </a:lnTo>
                  <a:lnTo>
                    <a:pt x="2973" y="5777"/>
                  </a:lnTo>
                  <a:lnTo>
                    <a:pt x="3001" y="5780"/>
                  </a:lnTo>
                  <a:lnTo>
                    <a:pt x="3113" y="5780"/>
                  </a:lnTo>
                  <a:cubicBezTo>
                    <a:pt x="3137" y="5773"/>
                    <a:pt x="3162" y="5766"/>
                    <a:pt x="3183" y="5752"/>
                  </a:cubicBezTo>
                  <a:cubicBezTo>
                    <a:pt x="3236" y="5720"/>
                    <a:pt x="3298" y="5703"/>
                    <a:pt x="3361" y="5703"/>
                  </a:cubicBezTo>
                  <a:cubicBezTo>
                    <a:pt x="3394" y="5703"/>
                    <a:pt x="3427" y="5708"/>
                    <a:pt x="3459" y="5717"/>
                  </a:cubicBezTo>
                  <a:cubicBezTo>
                    <a:pt x="3526" y="5735"/>
                    <a:pt x="3578" y="5791"/>
                    <a:pt x="3596" y="5861"/>
                  </a:cubicBezTo>
                  <a:cubicBezTo>
                    <a:pt x="3596" y="5864"/>
                    <a:pt x="3599" y="5871"/>
                    <a:pt x="3599" y="5875"/>
                  </a:cubicBezTo>
                  <a:lnTo>
                    <a:pt x="3613" y="5875"/>
                  </a:lnTo>
                  <a:cubicBezTo>
                    <a:pt x="3690" y="5868"/>
                    <a:pt x="3764" y="5857"/>
                    <a:pt x="3838" y="5840"/>
                  </a:cubicBezTo>
                  <a:cubicBezTo>
                    <a:pt x="3908" y="5826"/>
                    <a:pt x="3981" y="5812"/>
                    <a:pt x="4051" y="5808"/>
                  </a:cubicBezTo>
                  <a:cubicBezTo>
                    <a:pt x="4065" y="5808"/>
                    <a:pt x="4083" y="5808"/>
                    <a:pt x="4097" y="5812"/>
                  </a:cubicBezTo>
                  <a:lnTo>
                    <a:pt x="4104" y="5812"/>
                  </a:lnTo>
                  <a:cubicBezTo>
                    <a:pt x="4195" y="5830"/>
                    <a:pt x="4251" y="5836"/>
                    <a:pt x="4287" y="5836"/>
                  </a:cubicBezTo>
                  <a:cubicBezTo>
                    <a:pt x="4320" y="5836"/>
                    <a:pt x="4335" y="5831"/>
                    <a:pt x="4342" y="5826"/>
                  </a:cubicBezTo>
                  <a:cubicBezTo>
                    <a:pt x="4352" y="5759"/>
                    <a:pt x="4387" y="5640"/>
                    <a:pt x="4468" y="5588"/>
                  </a:cubicBezTo>
                  <a:cubicBezTo>
                    <a:pt x="4492" y="5570"/>
                    <a:pt x="4521" y="5561"/>
                    <a:pt x="4550" y="5561"/>
                  </a:cubicBezTo>
                  <a:cubicBezTo>
                    <a:pt x="4567" y="5561"/>
                    <a:pt x="4584" y="5564"/>
                    <a:pt x="4601" y="5570"/>
                  </a:cubicBezTo>
                  <a:cubicBezTo>
                    <a:pt x="4632" y="5577"/>
                    <a:pt x="4664" y="5591"/>
                    <a:pt x="4692" y="5605"/>
                  </a:cubicBezTo>
                  <a:cubicBezTo>
                    <a:pt x="4713" y="5612"/>
                    <a:pt x="4727" y="5619"/>
                    <a:pt x="4741" y="5626"/>
                  </a:cubicBezTo>
                  <a:cubicBezTo>
                    <a:pt x="4754" y="5632"/>
                    <a:pt x="4769" y="5635"/>
                    <a:pt x="4783" y="5635"/>
                  </a:cubicBezTo>
                  <a:cubicBezTo>
                    <a:pt x="4814" y="5635"/>
                    <a:pt x="4844" y="5622"/>
                    <a:pt x="4863" y="5598"/>
                  </a:cubicBezTo>
                  <a:cubicBezTo>
                    <a:pt x="4933" y="5537"/>
                    <a:pt x="5017" y="5527"/>
                    <a:pt x="5089" y="5527"/>
                  </a:cubicBezTo>
                  <a:cubicBezTo>
                    <a:pt x="5108" y="5527"/>
                    <a:pt x="5127" y="5527"/>
                    <a:pt x="5143" y="5528"/>
                  </a:cubicBezTo>
                  <a:lnTo>
                    <a:pt x="5185" y="5528"/>
                  </a:lnTo>
                  <a:cubicBezTo>
                    <a:pt x="5203" y="5528"/>
                    <a:pt x="5220" y="5528"/>
                    <a:pt x="5238" y="5521"/>
                  </a:cubicBezTo>
                  <a:lnTo>
                    <a:pt x="5238" y="5518"/>
                  </a:lnTo>
                  <a:lnTo>
                    <a:pt x="5238" y="5514"/>
                  </a:lnTo>
                  <a:lnTo>
                    <a:pt x="5238" y="5511"/>
                  </a:lnTo>
                  <a:lnTo>
                    <a:pt x="5241" y="5507"/>
                  </a:lnTo>
                  <a:lnTo>
                    <a:pt x="5245" y="5504"/>
                  </a:lnTo>
                  <a:lnTo>
                    <a:pt x="5248" y="5500"/>
                  </a:lnTo>
                  <a:lnTo>
                    <a:pt x="5255" y="5497"/>
                  </a:lnTo>
                  <a:lnTo>
                    <a:pt x="5262" y="5493"/>
                  </a:lnTo>
                  <a:lnTo>
                    <a:pt x="5266" y="5493"/>
                  </a:lnTo>
                  <a:lnTo>
                    <a:pt x="5269" y="5490"/>
                  </a:lnTo>
                  <a:lnTo>
                    <a:pt x="5273" y="5486"/>
                  </a:lnTo>
                  <a:lnTo>
                    <a:pt x="5280" y="5479"/>
                  </a:lnTo>
                  <a:lnTo>
                    <a:pt x="5283" y="5479"/>
                  </a:lnTo>
                  <a:lnTo>
                    <a:pt x="5294" y="5476"/>
                  </a:lnTo>
                  <a:lnTo>
                    <a:pt x="5297" y="5472"/>
                  </a:lnTo>
                  <a:lnTo>
                    <a:pt x="5304" y="5465"/>
                  </a:lnTo>
                  <a:lnTo>
                    <a:pt x="5311" y="5465"/>
                  </a:lnTo>
                  <a:lnTo>
                    <a:pt x="5322" y="5458"/>
                  </a:lnTo>
                  <a:lnTo>
                    <a:pt x="5325" y="5455"/>
                  </a:lnTo>
                  <a:lnTo>
                    <a:pt x="5336" y="5448"/>
                  </a:lnTo>
                  <a:lnTo>
                    <a:pt x="5343" y="5444"/>
                  </a:lnTo>
                  <a:lnTo>
                    <a:pt x="5353" y="5437"/>
                  </a:lnTo>
                  <a:lnTo>
                    <a:pt x="5360" y="5434"/>
                  </a:lnTo>
                  <a:lnTo>
                    <a:pt x="5374" y="5427"/>
                  </a:lnTo>
                  <a:lnTo>
                    <a:pt x="5381" y="5423"/>
                  </a:lnTo>
                  <a:lnTo>
                    <a:pt x="5395" y="5416"/>
                  </a:lnTo>
                  <a:lnTo>
                    <a:pt x="5402" y="5413"/>
                  </a:lnTo>
                  <a:lnTo>
                    <a:pt x="5420" y="5402"/>
                  </a:lnTo>
                  <a:lnTo>
                    <a:pt x="5427" y="5399"/>
                  </a:lnTo>
                  <a:lnTo>
                    <a:pt x="5444" y="5388"/>
                  </a:lnTo>
                  <a:lnTo>
                    <a:pt x="5451" y="5385"/>
                  </a:lnTo>
                  <a:lnTo>
                    <a:pt x="5472" y="5374"/>
                  </a:lnTo>
                  <a:lnTo>
                    <a:pt x="5479" y="5371"/>
                  </a:lnTo>
                  <a:lnTo>
                    <a:pt x="5504" y="5360"/>
                  </a:lnTo>
                  <a:lnTo>
                    <a:pt x="5511" y="5353"/>
                  </a:lnTo>
                  <a:lnTo>
                    <a:pt x="5535" y="5343"/>
                  </a:lnTo>
                  <a:lnTo>
                    <a:pt x="5546" y="5339"/>
                  </a:lnTo>
                  <a:lnTo>
                    <a:pt x="5570" y="5325"/>
                  </a:lnTo>
                  <a:lnTo>
                    <a:pt x="5581" y="5322"/>
                  </a:lnTo>
                  <a:lnTo>
                    <a:pt x="5605" y="5308"/>
                  </a:lnTo>
                  <a:lnTo>
                    <a:pt x="5619" y="5301"/>
                  </a:lnTo>
                  <a:lnTo>
                    <a:pt x="5647" y="5290"/>
                  </a:lnTo>
                  <a:lnTo>
                    <a:pt x="5658" y="5283"/>
                  </a:lnTo>
                  <a:lnTo>
                    <a:pt x="5689" y="5269"/>
                  </a:lnTo>
                  <a:lnTo>
                    <a:pt x="5700" y="5266"/>
                  </a:lnTo>
                  <a:lnTo>
                    <a:pt x="5735" y="5248"/>
                  </a:lnTo>
                  <a:lnTo>
                    <a:pt x="5745" y="5245"/>
                  </a:lnTo>
                  <a:lnTo>
                    <a:pt x="5784" y="5224"/>
                  </a:lnTo>
                  <a:cubicBezTo>
                    <a:pt x="5766" y="5143"/>
                    <a:pt x="5714" y="5119"/>
                    <a:pt x="5637" y="5080"/>
                  </a:cubicBezTo>
                  <a:cubicBezTo>
                    <a:pt x="5542" y="5038"/>
                    <a:pt x="5413" y="4975"/>
                    <a:pt x="5402" y="4772"/>
                  </a:cubicBezTo>
                  <a:cubicBezTo>
                    <a:pt x="5402" y="4663"/>
                    <a:pt x="5364" y="4558"/>
                    <a:pt x="5294" y="4474"/>
                  </a:cubicBezTo>
                  <a:cubicBezTo>
                    <a:pt x="5231" y="4401"/>
                    <a:pt x="5199" y="4306"/>
                    <a:pt x="5199" y="4208"/>
                  </a:cubicBezTo>
                  <a:lnTo>
                    <a:pt x="5203" y="4145"/>
                  </a:lnTo>
                  <a:cubicBezTo>
                    <a:pt x="5206" y="4030"/>
                    <a:pt x="5213" y="3851"/>
                    <a:pt x="5189" y="3820"/>
                  </a:cubicBezTo>
                  <a:cubicBezTo>
                    <a:pt x="5154" y="3806"/>
                    <a:pt x="5126" y="3781"/>
                    <a:pt x="5115" y="3746"/>
                  </a:cubicBezTo>
                  <a:cubicBezTo>
                    <a:pt x="5073" y="3634"/>
                    <a:pt x="5164" y="3438"/>
                    <a:pt x="5252" y="3309"/>
                  </a:cubicBezTo>
                  <a:cubicBezTo>
                    <a:pt x="5280" y="3263"/>
                    <a:pt x="5283" y="3253"/>
                    <a:pt x="5171" y="3169"/>
                  </a:cubicBezTo>
                  <a:cubicBezTo>
                    <a:pt x="5087" y="3109"/>
                    <a:pt x="4982" y="3032"/>
                    <a:pt x="4951" y="2899"/>
                  </a:cubicBezTo>
                  <a:cubicBezTo>
                    <a:pt x="4940" y="2854"/>
                    <a:pt x="4916" y="2745"/>
                    <a:pt x="5175" y="2076"/>
                  </a:cubicBezTo>
                  <a:cubicBezTo>
                    <a:pt x="4741" y="1775"/>
                    <a:pt x="4303" y="1457"/>
                    <a:pt x="4300" y="1453"/>
                  </a:cubicBezTo>
                  <a:lnTo>
                    <a:pt x="4272" y="1432"/>
                  </a:lnTo>
                  <a:lnTo>
                    <a:pt x="4300" y="1100"/>
                  </a:lnTo>
                  <a:lnTo>
                    <a:pt x="2357" y="70"/>
                  </a:lnTo>
                  <a:cubicBezTo>
                    <a:pt x="2350" y="287"/>
                    <a:pt x="2241" y="462"/>
                    <a:pt x="2094" y="532"/>
                  </a:cubicBezTo>
                  <a:cubicBezTo>
                    <a:pt x="2108" y="564"/>
                    <a:pt x="2126" y="592"/>
                    <a:pt x="2147" y="620"/>
                  </a:cubicBezTo>
                  <a:cubicBezTo>
                    <a:pt x="2189" y="683"/>
                    <a:pt x="2234" y="746"/>
                    <a:pt x="2210" y="809"/>
                  </a:cubicBezTo>
                  <a:cubicBezTo>
                    <a:pt x="2192" y="848"/>
                    <a:pt x="2157" y="876"/>
                    <a:pt x="2115" y="879"/>
                  </a:cubicBezTo>
                  <a:cubicBezTo>
                    <a:pt x="2096" y="883"/>
                    <a:pt x="2074" y="885"/>
                    <a:pt x="2052" y="885"/>
                  </a:cubicBezTo>
                  <a:cubicBezTo>
                    <a:pt x="1978" y="885"/>
                    <a:pt x="1889" y="866"/>
                    <a:pt x="1790" y="844"/>
                  </a:cubicBezTo>
                  <a:cubicBezTo>
                    <a:pt x="1675" y="820"/>
                    <a:pt x="1550" y="793"/>
                    <a:pt x="1433" y="793"/>
                  </a:cubicBezTo>
                  <a:cubicBezTo>
                    <a:pt x="1365" y="793"/>
                    <a:pt x="1299" y="802"/>
                    <a:pt x="1240" y="827"/>
                  </a:cubicBezTo>
                  <a:cubicBezTo>
                    <a:pt x="1221" y="836"/>
                    <a:pt x="1200" y="841"/>
                    <a:pt x="1178" y="841"/>
                  </a:cubicBezTo>
                  <a:cubicBezTo>
                    <a:pt x="1145" y="841"/>
                    <a:pt x="1112" y="829"/>
                    <a:pt x="1086" y="806"/>
                  </a:cubicBezTo>
                  <a:cubicBezTo>
                    <a:pt x="963" y="687"/>
                    <a:pt x="1030" y="291"/>
                    <a:pt x="112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6884;p59">
              <a:extLst>
                <a:ext uri="{FF2B5EF4-FFF2-40B4-BE49-F238E27FC236}">
                  <a16:creationId xmlns:a16="http://schemas.microsoft.com/office/drawing/2014/main" id="{F1ACC3CD-CF6D-13B2-6024-F85B64F85CBC}"/>
                </a:ext>
              </a:extLst>
            </p:cNvPr>
            <p:cNvSpPr/>
            <p:nvPr/>
          </p:nvSpPr>
          <p:spPr>
            <a:xfrm>
              <a:off x="2274164" y="2107447"/>
              <a:ext cx="258" cy="54"/>
            </a:xfrm>
            <a:custGeom>
              <a:avLst/>
              <a:gdLst/>
              <a:ahLst/>
              <a:cxnLst/>
              <a:rect l="l" t="t" r="r" b="b"/>
              <a:pathLst>
                <a:path w="19" h="4" extrusionOk="0">
                  <a:moveTo>
                    <a:pt x="1" y="0"/>
                  </a:moveTo>
                  <a:lnTo>
                    <a:pt x="1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6885;p59">
              <a:extLst>
                <a:ext uri="{FF2B5EF4-FFF2-40B4-BE49-F238E27FC236}">
                  <a16:creationId xmlns:a16="http://schemas.microsoft.com/office/drawing/2014/main" id="{90651538-1B4B-7823-2B41-0FF6CDFF4BE4}"/>
                </a:ext>
              </a:extLst>
            </p:cNvPr>
            <p:cNvSpPr/>
            <p:nvPr/>
          </p:nvSpPr>
          <p:spPr>
            <a:xfrm>
              <a:off x="2273173" y="2107203"/>
              <a:ext cx="204" cy="14"/>
            </a:xfrm>
            <a:custGeom>
              <a:avLst/>
              <a:gdLst/>
              <a:ahLst/>
              <a:cxnLst/>
              <a:rect l="l" t="t" r="r" b="b"/>
              <a:pathLst>
                <a:path w="15" h="1" extrusionOk="0">
                  <a:moveTo>
                    <a:pt x="0" y="1"/>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6886;p59">
              <a:extLst>
                <a:ext uri="{FF2B5EF4-FFF2-40B4-BE49-F238E27FC236}">
                  <a16:creationId xmlns:a16="http://schemas.microsoft.com/office/drawing/2014/main" id="{BF570AD4-1C62-F8FF-762C-9A63F6398A76}"/>
                </a:ext>
              </a:extLst>
            </p:cNvPr>
            <p:cNvSpPr/>
            <p:nvPr/>
          </p:nvSpPr>
          <p:spPr>
            <a:xfrm>
              <a:off x="2275739" y="2108058"/>
              <a:ext cx="244" cy="109"/>
            </a:xfrm>
            <a:custGeom>
              <a:avLst/>
              <a:gdLst/>
              <a:ahLst/>
              <a:cxnLst/>
              <a:rect l="l" t="t" r="r" b="b"/>
              <a:pathLst>
                <a:path w="18" h="8" extrusionOk="0">
                  <a:moveTo>
                    <a:pt x="0" y="1"/>
                  </a:moveTo>
                  <a:lnTo>
                    <a:pt x="1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6887;p59">
              <a:extLst>
                <a:ext uri="{FF2B5EF4-FFF2-40B4-BE49-F238E27FC236}">
                  <a16:creationId xmlns:a16="http://schemas.microsoft.com/office/drawing/2014/main" id="{06DAE784-0047-067B-B0B7-4F66B8F934E1}"/>
                </a:ext>
              </a:extLst>
            </p:cNvPr>
            <p:cNvSpPr/>
            <p:nvPr/>
          </p:nvSpPr>
          <p:spPr>
            <a:xfrm>
              <a:off x="2274694" y="2107583"/>
              <a:ext cx="244" cy="109"/>
            </a:xfrm>
            <a:custGeom>
              <a:avLst/>
              <a:gdLst/>
              <a:ahLst/>
              <a:cxnLst/>
              <a:rect l="l" t="t" r="r" b="b"/>
              <a:pathLst>
                <a:path w="18" h="8" extrusionOk="0">
                  <a:moveTo>
                    <a:pt x="0" y="1"/>
                  </a:moveTo>
                  <a:lnTo>
                    <a:pt x="1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6888;p59">
              <a:extLst>
                <a:ext uri="{FF2B5EF4-FFF2-40B4-BE49-F238E27FC236}">
                  <a16:creationId xmlns:a16="http://schemas.microsoft.com/office/drawing/2014/main" id="{A060E561-FC99-F971-ADFB-C4DE3172747E}"/>
                </a:ext>
              </a:extLst>
            </p:cNvPr>
            <p:cNvSpPr/>
            <p:nvPr/>
          </p:nvSpPr>
          <p:spPr>
            <a:xfrm>
              <a:off x="2275210" y="2107828"/>
              <a:ext cx="258" cy="109"/>
            </a:xfrm>
            <a:custGeom>
              <a:avLst/>
              <a:gdLst/>
              <a:ahLst/>
              <a:cxnLst/>
              <a:rect l="l" t="t" r="r" b="b"/>
              <a:pathLst>
                <a:path w="19" h="8" extrusionOk="0">
                  <a:moveTo>
                    <a:pt x="1" y="0"/>
                  </a:moveTo>
                  <a:lnTo>
                    <a:pt x="18"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6889;p59">
              <a:extLst>
                <a:ext uri="{FF2B5EF4-FFF2-40B4-BE49-F238E27FC236}">
                  <a16:creationId xmlns:a16="http://schemas.microsoft.com/office/drawing/2014/main" id="{FBEB47CE-4EBC-C0F1-E383-A563ADB5540C}"/>
                </a:ext>
              </a:extLst>
            </p:cNvPr>
            <p:cNvSpPr/>
            <p:nvPr/>
          </p:nvSpPr>
          <p:spPr>
            <a:xfrm>
              <a:off x="2273648" y="2107298"/>
              <a:ext cx="244" cy="68"/>
            </a:xfrm>
            <a:custGeom>
              <a:avLst/>
              <a:gdLst/>
              <a:ahLst/>
              <a:cxnLst/>
              <a:rect l="l" t="t" r="r" b="b"/>
              <a:pathLst>
                <a:path w="18" h="5" extrusionOk="0">
                  <a:moveTo>
                    <a:pt x="0" y="1"/>
                  </a:moveTo>
                  <a:lnTo>
                    <a:pt x="1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6890;p59">
              <a:extLst>
                <a:ext uri="{FF2B5EF4-FFF2-40B4-BE49-F238E27FC236}">
                  <a16:creationId xmlns:a16="http://schemas.microsoft.com/office/drawing/2014/main" id="{3C94B703-00A9-E56B-3582-CFE97ECD9234}"/>
                </a:ext>
              </a:extLst>
            </p:cNvPr>
            <p:cNvSpPr/>
            <p:nvPr/>
          </p:nvSpPr>
          <p:spPr>
            <a:xfrm>
              <a:off x="2276310" y="2108344"/>
              <a:ext cx="204" cy="68"/>
            </a:xfrm>
            <a:custGeom>
              <a:avLst/>
              <a:gdLst/>
              <a:ahLst/>
              <a:cxnLst/>
              <a:rect l="l" t="t" r="r" b="b"/>
              <a:pathLst>
                <a:path w="15" h="5" extrusionOk="0">
                  <a:moveTo>
                    <a:pt x="0" y="1"/>
                  </a:moveTo>
                  <a:lnTo>
                    <a:pt x="1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6891;p59">
              <a:extLst>
                <a:ext uri="{FF2B5EF4-FFF2-40B4-BE49-F238E27FC236}">
                  <a16:creationId xmlns:a16="http://schemas.microsoft.com/office/drawing/2014/main" id="{914665F4-3E0A-B57B-BF2B-F82B6E4C8031}"/>
                </a:ext>
              </a:extLst>
            </p:cNvPr>
            <p:cNvSpPr/>
            <p:nvPr/>
          </p:nvSpPr>
          <p:spPr>
            <a:xfrm>
              <a:off x="2272168" y="2060822"/>
              <a:ext cx="258" cy="244"/>
            </a:xfrm>
            <a:custGeom>
              <a:avLst/>
              <a:gdLst/>
              <a:ahLst/>
              <a:cxnLst/>
              <a:rect l="l" t="t" r="r" b="b"/>
              <a:pathLst>
                <a:path w="19" h="18" extrusionOk="0">
                  <a:moveTo>
                    <a:pt x="18" y="0"/>
                  </a:moveTo>
                  <a:cubicBezTo>
                    <a:pt x="11" y="7"/>
                    <a:pt x="8" y="14"/>
                    <a:pt x="1" y="18"/>
                  </a:cubicBezTo>
                  <a:cubicBezTo>
                    <a:pt x="8" y="14"/>
                    <a:pt x="11" y="7"/>
                    <a:pt x="1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6892;p59">
              <a:extLst>
                <a:ext uri="{FF2B5EF4-FFF2-40B4-BE49-F238E27FC236}">
                  <a16:creationId xmlns:a16="http://schemas.microsoft.com/office/drawing/2014/main" id="{64DA3F9D-C5C0-9EB2-C922-BDACE417B382}"/>
                </a:ext>
              </a:extLst>
            </p:cNvPr>
            <p:cNvSpPr/>
            <p:nvPr/>
          </p:nvSpPr>
          <p:spPr>
            <a:xfrm>
              <a:off x="2272454" y="2060483"/>
              <a:ext cx="204" cy="244"/>
            </a:xfrm>
            <a:custGeom>
              <a:avLst/>
              <a:gdLst/>
              <a:ahLst/>
              <a:cxnLst/>
              <a:rect l="l" t="t" r="r" b="b"/>
              <a:pathLst>
                <a:path w="15" h="18" extrusionOk="0">
                  <a:moveTo>
                    <a:pt x="15" y="1"/>
                  </a:moveTo>
                  <a:cubicBezTo>
                    <a:pt x="11" y="8"/>
                    <a:pt x="8" y="15"/>
                    <a:pt x="1" y="18"/>
                  </a:cubicBezTo>
                  <a:cubicBezTo>
                    <a:pt x="8" y="15"/>
                    <a:pt x="11" y="8"/>
                    <a:pt x="1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6893;p59">
              <a:extLst>
                <a:ext uri="{FF2B5EF4-FFF2-40B4-BE49-F238E27FC236}">
                  <a16:creationId xmlns:a16="http://schemas.microsoft.com/office/drawing/2014/main" id="{6378D70B-ED2B-2BDD-5305-6A28EC20B795}"/>
                </a:ext>
              </a:extLst>
            </p:cNvPr>
            <p:cNvSpPr/>
            <p:nvPr/>
          </p:nvSpPr>
          <p:spPr>
            <a:xfrm>
              <a:off x="2271788" y="2061148"/>
              <a:ext cx="299" cy="204"/>
            </a:xfrm>
            <a:custGeom>
              <a:avLst/>
              <a:gdLst/>
              <a:ahLst/>
              <a:cxnLst/>
              <a:rect l="l" t="t" r="r" b="b"/>
              <a:pathLst>
                <a:path w="22" h="15" extrusionOk="0">
                  <a:moveTo>
                    <a:pt x="22" y="1"/>
                  </a:moveTo>
                  <a:cubicBezTo>
                    <a:pt x="15" y="4"/>
                    <a:pt x="8" y="11"/>
                    <a:pt x="1" y="15"/>
                  </a:cubicBezTo>
                  <a:cubicBezTo>
                    <a:pt x="8" y="11"/>
                    <a:pt x="15" y="4"/>
                    <a:pt x="2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6894;p59">
              <a:extLst>
                <a:ext uri="{FF2B5EF4-FFF2-40B4-BE49-F238E27FC236}">
                  <a16:creationId xmlns:a16="http://schemas.microsoft.com/office/drawing/2014/main" id="{116B646A-4E30-28FD-B19F-15336A02E0E9}"/>
                </a:ext>
              </a:extLst>
            </p:cNvPr>
            <p:cNvSpPr/>
            <p:nvPr/>
          </p:nvSpPr>
          <p:spPr>
            <a:xfrm>
              <a:off x="2271693" y="2054590"/>
              <a:ext cx="1208" cy="4576"/>
            </a:xfrm>
            <a:custGeom>
              <a:avLst/>
              <a:gdLst/>
              <a:ahLst/>
              <a:cxnLst/>
              <a:rect l="l" t="t" r="r" b="b"/>
              <a:pathLst>
                <a:path w="89" h="337" extrusionOk="0">
                  <a:moveTo>
                    <a:pt x="1" y="0"/>
                  </a:moveTo>
                  <a:cubicBezTo>
                    <a:pt x="53" y="105"/>
                    <a:pt x="81" y="217"/>
                    <a:pt x="88" y="336"/>
                  </a:cubicBezTo>
                  <a:cubicBezTo>
                    <a:pt x="81" y="217"/>
                    <a:pt x="53" y="105"/>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6895;p59">
              <a:extLst>
                <a:ext uri="{FF2B5EF4-FFF2-40B4-BE49-F238E27FC236}">
                  <a16:creationId xmlns:a16="http://schemas.microsoft.com/office/drawing/2014/main" id="{69A0DD17-CF38-BDC6-042C-A7617171A5CA}"/>
                </a:ext>
              </a:extLst>
            </p:cNvPr>
            <p:cNvSpPr/>
            <p:nvPr/>
          </p:nvSpPr>
          <p:spPr>
            <a:xfrm>
              <a:off x="2272698" y="2059953"/>
              <a:ext cx="149" cy="394"/>
            </a:xfrm>
            <a:custGeom>
              <a:avLst/>
              <a:gdLst/>
              <a:ahLst/>
              <a:cxnLst/>
              <a:rect l="l" t="t" r="r" b="b"/>
              <a:pathLst>
                <a:path w="11" h="29" extrusionOk="0">
                  <a:moveTo>
                    <a:pt x="11" y="1"/>
                  </a:moveTo>
                  <a:cubicBezTo>
                    <a:pt x="7" y="12"/>
                    <a:pt x="4" y="19"/>
                    <a:pt x="0" y="29"/>
                  </a:cubicBezTo>
                  <a:cubicBezTo>
                    <a:pt x="4" y="19"/>
                    <a:pt x="7" y="12"/>
                    <a:pt x="1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6896;p59">
              <a:extLst>
                <a:ext uri="{FF2B5EF4-FFF2-40B4-BE49-F238E27FC236}">
                  <a16:creationId xmlns:a16="http://schemas.microsoft.com/office/drawing/2014/main" id="{DF7A7610-344C-0CEE-078D-47EEAD0D372F}"/>
                </a:ext>
              </a:extLst>
            </p:cNvPr>
            <p:cNvSpPr/>
            <p:nvPr/>
          </p:nvSpPr>
          <p:spPr>
            <a:xfrm>
              <a:off x="2270077" y="2061393"/>
              <a:ext cx="1684" cy="584"/>
            </a:xfrm>
            <a:custGeom>
              <a:avLst/>
              <a:gdLst/>
              <a:ahLst/>
              <a:cxnLst/>
              <a:rect l="l" t="t" r="r" b="b"/>
              <a:pathLst>
                <a:path w="124" h="43" extrusionOk="0">
                  <a:moveTo>
                    <a:pt x="1" y="42"/>
                  </a:moveTo>
                  <a:cubicBezTo>
                    <a:pt x="43" y="35"/>
                    <a:pt x="85" y="21"/>
                    <a:pt x="123" y="0"/>
                  </a:cubicBezTo>
                  <a:cubicBezTo>
                    <a:pt x="85" y="21"/>
                    <a:pt x="43" y="35"/>
                    <a:pt x="1" y="4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6897;p59">
              <a:extLst>
                <a:ext uri="{FF2B5EF4-FFF2-40B4-BE49-F238E27FC236}">
                  <a16:creationId xmlns:a16="http://schemas.microsoft.com/office/drawing/2014/main" id="{4ABBD21F-55F6-92DE-A3B8-9D5445EFC145}"/>
                </a:ext>
              </a:extLst>
            </p:cNvPr>
            <p:cNvSpPr/>
            <p:nvPr/>
          </p:nvSpPr>
          <p:spPr>
            <a:xfrm>
              <a:off x="2295223" y="2052024"/>
              <a:ext cx="26354" cy="13985"/>
            </a:xfrm>
            <a:custGeom>
              <a:avLst/>
              <a:gdLst/>
              <a:ahLst/>
              <a:cxnLst/>
              <a:rect l="l" t="t" r="r" b="b"/>
              <a:pathLst>
                <a:path w="1941" h="1030" extrusionOk="0">
                  <a:moveTo>
                    <a:pt x="1" y="0"/>
                  </a:moveTo>
                  <a:lnTo>
                    <a:pt x="1" y="0"/>
                  </a:lnTo>
                  <a:lnTo>
                    <a:pt x="1940" y="103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6898;p59">
              <a:extLst>
                <a:ext uri="{FF2B5EF4-FFF2-40B4-BE49-F238E27FC236}">
                  <a16:creationId xmlns:a16="http://schemas.microsoft.com/office/drawing/2014/main" id="{17AC01EC-B163-D96A-A4F3-90C596DABB47}"/>
                </a:ext>
              </a:extLst>
            </p:cNvPr>
            <p:cNvSpPr/>
            <p:nvPr/>
          </p:nvSpPr>
          <p:spPr>
            <a:xfrm>
              <a:off x="2274259" y="2051169"/>
              <a:ext cx="3775" cy="299"/>
            </a:xfrm>
            <a:custGeom>
              <a:avLst/>
              <a:gdLst/>
              <a:ahLst/>
              <a:cxnLst/>
              <a:rect l="l" t="t" r="r" b="b"/>
              <a:pathLst>
                <a:path w="278" h="22" extrusionOk="0">
                  <a:moveTo>
                    <a:pt x="1" y="21"/>
                  </a:moveTo>
                  <a:lnTo>
                    <a:pt x="277" y="0"/>
                  </a:lnTo>
                  <a:lnTo>
                    <a:pt x="27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6899;p59">
              <a:extLst>
                <a:ext uri="{FF2B5EF4-FFF2-40B4-BE49-F238E27FC236}">
                  <a16:creationId xmlns:a16="http://schemas.microsoft.com/office/drawing/2014/main" id="{AE67C1A3-8C00-2B6E-C16F-2725D65A9664}"/>
                </a:ext>
              </a:extLst>
            </p:cNvPr>
            <p:cNvSpPr/>
            <p:nvPr/>
          </p:nvSpPr>
          <p:spPr>
            <a:xfrm>
              <a:off x="2270227" y="2064285"/>
              <a:ext cx="14" cy="109"/>
            </a:xfrm>
            <a:custGeom>
              <a:avLst/>
              <a:gdLst/>
              <a:ahLst/>
              <a:cxnLst/>
              <a:rect l="l" t="t" r="r" b="b"/>
              <a:pathLst>
                <a:path w="1" h="8" extrusionOk="0">
                  <a:moveTo>
                    <a:pt x="0"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6900;p59">
              <a:extLst>
                <a:ext uri="{FF2B5EF4-FFF2-40B4-BE49-F238E27FC236}">
                  <a16:creationId xmlns:a16="http://schemas.microsoft.com/office/drawing/2014/main" id="{02BBAD55-A4E3-88AE-DE39-7DFA222FA2F2}"/>
                </a:ext>
              </a:extLst>
            </p:cNvPr>
            <p:cNvSpPr/>
            <p:nvPr/>
          </p:nvSpPr>
          <p:spPr>
            <a:xfrm>
              <a:off x="2270227" y="2063579"/>
              <a:ext cx="14" cy="109"/>
            </a:xfrm>
            <a:custGeom>
              <a:avLst/>
              <a:gdLst/>
              <a:ahLst/>
              <a:cxnLst/>
              <a:rect l="l" t="t" r="r" b="b"/>
              <a:pathLst>
                <a:path w="1" h="8"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6901;p59">
              <a:extLst>
                <a:ext uri="{FF2B5EF4-FFF2-40B4-BE49-F238E27FC236}">
                  <a16:creationId xmlns:a16="http://schemas.microsoft.com/office/drawing/2014/main" id="{E81FBCBD-FCAF-3D84-F045-81B0DA536F63}"/>
                </a:ext>
              </a:extLst>
            </p:cNvPr>
            <p:cNvSpPr/>
            <p:nvPr/>
          </p:nvSpPr>
          <p:spPr>
            <a:xfrm>
              <a:off x="2264375" y="2076314"/>
              <a:ext cx="163" cy="109"/>
            </a:xfrm>
            <a:custGeom>
              <a:avLst/>
              <a:gdLst/>
              <a:ahLst/>
              <a:cxnLst/>
              <a:rect l="l" t="t" r="r" b="b"/>
              <a:pathLst>
                <a:path w="12" h="8" extrusionOk="0">
                  <a:moveTo>
                    <a:pt x="1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6902;p59">
              <a:extLst>
                <a:ext uri="{FF2B5EF4-FFF2-40B4-BE49-F238E27FC236}">
                  <a16:creationId xmlns:a16="http://schemas.microsoft.com/office/drawing/2014/main" id="{A8B80D33-9292-915F-2251-EA6F993096A5}"/>
                </a:ext>
              </a:extLst>
            </p:cNvPr>
            <p:cNvSpPr/>
            <p:nvPr/>
          </p:nvSpPr>
          <p:spPr>
            <a:xfrm>
              <a:off x="2270227" y="2063904"/>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6903;p59">
              <a:extLst>
                <a:ext uri="{FF2B5EF4-FFF2-40B4-BE49-F238E27FC236}">
                  <a16:creationId xmlns:a16="http://schemas.microsoft.com/office/drawing/2014/main" id="{8369C9F4-09CE-23E3-D954-15224DBBE131}"/>
                </a:ext>
              </a:extLst>
            </p:cNvPr>
            <p:cNvSpPr/>
            <p:nvPr/>
          </p:nvSpPr>
          <p:spPr>
            <a:xfrm>
              <a:off x="2265380" y="2075839"/>
              <a:ext cx="109" cy="54"/>
            </a:xfrm>
            <a:custGeom>
              <a:avLst/>
              <a:gdLst/>
              <a:ahLst/>
              <a:cxnLst/>
              <a:rect l="l" t="t" r="r" b="b"/>
              <a:pathLst>
                <a:path w="8" h="4" extrusionOk="0">
                  <a:moveTo>
                    <a:pt x="7"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6904;p59">
              <a:extLst>
                <a:ext uri="{FF2B5EF4-FFF2-40B4-BE49-F238E27FC236}">
                  <a16:creationId xmlns:a16="http://schemas.microsoft.com/office/drawing/2014/main" id="{7240AB05-CBA8-334E-AA97-82533755C42C}"/>
                </a:ext>
              </a:extLst>
            </p:cNvPr>
            <p:cNvSpPr/>
            <p:nvPr/>
          </p:nvSpPr>
          <p:spPr>
            <a:xfrm>
              <a:off x="2265190" y="2075880"/>
              <a:ext cx="109" cy="68"/>
            </a:xfrm>
            <a:custGeom>
              <a:avLst/>
              <a:gdLst/>
              <a:ahLst/>
              <a:cxnLst/>
              <a:rect l="l" t="t" r="r" b="b"/>
              <a:pathLst>
                <a:path w="8" h="5" extrusionOk="0">
                  <a:moveTo>
                    <a:pt x="7"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6905;p59">
              <a:extLst>
                <a:ext uri="{FF2B5EF4-FFF2-40B4-BE49-F238E27FC236}">
                  <a16:creationId xmlns:a16="http://schemas.microsoft.com/office/drawing/2014/main" id="{F8D1A40A-04AF-5507-461C-8DB5C259ABD8}"/>
                </a:ext>
              </a:extLst>
            </p:cNvPr>
            <p:cNvSpPr/>
            <p:nvPr/>
          </p:nvSpPr>
          <p:spPr>
            <a:xfrm>
              <a:off x="2263900" y="2076599"/>
              <a:ext cx="258" cy="109"/>
            </a:xfrm>
            <a:custGeom>
              <a:avLst/>
              <a:gdLst/>
              <a:ahLst/>
              <a:cxnLst/>
              <a:rect l="l" t="t" r="r" b="b"/>
              <a:pathLst>
                <a:path w="19" h="8" extrusionOk="0">
                  <a:moveTo>
                    <a:pt x="1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6906;p59">
              <a:extLst>
                <a:ext uri="{FF2B5EF4-FFF2-40B4-BE49-F238E27FC236}">
                  <a16:creationId xmlns:a16="http://schemas.microsoft.com/office/drawing/2014/main" id="{180A653C-4F8D-C221-A2D3-2D0A216B79B0}"/>
                </a:ext>
              </a:extLst>
            </p:cNvPr>
            <p:cNvSpPr/>
            <p:nvPr/>
          </p:nvSpPr>
          <p:spPr>
            <a:xfrm>
              <a:off x="2265000" y="2075975"/>
              <a:ext cx="109" cy="68"/>
            </a:xfrm>
            <a:custGeom>
              <a:avLst/>
              <a:gdLst/>
              <a:ahLst/>
              <a:cxnLst/>
              <a:rect l="l" t="t" r="r" b="b"/>
              <a:pathLst>
                <a:path w="8" h="5" extrusionOk="0">
                  <a:moveTo>
                    <a:pt x="7"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6907;p59">
              <a:extLst>
                <a:ext uri="{FF2B5EF4-FFF2-40B4-BE49-F238E27FC236}">
                  <a16:creationId xmlns:a16="http://schemas.microsoft.com/office/drawing/2014/main" id="{8B3CC03F-D588-C8DD-E191-6C98F956B44D}"/>
                </a:ext>
              </a:extLst>
            </p:cNvPr>
            <p:cNvSpPr/>
            <p:nvPr/>
          </p:nvSpPr>
          <p:spPr>
            <a:xfrm>
              <a:off x="2264714" y="2076124"/>
              <a:ext cx="149" cy="109"/>
            </a:xfrm>
            <a:custGeom>
              <a:avLst/>
              <a:gdLst/>
              <a:ahLst/>
              <a:cxnLst/>
              <a:rect l="l" t="t" r="r" b="b"/>
              <a:pathLst>
                <a:path w="11" h="8" extrusionOk="0">
                  <a:moveTo>
                    <a:pt x="11"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6908;p59">
              <a:extLst>
                <a:ext uri="{FF2B5EF4-FFF2-40B4-BE49-F238E27FC236}">
                  <a16:creationId xmlns:a16="http://schemas.microsoft.com/office/drawing/2014/main" id="{61CACD2B-EB18-0CD2-5086-F0AD1E3FB71E}"/>
                </a:ext>
              </a:extLst>
            </p:cNvPr>
            <p:cNvSpPr/>
            <p:nvPr/>
          </p:nvSpPr>
          <p:spPr>
            <a:xfrm>
              <a:off x="2262949" y="2077210"/>
              <a:ext cx="163" cy="109"/>
            </a:xfrm>
            <a:custGeom>
              <a:avLst/>
              <a:gdLst/>
              <a:ahLst/>
              <a:cxnLst/>
              <a:rect l="l" t="t" r="r" b="b"/>
              <a:pathLst>
                <a:path w="12" h="8" extrusionOk="0">
                  <a:moveTo>
                    <a:pt x="1" y="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6909;p59">
              <a:extLst>
                <a:ext uri="{FF2B5EF4-FFF2-40B4-BE49-F238E27FC236}">
                  <a16:creationId xmlns:a16="http://schemas.microsoft.com/office/drawing/2014/main" id="{11BDBFD1-5414-C652-B461-6022F7BD1D93}"/>
                </a:ext>
              </a:extLst>
            </p:cNvPr>
            <p:cNvSpPr/>
            <p:nvPr/>
          </p:nvSpPr>
          <p:spPr>
            <a:xfrm>
              <a:off x="2270077" y="2062058"/>
              <a:ext cx="14" cy="204"/>
            </a:xfrm>
            <a:custGeom>
              <a:avLst/>
              <a:gdLst/>
              <a:ahLst/>
              <a:cxnLst/>
              <a:rect l="l" t="t" r="r" b="b"/>
              <a:pathLst>
                <a:path w="1" h="15" extrusionOk="0">
                  <a:moveTo>
                    <a:pt x="1" y="0"/>
                  </a:moveTo>
                  <a:lnTo>
                    <a:pt x="1"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6910;p59">
              <a:extLst>
                <a:ext uri="{FF2B5EF4-FFF2-40B4-BE49-F238E27FC236}">
                  <a16:creationId xmlns:a16="http://schemas.microsoft.com/office/drawing/2014/main" id="{735026EC-CA81-66F0-5809-312695F2D2DC}"/>
                </a:ext>
              </a:extLst>
            </p:cNvPr>
            <p:cNvSpPr/>
            <p:nvPr/>
          </p:nvSpPr>
          <p:spPr>
            <a:xfrm>
              <a:off x="2270132" y="2062574"/>
              <a:ext cx="14" cy="163"/>
            </a:xfrm>
            <a:custGeom>
              <a:avLst/>
              <a:gdLst/>
              <a:ahLst/>
              <a:cxnLst/>
              <a:rect l="l" t="t" r="r" b="b"/>
              <a:pathLst>
                <a:path w="1" h="12" extrusionOk="0">
                  <a:moveTo>
                    <a:pt x="0"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6911;p59">
              <a:extLst>
                <a:ext uri="{FF2B5EF4-FFF2-40B4-BE49-F238E27FC236}">
                  <a16:creationId xmlns:a16="http://schemas.microsoft.com/office/drawing/2014/main" id="{AF33E64F-D8FB-EC98-0416-6BFB055C3BE1}"/>
                </a:ext>
              </a:extLst>
            </p:cNvPr>
            <p:cNvSpPr/>
            <p:nvPr/>
          </p:nvSpPr>
          <p:spPr>
            <a:xfrm>
              <a:off x="2263289" y="2076830"/>
              <a:ext cx="394" cy="258"/>
            </a:xfrm>
            <a:custGeom>
              <a:avLst/>
              <a:gdLst/>
              <a:ahLst/>
              <a:cxnLst/>
              <a:rect l="l" t="t" r="r" b="b"/>
              <a:pathLst>
                <a:path w="29" h="19" extrusionOk="0">
                  <a:moveTo>
                    <a:pt x="28"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6912;p59">
              <a:extLst>
                <a:ext uri="{FF2B5EF4-FFF2-40B4-BE49-F238E27FC236}">
                  <a16:creationId xmlns:a16="http://schemas.microsoft.com/office/drawing/2014/main" id="{8E851BAC-9E0B-20E7-629F-0CDFDAE14BCD}"/>
                </a:ext>
              </a:extLst>
            </p:cNvPr>
            <p:cNvSpPr/>
            <p:nvPr/>
          </p:nvSpPr>
          <p:spPr>
            <a:xfrm>
              <a:off x="2270173" y="2063103"/>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6913;p59">
              <a:extLst>
                <a:ext uri="{FF2B5EF4-FFF2-40B4-BE49-F238E27FC236}">
                  <a16:creationId xmlns:a16="http://schemas.microsoft.com/office/drawing/2014/main" id="{16204EC4-56B2-786B-1F53-24189B330D83}"/>
                </a:ext>
              </a:extLst>
            </p:cNvPr>
            <p:cNvSpPr/>
            <p:nvPr/>
          </p:nvSpPr>
          <p:spPr>
            <a:xfrm>
              <a:off x="2334109" y="212622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6914;p59">
              <a:extLst>
                <a:ext uri="{FF2B5EF4-FFF2-40B4-BE49-F238E27FC236}">
                  <a16:creationId xmlns:a16="http://schemas.microsoft.com/office/drawing/2014/main" id="{48BB3F63-D108-CDEA-D350-55C075DA2893}"/>
                </a:ext>
              </a:extLst>
            </p:cNvPr>
            <p:cNvSpPr/>
            <p:nvPr/>
          </p:nvSpPr>
          <p:spPr>
            <a:xfrm>
              <a:off x="2334204" y="2126076"/>
              <a:ext cx="14" cy="68"/>
            </a:xfrm>
            <a:custGeom>
              <a:avLst/>
              <a:gdLst/>
              <a:ahLst/>
              <a:cxnLst/>
              <a:rect l="l" t="t" r="r" b="b"/>
              <a:pathLst>
                <a:path w="1" h="5" extrusionOk="0">
                  <a:moveTo>
                    <a:pt x="0" y="1"/>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6915;p59">
              <a:extLst>
                <a:ext uri="{FF2B5EF4-FFF2-40B4-BE49-F238E27FC236}">
                  <a16:creationId xmlns:a16="http://schemas.microsoft.com/office/drawing/2014/main" id="{336D4760-65F1-C9E5-4F2E-5523ABF0328D}"/>
                </a:ext>
              </a:extLst>
            </p:cNvPr>
            <p:cNvSpPr/>
            <p:nvPr/>
          </p:nvSpPr>
          <p:spPr>
            <a:xfrm>
              <a:off x="2334150" y="212613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6916;p59">
              <a:extLst>
                <a:ext uri="{FF2B5EF4-FFF2-40B4-BE49-F238E27FC236}">
                  <a16:creationId xmlns:a16="http://schemas.microsoft.com/office/drawing/2014/main" id="{0CF173E5-F459-41C1-DA32-2EB81ECD6B39}"/>
                </a:ext>
              </a:extLst>
            </p:cNvPr>
            <p:cNvSpPr/>
            <p:nvPr/>
          </p:nvSpPr>
          <p:spPr>
            <a:xfrm>
              <a:off x="2334204" y="2126035"/>
              <a:ext cx="54" cy="54"/>
            </a:xfrm>
            <a:custGeom>
              <a:avLst/>
              <a:gdLst/>
              <a:ahLst/>
              <a:cxnLst/>
              <a:rect l="l" t="t" r="r" b="b"/>
              <a:pathLst>
                <a:path w="4" h="4" extrusionOk="0">
                  <a:moveTo>
                    <a:pt x="4"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6917;p59">
              <a:extLst>
                <a:ext uri="{FF2B5EF4-FFF2-40B4-BE49-F238E27FC236}">
                  <a16:creationId xmlns:a16="http://schemas.microsoft.com/office/drawing/2014/main" id="{9A049580-99AC-2717-65BF-C310DD5FF2EC}"/>
                </a:ext>
              </a:extLst>
            </p:cNvPr>
            <p:cNvSpPr/>
            <p:nvPr/>
          </p:nvSpPr>
          <p:spPr>
            <a:xfrm>
              <a:off x="2334055" y="212632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6918;p59">
              <a:extLst>
                <a:ext uri="{FF2B5EF4-FFF2-40B4-BE49-F238E27FC236}">
                  <a16:creationId xmlns:a16="http://schemas.microsoft.com/office/drawing/2014/main" id="{AC104640-7AB7-3DAE-62AE-CA113CFAE501}"/>
                </a:ext>
              </a:extLst>
            </p:cNvPr>
            <p:cNvSpPr/>
            <p:nvPr/>
          </p:nvSpPr>
          <p:spPr>
            <a:xfrm>
              <a:off x="2334109" y="2126266"/>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6919;p59">
              <a:extLst>
                <a:ext uri="{FF2B5EF4-FFF2-40B4-BE49-F238E27FC236}">
                  <a16:creationId xmlns:a16="http://schemas.microsoft.com/office/drawing/2014/main" id="{768196B9-1097-8A7A-3418-FB616233F4D4}"/>
                </a:ext>
              </a:extLst>
            </p:cNvPr>
            <p:cNvSpPr/>
            <p:nvPr/>
          </p:nvSpPr>
          <p:spPr>
            <a:xfrm>
              <a:off x="2336580" y="2124365"/>
              <a:ext cx="204" cy="163"/>
            </a:xfrm>
            <a:custGeom>
              <a:avLst/>
              <a:gdLst/>
              <a:ahLst/>
              <a:cxnLst/>
              <a:rect l="l" t="t" r="r" b="b"/>
              <a:pathLst>
                <a:path w="15" h="12" extrusionOk="0">
                  <a:moveTo>
                    <a:pt x="14"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6920;p59">
              <a:extLst>
                <a:ext uri="{FF2B5EF4-FFF2-40B4-BE49-F238E27FC236}">
                  <a16:creationId xmlns:a16="http://schemas.microsoft.com/office/drawing/2014/main" id="{9D805760-A562-9E12-9786-D03BAF374CAE}"/>
                </a:ext>
              </a:extLst>
            </p:cNvPr>
            <p:cNvSpPr/>
            <p:nvPr/>
          </p:nvSpPr>
          <p:spPr>
            <a:xfrm>
              <a:off x="2304306" y="2129782"/>
              <a:ext cx="244" cy="14"/>
            </a:xfrm>
            <a:custGeom>
              <a:avLst/>
              <a:gdLst/>
              <a:ahLst/>
              <a:cxnLst/>
              <a:rect l="l" t="t" r="r" b="b"/>
              <a:pathLst>
                <a:path w="18" h="1" extrusionOk="0">
                  <a:moveTo>
                    <a:pt x="1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6921;p59">
              <a:extLst>
                <a:ext uri="{FF2B5EF4-FFF2-40B4-BE49-F238E27FC236}">
                  <a16:creationId xmlns:a16="http://schemas.microsoft.com/office/drawing/2014/main" id="{738C9317-8B1A-269F-85C9-E649F4E82218}"/>
                </a:ext>
              </a:extLst>
            </p:cNvPr>
            <p:cNvSpPr/>
            <p:nvPr/>
          </p:nvSpPr>
          <p:spPr>
            <a:xfrm>
              <a:off x="2337245" y="2123985"/>
              <a:ext cx="299" cy="163"/>
            </a:xfrm>
            <a:custGeom>
              <a:avLst/>
              <a:gdLst/>
              <a:ahLst/>
              <a:cxnLst/>
              <a:rect l="l" t="t" r="r" b="b"/>
              <a:pathLst>
                <a:path w="22" h="12" extrusionOk="0">
                  <a:moveTo>
                    <a:pt x="21"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6922;p59">
              <a:extLst>
                <a:ext uri="{FF2B5EF4-FFF2-40B4-BE49-F238E27FC236}">
                  <a16:creationId xmlns:a16="http://schemas.microsoft.com/office/drawing/2014/main" id="{16BCE166-08F1-1654-4D52-05419AEA46B9}"/>
                </a:ext>
              </a:extLst>
            </p:cNvPr>
            <p:cNvSpPr/>
            <p:nvPr/>
          </p:nvSpPr>
          <p:spPr>
            <a:xfrm>
              <a:off x="2317952" y="2130217"/>
              <a:ext cx="584" cy="54"/>
            </a:xfrm>
            <a:custGeom>
              <a:avLst/>
              <a:gdLst/>
              <a:ahLst/>
              <a:cxnLst/>
              <a:rect l="l" t="t" r="r" b="b"/>
              <a:pathLst>
                <a:path w="43" h="4" extrusionOk="0">
                  <a:moveTo>
                    <a:pt x="0" y="0"/>
                  </a:moveTo>
                  <a:cubicBezTo>
                    <a:pt x="14" y="0"/>
                    <a:pt x="28" y="0"/>
                    <a:pt x="42" y="4"/>
                  </a:cubicBezTo>
                  <a:cubicBezTo>
                    <a:pt x="28" y="0"/>
                    <a:pt x="14" y="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6923;p59">
              <a:extLst>
                <a:ext uri="{FF2B5EF4-FFF2-40B4-BE49-F238E27FC236}">
                  <a16:creationId xmlns:a16="http://schemas.microsoft.com/office/drawing/2014/main" id="{2B3B3EE2-68DA-06E4-4D47-4E78476A7F1E}"/>
                </a:ext>
              </a:extLst>
            </p:cNvPr>
            <p:cNvSpPr/>
            <p:nvPr/>
          </p:nvSpPr>
          <p:spPr>
            <a:xfrm>
              <a:off x="2304687" y="2129782"/>
              <a:ext cx="204" cy="14"/>
            </a:xfrm>
            <a:custGeom>
              <a:avLst/>
              <a:gdLst/>
              <a:ahLst/>
              <a:cxnLst/>
              <a:rect l="l" t="t" r="r" b="b"/>
              <a:pathLst>
                <a:path w="15" h="1" extrusionOk="0">
                  <a:moveTo>
                    <a:pt x="1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6924;p59">
              <a:extLst>
                <a:ext uri="{FF2B5EF4-FFF2-40B4-BE49-F238E27FC236}">
                  <a16:creationId xmlns:a16="http://schemas.microsoft.com/office/drawing/2014/main" id="{2295D3E5-A6A2-70CE-46BA-73292C56D9EB}"/>
                </a:ext>
              </a:extLst>
            </p:cNvPr>
            <p:cNvSpPr/>
            <p:nvPr/>
          </p:nvSpPr>
          <p:spPr>
            <a:xfrm>
              <a:off x="2318658" y="2130312"/>
              <a:ext cx="3245" cy="312"/>
            </a:xfrm>
            <a:custGeom>
              <a:avLst/>
              <a:gdLst/>
              <a:ahLst/>
              <a:cxnLst/>
              <a:rect l="l" t="t" r="r" b="b"/>
              <a:pathLst>
                <a:path w="239" h="23" extrusionOk="0">
                  <a:moveTo>
                    <a:pt x="1" y="0"/>
                  </a:moveTo>
                  <a:cubicBezTo>
                    <a:pt x="88" y="18"/>
                    <a:pt x="144" y="23"/>
                    <a:pt x="180" y="23"/>
                  </a:cubicBezTo>
                  <a:cubicBezTo>
                    <a:pt x="216" y="23"/>
                    <a:pt x="232" y="18"/>
                    <a:pt x="239" y="14"/>
                  </a:cubicBezTo>
                  <a:lnTo>
                    <a:pt x="239" y="14"/>
                  </a:lnTo>
                  <a:cubicBezTo>
                    <a:pt x="232" y="18"/>
                    <a:pt x="217" y="22"/>
                    <a:pt x="185" y="22"/>
                  </a:cubicBezTo>
                  <a:cubicBezTo>
                    <a:pt x="149" y="22"/>
                    <a:pt x="92" y="1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6925;p59">
              <a:extLst>
                <a:ext uri="{FF2B5EF4-FFF2-40B4-BE49-F238E27FC236}">
                  <a16:creationId xmlns:a16="http://schemas.microsoft.com/office/drawing/2014/main" id="{173FD80F-772B-DD74-B959-0783E4A4E7FE}"/>
                </a:ext>
              </a:extLst>
            </p:cNvPr>
            <p:cNvSpPr/>
            <p:nvPr/>
          </p:nvSpPr>
          <p:spPr>
            <a:xfrm>
              <a:off x="2336241" y="2124555"/>
              <a:ext cx="258" cy="109"/>
            </a:xfrm>
            <a:custGeom>
              <a:avLst/>
              <a:gdLst/>
              <a:ahLst/>
              <a:cxnLst/>
              <a:rect l="l" t="t" r="r" b="b"/>
              <a:pathLst>
                <a:path w="19" h="8" extrusionOk="0">
                  <a:moveTo>
                    <a:pt x="18"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6926;p59">
              <a:extLst>
                <a:ext uri="{FF2B5EF4-FFF2-40B4-BE49-F238E27FC236}">
                  <a16:creationId xmlns:a16="http://schemas.microsoft.com/office/drawing/2014/main" id="{D3C6431E-22A2-0FDF-0245-D3ED2E78621A}"/>
                </a:ext>
              </a:extLst>
            </p:cNvPr>
            <p:cNvSpPr/>
            <p:nvPr/>
          </p:nvSpPr>
          <p:spPr>
            <a:xfrm>
              <a:off x="2336010" y="2124704"/>
              <a:ext cx="204" cy="109"/>
            </a:xfrm>
            <a:custGeom>
              <a:avLst/>
              <a:gdLst/>
              <a:ahLst/>
              <a:cxnLst/>
              <a:rect l="l" t="t" r="r" b="b"/>
              <a:pathLst>
                <a:path w="15" h="8" extrusionOk="0">
                  <a:moveTo>
                    <a:pt x="1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6927;p59">
              <a:extLst>
                <a:ext uri="{FF2B5EF4-FFF2-40B4-BE49-F238E27FC236}">
                  <a16:creationId xmlns:a16="http://schemas.microsoft.com/office/drawing/2014/main" id="{732DC933-ED72-268F-36E3-B04EB7EFA1DB}"/>
                </a:ext>
              </a:extLst>
            </p:cNvPr>
            <p:cNvSpPr/>
            <p:nvPr/>
          </p:nvSpPr>
          <p:spPr>
            <a:xfrm>
              <a:off x="2335725" y="2124895"/>
              <a:ext cx="204" cy="109"/>
            </a:xfrm>
            <a:custGeom>
              <a:avLst/>
              <a:gdLst/>
              <a:ahLst/>
              <a:cxnLst/>
              <a:rect l="l" t="t" r="r" b="b"/>
              <a:pathLst>
                <a:path w="15" h="8" extrusionOk="0">
                  <a:moveTo>
                    <a:pt x="1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6928;p59">
              <a:extLst>
                <a:ext uri="{FF2B5EF4-FFF2-40B4-BE49-F238E27FC236}">
                  <a16:creationId xmlns:a16="http://schemas.microsoft.com/office/drawing/2014/main" id="{36180830-86C7-7275-D43F-358C21AF7B88}"/>
                </a:ext>
              </a:extLst>
            </p:cNvPr>
            <p:cNvSpPr/>
            <p:nvPr/>
          </p:nvSpPr>
          <p:spPr>
            <a:xfrm>
              <a:off x="2341237" y="2121989"/>
              <a:ext cx="530" cy="258"/>
            </a:xfrm>
            <a:custGeom>
              <a:avLst/>
              <a:gdLst/>
              <a:ahLst/>
              <a:cxnLst/>
              <a:rect l="l" t="t" r="r" b="b"/>
              <a:pathLst>
                <a:path w="39" h="19" extrusionOk="0">
                  <a:moveTo>
                    <a:pt x="39"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6929;p59">
              <a:extLst>
                <a:ext uri="{FF2B5EF4-FFF2-40B4-BE49-F238E27FC236}">
                  <a16:creationId xmlns:a16="http://schemas.microsoft.com/office/drawing/2014/main" id="{06CC8910-8BDE-A6B6-5F13-B7FA1667A5E3}"/>
                </a:ext>
              </a:extLst>
            </p:cNvPr>
            <p:cNvSpPr/>
            <p:nvPr/>
          </p:nvSpPr>
          <p:spPr>
            <a:xfrm>
              <a:off x="2336865" y="2124229"/>
              <a:ext cx="299" cy="109"/>
            </a:xfrm>
            <a:custGeom>
              <a:avLst/>
              <a:gdLst/>
              <a:ahLst/>
              <a:cxnLst/>
              <a:rect l="l" t="t" r="r" b="b"/>
              <a:pathLst>
                <a:path w="22" h="8" extrusionOk="0">
                  <a:moveTo>
                    <a:pt x="21"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6930;p59">
              <a:extLst>
                <a:ext uri="{FF2B5EF4-FFF2-40B4-BE49-F238E27FC236}">
                  <a16:creationId xmlns:a16="http://schemas.microsoft.com/office/drawing/2014/main" id="{0A454086-7455-4210-2974-103C63DD0779}"/>
                </a:ext>
              </a:extLst>
            </p:cNvPr>
            <p:cNvSpPr/>
            <p:nvPr/>
          </p:nvSpPr>
          <p:spPr>
            <a:xfrm>
              <a:off x="2339472" y="2122844"/>
              <a:ext cx="448" cy="204"/>
            </a:xfrm>
            <a:custGeom>
              <a:avLst/>
              <a:gdLst/>
              <a:ahLst/>
              <a:cxnLst/>
              <a:rect l="l" t="t" r="r" b="b"/>
              <a:pathLst>
                <a:path w="33" h="15" extrusionOk="0">
                  <a:moveTo>
                    <a:pt x="32"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6931;p59">
              <a:extLst>
                <a:ext uri="{FF2B5EF4-FFF2-40B4-BE49-F238E27FC236}">
                  <a16:creationId xmlns:a16="http://schemas.microsoft.com/office/drawing/2014/main" id="{F8F2CF13-D3A2-1190-51FC-03536E730E2A}"/>
                </a:ext>
              </a:extLst>
            </p:cNvPr>
            <p:cNvSpPr/>
            <p:nvPr/>
          </p:nvSpPr>
          <p:spPr>
            <a:xfrm>
              <a:off x="2301876" y="2129457"/>
              <a:ext cx="679" cy="109"/>
            </a:xfrm>
            <a:custGeom>
              <a:avLst/>
              <a:gdLst/>
              <a:ahLst/>
              <a:cxnLst/>
              <a:rect l="l" t="t" r="r" b="b"/>
              <a:pathLst>
                <a:path w="50" h="8" extrusionOk="0">
                  <a:moveTo>
                    <a:pt x="1" y="0"/>
                  </a:moveTo>
                  <a:lnTo>
                    <a:pt x="5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6932;p59">
              <a:extLst>
                <a:ext uri="{FF2B5EF4-FFF2-40B4-BE49-F238E27FC236}">
                  <a16:creationId xmlns:a16="http://schemas.microsoft.com/office/drawing/2014/main" id="{154F575A-5764-F844-5448-FF36AD3318EF}"/>
                </a:ext>
              </a:extLst>
            </p:cNvPr>
            <p:cNvSpPr/>
            <p:nvPr/>
          </p:nvSpPr>
          <p:spPr>
            <a:xfrm>
              <a:off x="2340572" y="2122274"/>
              <a:ext cx="530" cy="258"/>
            </a:xfrm>
            <a:custGeom>
              <a:avLst/>
              <a:gdLst/>
              <a:ahLst/>
              <a:cxnLst/>
              <a:rect l="l" t="t" r="r" b="b"/>
              <a:pathLst>
                <a:path w="39" h="19" extrusionOk="0">
                  <a:moveTo>
                    <a:pt x="39"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6933;p59">
              <a:extLst>
                <a:ext uri="{FF2B5EF4-FFF2-40B4-BE49-F238E27FC236}">
                  <a16:creationId xmlns:a16="http://schemas.microsoft.com/office/drawing/2014/main" id="{2889C217-ED8A-8CDA-4EFA-7A76371D1A0B}"/>
                </a:ext>
              </a:extLst>
            </p:cNvPr>
            <p:cNvSpPr/>
            <p:nvPr/>
          </p:nvSpPr>
          <p:spPr>
            <a:xfrm>
              <a:off x="2334340" y="2125886"/>
              <a:ext cx="68" cy="68"/>
            </a:xfrm>
            <a:custGeom>
              <a:avLst/>
              <a:gdLst/>
              <a:ahLst/>
              <a:cxnLst/>
              <a:rect l="l" t="t" r="r" b="b"/>
              <a:pathLst>
                <a:path w="5" h="5" extrusionOk="0">
                  <a:moveTo>
                    <a:pt x="1" y="4"/>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6934;p59">
              <a:extLst>
                <a:ext uri="{FF2B5EF4-FFF2-40B4-BE49-F238E27FC236}">
                  <a16:creationId xmlns:a16="http://schemas.microsoft.com/office/drawing/2014/main" id="{D6263549-6B72-52D5-13E9-50116FA9833B}"/>
                </a:ext>
              </a:extLst>
            </p:cNvPr>
            <p:cNvSpPr/>
            <p:nvPr/>
          </p:nvSpPr>
          <p:spPr>
            <a:xfrm>
              <a:off x="2338956" y="2123129"/>
              <a:ext cx="394" cy="163"/>
            </a:xfrm>
            <a:custGeom>
              <a:avLst/>
              <a:gdLst/>
              <a:ahLst/>
              <a:cxnLst/>
              <a:rect l="l" t="t" r="r" b="b"/>
              <a:pathLst>
                <a:path w="29" h="12" extrusionOk="0">
                  <a:moveTo>
                    <a:pt x="28"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6935;p59">
              <a:extLst>
                <a:ext uri="{FF2B5EF4-FFF2-40B4-BE49-F238E27FC236}">
                  <a16:creationId xmlns:a16="http://schemas.microsoft.com/office/drawing/2014/main" id="{0122B495-BD63-E656-DAE4-9CE30BEDEB1D}"/>
                </a:ext>
              </a:extLst>
            </p:cNvPr>
            <p:cNvSpPr/>
            <p:nvPr/>
          </p:nvSpPr>
          <p:spPr>
            <a:xfrm>
              <a:off x="2327307" y="2127406"/>
              <a:ext cx="1684" cy="638"/>
            </a:xfrm>
            <a:custGeom>
              <a:avLst/>
              <a:gdLst/>
              <a:ahLst/>
              <a:cxnLst/>
              <a:rect l="l" t="t" r="r" b="b"/>
              <a:pathLst>
                <a:path w="124" h="47" extrusionOk="0">
                  <a:moveTo>
                    <a:pt x="1" y="29"/>
                  </a:moveTo>
                  <a:cubicBezTo>
                    <a:pt x="43" y="46"/>
                    <a:pt x="95" y="36"/>
                    <a:pt x="123" y="1"/>
                  </a:cubicBezTo>
                  <a:cubicBezTo>
                    <a:pt x="95" y="36"/>
                    <a:pt x="43" y="46"/>
                    <a:pt x="1"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6936;p59">
              <a:extLst>
                <a:ext uri="{FF2B5EF4-FFF2-40B4-BE49-F238E27FC236}">
                  <a16:creationId xmlns:a16="http://schemas.microsoft.com/office/drawing/2014/main" id="{9023BC39-F6E9-C0C7-FF39-FDB663F3DF99}"/>
                </a:ext>
              </a:extLst>
            </p:cNvPr>
            <p:cNvSpPr/>
            <p:nvPr/>
          </p:nvSpPr>
          <p:spPr>
            <a:xfrm>
              <a:off x="2338481" y="2123374"/>
              <a:ext cx="339" cy="149"/>
            </a:xfrm>
            <a:custGeom>
              <a:avLst/>
              <a:gdLst/>
              <a:ahLst/>
              <a:cxnLst/>
              <a:rect l="l" t="t" r="r" b="b"/>
              <a:pathLst>
                <a:path w="25" h="11" extrusionOk="0">
                  <a:moveTo>
                    <a:pt x="25"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6937;p59">
              <a:extLst>
                <a:ext uri="{FF2B5EF4-FFF2-40B4-BE49-F238E27FC236}">
                  <a16:creationId xmlns:a16="http://schemas.microsoft.com/office/drawing/2014/main" id="{CB3B09F1-D33F-AB5F-698A-FF101C641992}"/>
                </a:ext>
              </a:extLst>
            </p:cNvPr>
            <p:cNvSpPr/>
            <p:nvPr/>
          </p:nvSpPr>
          <p:spPr>
            <a:xfrm>
              <a:off x="2328977" y="2126361"/>
              <a:ext cx="3815" cy="1059"/>
            </a:xfrm>
            <a:custGeom>
              <a:avLst/>
              <a:gdLst/>
              <a:ahLst/>
              <a:cxnLst/>
              <a:rect l="l" t="t" r="r" b="b"/>
              <a:pathLst>
                <a:path w="281" h="78" extrusionOk="0">
                  <a:moveTo>
                    <a:pt x="0" y="78"/>
                  </a:moveTo>
                  <a:cubicBezTo>
                    <a:pt x="88" y="1"/>
                    <a:pt x="200" y="4"/>
                    <a:pt x="280" y="8"/>
                  </a:cubicBezTo>
                  <a:cubicBezTo>
                    <a:pt x="200" y="4"/>
                    <a:pt x="88" y="1"/>
                    <a:pt x="0" y="7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6938;p59">
              <a:extLst>
                <a:ext uri="{FF2B5EF4-FFF2-40B4-BE49-F238E27FC236}">
                  <a16:creationId xmlns:a16="http://schemas.microsoft.com/office/drawing/2014/main" id="{FE0B8EE0-9A60-D2DA-8D37-76CF85F00FFC}"/>
                </a:ext>
              </a:extLst>
            </p:cNvPr>
            <p:cNvSpPr/>
            <p:nvPr/>
          </p:nvSpPr>
          <p:spPr>
            <a:xfrm>
              <a:off x="2302691" y="2129592"/>
              <a:ext cx="489" cy="68"/>
            </a:xfrm>
            <a:custGeom>
              <a:avLst/>
              <a:gdLst/>
              <a:ahLst/>
              <a:cxnLst/>
              <a:rect l="l" t="t" r="r" b="b"/>
              <a:pathLst>
                <a:path w="36" h="5" extrusionOk="0">
                  <a:moveTo>
                    <a:pt x="35"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6939;p59">
              <a:extLst>
                <a:ext uri="{FF2B5EF4-FFF2-40B4-BE49-F238E27FC236}">
                  <a16:creationId xmlns:a16="http://schemas.microsoft.com/office/drawing/2014/main" id="{1C0BA2BF-FFE4-C49E-47A8-8DD63FAFA07B}"/>
                </a:ext>
              </a:extLst>
            </p:cNvPr>
            <p:cNvSpPr/>
            <p:nvPr/>
          </p:nvSpPr>
          <p:spPr>
            <a:xfrm>
              <a:off x="2334245" y="2125981"/>
              <a:ext cx="68" cy="68"/>
            </a:xfrm>
            <a:custGeom>
              <a:avLst/>
              <a:gdLst/>
              <a:ahLst/>
              <a:cxnLst/>
              <a:rect l="l" t="t" r="r" b="b"/>
              <a:pathLst>
                <a:path w="5" h="5" extrusionOk="0">
                  <a:moveTo>
                    <a:pt x="4"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6940;p59">
              <a:extLst>
                <a:ext uri="{FF2B5EF4-FFF2-40B4-BE49-F238E27FC236}">
                  <a16:creationId xmlns:a16="http://schemas.microsoft.com/office/drawing/2014/main" id="{672FEF5B-EC8B-9B42-56BA-B6CFD4CA9081}"/>
                </a:ext>
              </a:extLst>
            </p:cNvPr>
            <p:cNvSpPr/>
            <p:nvPr/>
          </p:nvSpPr>
          <p:spPr>
            <a:xfrm>
              <a:off x="2334489" y="2125750"/>
              <a:ext cx="54" cy="54"/>
            </a:xfrm>
            <a:custGeom>
              <a:avLst/>
              <a:gdLst/>
              <a:ahLst/>
              <a:cxnLst/>
              <a:rect l="l" t="t" r="r" b="b"/>
              <a:pathLst>
                <a:path w="4" h="4" extrusionOk="0">
                  <a:moveTo>
                    <a:pt x="4"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6941;p59">
              <a:extLst>
                <a:ext uri="{FF2B5EF4-FFF2-40B4-BE49-F238E27FC236}">
                  <a16:creationId xmlns:a16="http://schemas.microsoft.com/office/drawing/2014/main" id="{299AF0FA-68C6-1A39-A0B3-41A0D68788E4}"/>
                </a:ext>
              </a:extLst>
            </p:cNvPr>
            <p:cNvSpPr/>
            <p:nvPr/>
          </p:nvSpPr>
          <p:spPr>
            <a:xfrm>
              <a:off x="2303302" y="2129647"/>
              <a:ext cx="394" cy="54"/>
            </a:xfrm>
            <a:custGeom>
              <a:avLst/>
              <a:gdLst/>
              <a:ahLst/>
              <a:cxnLst/>
              <a:rect l="l" t="t" r="r" b="b"/>
              <a:pathLst>
                <a:path w="29" h="4" extrusionOk="0">
                  <a:moveTo>
                    <a:pt x="29"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6942;p59">
              <a:extLst>
                <a:ext uri="{FF2B5EF4-FFF2-40B4-BE49-F238E27FC236}">
                  <a16:creationId xmlns:a16="http://schemas.microsoft.com/office/drawing/2014/main" id="{4D36DACF-918C-D203-EFB9-20657EEF95B8}"/>
                </a:ext>
              </a:extLst>
            </p:cNvPr>
            <p:cNvSpPr/>
            <p:nvPr/>
          </p:nvSpPr>
          <p:spPr>
            <a:xfrm>
              <a:off x="2333294" y="2126456"/>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6943;p59">
              <a:extLst>
                <a:ext uri="{FF2B5EF4-FFF2-40B4-BE49-F238E27FC236}">
                  <a16:creationId xmlns:a16="http://schemas.microsoft.com/office/drawing/2014/main" id="{1FD392BD-3915-A2A3-85BF-4DB160AFA6A0}"/>
                </a:ext>
              </a:extLst>
            </p:cNvPr>
            <p:cNvSpPr/>
            <p:nvPr/>
          </p:nvSpPr>
          <p:spPr>
            <a:xfrm>
              <a:off x="2334394" y="2125845"/>
              <a:ext cx="54" cy="54"/>
            </a:xfrm>
            <a:custGeom>
              <a:avLst/>
              <a:gdLst/>
              <a:ahLst/>
              <a:cxnLst/>
              <a:rect l="l" t="t" r="r" b="b"/>
              <a:pathLst>
                <a:path w="4" h="4" extrusionOk="0">
                  <a:moveTo>
                    <a:pt x="4"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6944;p59">
              <a:extLst>
                <a:ext uri="{FF2B5EF4-FFF2-40B4-BE49-F238E27FC236}">
                  <a16:creationId xmlns:a16="http://schemas.microsoft.com/office/drawing/2014/main" id="{B9DC5D5A-F1A6-9061-A535-6C405A2742E8}"/>
                </a:ext>
              </a:extLst>
            </p:cNvPr>
            <p:cNvSpPr/>
            <p:nvPr/>
          </p:nvSpPr>
          <p:spPr>
            <a:xfrm>
              <a:off x="2340002" y="2122559"/>
              <a:ext cx="489" cy="258"/>
            </a:xfrm>
            <a:custGeom>
              <a:avLst/>
              <a:gdLst/>
              <a:ahLst/>
              <a:cxnLst/>
              <a:rect l="l" t="t" r="r" b="b"/>
              <a:pathLst>
                <a:path w="36" h="19" extrusionOk="0">
                  <a:moveTo>
                    <a:pt x="35" y="1"/>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6945;p59">
              <a:extLst>
                <a:ext uri="{FF2B5EF4-FFF2-40B4-BE49-F238E27FC236}">
                  <a16:creationId xmlns:a16="http://schemas.microsoft.com/office/drawing/2014/main" id="{37EA9C5E-9088-EFAE-F49D-A92D0B217F0A}"/>
                </a:ext>
              </a:extLst>
            </p:cNvPr>
            <p:cNvSpPr/>
            <p:nvPr/>
          </p:nvSpPr>
          <p:spPr>
            <a:xfrm>
              <a:off x="2334530" y="2125655"/>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6946;p59">
              <a:extLst>
                <a:ext uri="{FF2B5EF4-FFF2-40B4-BE49-F238E27FC236}">
                  <a16:creationId xmlns:a16="http://schemas.microsoft.com/office/drawing/2014/main" id="{F1FAB74B-5363-1A83-C2BF-DB1A65E4609F}"/>
                </a:ext>
              </a:extLst>
            </p:cNvPr>
            <p:cNvSpPr/>
            <p:nvPr/>
          </p:nvSpPr>
          <p:spPr>
            <a:xfrm>
              <a:off x="2305202" y="2129837"/>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6947;p59">
              <a:extLst>
                <a:ext uri="{FF2B5EF4-FFF2-40B4-BE49-F238E27FC236}">
                  <a16:creationId xmlns:a16="http://schemas.microsoft.com/office/drawing/2014/main" id="{BD883B26-69D4-B427-6D18-A65EFA0B9AAD}"/>
                </a:ext>
              </a:extLst>
            </p:cNvPr>
            <p:cNvSpPr/>
            <p:nvPr/>
          </p:nvSpPr>
          <p:spPr>
            <a:xfrm>
              <a:off x="2335100" y="2125275"/>
              <a:ext cx="163" cy="109"/>
            </a:xfrm>
            <a:custGeom>
              <a:avLst/>
              <a:gdLst/>
              <a:ahLst/>
              <a:cxnLst/>
              <a:rect l="l" t="t" r="r" b="b"/>
              <a:pathLst>
                <a:path w="12" h="8" extrusionOk="0">
                  <a:moveTo>
                    <a:pt x="11"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6948;p59">
              <a:extLst>
                <a:ext uri="{FF2B5EF4-FFF2-40B4-BE49-F238E27FC236}">
                  <a16:creationId xmlns:a16="http://schemas.microsoft.com/office/drawing/2014/main" id="{AF422308-15D7-EDC5-69B5-C7DE8FF7BFA9}"/>
                </a:ext>
              </a:extLst>
            </p:cNvPr>
            <p:cNvSpPr/>
            <p:nvPr/>
          </p:nvSpPr>
          <p:spPr>
            <a:xfrm>
              <a:off x="2334964" y="2125370"/>
              <a:ext cx="109" cy="109"/>
            </a:xfrm>
            <a:custGeom>
              <a:avLst/>
              <a:gdLst/>
              <a:ahLst/>
              <a:cxnLst/>
              <a:rect l="l" t="t" r="r" b="b"/>
              <a:pathLst>
                <a:path w="8" h="8" extrusionOk="0">
                  <a:moveTo>
                    <a:pt x="7"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6949;p59">
              <a:extLst>
                <a:ext uri="{FF2B5EF4-FFF2-40B4-BE49-F238E27FC236}">
                  <a16:creationId xmlns:a16="http://schemas.microsoft.com/office/drawing/2014/main" id="{7AF75A9E-E974-3403-299C-A3E055A9CB84}"/>
                </a:ext>
              </a:extLst>
            </p:cNvPr>
            <p:cNvSpPr/>
            <p:nvPr/>
          </p:nvSpPr>
          <p:spPr>
            <a:xfrm>
              <a:off x="2335535" y="2124990"/>
              <a:ext cx="149" cy="109"/>
            </a:xfrm>
            <a:custGeom>
              <a:avLst/>
              <a:gdLst/>
              <a:ahLst/>
              <a:cxnLst/>
              <a:rect l="l" t="t" r="r" b="b"/>
              <a:pathLst>
                <a:path w="11" h="8" extrusionOk="0">
                  <a:moveTo>
                    <a:pt x="11"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6950;p59">
              <a:extLst>
                <a:ext uri="{FF2B5EF4-FFF2-40B4-BE49-F238E27FC236}">
                  <a16:creationId xmlns:a16="http://schemas.microsoft.com/office/drawing/2014/main" id="{B258EB80-60BE-8412-9FA4-4B2989E10FAB}"/>
                </a:ext>
              </a:extLst>
            </p:cNvPr>
            <p:cNvSpPr/>
            <p:nvPr/>
          </p:nvSpPr>
          <p:spPr>
            <a:xfrm>
              <a:off x="2338046" y="2123605"/>
              <a:ext cx="299" cy="163"/>
            </a:xfrm>
            <a:custGeom>
              <a:avLst/>
              <a:gdLst/>
              <a:ahLst/>
              <a:cxnLst/>
              <a:rect l="l" t="t" r="r" b="b"/>
              <a:pathLst>
                <a:path w="22" h="12" extrusionOk="0">
                  <a:moveTo>
                    <a:pt x="22"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6951;p59">
              <a:extLst>
                <a:ext uri="{FF2B5EF4-FFF2-40B4-BE49-F238E27FC236}">
                  <a16:creationId xmlns:a16="http://schemas.microsoft.com/office/drawing/2014/main" id="{D1EA906F-FB11-2B0B-DC91-F6F71B057574}"/>
                </a:ext>
              </a:extLst>
            </p:cNvPr>
            <p:cNvSpPr/>
            <p:nvPr/>
          </p:nvSpPr>
          <p:spPr>
            <a:xfrm>
              <a:off x="2303831" y="2129742"/>
              <a:ext cx="299" cy="14"/>
            </a:xfrm>
            <a:custGeom>
              <a:avLst/>
              <a:gdLst/>
              <a:ahLst/>
              <a:cxnLst/>
              <a:rect l="l" t="t" r="r" b="b"/>
              <a:pathLst>
                <a:path w="22" h="1" extrusionOk="0">
                  <a:moveTo>
                    <a:pt x="21"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6952;p59">
              <a:extLst>
                <a:ext uri="{FF2B5EF4-FFF2-40B4-BE49-F238E27FC236}">
                  <a16:creationId xmlns:a16="http://schemas.microsoft.com/office/drawing/2014/main" id="{2D1A0D89-75E3-0623-EC2E-9F3483EF73A1}"/>
                </a:ext>
              </a:extLst>
            </p:cNvPr>
            <p:cNvSpPr/>
            <p:nvPr/>
          </p:nvSpPr>
          <p:spPr>
            <a:xfrm>
              <a:off x="2335290" y="2125125"/>
              <a:ext cx="163" cy="109"/>
            </a:xfrm>
            <a:custGeom>
              <a:avLst/>
              <a:gdLst/>
              <a:ahLst/>
              <a:cxnLst/>
              <a:rect l="l" t="t" r="r" b="b"/>
              <a:pathLst>
                <a:path w="12" h="8" extrusionOk="0">
                  <a:moveTo>
                    <a:pt x="11"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6953;p59">
              <a:extLst>
                <a:ext uri="{FF2B5EF4-FFF2-40B4-BE49-F238E27FC236}">
                  <a16:creationId xmlns:a16="http://schemas.microsoft.com/office/drawing/2014/main" id="{BC336CC4-F499-257E-4B0E-436449349169}"/>
                </a:ext>
              </a:extLst>
            </p:cNvPr>
            <p:cNvSpPr/>
            <p:nvPr/>
          </p:nvSpPr>
          <p:spPr>
            <a:xfrm>
              <a:off x="2334679" y="2125560"/>
              <a:ext cx="109" cy="109"/>
            </a:xfrm>
            <a:custGeom>
              <a:avLst/>
              <a:gdLst/>
              <a:ahLst/>
              <a:cxnLst/>
              <a:rect l="l" t="t" r="r" b="b"/>
              <a:pathLst>
                <a:path w="8" h="8" extrusionOk="0">
                  <a:moveTo>
                    <a:pt x="7"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6954;p59">
              <a:extLst>
                <a:ext uri="{FF2B5EF4-FFF2-40B4-BE49-F238E27FC236}">
                  <a16:creationId xmlns:a16="http://schemas.microsoft.com/office/drawing/2014/main" id="{7DAD8A4F-7CC1-BCE0-299D-4EFF609BAA70}"/>
                </a:ext>
              </a:extLst>
            </p:cNvPr>
            <p:cNvSpPr/>
            <p:nvPr/>
          </p:nvSpPr>
          <p:spPr>
            <a:xfrm>
              <a:off x="2337626" y="2123795"/>
              <a:ext cx="299" cy="163"/>
            </a:xfrm>
            <a:custGeom>
              <a:avLst/>
              <a:gdLst/>
              <a:ahLst/>
              <a:cxnLst/>
              <a:rect l="l" t="t" r="r" b="b"/>
              <a:pathLst>
                <a:path w="22" h="12" extrusionOk="0">
                  <a:moveTo>
                    <a:pt x="21" y="1"/>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6955;p59">
              <a:extLst>
                <a:ext uri="{FF2B5EF4-FFF2-40B4-BE49-F238E27FC236}">
                  <a16:creationId xmlns:a16="http://schemas.microsoft.com/office/drawing/2014/main" id="{B955373A-0AB9-8D7D-1930-7C9E2059CC28}"/>
                </a:ext>
              </a:extLst>
            </p:cNvPr>
            <p:cNvSpPr/>
            <p:nvPr/>
          </p:nvSpPr>
          <p:spPr>
            <a:xfrm>
              <a:off x="2334815" y="2125465"/>
              <a:ext cx="109" cy="109"/>
            </a:xfrm>
            <a:custGeom>
              <a:avLst/>
              <a:gdLst/>
              <a:ahLst/>
              <a:cxnLst/>
              <a:rect l="l" t="t" r="r" b="b"/>
              <a:pathLst>
                <a:path w="8" h="8" extrusionOk="0">
                  <a:moveTo>
                    <a:pt x="8"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6956;p59">
              <a:extLst>
                <a:ext uri="{FF2B5EF4-FFF2-40B4-BE49-F238E27FC236}">
                  <a16:creationId xmlns:a16="http://schemas.microsoft.com/office/drawing/2014/main" id="{D6902279-0B51-E316-5174-F75D00688B96}"/>
                </a:ext>
              </a:extLst>
            </p:cNvPr>
            <p:cNvSpPr/>
            <p:nvPr/>
          </p:nvSpPr>
          <p:spPr>
            <a:xfrm>
              <a:off x="2286819" y="2116381"/>
              <a:ext cx="21398" cy="53672"/>
            </a:xfrm>
            <a:custGeom>
              <a:avLst/>
              <a:gdLst/>
              <a:ahLst/>
              <a:cxnLst/>
              <a:rect l="l" t="t" r="r" b="b"/>
              <a:pathLst>
                <a:path w="1576" h="3953" extrusionOk="0">
                  <a:moveTo>
                    <a:pt x="308" y="0"/>
                  </a:moveTo>
                  <a:cubicBezTo>
                    <a:pt x="350" y="85"/>
                    <a:pt x="392" y="172"/>
                    <a:pt x="427" y="260"/>
                  </a:cubicBezTo>
                  <a:lnTo>
                    <a:pt x="434" y="281"/>
                  </a:lnTo>
                  <a:lnTo>
                    <a:pt x="441" y="305"/>
                  </a:lnTo>
                  <a:lnTo>
                    <a:pt x="452" y="333"/>
                  </a:lnTo>
                  <a:lnTo>
                    <a:pt x="455" y="344"/>
                  </a:lnTo>
                  <a:cubicBezTo>
                    <a:pt x="462" y="368"/>
                    <a:pt x="469" y="393"/>
                    <a:pt x="476" y="417"/>
                  </a:cubicBezTo>
                  <a:lnTo>
                    <a:pt x="476" y="421"/>
                  </a:lnTo>
                  <a:cubicBezTo>
                    <a:pt x="476" y="431"/>
                    <a:pt x="480" y="438"/>
                    <a:pt x="480" y="449"/>
                  </a:cubicBezTo>
                  <a:lnTo>
                    <a:pt x="480" y="452"/>
                  </a:lnTo>
                  <a:cubicBezTo>
                    <a:pt x="480" y="463"/>
                    <a:pt x="480" y="470"/>
                    <a:pt x="480" y="480"/>
                  </a:cubicBezTo>
                  <a:cubicBezTo>
                    <a:pt x="483" y="512"/>
                    <a:pt x="469" y="543"/>
                    <a:pt x="448" y="568"/>
                  </a:cubicBezTo>
                  <a:cubicBezTo>
                    <a:pt x="423" y="584"/>
                    <a:pt x="394" y="594"/>
                    <a:pt x="364" y="594"/>
                  </a:cubicBezTo>
                  <a:cubicBezTo>
                    <a:pt x="356" y="594"/>
                    <a:pt x="348" y="594"/>
                    <a:pt x="340" y="592"/>
                  </a:cubicBezTo>
                  <a:cubicBezTo>
                    <a:pt x="330" y="591"/>
                    <a:pt x="323" y="591"/>
                    <a:pt x="316" y="591"/>
                  </a:cubicBezTo>
                  <a:cubicBezTo>
                    <a:pt x="292" y="591"/>
                    <a:pt x="288" y="597"/>
                    <a:pt x="280" y="617"/>
                  </a:cubicBezTo>
                  <a:cubicBezTo>
                    <a:pt x="224" y="753"/>
                    <a:pt x="210" y="1359"/>
                    <a:pt x="291" y="1439"/>
                  </a:cubicBezTo>
                  <a:cubicBezTo>
                    <a:pt x="326" y="1467"/>
                    <a:pt x="340" y="1509"/>
                    <a:pt x="329" y="1551"/>
                  </a:cubicBezTo>
                  <a:cubicBezTo>
                    <a:pt x="308" y="1611"/>
                    <a:pt x="245" y="1614"/>
                    <a:pt x="179" y="1621"/>
                  </a:cubicBezTo>
                  <a:lnTo>
                    <a:pt x="154" y="1625"/>
                  </a:lnTo>
                  <a:cubicBezTo>
                    <a:pt x="133" y="1625"/>
                    <a:pt x="109" y="1632"/>
                    <a:pt x="88" y="1639"/>
                  </a:cubicBezTo>
                  <a:cubicBezTo>
                    <a:pt x="88" y="1779"/>
                    <a:pt x="74" y="1919"/>
                    <a:pt x="46" y="2059"/>
                  </a:cubicBezTo>
                  <a:cubicBezTo>
                    <a:pt x="39" y="2094"/>
                    <a:pt x="28" y="2129"/>
                    <a:pt x="14" y="2161"/>
                  </a:cubicBezTo>
                  <a:cubicBezTo>
                    <a:pt x="11" y="2168"/>
                    <a:pt x="4" y="2178"/>
                    <a:pt x="0" y="2185"/>
                  </a:cubicBezTo>
                  <a:cubicBezTo>
                    <a:pt x="7" y="2206"/>
                    <a:pt x="28" y="2245"/>
                    <a:pt x="42" y="2273"/>
                  </a:cubicBezTo>
                  <a:lnTo>
                    <a:pt x="63" y="2311"/>
                  </a:lnTo>
                  <a:lnTo>
                    <a:pt x="70" y="2325"/>
                  </a:lnTo>
                  <a:lnTo>
                    <a:pt x="81" y="2339"/>
                  </a:lnTo>
                  <a:cubicBezTo>
                    <a:pt x="88" y="2343"/>
                    <a:pt x="95" y="2346"/>
                    <a:pt x="102" y="2350"/>
                  </a:cubicBezTo>
                  <a:lnTo>
                    <a:pt x="105" y="2353"/>
                  </a:lnTo>
                  <a:cubicBezTo>
                    <a:pt x="112" y="2360"/>
                    <a:pt x="119" y="2367"/>
                    <a:pt x="130" y="2374"/>
                  </a:cubicBezTo>
                  <a:lnTo>
                    <a:pt x="137" y="2381"/>
                  </a:lnTo>
                  <a:lnTo>
                    <a:pt x="158" y="2399"/>
                  </a:lnTo>
                  <a:lnTo>
                    <a:pt x="168" y="2409"/>
                  </a:lnTo>
                  <a:lnTo>
                    <a:pt x="203" y="2441"/>
                  </a:lnTo>
                  <a:cubicBezTo>
                    <a:pt x="256" y="2486"/>
                    <a:pt x="364" y="2588"/>
                    <a:pt x="403" y="2588"/>
                  </a:cubicBezTo>
                  <a:cubicBezTo>
                    <a:pt x="413" y="2588"/>
                    <a:pt x="441" y="2577"/>
                    <a:pt x="466" y="2570"/>
                  </a:cubicBezTo>
                  <a:lnTo>
                    <a:pt x="511" y="2556"/>
                  </a:lnTo>
                  <a:lnTo>
                    <a:pt x="522" y="2553"/>
                  </a:lnTo>
                  <a:lnTo>
                    <a:pt x="560" y="2542"/>
                  </a:lnTo>
                  <a:lnTo>
                    <a:pt x="578" y="2539"/>
                  </a:lnTo>
                  <a:cubicBezTo>
                    <a:pt x="588" y="2539"/>
                    <a:pt x="602" y="2535"/>
                    <a:pt x="616" y="2532"/>
                  </a:cubicBezTo>
                  <a:lnTo>
                    <a:pt x="630" y="2532"/>
                  </a:lnTo>
                  <a:cubicBezTo>
                    <a:pt x="648" y="2528"/>
                    <a:pt x="665" y="2528"/>
                    <a:pt x="683" y="2528"/>
                  </a:cubicBezTo>
                  <a:lnTo>
                    <a:pt x="735" y="2528"/>
                  </a:lnTo>
                  <a:cubicBezTo>
                    <a:pt x="746" y="2532"/>
                    <a:pt x="753" y="2532"/>
                    <a:pt x="763" y="2535"/>
                  </a:cubicBezTo>
                  <a:lnTo>
                    <a:pt x="774" y="2539"/>
                  </a:lnTo>
                  <a:cubicBezTo>
                    <a:pt x="788" y="2542"/>
                    <a:pt x="802" y="2549"/>
                    <a:pt x="812" y="2556"/>
                  </a:cubicBezTo>
                  <a:cubicBezTo>
                    <a:pt x="865" y="2588"/>
                    <a:pt x="900" y="2644"/>
                    <a:pt x="910" y="2703"/>
                  </a:cubicBezTo>
                  <a:cubicBezTo>
                    <a:pt x="942" y="2850"/>
                    <a:pt x="886" y="3046"/>
                    <a:pt x="840" y="3204"/>
                  </a:cubicBezTo>
                  <a:cubicBezTo>
                    <a:pt x="819" y="3277"/>
                    <a:pt x="788" y="3382"/>
                    <a:pt x="798" y="3407"/>
                  </a:cubicBezTo>
                  <a:cubicBezTo>
                    <a:pt x="819" y="3473"/>
                    <a:pt x="1008" y="3757"/>
                    <a:pt x="1138" y="3921"/>
                  </a:cubicBezTo>
                  <a:lnTo>
                    <a:pt x="1166" y="3953"/>
                  </a:lnTo>
                  <a:cubicBezTo>
                    <a:pt x="1145" y="3823"/>
                    <a:pt x="1120" y="3648"/>
                    <a:pt x="1239" y="3540"/>
                  </a:cubicBezTo>
                  <a:cubicBezTo>
                    <a:pt x="1292" y="3498"/>
                    <a:pt x="1355" y="3470"/>
                    <a:pt x="1421" y="3463"/>
                  </a:cubicBezTo>
                  <a:cubicBezTo>
                    <a:pt x="1498" y="3445"/>
                    <a:pt x="1533" y="3438"/>
                    <a:pt x="1526" y="3239"/>
                  </a:cubicBezTo>
                  <a:cubicBezTo>
                    <a:pt x="1519" y="3120"/>
                    <a:pt x="1530" y="3004"/>
                    <a:pt x="1561" y="2889"/>
                  </a:cubicBezTo>
                  <a:cubicBezTo>
                    <a:pt x="1568" y="2868"/>
                    <a:pt x="1572" y="2847"/>
                    <a:pt x="1575" y="2826"/>
                  </a:cubicBezTo>
                  <a:cubicBezTo>
                    <a:pt x="1575" y="2794"/>
                    <a:pt x="1561" y="2773"/>
                    <a:pt x="1523" y="2728"/>
                  </a:cubicBezTo>
                  <a:lnTo>
                    <a:pt x="1502" y="2703"/>
                  </a:lnTo>
                  <a:lnTo>
                    <a:pt x="1495" y="2693"/>
                  </a:lnTo>
                  <a:lnTo>
                    <a:pt x="1477" y="2672"/>
                  </a:lnTo>
                  <a:lnTo>
                    <a:pt x="1467" y="2665"/>
                  </a:lnTo>
                  <a:lnTo>
                    <a:pt x="1446" y="2640"/>
                  </a:lnTo>
                  <a:lnTo>
                    <a:pt x="1435" y="2630"/>
                  </a:lnTo>
                  <a:lnTo>
                    <a:pt x="1404" y="2598"/>
                  </a:lnTo>
                  <a:lnTo>
                    <a:pt x="1400" y="2595"/>
                  </a:lnTo>
                  <a:lnTo>
                    <a:pt x="1362" y="2556"/>
                  </a:lnTo>
                  <a:lnTo>
                    <a:pt x="1351" y="2549"/>
                  </a:lnTo>
                  <a:lnTo>
                    <a:pt x="1316" y="2518"/>
                  </a:lnTo>
                  <a:lnTo>
                    <a:pt x="1302" y="2504"/>
                  </a:lnTo>
                  <a:lnTo>
                    <a:pt x="1285" y="2490"/>
                  </a:lnTo>
                  <a:lnTo>
                    <a:pt x="1281" y="2497"/>
                  </a:lnTo>
                  <a:cubicBezTo>
                    <a:pt x="1253" y="2539"/>
                    <a:pt x="1208" y="2565"/>
                    <a:pt x="1158" y="2565"/>
                  </a:cubicBezTo>
                  <a:cubicBezTo>
                    <a:pt x="1146" y="2565"/>
                    <a:pt x="1133" y="2563"/>
                    <a:pt x="1120" y="2560"/>
                  </a:cubicBezTo>
                  <a:cubicBezTo>
                    <a:pt x="900" y="2504"/>
                    <a:pt x="609" y="1968"/>
                    <a:pt x="571" y="1628"/>
                  </a:cubicBezTo>
                  <a:cubicBezTo>
                    <a:pt x="546" y="1439"/>
                    <a:pt x="592" y="1292"/>
                    <a:pt x="630" y="1163"/>
                  </a:cubicBezTo>
                  <a:cubicBezTo>
                    <a:pt x="679" y="1005"/>
                    <a:pt x="721" y="869"/>
                    <a:pt x="637" y="680"/>
                  </a:cubicBezTo>
                  <a:cubicBezTo>
                    <a:pt x="462" y="295"/>
                    <a:pt x="441" y="102"/>
                    <a:pt x="462"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6957;p59">
              <a:extLst>
                <a:ext uri="{FF2B5EF4-FFF2-40B4-BE49-F238E27FC236}">
                  <a16:creationId xmlns:a16="http://schemas.microsoft.com/office/drawing/2014/main" id="{621EC781-DA38-5768-E1EE-52D09D4018FA}"/>
                </a:ext>
              </a:extLst>
            </p:cNvPr>
            <p:cNvSpPr/>
            <p:nvPr/>
          </p:nvSpPr>
          <p:spPr>
            <a:xfrm>
              <a:off x="2291041" y="2116476"/>
              <a:ext cx="1589" cy="3435"/>
            </a:xfrm>
            <a:custGeom>
              <a:avLst/>
              <a:gdLst/>
              <a:ahLst/>
              <a:cxnLst/>
              <a:rect l="l" t="t" r="r" b="b"/>
              <a:pathLst>
                <a:path w="117" h="253" extrusionOk="0">
                  <a:moveTo>
                    <a:pt x="1" y="1"/>
                  </a:moveTo>
                  <a:lnTo>
                    <a:pt x="1" y="1"/>
                  </a:lnTo>
                  <a:cubicBezTo>
                    <a:pt x="43" y="81"/>
                    <a:pt x="81" y="165"/>
                    <a:pt x="116" y="253"/>
                  </a:cubicBezTo>
                  <a:cubicBezTo>
                    <a:pt x="81" y="165"/>
                    <a:pt x="43" y="8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6958;p59">
              <a:extLst>
                <a:ext uri="{FF2B5EF4-FFF2-40B4-BE49-F238E27FC236}">
                  <a16:creationId xmlns:a16="http://schemas.microsoft.com/office/drawing/2014/main" id="{74B2FEF0-3825-4E98-B453-9746B6FE0840}"/>
                </a:ext>
              </a:extLst>
            </p:cNvPr>
            <p:cNvSpPr/>
            <p:nvPr/>
          </p:nvSpPr>
          <p:spPr>
            <a:xfrm>
              <a:off x="2287484" y="2138431"/>
              <a:ext cx="1534" cy="5906"/>
            </a:xfrm>
            <a:custGeom>
              <a:avLst/>
              <a:gdLst/>
              <a:ahLst/>
              <a:cxnLst/>
              <a:rect l="l" t="t" r="r" b="b"/>
              <a:pathLst>
                <a:path w="113" h="435" extrusionOk="0">
                  <a:moveTo>
                    <a:pt x="112" y="1"/>
                  </a:moveTo>
                  <a:cubicBezTo>
                    <a:pt x="88" y="1"/>
                    <a:pt x="63" y="8"/>
                    <a:pt x="42" y="11"/>
                  </a:cubicBezTo>
                  <a:cubicBezTo>
                    <a:pt x="42" y="155"/>
                    <a:pt x="28" y="295"/>
                    <a:pt x="0" y="435"/>
                  </a:cubicBezTo>
                  <a:cubicBezTo>
                    <a:pt x="28" y="295"/>
                    <a:pt x="42" y="155"/>
                    <a:pt x="42" y="11"/>
                  </a:cubicBezTo>
                  <a:cubicBezTo>
                    <a:pt x="63" y="8"/>
                    <a:pt x="88" y="1"/>
                    <a:pt x="11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6959;p59">
              <a:extLst>
                <a:ext uri="{FF2B5EF4-FFF2-40B4-BE49-F238E27FC236}">
                  <a16:creationId xmlns:a16="http://schemas.microsoft.com/office/drawing/2014/main" id="{345EDC70-4E5F-35BE-C28C-09026BA43FBF}"/>
                </a:ext>
              </a:extLst>
            </p:cNvPr>
            <p:cNvSpPr/>
            <p:nvPr/>
          </p:nvSpPr>
          <p:spPr>
            <a:xfrm>
              <a:off x="2292942" y="2120903"/>
              <a:ext cx="68" cy="149"/>
            </a:xfrm>
            <a:custGeom>
              <a:avLst/>
              <a:gdLst/>
              <a:ahLst/>
              <a:cxnLst/>
              <a:rect l="l" t="t" r="r" b="b"/>
              <a:pathLst>
                <a:path w="5" h="11" extrusionOk="0">
                  <a:moveTo>
                    <a:pt x="4"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6960;p59">
              <a:extLst>
                <a:ext uri="{FF2B5EF4-FFF2-40B4-BE49-F238E27FC236}">
                  <a16:creationId xmlns:a16="http://schemas.microsoft.com/office/drawing/2014/main" id="{D5BB85E6-FD9C-B4EF-4DB4-9ABFA83EB0DF}"/>
                </a:ext>
              </a:extLst>
            </p:cNvPr>
            <p:cNvSpPr/>
            <p:nvPr/>
          </p:nvSpPr>
          <p:spPr>
            <a:xfrm>
              <a:off x="2292711" y="2120183"/>
              <a:ext cx="109" cy="353"/>
            </a:xfrm>
            <a:custGeom>
              <a:avLst/>
              <a:gdLst/>
              <a:ahLst/>
              <a:cxnLst/>
              <a:rect l="l" t="t" r="r" b="b"/>
              <a:pathLst>
                <a:path w="8" h="26" extrusionOk="0">
                  <a:moveTo>
                    <a:pt x="7" y="2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6961;p59">
              <a:extLst>
                <a:ext uri="{FF2B5EF4-FFF2-40B4-BE49-F238E27FC236}">
                  <a16:creationId xmlns:a16="http://schemas.microsoft.com/office/drawing/2014/main" id="{BED7F79B-C2CA-5DE4-FB41-DE88D2266D2E}"/>
                </a:ext>
              </a:extLst>
            </p:cNvPr>
            <p:cNvSpPr/>
            <p:nvPr/>
          </p:nvSpPr>
          <p:spPr>
            <a:xfrm>
              <a:off x="2293376" y="2122464"/>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6962;p59">
              <a:extLst>
                <a:ext uri="{FF2B5EF4-FFF2-40B4-BE49-F238E27FC236}">
                  <a16:creationId xmlns:a16="http://schemas.microsoft.com/office/drawing/2014/main" id="{A536BE84-1DFE-99DB-C916-2E5097625DDD}"/>
                </a:ext>
              </a:extLst>
            </p:cNvPr>
            <p:cNvSpPr/>
            <p:nvPr/>
          </p:nvSpPr>
          <p:spPr>
            <a:xfrm>
              <a:off x="2287049" y="2144324"/>
              <a:ext cx="448" cy="1398"/>
            </a:xfrm>
            <a:custGeom>
              <a:avLst/>
              <a:gdLst/>
              <a:ahLst/>
              <a:cxnLst/>
              <a:rect l="l" t="t" r="r" b="b"/>
              <a:pathLst>
                <a:path w="33" h="103" extrusionOk="0">
                  <a:moveTo>
                    <a:pt x="1" y="103"/>
                  </a:moveTo>
                  <a:cubicBezTo>
                    <a:pt x="15" y="71"/>
                    <a:pt x="25" y="36"/>
                    <a:pt x="32" y="1"/>
                  </a:cubicBezTo>
                  <a:cubicBezTo>
                    <a:pt x="25" y="36"/>
                    <a:pt x="15" y="71"/>
                    <a:pt x="1" y="10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6963;p59">
              <a:extLst>
                <a:ext uri="{FF2B5EF4-FFF2-40B4-BE49-F238E27FC236}">
                  <a16:creationId xmlns:a16="http://schemas.microsoft.com/office/drawing/2014/main" id="{1D373670-5124-2F2E-75F6-35EAFF34C832}"/>
                </a:ext>
              </a:extLst>
            </p:cNvPr>
            <p:cNvSpPr/>
            <p:nvPr/>
          </p:nvSpPr>
          <p:spPr>
            <a:xfrm>
              <a:off x="2293281" y="2122043"/>
              <a:ext cx="14" cy="54"/>
            </a:xfrm>
            <a:custGeom>
              <a:avLst/>
              <a:gdLst/>
              <a:ahLst/>
              <a:cxnLst/>
              <a:rect l="l" t="t" r="r" b="b"/>
              <a:pathLst>
                <a:path w="1" h="4" extrusionOk="0">
                  <a:moveTo>
                    <a:pt x="0"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6964;p59">
              <a:extLst>
                <a:ext uri="{FF2B5EF4-FFF2-40B4-BE49-F238E27FC236}">
                  <a16:creationId xmlns:a16="http://schemas.microsoft.com/office/drawing/2014/main" id="{C141A073-3D89-9CC5-95C0-B53B9D9E90AC}"/>
                </a:ext>
              </a:extLst>
            </p:cNvPr>
            <p:cNvSpPr/>
            <p:nvPr/>
          </p:nvSpPr>
          <p:spPr>
            <a:xfrm>
              <a:off x="2287769" y="2147800"/>
              <a:ext cx="54" cy="163"/>
            </a:xfrm>
            <a:custGeom>
              <a:avLst/>
              <a:gdLst/>
              <a:ahLst/>
              <a:cxnLst/>
              <a:rect l="l" t="t" r="r" b="b"/>
              <a:pathLst>
                <a:path w="4" h="12" extrusionOk="0">
                  <a:moveTo>
                    <a:pt x="4"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6965;p59">
              <a:extLst>
                <a:ext uri="{FF2B5EF4-FFF2-40B4-BE49-F238E27FC236}">
                  <a16:creationId xmlns:a16="http://schemas.microsoft.com/office/drawing/2014/main" id="{715A26D9-D971-7E4D-B1D3-7D0CC46A7B04}"/>
                </a:ext>
              </a:extLst>
            </p:cNvPr>
            <p:cNvSpPr/>
            <p:nvPr/>
          </p:nvSpPr>
          <p:spPr>
            <a:xfrm>
              <a:off x="2288000" y="2148180"/>
              <a:ext cx="258" cy="163"/>
            </a:xfrm>
            <a:custGeom>
              <a:avLst/>
              <a:gdLst/>
              <a:ahLst/>
              <a:cxnLst/>
              <a:rect l="l" t="t" r="r" b="b"/>
              <a:pathLst>
                <a:path w="19" h="12" extrusionOk="0">
                  <a:moveTo>
                    <a:pt x="18" y="11"/>
                  </a:moveTo>
                  <a:cubicBezTo>
                    <a:pt x="11" y="8"/>
                    <a:pt x="8" y="4"/>
                    <a:pt x="1" y="1"/>
                  </a:cubicBezTo>
                  <a:cubicBezTo>
                    <a:pt x="8" y="4"/>
                    <a:pt x="11" y="8"/>
                    <a:pt x="18"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6966;p59">
              <a:extLst>
                <a:ext uri="{FF2B5EF4-FFF2-40B4-BE49-F238E27FC236}">
                  <a16:creationId xmlns:a16="http://schemas.microsoft.com/office/drawing/2014/main" id="{C2B8FE50-E0F5-34A4-9D71-140AC79CFA70}"/>
                </a:ext>
              </a:extLst>
            </p:cNvPr>
            <p:cNvSpPr/>
            <p:nvPr/>
          </p:nvSpPr>
          <p:spPr>
            <a:xfrm>
              <a:off x="2295467" y="2150705"/>
              <a:ext cx="720" cy="109"/>
            </a:xfrm>
            <a:custGeom>
              <a:avLst/>
              <a:gdLst/>
              <a:ahLst/>
              <a:cxnLst/>
              <a:rect l="l" t="t" r="r" b="b"/>
              <a:pathLst>
                <a:path w="53" h="8" extrusionOk="0">
                  <a:moveTo>
                    <a:pt x="0" y="7"/>
                  </a:moveTo>
                  <a:cubicBezTo>
                    <a:pt x="18" y="4"/>
                    <a:pt x="35" y="0"/>
                    <a:pt x="53" y="0"/>
                  </a:cubicBezTo>
                  <a:cubicBezTo>
                    <a:pt x="35" y="0"/>
                    <a:pt x="18" y="4"/>
                    <a:pt x="0"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6967;p59">
              <a:extLst>
                <a:ext uri="{FF2B5EF4-FFF2-40B4-BE49-F238E27FC236}">
                  <a16:creationId xmlns:a16="http://schemas.microsoft.com/office/drawing/2014/main" id="{ADED4433-476A-56BC-305F-B24D0314290F}"/>
                </a:ext>
              </a:extLst>
            </p:cNvPr>
            <p:cNvSpPr/>
            <p:nvPr/>
          </p:nvSpPr>
          <p:spPr>
            <a:xfrm>
              <a:off x="2288760" y="2148709"/>
              <a:ext cx="299" cy="299"/>
            </a:xfrm>
            <a:custGeom>
              <a:avLst/>
              <a:gdLst/>
              <a:ahLst/>
              <a:cxnLst/>
              <a:rect l="l" t="t" r="r" b="b"/>
              <a:pathLst>
                <a:path w="22" h="22" extrusionOk="0">
                  <a:moveTo>
                    <a:pt x="22" y="2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6968;p59">
              <a:extLst>
                <a:ext uri="{FF2B5EF4-FFF2-40B4-BE49-F238E27FC236}">
                  <a16:creationId xmlns:a16="http://schemas.microsoft.com/office/drawing/2014/main" id="{F977B89C-6A48-57F1-706B-B6E64B3C3D64}"/>
                </a:ext>
              </a:extLst>
            </p:cNvPr>
            <p:cNvSpPr/>
            <p:nvPr/>
          </p:nvSpPr>
          <p:spPr>
            <a:xfrm>
              <a:off x="2288285" y="2148370"/>
              <a:ext cx="353" cy="258"/>
            </a:xfrm>
            <a:custGeom>
              <a:avLst/>
              <a:gdLst/>
              <a:ahLst/>
              <a:cxnLst/>
              <a:rect l="l" t="t" r="r" b="b"/>
              <a:pathLst>
                <a:path w="26" h="19" extrusionOk="0">
                  <a:moveTo>
                    <a:pt x="25" y="18"/>
                  </a:moveTo>
                  <a:cubicBezTo>
                    <a:pt x="18" y="11"/>
                    <a:pt x="8" y="8"/>
                    <a:pt x="1" y="1"/>
                  </a:cubicBezTo>
                  <a:cubicBezTo>
                    <a:pt x="8" y="8"/>
                    <a:pt x="18" y="11"/>
                    <a:pt x="25"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6969;p59">
              <a:extLst>
                <a:ext uri="{FF2B5EF4-FFF2-40B4-BE49-F238E27FC236}">
                  <a16:creationId xmlns:a16="http://schemas.microsoft.com/office/drawing/2014/main" id="{0A0A2066-6F2C-A89D-0301-71ED586A48B8}"/>
                </a:ext>
              </a:extLst>
            </p:cNvPr>
            <p:cNvSpPr/>
            <p:nvPr/>
          </p:nvSpPr>
          <p:spPr>
            <a:xfrm>
              <a:off x="2294748" y="2150800"/>
              <a:ext cx="543" cy="109"/>
            </a:xfrm>
            <a:custGeom>
              <a:avLst/>
              <a:gdLst/>
              <a:ahLst/>
              <a:cxnLst/>
              <a:rect l="l" t="t" r="r" b="b"/>
              <a:pathLst>
                <a:path w="40" h="8" extrusionOk="0">
                  <a:moveTo>
                    <a:pt x="39" y="0"/>
                  </a:moveTo>
                  <a:cubicBezTo>
                    <a:pt x="25" y="0"/>
                    <a:pt x="11" y="4"/>
                    <a:pt x="1" y="7"/>
                  </a:cubicBezTo>
                  <a:cubicBezTo>
                    <a:pt x="11" y="4"/>
                    <a:pt x="25" y="4"/>
                    <a:pt x="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6970;p59">
              <a:extLst>
                <a:ext uri="{FF2B5EF4-FFF2-40B4-BE49-F238E27FC236}">
                  <a16:creationId xmlns:a16="http://schemas.microsoft.com/office/drawing/2014/main" id="{B4E71928-8332-7026-02E5-87F986F6CD61}"/>
                </a:ext>
              </a:extLst>
            </p:cNvPr>
            <p:cNvSpPr/>
            <p:nvPr/>
          </p:nvSpPr>
          <p:spPr>
            <a:xfrm>
              <a:off x="2293227" y="2151126"/>
              <a:ext cx="638" cy="204"/>
            </a:xfrm>
            <a:custGeom>
              <a:avLst/>
              <a:gdLst/>
              <a:ahLst/>
              <a:cxnLst/>
              <a:rect l="l" t="t" r="r" b="b"/>
              <a:pathLst>
                <a:path w="47" h="15" extrusionOk="0">
                  <a:moveTo>
                    <a:pt x="46"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6971;p59">
              <a:extLst>
                <a:ext uri="{FF2B5EF4-FFF2-40B4-BE49-F238E27FC236}">
                  <a16:creationId xmlns:a16="http://schemas.microsoft.com/office/drawing/2014/main" id="{F60CEAA7-8B89-AA56-623A-AE5D10E5B823}"/>
                </a:ext>
              </a:extLst>
            </p:cNvPr>
            <p:cNvSpPr/>
            <p:nvPr/>
          </p:nvSpPr>
          <p:spPr>
            <a:xfrm>
              <a:off x="2296703" y="2150800"/>
              <a:ext cx="204" cy="14"/>
            </a:xfrm>
            <a:custGeom>
              <a:avLst/>
              <a:gdLst/>
              <a:ahLst/>
              <a:cxnLst/>
              <a:rect l="l" t="t" r="r" b="b"/>
              <a:pathLst>
                <a:path w="15" h="1" extrusionOk="0">
                  <a:moveTo>
                    <a:pt x="14"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6972;p59">
              <a:extLst>
                <a:ext uri="{FF2B5EF4-FFF2-40B4-BE49-F238E27FC236}">
                  <a16:creationId xmlns:a16="http://schemas.microsoft.com/office/drawing/2014/main" id="{3AA976FC-0FD3-58A6-7792-448CBAF56487}"/>
                </a:ext>
              </a:extLst>
            </p:cNvPr>
            <p:cNvSpPr/>
            <p:nvPr/>
          </p:nvSpPr>
          <p:spPr>
            <a:xfrm>
              <a:off x="2289195" y="2149130"/>
              <a:ext cx="489" cy="394"/>
            </a:xfrm>
            <a:custGeom>
              <a:avLst/>
              <a:gdLst/>
              <a:ahLst/>
              <a:cxnLst/>
              <a:rect l="l" t="t" r="r" b="b"/>
              <a:pathLst>
                <a:path w="36" h="29" extrusionOk="0">
                  <a:moveTo>
                    <a:pt x="35" y="29"/>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6973;p59">
              <a:extLst>
                <a:ext uri="{FF2B5EF4-FFF2-40B4-BE49-F238E27FC236}">
                  <a16:creationId xmlns:a16="http://schemas.microsoft.com/office/drawing/2014/main" id="{62523778-E5F9-E7BD-70CB-A01F3D094453}"/>
                </a:ext>
              </a:extLst>
            </p:cNvPr>
            <p:cNvSpPr/>
            <p:nvPr/>
          </p:nvSpPr>
          <p:spPr>
            <a:xfrm>
              <a:off x="2297273" y="2150895"/>
              <a:ext cx="149" cy="54"/>
            </a:xfrm>
            <a:custGeom>
              <a:avLst/>
              <a:gdLst/>
              <a:ahLst/>
              <a:cxnLst/>
              <a:rect l="l" t="t" r="r" b="b"/>
              <a:pathLst>
                <a:path w="11" h="4" extrusionOk="0">
                  <a:moveTo>
                    <a:pt x="1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6974;p59">
              <a:extLst>
                <a:ext uri="{FF2B5EF4-FFF2-40B4-BE49-F238E27FC236}">
                  <a16:creationId xmlns:a16="http://schemas.microsoft.com/office/drawing/2014/main" id="{6A7F916A-F4D4-EEF5-B330-42AB62F29639}"/>
                </a:ext>
              </a:extLst>
            </p:cNvPr>
            <p:cNvSpPr/>
            <p:nvPr/>
          </p:nvSpPr>
          <p:spPr>
            <a:xfrm>
              <a:off x="2293987" y="2150936"/>
              <a:ext cx="543" cy="163"/>
            </a:xfrm>
            <a:custGeom>
              <a:avLst/>
              <a:gdLst/>
              <a:ahLst/>
              <a:cxnLst/>
              <a:rect l="l" t="t" r="r" b="b"/>
              <a:pathLst>
                <a:path w="40" h="12" extrusionOk="0">
                  <a:moveTo>
                    <a:pt x="39"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6975;p59">
              <a:extLst>
                <a:ext uri="{FF2B5EF4-FFF2-40B4-BE49-F238E27FC236}">
                  <a16:creationId xmlns:a16="http://schemas.microsoft.com/office/drawing/2014/main" id="{B0B9C838-1826-6AD1-726D-C85781F72B0E}"/>
                </a:ext>
              </a:extLst>
            </p:cNvPr>
            <p:cNvSpPr/>
            <p:nvPr/>
          </p:nvSpPr>
          <p:spPr>
            <a:xfrm>
              <a:off x="2306913" y="2152701"/>
              <a:ext cx="258" cy="299"/>
            </a:xfrm>
            <a:custGeom>
              <a:avLst/>
              <a:gdLst/>
              <a:ahLst/>
              <a:cxnLst/>
              <a:rect l="l" t="t" r="r" b="b"/>
              <a:pathLst>
                <a:path w="19" h="22" extrusionOk="0">
                  <a:moveTo>
                    <a:pt x="1" y="0"/>
                  </a:moveTo>
                  <a:lnTo>
                    <a:pt x="18" y="2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6976;p59">
              <a:extLst>
                <a:ext uri="{FF2B5EF4-FFF2-40B4-BE49-F238E27FC236}">
                  <a16:creationId xmlns:a16="http://schemas.microsoft.com/office/drawing/2014/main" id="{87FC4ADE-DDE6-5742-AC25-D5D5342D752F}"/>
                </a:ext>
              </a:extLst>
            </p:cNvPr>
            <p:cNvSpPr/>
            <p:nvPr/>
          </p:nvSpPr>
          <p:spPr>
            <a:xfrm>
              <a:off x="2307293" y="2153081"/>
              <a:ext cx="299" cy="339"/>
            </a:xfrm>
            <a:custGeom>
              <a:avLst/>
              <a:gdLst/>
              <a:ahLst/>
              <a:cxnLst/>
              <a:rect l="l" t="t" r="r" b="b"/>
              <a:pathLst>
                <a:path w="22" h="25" extrusionOk="0">
                  <a:moveTo>
                    <a:pt x="1" y="0"/>
                  </a:moveTo>
                  <a:lnTo>
                    <a:pt x="22"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6977;p59">
              <a:extLst>
                <a:ext uri="{FF2B5EF4-FFF2-40B4-BE49-F238E27FC236}">
                  <a16:creationId xmlns:a16="http://schemas.microsoft.com/office/drawing/2014/main" id="{F1AD0CED-3028-303A-9D83-F2E75F4D6503}"/>
                </a:ext>
              </a:extLst>
            </p:cNvPr>
            <p:cNvSpPr/>
            <p:nvPr/>
          </p:nvSpPr>
          <p:spPr>
            <a:xfrm>
              <a:off x="2305352" y="2151126"/>
              <a:ext cx="530" cy="543"/>
            </a:xfrm>
            <a:custGeom>
              <a:avLst/>
              <a:gdLst/>
              <a:ahLst/>
              <a:cxnLst/>
              <a:rect l="l" t="t" r="r" b="b"/>
              <a:pathLst>
                <a:path w="39" h="40" extrusionOk="0">
                  <a:moveTo>
                    <a:pt x="0" y="1"/>
                  </a:moveTo>
                  <a:lnTo>
                    <a:pt x="39" y="39"/>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6978;p59">
              <a:extLst>
                <a:ext uri="{FF2B5EF4-FFF2-40B4-BE49-F238E27FC236}">
                  <a16:creationId xmlns:a16="http://schemas.microsoft.com/office/drawing/2014/main" id="{FAA177AB-A209-A0E9-23CB-006E7FA45DF8}"/>
                </a:ext>
              </a:extLst>
            </p:cNvPr>
            <p:cNvSpPr/>
            <p:nvPr/>
          </p:nvSpPr>
          <p:spPr>
            <a:xfrm>
              <a:off x="2305922" y="2151697"/>
              <a:ext cx="434" cy="448"/>
            </a:xfrm>
            <a:custGeom>
              <a:avLst/>
              <a:gdLst/>
              <a:ahLst/>
              <a:cxnLst/>
              <a:rect l="l" t="t" r="r" b="b"/>
              <a:pathLst>
                <a:path w="32" h="33" extrusionOk="0">
                  <a:moveTo>
                    <a:pt x="0" y="1"/>
                  </a:moveTo>
                  <a:lnTo>
                    <a:pt x="32"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6979;p59">
              <a:extLst>
                <a:ext uri="{FF2B5EF4-FFF2-40B4-BE49-F238E27FC236}">
                  <a16:creationId xmlns:a16="http://schemas.microsoft.com/office/drawing/2014/main" id="{6FF783B0-16EA-2EF2-14CA-BC3951625343}"/>
                </a:ext>
              </a:extLst>
            </p:cNvPr>
            <p:cNvSpPr/>
            <p:nvPr/>
          </p:nvSpPr>
          <p:spPr>
            <a:xfrm>
              <a:off x="2308108" y="2154792"/>
              <a:ext cx="149" cy="910"/>
            </a:xfrm>
            <a:custGeom>
              <a:avLst/>
              <a:gdLst/>
              <a:ahLst/>
              <a:cxnLst/>
              <a:rect l="l" t="t" r="r" b="b"/>
              <a:pathLst>
                <a:path w="11" h="67" extrusionOk="0">
                  <a:moveTo>
                    <a:pt x="11" y="0"/>
                  </a:moveTo>
                  <a:cubicBezTo>
                    <a:pt x="11" y="21"/>
                    <a:pt x="7" y="42"/>
                    <a:pt x="0" y="67"/>
                  </a:cubicBezTo>
                  <a:cubicBezTo>
                    <a:pt x="7" y="42"/>
                    <a:pt x="11" y="21"/>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6980;p59">
              <a:extLst>
                <a:ext uri="{FF2B5EF4-FFF2-40B4-BE49-F238E27FC236}">
                  <a16:creationId xmlns:a16="http://schemas.microsoft.com/office/drawing/2014/main" id="{6B09637A-F5C3-E9A3-6D75-84D00FF29BB7}"/>
                </a:ext>
              </a:extLst>
            </p:cNvPr>
            <p:cNvSpPr/>
            <p:nvPr/>
          </p:nvSpPr>
          <p:spPr>
            <a:xfrm>
              <a:off x="2306492" y="2152267"/>
              <a:ext cx="299" cy="299"/>
            </a:xfrm>
            <a:custGeom>
              <a:avLst/>
              <a:gdLst/>
              <a:ahLst/>
              <a:cxnLst/>
              <a:rect l="l" t="t" r="r" b="b"/>
              <a:pathLst>
                <a:path w="22" h="22" extrusionOk="0">
                  <a:moveTo>
                    <a:pt x="0" y="1"/>
                  </a:moveTo>
                  <a:lnTo>
                    <a:pt x="21"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6981;p59">
              <a:extLst>
                <a:ext uri="{FF2B5EF4-FFF2-40B4-BE49-F238E27FC236}">
                  <a16:creationId xmlns:a16="http://schemas.microsoft.com/office/drawing/2014/main" id="{F8782C2A-F5D6-72E9-A0DD-1F1BE8A93768}"/>
                </a:ext>
              </a:extLst>
            </p:cNvPr>
            <p:cNvSpPr/>
            <p:nvPr/>
          </p:nvSpPr>
          <p:spPr>
            <a:xfrm>
              <a:off x="2297694" y="2162681"/>
              <a:ext cx="4671" cy="7047"/>
            </a:xfrm>
            <a:custGeom>
              <a:avLst/>
              <a:gdLst/>
              <a:ahLst/>
              <a:cxnLst/>
              <a:rect l="l" t="t" r="r" b="b"/>
              <a:pathLst>
                <a:path w="344" h="519" extrusionOk="0">
                  <a:moveTo>
                    <a:pt x="344" y="518"/>
                  </a:moveTo>
                  <a:cubicBezTo>
                    <a:pt x="214" y="354"/>
                    <a:pt x="22" y="70"/>
                    <a:pt x="1" y="0"/>
                  </a:cubicBezTo>
                  <a:cubicBezTo>
                    <a:pt x="22" y="70"/>
                    <a:pt x="214" y="354"/>
                    <a:pt x="344" y="5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6982;p59">
              <a:extLst>
                <a:ext uri="{FF2B5EF4-FFF2-40B4-BE49-F238E27FC236}">
                  <a16:creationId xmlns:a16="http://schemas.microsoft.com/office/drawing/2014/main" id="{6F6C9451-AF1C-1CE7-3BDF-60A75DAB8F9B}"/>
                </a:ext>
              </a:extLst>
            </p:cNvPr>
            <p:cNvSpPr/>
            <p:nvPr/>
          </p:nvSpPr>
          <p:spPr>
            <a:xfrm>
              <a:off x="2304727" y="2150610"/>
              <a:ext cx="489" cy="434"/>
            </a:xfrm>
            <a:custGeom>
              <a:avLst/>
              <a:gdLst/>
              <a:ahLst/>
              <a:cxnLst/>
              <a:rect l="l" t="t" r="r" b="b"/>
              <a:pathLst>
                <a:path w="36" h="32" extrusionOk="0">
                  <a:moveTo>
                    <a:pt x="1" y="0"/>
                  </a:moveTo>
                  <a:lnTo>
                    <a:pt x="36" y="3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6983;p59">
              <a:extLst>
                <a:ext uri="{FF2B5EF4-FFF2-40B4-BE49-F238E27FC236}">
                  <a16:creationId xmlns:a16="http://schemas.microsoft.com/office/drawing/2014/main" id="{92193629-04D0-9E0F-F27E-18C1FA4D5635}"/>
                </a:ext>
              </a:extLst>
            </p:cNvPr>
            <p:cNvSpPr/>
            <p:nvPr/>
          </p:nvSpPr>
          <p:spPr>
            <a:xfrm>
              <a:off x="2304347" y="2150271"/>
              <a:ext cx="204" cy="163"/>
            </a:xfrm>
            <a:custGeom>
              <a:avLst/>
              <a:gdLst/>
              <a:ahLst/>
              <a:cxnLst/>
              <a:rect l="l" t="t" r="r" b="b"/>
              <a:pathLst>
                <a:path w="15" h="12" extrusionOk="0">
                  <a:moveTo>
                    <a:pt x="1" y="1"/>
                  </a:moveTo>
                  <a:lnTo>
                    <a:pt x="1" y="1"/>
                  </a:lnTo>
                  <a:lnTo>
                    <a:pt x="15"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6984;p59">
              <a:extLst>
                <a:ext uri="{FF2B5EF4-FFF2-40B4-BE49-F238E27FC236}">
                  <a16:creationId xmlns:a16="http://schemas.microsoft.com/office/drawing/2014/main" id="{B22D856A-5442-5B4C-9FB5-8D6C24F5C10B}"/>
                </a:ext>
              </a:extLst>
            </p:cNvPr>
            <p:cNvSpPr/>
            <p:nvPr/>
          </p:nvSpPr>
          <p:spPr>
            <a:xfrm>
              <a:off x="2291951" y="2116436"/>
              <a:ext cx="14" cy="0"/>
            </a:xfrm>
            <a:custGeom>
              <a:avLst/>
              <a:gdLst/>
              <a:ahLst/>
              <a:cxnLst/>
              <a:rect l="l" t="t" r="r" b="b"/>
              <a:pathLst>
                <a:path w="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6985;p59">
              <a:extLst>
                <a:ext uri="{FF2B5EF4-FFF2-40B4-BE49-F238E27FC236}">
                  <a16:creationId xmlns:a16="http://schemas.microsoft.com/office/drawing/2014/main" id="{45A45627-A53C-A155-9F62-381CD8AAD98C}"/>
                </a:ext>
              </a:extLst>
            </p:cNvPr>
            <p:cNvSpPr/>
            <p:nvPr/>
          </p:nvSpPr>
          <p:spPr>
            <a:xfrm>
              <a:off x="2292562" y="2116436"/>
              <a:ext cx="14" cy="0"/>
            </a:xfrm>
            <a:custGeom>
              <a:avLst/>
              <a:gdLst/>
              <a:ahLst/>
              <a:cxnLst/>
              <a:rect l="l" t="t" r="r" b="b"/>
              <a:pathLst>
                <a:path w="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6986;p59">
              <a:extLst>
                <a:ext uri="{FF2B5EF4-FFF2-40B4-BE49-F238E27FC236}">
                  <a16:creationId xmlns:a16="http://schemas.microsoft.com/office/drawing/2014/main" id="{A443FDF0-34EA-9E2E-F101-881D719006C6}"/>
                </a:ext>
              </a:extLst>
            </p:cNvPr>
            <p:cNvSpPr/>
            <p:nvPr/>
          </p:nvSpPr>
          <p:spPr>
            <a:xfrm>
              <a:off x="2291095" y="2116476"/>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6987;p59">
              <a:extLst>
                <a:ext uri="{FF2B5EF4-FFF2-40B4-BE49-F238E27FC236}">
                  <a16:creationId xmlns:a16="http://schemas.microsoft.com/office/drawing/2014/main" id="{4285726D-72DE-8561-EB1A-D67F80DDCDAA}"/>
                </a:ext>
              </a:extLst>
            </p:cNvPr>
            <p:cNvSpPr/>
            <p:nvPr/>
          </p:nvSpPr>
          <p:spPr>
            <a:xfrm>
              <a:off x="2293132" y="2116436"/>
              <a:ext cx="14" cy="0"/>
            </a:xfrm>
            <a:custGeom>
              <a:avLst/>
              <a:gdLst/>
              <a:ahLst/>
              <a:cxnLst/>
              <a:rect l="l" t="t" r="r" b="b"/>
              <a:pathLst>
                <a:path w="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6988;p59">
              <a:extLst>
                <a:ext uri="{FF2B5EF4-FFF2-40B4-BE49-F238E27FC236}">
                  <a16:creationId xmlns:a16="http://schemas.microsoft.com/office/drawing/2014/main" id="{500BAD50-9233-FF28-5445-2829329354BB}"/>
                </a:ext>
              </a:extLst>
            </p:cNvPr>
            <p:cNvSpPr/>
            <p:nvPr/>
          </p:nvSpPr>
          <p:spPr>
            <a:xfrm>
              <a:off x="2291326" y="2116476"/>
              <a:ext cx="448" cy="14"/>
            </a:xfrm>
            <a:custGeom>
              <a:avLst/>
              <a:gdLst/>
              <a:ahLst/>
              <a:cxnLst/>
              <a:rect l="l" t="t" r="r" b="b"/>
              <a:pathLst>
                <a:path w="33" h="1" extrusionOk="0">
                  <a:moveTo>
                    <a:pt x="1" y="1"/>
                  </a:moveTo>
                  <a:lnTo>
                    <a:pt x="3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6989;p59">
              <a:extLst>
                <a:ext uri="{FF2B5EF4-FFF2-40B4-BE49-F238E27FC236}">
                  <a16:creationId xmlns:a16="http://schemas.microsoft.com/office/drawing/2014/main" id="{D35B8ABC-9363-C85D-6A9F-88E0F6D5F055}"/>
                </a:ext>
              </a:extLst>
            </p:cNvPr>
            <p:cNvSpPr/>
            <p:nvPr/>
          </p:nvSpPr>
          <p:spPr>
            <a:xfrm>
              <a:off x="2550480" y="1720977"/>
              <a:ext cx="54867" cy="35763"/>
            </a:xfrm>
            <a:custGeom>
              <a:avLst/>
              <a:gdLst/>
              <a:ahLst/>
              <a:cxnLst/>
              <a:rect l="l" t="t" r="r" b="b"/>
              <a:pathLst>
                <a:path w="4041" h="2634" extrusionOk="0">
                  <a:moveTo>
                    <a:pt x="1609" y="0"/>
                  </a:moveTo>
                  <a:cubicBezTo>
                    <a:pt x="1562" y="0"/>
                    <a:pt x="1456" y="27"/>
                    <a:pt x="1355" y="104"/>
                  </a:cubicBezTo>
                  <a:cubicBezTo>
                    <a:pt x="1301" y="144"/>
                    <a:pt x="1237" y="154"/>
                    <a:pt x="1176" y="154"/>
                  </a:cubicBezTo>
                  <a:cubicBezTo>
                    <a:pt x="1147" y="154"/>
                    <a:pt x="1119" y="152"/>
                    <a:pt x="1092" y="150"/>
                  </a:cubicBezTo>
                  <a:cubicBezTo>
                    <a:pt x="1063" y="147"/>
                    <a:pt x="1040" y="146"/>
                    <a:pt x="1022" y="146"/>
                  </a:cubicBezTo>
                  <a:cubicBezTo>
                    <a:pt x="978" y="146"/>
                    <a:pt x="964" y="153"/>
                    <a:pt x="959" y="171"/>
                  </a:cubicBezTo>
                  <a:cubicBezTo>
                    <a:pt x="924" y="279"/>
                    <a:pt x="847" y="507"/>
                    <a:pt x="641" y="507"/>
                  </a:cubicBezTo>
                  <a:cubicBezTo>
                    <a:pt x="639" y="505"/>
                    <a:pt x="637" y="504"/>
                    <a:pt x="636" y="504"/>
                  </a:cubicBezTo>
                  <a:cubicBezTo>
                    <a:pt x="634" y="504"/>
                    <a:pt x="632" y="505"/>
                    <a:pt x="630" y="507"/>
                  </a:cubicBezTo>
                  <a:cubicBezTo>
                    <a:pt x="620" y="528"/>
                    <a:pt x="616" y="552"/>
                    <a:pt x="616" y="580"/>
                  </a:cubicBezTo>
                  <a:cubicBezTo>
                    <a:pt x="606" y="650"/>
                    <a:pt x="595" y="759"/>
                    <a:pt x="487" y="804"/>
                  </a:cubicBezTo>
                  <a:cubicBezTo>
                    <a:pt x="417" y="832"/>
                    <a:pt x="343" y="850"/>
                    <a:pt x="270" y="860"/>
                  </a:cubicBezTo>
                  <a:cubicBezTo>
                    <a:pt x="168" y="874"/>
                    <a:pt x="18" y="902"/>
                    <a:pt x="7" y="955"/>
                  </a:cubicBezTo>
                  <a:cubicBezTo>
                    <a:pt x="0" y="979"/>
                    <a:pt x="91" y="1042"/>
                    <a:pt x="137" y="1074"/>
                  </a:cubicBezTo>
                  <a:cubicBezTo>
                    <a:pt x="242" y="1147"/>
                    <a:pt x="371" y="1238"/>
                    <a:pt x="347" y="1371"/>
                  </a:cubicBezTo>
                  <a:cubicBezTo>
                    <a:pt x="336" y="1427"/>
                    <a:pt x="371" y="1497"/>
                    <a:pt x="399" y="1564"/>
                  </a:cubicBezTo>
                  <a:cubicBezTo>
                    <a:pt x="448" y="1665"/>
                    <a:pt x="511" y="1802"/>
                    <a:pt x="389" y="1896"/>
                  </a:cubicBezTo>
                  <a:lnTo>
                    <a:pt x="371" y="1910"/>
                  </a:lnTo>
                  <a:lnTo>
                    <a:pt x="364" y="1914"/>
                  </a:lnTo>
                  <a:lnTo>
                    <a:pt x="354" y="1924"/>
                  </a:lnTo>
                  <a:lnTo>
                    <a:pt x="347" y="1931"/>
                  </a:lnTo>
                  <a:lnTo>
                    <a:pt x="336" y="1942"/>
                  </a:lnTo>
                  <a:lnTo>
                    <a:pt x="329" y="1949"/>
                  </a:lnTo>
                  <a:lnTo>
                    <a:pt x="319" y="1963"/>
                  </a:lnTo>
                  <a:lnTo>
                    <a:pt x="312" y="1970"/>
                  </a:lnTo>
                  <a:lnTo>
                    <a:pt x="301" y="1984"/>
                  </a:lnTo>
                  <a:lnTo>
                    <a:pt x="294" y="1994"/>
                  </a:lnTo>
                  <a:lnTo>
                    <a:pt x="284" y="2005"/>
                  </a:lnTo>
                  <a:lnTo>
                    <a:pt x="277" y="2019"/>
                  </a:lnTo>
                  <a:lnTo>
                    <a:pt x="266" y="2033"/>
                  </a:lnTo>
                  <a:lnTo>
                    <a:pt x="259" y="2043"/>
                  </a:lnTo>
                  <a:lnTo>
                    <a:pt x="252" y="2061"/>
                  </a:lnTo>
                  <a:lnTo>
                    <a:pt x="245" y="2075"/>
                  </a:lnTo>
                  <a:lnTo>
                    <a:pt x="238" y="2089"/>
                  </a:lnTo>
                  <a:lnTo>
                    <a:pt x="231" y="2106"/>
                  </a:lnTo>
                  <a:lnTo>
                    <a:pt x="224" y="2124"/>
                  </a:lnTo>
                  <a:lnTo>
                    <a:pt x="217" y="2141"/>
                  </a:lnTo>
                  <a:cubicBezTo>
                    <a:pt x="217" y="2148"/>
                    <a:pt x="214" y="2156"/>
                    <a:pt x="214" y="2159"/>
                  </a:cubicBezTo>
                  <a:cubicBezTo>
                    <a:pt x="210" y="2166"/>
                    <a:pt x="210" y="2173"/>
                    <a:pt x="207" y="2180"/>
                  </a:cubicBezTo>
                  <a:cubicBezTo>
                    <a:pt x="207" y="2187"/>
                    <a:pt x="203" y="2194"/>
                    <a:pt x="203" y="2201"/>
                  </a:cubicBezTo>
                  <a:cubicBezTo>
                    <a:pt x="200" y="2208"/>
                    <a:pt x="200" y="2215"/>
                    <a:pt x="200" y="2222"/>
                  </a:cubicBezTo>
                  <a:cubicBezTo>
                    <a:pt x="196" y="2229"/>
                    <a:pt x="196" y="2236"/>
                    <a:pt x="196" y="2243"/>
                  </a:cubicBezTo>
                  <a:cubicBezTo>
                    <a:pt x="193" y="2250"/>
                    <a:pt x="196" y="2257"/>
                    <a:pt x="193" y="2268"/>
                  </a:cubicBezTo>
                  <a:cubicBezTo>
                    <a:pt x="189" y="2275"/>
                    <a:pt x="193" y="2282"/>
                    <a:pt x="189" y="2292"/>
                  </a:cubicBezTo>
                  <a:cubicBezTo>
                    <a:pt x="186" y="2299"/>
                    <a:pt x="189" y="2306"/>
                    <a:pt x="189" y="2313"/>
                  </a:cubicBezTo>
                  <a:lnTo>
                    <a:pt x="189" y="2341"/>
                  </a:lnTo>
                  <a:lnTo>
                    <a:pt x="189" y="2366"/>
                  </a:lnTo>
                  <a:lnTo>
                    <a:pt x="189" y="2380"/>
                  </a:lnTo>
                  <a:lnTo>
                    <a:pt x="210" y="2390"/>
                  </a:lnTo>
                  <a:lnTo>
                    <a:pt x="217" y="2394"/>
                  </a:lnTo>
                  <a:lnTo>
                    <a:pt x="228" y="2401"/>
                  </a:lnTo>
                  <a:lnTo>
                    <a:pt x="238" y="2408"/>
                  </a:lnTo>
                  <a:lnTo>
                    <a:pt x="252" y="2415"/>
                  </a:lnTo>
                  <a:lnTo>
                    <a:pt x="266" y="2422"/>
                  </a:lnTo>
                  <a:lnTo>
                    <a:pt x="273" y="2425"/>
                  </a:lnTo>
                  <a:lnTo>
                    <a:pt x="280" y="2425"/>
                  </a:lnTo>
                  <a:lnTo>
                    <a:pt x="291" y="2429"/>
                  </a:lnTo>
                  <a:lnTo>
                    <a:pt x="308" y="2429"/>
                  </a:lnTo>
                  <a:cubicBezTo>
                    <a:pt x="312" y="2429"/>
                    <a:pt x="319" y="2418"/>
                    <a:pt x="319" y="2411"/>
                  </a:cubicBezTo>
                  <a:cubicBezTo>
                    <a:pt x="368" y="2317"/>
                    <a:pt x="476" y="2296"/>
                    <a:pt x="592" y="2292"/>
                  </a:cubicBezTo>
                  <a:lnTo>
                    <a:pt x="707" y="2292"/>
                  </a:lnTo>
                  <a:cubicBezTo>
                    <a:pt x="722" y="2293"/>
                    <a:pt x="737" y="2293"/>
                    <a:pt x="752" y="2293"/>
                  </a:cubicBezTo>
                  <a:cubicBezTo>
                    <a:pt x="793" y="2293"/>
                    <a:pt x="834" y="2290"/>
                    <a:pt x="875" y="2285"/>
                  </a:cubicBezTo>
                  <a:cubicBezTo>
                    <a:pt x="882" y="2159"/>
                    <a:pt x="1036" y="2127"/>
                    <a:pt x="1187" y="2096"/>
                  </a:cubicBezTo>
                  <a:cubicBezTo>
                    <a:pt x="1254" y="2082"/>
                    <a:pt x="1380" y="2057"/>
                    <a:pt x="1394" y="2029"/>
                  </a:cubicBezTo>
                  <a:cubicBezTo>
                    <a:pt x="1394" y="1910"/>
                    <a:pt x="1520" y="1742"/>
                    <a:pt x="1635" y="1634"/>
                  </a:cubicBezTo>
                  <a:lnTo>
                    <a:pt x="1660" y="1613"/>
                  </a:lnTo>
                  <a:lnTo>
                    <a:pt x="1688" y="1592"/>
                  </a:lnTo>
                  <a:lnTo>
                    <a:pt x="1695" y="1588"/>
                  </a:lnTo>
                  <a:lnTo>
                    <a:pt x="1723" y="1567"/>
                  </a:lnTo>
                  <a:lnTo>
                    <a:pt x="1730" y="1564"/>
                  </a:lnTo>
                  <a:lnTo>
                    <a:pt x="1761" y="1543"/>
                  </a:lnTo>
                  <a:lnTo>
                    <a:pt x="1768" y="1539"/>
                  </a:lnTo>
                  <a:cubicBezTo>
                    <a:pt x="1779" y="1536"/>
                    <a:pt x="1789" y="1529"/>
                    <a:pt x="1803" y="1522"/>
                  </a:cubicBezTo>
                  <a:lnTo>
                    <a:pt x="1810" y="1522"/>
                  </a:lnTo>
                  <a:cubicBezTo>
                    <a:pt x="1821" y="1515"/>
                    <a:pt x="1835" y="1511"/>
                    <a:pt x="1845" y="1508"/>
                  </a:cubicBezTo>
                  <a:lnTo>
                    <a:pt x="1852" y="1508"/>
                  </a:lnTo>
                  <a:cubicBezTo>
                    <a:pt x="1863" y="1501"/>
                    <a:pt x="1877" y="1497"/>
                    <a:pt x="1891" y="1497"/>
                  </a:cubicBezTo>
                  <a:lnTo>
                    <a:pt x="1894" y="1497"/>
                  </a:lnTo>
                  <a:cubicBezTo>
                    <a:pt x="1908" y="1494"/>
                    <a:pt x="1922" y="1494"/>
                    <a:pt x="1936" y="1494"/>
                  </a:cubicBezTo>
                  <a:lnTo>
                    <a:pt x="1961" y="1494"/>
                  </a:lnTo>
                  <a:cubicBezTo>
                    <a:pt x="2111" y="1511"/>
                    <a:pt x="2111" y="1648"/>
                    <a:pt x="2111" y="1739"/>
                  </a:cubicBezTo>
                  <a:cubicBezTo>
                    <a:pt x="2111" y="1847"/>
                    <a:pt x="2115" y="1914"/>
                    <a:pt x="2199" y="1952"/>
                  </a:cubicBezTo>
                  <a:cubicBezTo>
                    <a:pt x="2381" y="2036"/>
                    <a:pt x="2318" y="2236"/>
                    <a:pt x="2272" y="2380"/>
                  </a:cubicBezTo>
                  <a:cubicBezTo>
                    <a:pt x="2241" y="2474"/>
                    <a:pt x="2209" y="2576"/>
                    <a:pt x="2241" y="2618"/>
                  </a:cubicBezTo>
                  <a:cubicBezTo>
                    <a:pt x="2251" y="2628"/>
                    <a:pt x="2270" y="2634"/>
                    <a:pt x="2296" y="2634"/>
                  </a:cubicBezTo>
                  <a:cubicBezTo>
                    <a:pt x="2329" y="2634"/>
                    <a:pt x="2376" y="2625"/>
                    <a:pt x="2437" y="2607"/>
                  </a:cubicBezTo>
                  <a:lnTo>
                    <a:pt x="2454" y="2604"/>
                  </a:lnTo>
                  <a:cubicBezTo>
                    <a:pt x="2500" y="2586"/>
                    <a:pt x="2552" y="2572"/>
                    <a:pt x="2605" y="2551"/>
                  </a:cubicBezTo>
                  <a:lnTo>
                    <a:pt x="2706" y="2516"/>
                  </a:lnTo>
                  <a:lnTo>
                    <a:pt x="2731" y="2495"/>
                  </a:lnTo>
                  <a:cubicBezTo>
                    <a:pt x="2787" y="2446"/>
                    <a:pt x="2836" y="2404"/>
                    <a:pt x="2885" y="2362"/>
                  </a:cubicBezTo>
                  <a:lnTo>
                    <a:pt x="2892" y="2355"/>
                  </a:lnTo>
                  <a:lnTo>
                    <a:pt x="2927" y="2327"/>
                  </a:lnTo>
                  <a:lnTo>
                    <a:pt x="2941" y="2313"/>
                  </a:lnTo>
                  <a:lnTo>
                    <a:pt x="2986" y="2282"/>
                  </a:lnTo>
                  <a:lnTo>
                    <a:pt x="2990" y="2278"/>
                  </a:lnTo>
                  <a:cubicBezTo>
                    <a:pt x="3124" y="2171"/>
                    <a:pt x="3227" y="2109"/>
                    <a:pt x="3305" y="2109"/>
                  </a:cubicBezTo>
                  <a:cubicBezTo>
                    <a:pt x="3330" y="2109"/>
                    <a:pt x="3352" y="2115"/>
                    <a:pt x="3372" y="2127"/>
                  </a:cubicBezTo>
                  <a:lnTo>
                    <a:pt x="3396" y="2141"/>
                  </a:lnTo>
                  <a:cubicBezTo>
                    <a:pt x="3431" y="2163"/>
                    <a:pt x="3459" y="2194"/>
                    <a:pt x="3484" y="2229"/>
                  </a:cubicBezTo>
                  <a:lnTo>
                    <a:pt x="3494" y="2240"/>
                  </a:lnTo>
                  <a:cubicBezTo>
                    <a:pt x="3510" y="2266"/>
                    <a:pt x="3514" y="2273"/>
                    <a:pt x="3527" y="2273"/>
                  </a:cubicBezTo>
                  <a:cubicBezTo>
                    <a:pt x="3531" y="2273"/>
                    <a:pt x="3536" y="2272"/>
                    <a:pt x="3543" y="2271"/>
                  </a:cubicBezTo>
                  <a:cubicBezTo>
                    <a:pt x="3554" y="2271"/>
                    <a:pt x="3568" y="2268"/>
                    <a:pt x="3582" y="2268"/>
                  </a:cubicBezTo>
                  <a:lnTo>
                    <a:pt x="3638" y="2268"/>
                  </a:lnTo>
                  <a:lnTo>
                    <a:pt x="3676" y="2275"/>
                  </a:lnTo>
                  <a:lnTo>
                    <a:pt x="3690" y="2275"/>
                  </a:lnTo>
                  <a:lnTo>
                    <a:pt x="3715" y="2282"/>
                  </a:lnTo>
                  <a:cubicBezTo>
                    <a:pt x="3750" y="2289"/>
                    <a:pt x="3785" y="2299"/>
                    <a:pt x="3820" y="2313"/>
                  </a:cubicBezTo>
                  <a:lnTo>
                    <a:pt x="3841" y="2320"/>
                  </a:lnTo>
                  <a:cubicBezTo>
                    <a:pt x="3855" y="2327"/>
                    <a:pt x="3865" y="2334"/>
                    <a:pt x="3876" y="2338"/>
                  </a:cubicBezTo>
                  <a:lnTo>
                    <a:pt x="3946" y="2369"/>
                  </a:lnTo>
                  <a:lnTo>
                    <a:pt x="4040" y="2362"/>
                  </a:lnTo>
                  <a:lnTo>
                    <a:pt x="4023" y="2226"/>
                  </a:lnTo>
                  <a:lnTo>
                    <a:pt x="4023" y="2212"/>
                  </a:lnTo>
                  <a:lnTo>
                    <a:pt x="4019" y="2194"/>
                  </a:lnTo>
                  <a:lnTo>
                    <a:pt x="4016" y="2166"/>
                  </a:lnTo>
                  <a:lnTo>
                    <a:pt x="4016" y="2152"/>
                  </a:lnTo>
                  <a:lnTo>
                    <a:pt x="4009" y="2120"/>
                  </a:lnTo>
                  <a:cubicBezTo>
                    <a:pt x="3984" y="1959"/>
                    <a:pt x="3960" y="1781"/>
                    <a:pt x="3949" y="1693"/>
                  </a:cubicBezTo>
                  <a:cubicBezTo>
                    <a:pt x="3946" y="1690"/>
                    <a:pt x="3946" y="1683"/>
                    <a:pt x="3942" y="1679"/>
                  </a:cubicBezTo>
                  <a:cubicBezTo>
                    <a:pt x="3907" y="1599"/>
                    <a:pt x="3669" y="1476"/>
                    <a:pt x="3452" y="1403"/>
                  </a:cubicBezTo>
                  <a:lnTo>
                    <a:pt x="3417" y="1389"/>
                  </a:lnTo>
                  <a:lnTo>
                    <a:pt x="3333" y="941"/>
                  </a:lnTo>
                  <a:cubicBezTo>
                    <a:pt x="3231" y="955"/>
                    <a:pt x="3028" y="979"/>
                    <a:pt x="2864" y="986"/>
                  </a:cubicBezTo>
                  <a:lnTo>
                    <a:pt x="2706" y="986"/>
                  </a:lnTo>
                  <a:lnTo>
                    <a:pt x="2685" y="983"/>
                  </a:lnTo>
                  <a:lnTo>
                    <a:pt x="2675" y="983"/>
                  </a:lnTo>
                  <a:cubicBezTo>
                    <a:pt x="2664" y="979"/>
                    <a:pt x="2657" y="976"/>
                    <a:pt x="2650" y="976"/>
                  </a:cubicBezTo>
                  <a:cubicBezTo>
                    <a:pt x="2643" y="972"/>
                    <a:pt x="2633" y="969"/>
                    <a:pt x="2626" y="969"/>
                  </a:cubicBezTo>
                  <a:lnTo>
                    <a:pt x="2521" y="969"/>
                  </a:lnTo>
                  <a:cubicBezTo>
                    <a:pt x="2490" y="972"/>
                    <a:pt x="2456" y="975"/>
                    <a:pt x="2421" y="975"/>
                  </a:cubicBezTo>
                  <a:cubicBezTo>
                    <a:pt x="2330" y="975"/>
                    <a:pt x="2233" y="955"/>
                    <a:pt x="2167" y="864"/>
                  </a:cubicBezTo>
                  <a:cubicBezTo>
                    <a:pt x="2157" y="848"/>
                    <a:pt x="2146" y="840"/>
                    <a:pt x="2126" y="840"/>
                  </a:cubicBezTo>
                  <a:cubicBezTo>
                    <a:pt x="2106" y="840"/>
                    <a:pt x="2076" y="849"/>
                    <a:pt x="2027" y="867"/>
                  </a:cubicBezTo>
                  <a:cubicBezTo>
                    <a:pt x="1974" y="885"/>
                    <a:pt x="1912" y="906"/>
                    <a:pt x="1846" y="906"/>
                  </a:cubicBezTo>
                  <a:cubicBezTo>
                    <a:pt x="1795" y="906"/>
                    <a:pt x="1741" y="893"/>
                    <a:pt x="1688" y="857"/>
                  </a:cubicBezTo>
                  <a:cubicBezTo>
                    <a:pt x="1642" y="827"/>
                    <a:pt x="1563" y="818"/>
                    <a:pt x="1476" y="818"/>
                  </a:cubicBezTo>
                  <a:cubicBezTo>
                    <a:pt x="1397" y="818"/>
                    <a:pt x="1313" y="826"/>
                    <a:pt x="1240" y="832"/>
                  </a:cubicBezTo>
                  <a:cubicBezTo>
                    <a:pt x="1173" y="837"/>
                    <a:pt x="1113" y="842"/>
                    <a:pt x="1062" y="842"/>
                  </a:cubicBezTo>
                  <a:cubicBezTo>
                    <a:pt x="962" y="842"/>
                    <a:pt x="896" y="823"/>
                    <a:pt x="882" y="752"/>
                  </a:cubicBezTo>
                  <a:cubicBezTo>
                    <a:pt x="865" y="664"/>
                    <a:pt x="938" y="573"/>
                    <a:pt x="984" y="524"/>
                  </a:cubicBezTo>
                  <a:cubicBezTo>
                    <a:pt x="1071" y="434"/>
                    <a:pt x="1202" y="347"/>
                    <a:pt x="1315" y="347"/>
                  </a:cubicBezTo>
                  <a:cubicBezTo>
                    <a:pt x="1325" y="347"/>
                    <a:pt x="1335" y="348"/>
                    <a:pt x="1345" y="349"/>
                  </a:cubicBezTo>
                  <a:cubicBezTo>
                    <a:pt x="1383" y="356"/>
                    <a:pt x="1425" y="356"/>
                    <a:pt x="1467" y="356"/>
                  </a:cubicBezTo>
                  <a:lnTo>
                    <a:pt x="1471" y="349"/>
                  </a:lnTo>
                  <a:lnTo>
                    <a:pt x="1481" y="328"/>
                  </a:lnTo>
                  <a:lnTo>
                    <a:pt x="1492" y="311"/>
                  </a:lnTo>
                  <a:lnTo>
                    <a:pt x="1502" y="293"/>
                  </a:lnTo>
                  <a:lnTo>
                    <a:pt x="1513" y="272"/>
                  </a:lnTo>
                  <a:lnTo>
                    <a:pt x="1523" y="258"/>
                  </a:lnTo>
                  <a:lnTo>
                    <a:pt x="1534" y="241"/>
                  </a:lnTo>
                  <a:lnTo>
                    <a:pt x="1541" y="223"/>
                  </a:lnTo>
                  <a:lnTo>
                    <a:pt x="1551" y="209"/>
                  </a:lnTo>
                  <a:lnTo>
                    <a:pt x="1558" y="195"/>
                  </a:lnTo>
                  <a:lnTo>
                    <a:pt x="1565" y="178"/>
                  </a:lnTo>
                  <a:lnTo>
                    <a:pt x="1572" y="167"/>
                  </a:lnTo>
                  <a:lnTo>
                    <a:pt x="1579" y="150"/>
                  </a:lnTo>
                  <a:lnTo>
                    <a:pt x="1586" y="139"/>
                  </a:lnTo>
                  <a:lnTo>
                    <a:pt x="1593" y="125"/>
                  </a:lnTo>
                  <a:lnTo>
                    <a:pt x="1597" y="118"/>
                  </a:lnTo>
                  <a:lnTo>
                    <a:pt x="1604" y="104"/>
                  </a:lnTo>
                  <a:lnTo>
                    <a:pt x="1607" y="97"/>
                  </a:lnTo>
                  <a:lnTo>
                    <a:pt x="1611" y="83"/>
                  </a:lnTo>
                  <a:lnTo>
                    <a:pt x="1614" y="76"/>
                  </a:lnTo>
                  <a:lnTo>
                    <a:pt x="1618" y="65"/>
                  </a:lnTo>
                  <a:lnTo>
                    <a:pt x="1621" y="58"/>
                  </a:lnTo>
                  <a:lnTo>
                    <a:pt x="1625" y="51"/>
                  </a:lnTo>
                  <a:lnTo>
                    <a:pt x="1625" y="44"/>
                  </a:lnTo>
                  <a:lnTo>
                    <a:pt x="1628" y="37"/>
                  </a:lnTo>
                  <a:lnTo>
                    <a:pt x="1628" y="30"/>
                  </a:lnTo>
                  <a:lnTo>
                    <a:pt x="1628" y="23"/>
                  </a:lnTo>
                  <a:lnTo>
                    <a:pt x="1628" y="20"/>
                  </a:lnTo>
                  <a:lnTo>
                    <a:pt x="1628" y="13"/>
                  </a:lnTo>
                  <a:lnTo>
                    <a:pt x="1628" y="2"/>
                  </a:lnTo>
                  <a:cubicBezTo>
                    <a:pt x="1624" y="1"/>
                    <a:pt x="1617" y="0"/>
                    <a:pt x="160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6990;p59">
              <a:extLst>
                <a:ext uri="{FF2B5EF4-FFF2-40B4-BE49-F238E27FC236}">
                  <a16:creationId xmlns:a16="http://schemas.microsoft.com/office/drawing/2014/main" id="{8ACBFD7F-935B-32F8-F1FB-3A79B6824A14}"/>
                </a:ext>
              </a:extLst>
            </p:cNvPr>
            <p:cNvSpPr/>
            <p:nvPr/>
          </p:nvSpPr>
          <p:spPr>
            <a:xfrm>
              <a:off x="2585741" y="173408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6991;p59">
              <a:extLst>
                <a:ext uri="{FF2B5EF4-FFF2-40B4-BE49-F238E27FC236}">
                  <a16:creationId xmlns:a16="http://schemas.microsoft.com/office/drawing/2014/main" id="{CBC6B728-5E22-8A42-7D7D-9182D064408E}"/>
                </a:ext>
              </a:extLst>
            </p:cNvPr>
            <p:cNvSpPr/>
            <p:nvPr/>
          </p:nvSpPr>
          <p:spPr>
            <a:xfrm>
              <a:off x="2587696" y="1734365"/>
              <a:ext cx="299" cy="14"/>
            </a:xfrm>
            <a:custGeom>
              <a:avLst/>
              <a:gdLst/>
              <a:ahLst/>
              <a:cxnLst/>
              <a:rect l="l" t="t" r="r" b="b"/>
              <a:pathLst>
                <a:path w="22" h="1" extrusionOk="0">
                  <a:moveTo>
                    <a:pt x="0" y="0"/>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6992;p59">
              <a:extLst>
                <a:ext uri="{FF2B5EF4-FFF2-40B4-BE49-F238E27FC236}">
                  <a16:creationId xmlns:a16="http://schemas.microsoft.com/office/drawing/2014/main" id="{0D6B39DE-19B2-8575-E44B-F5CBC7C0C8E7}"/>
                </a:ext>
              </a:extLst>
            </p:cNvPr>
            <p:cNvSpPr/>
            <p:nvPr/>
          </p:nvSpPr>
          <p:spPr>
            <a:xfrm>
              <a:off x="2588782" y="1734365"/>
              <a:ext cx="489" cy="14"/>
            </a:xfrm>
            <a:custGeom>
              <a:avLst/>
              <a:gdLst/>
              <a:ahLst/>
              <a:cxnLst/>
              <a:rect l="l" t="t" r="r" b="b"/>
              <a:pathLst>
                <a:path w="36" h="1" extrusionOk="0">
                  <a:moveTo>
                    <a:pt x="1" y="0"/>
                  </a:moveTo>
                  <a:lnTo>
                    <a:pt x="36"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6993;p59">
              <a:extLst>
                <a:ext uri="{FF2B5EF4-FFF2-40B4-BE49-F238E27FC236}">
                  <a16:creationId xmlns:a16="http://schemas.microsoft.com/office/drawing/2014/main" id="{A65AF786-1BC3-1844-68F1-1DA3653C3458}"/>
                </a:ext>
              </a:extLst>
            </p:cNvPr>
            <p:cNvSpPr/>
            <p:nvPr/>
          </p:nvSpPr>
          <p:spPr>
            <a:xfrm>
              <a:off x="2587221" y="1734365"/>
              <a:ext cx="204" cy="14"/>
            </a:xfrm>
            <a:custGeom>
              <a:avLst/>
              <a:gdLst/>
              <a:ahLst/>
              <a:cxnLst/>
              <a:rect l="l" t="t" r="r" b="b"/>
              <a:pathLst>
                <a:path w="15" h="1" extrusionOk="0">
                  <a:moveTo>
                    <a:pt x="0" y="0"/>
                  </a:moveTo>
                  <a:lnTo>
                    <a:pt x="1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6994;p59">
              <a:extLst>
                <a:ext uri="{FF2B5EF4-FFF2-40B4-BE49-F238E27FC236}">
                  <a16:creationId xmlns:a16="http://schemas.microsoft.com/office/drawing/2014/main" id="{B81BBBE8-176E-7B99-6B48-5E2134E407F4}"/>
                </a:ext>
              </a:extLst>
            </p:cNvPr>
            <p:cNvSpPr/>
            <p:nvPr/>
          </p:nvSpPr>
          <p:spPr>
            <a:xfrm>
              <a:off x="2586786" y="1734270"/>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6995;p59">
              <a:extLst>
                <a:ext uri="{FF2B5EF4-FFF2-40B4-BE49-F238E27FC236}">
                  <a16:creationId xmlns:a16="http://schemas.microsoft.com/office/drawing/2014/main" id="{19ED5B03-BCFC-6563-5CAF-6DDADC81527D}"/>
                </a:ext>
              </a:extLst>
            </p:cNvPr>
            <p:cNvSpPr/>
            <p:nvPr/>
          </p:nvSpPr>
          <p:spPr>
            <a:xfrm>
              <a:off x="2588646" y="173436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6996;p59">
              <a:extLst>
                <a:ext uri="{FF2B5EF4-FFF2-40B4-BE49-F238E27FC236}">
                  <a16:creationId xmlns:a16="http://schemas.microsoft.com/office/drawing/2014/main" id="{76E2687A-DF54-FDF7-DFC0-ABCC79AECD2D}"/>
                </a:ext>
              </a:extLst>
            </p:cNvPr>
            <p:cNvSpPr/>
            <p:nvPr/>
          </p:nvSpPr>
          <p:spPr>
            <a:xfrm>
              <a:off x="2589352" y="1733740"/>
              <a:ext cx="6381" cy="638"/>
            </a:xfrm>
            <a:custGeom>
              <a:avLst/>
              <a:gdLst/>
              <a:ahLst/>
              <a:cxnLst/>
              <a:rect l="l" t="t" r="r" b="b"/>
              <a:pathLst>
                <a:path w="470" h="47" extrusionOk="0">
                  <a:moveTo>
                    <a:pt x="470" y="1"/>
                  </a:moveTo>
                  <a:cubicBezTo>
                    <a:pt x="386" y="12"/>
                    <a:pt x="231" y="31"/>
                    <a:pt x="89" y="41"/>
                  </a:cubicBezTo>
                  <a:lnTo>
                    <a:pt x="89" y="41"/>
                  </a:lnTo>
                  <a:cubicBezTo>
                    <a:pt x="224" y="32"/>
                    <a:pt x="373" y="15"/>
                    <a:pt x="470" y="1"/>
                  </a:cubicBezTo>
                  <a:close/>
                  <a:moveTo>
                    <a:pt x="89" y="41"/>
                  </a:moveTo>
                  <a:cubicBezTo>
                    <a:pt x="59" y="43"/>
                    <a:pt x="29" y="45"/>
                    <a:pt x="1" y="46"/>
                  </a:cubicBezTo>
                  <a:cubicBezTo>
                    <a:pt x="29" y="45"/>
                    <a:pt x="59" y="43"/>
                    <a:pt x="89" y="4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6997;p59">
              <a:extLst>
                <a:ext uri="{FF2B5EF4-FFF2-40B4-BE49-F238E27FC236}">
                  <a16:creationId xmlns:a16="http://schemas.microsoft.com/office/drawing/2014/main" id="{F0ED2005-AE79-3C47-CD3C-FC47814AAA1D}"/>
                </a:ext>
              </a:extLst>
            </p:cNvPr>
            <p:cNvSpPr/>
            <p:nvPr/>
          </p:nvSpPr>
          <p:spPr>
            <a:xfrm>
              <a:off x="2586121" y="1734080"/>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6998;p59">
              <a:extLst>
                <a:ext uri="{FF2B5EF4-FFF2-40B4-BE49-F238E27FC236}">
                  <a16:creationId xmlns:a16="http://schemas.microsoft.com/office/drawing/2014/main" id="{80D822B3-E48D-F928-AF20-44B99F558402}"/>
                </a:ext>
              </a:extLst>
            </p:cNvPr>
            <p:cNvSpPr/>
            <p:nvPr/>
          </p:nvSpPr>
          <p:spPr>
            <a:xfrm>
              <a:off x="2585075" y="1734080"/>
              <a:ext cx="258" cy="14"/>
            </a:xfrm>
            <a:custGeom>
              <a:avLst/>
              <a:gdLst/>
              <a:ahLst/>
              <a:cxnLst/>
              <a:rect l="l" t="t" r="r" b="b"/>
              <a:pathLst>
                <a:path w="19" h="1" extrusionOk="0">
                  <a:moveTo>
                    <a:pt x="1" y="0"/>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6999;p59">
              <a:extLst>
                <a:ext uri="{FF2B5EF4-FFF2-40B4-BE49-F238E27FC236}">
                  <a16:creationId xmlns:a16="http://schemas.microsoft.com/office/drawing/2014/main" id="{90637AEC-9065-0BB0-170A-D8B617EE0BEE}"/>
                </a:ext>
              </a:extLst>
            </p:cNvPr>
            <p:cNvSpPr/>
            <p:nvPr/>
          </p:nvSpPr>
          <p:spPr>
            <a:xfrm>
              <a:off x="2553752" y="1749137"/>
              <a:ext cx="163" cy="204"/>
            </a:xfrm>
            <a:custGeom>
              <a:avLst/>
              <a:gdLst/>
              <a:ahLst/>
              <a:cxnLst/>
              <a:rect l="l" t="t" r="r" b="b"/>
              <a:pathLst>
                <a:path w="12" h="15" extrusionOk="0">
                  <a:moveTo>
                    <a:pt x="11"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7000;p59">
              <a:extLst>
                <a:ext uri="{FF2B5EF4-FFF2-40B4-BE49-F238E27FC236}">
                  <a16:creationId xmlns:a16="http://schemas.microsoft.com/office/drawing/2014/main" id="{733D0BDB-DF7F-12D2-F951-DFF77CC12AEC}"/>
                </a:ext>
              </a:extLst>
            </p:cNvPr>
            <p:cNvSpPr/>
            <p:nvPr/>
          </p:nvSpPr>
          <p:spPr>
            <a:xfrm>
              <a:off x="2553997" y="1748716"/>
              <a:ext cx="109" cy="244"/>
            </a:xfrm>
            <a:custGeom>
              <a:avLst/>
              <a:gdLst/>
              <a:ahLst/>
              <a:cxnLst/>
              <a:rect l="l" t="t" r="r" b="b"/>
              <a:pathLst>
                <a:path w="8" h="18" extrusionOk="0">
                  <a:moveTo>
                    <a:pt x="7"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7001;p59">
              <a:extLst>
                <a:ext uri="{FF2B5EF4-FFF2-40B4-BE49-F238E27FC236}">
                  <a16:creationId xmlns:a16="http://schemas.microsoft.com/office/drawing/2014/main" id="{ED17920E-3F47-D1D8-23C0-413361430DAA}"/>
                </a:ext>
              </a:extLst>
            </p:cNvPr>
            <p:cNvSpPr/>
            <p:nvPr/>
          </p:nvSpPr>
          <p:spPr>
            <a:xfrm>
              <a:off x="2555612" y="1746720"/>
              <a:ext cx="244" cy="204"/>
            </a:xfrm>
            <a:custGeom>
              <a:avLst/>
              <a:gdLst/>
              <a:ahLst/>
              <a:cxnLst/>
              <a:rect l="l" t="t" r="r" b="b"/>
              <a:pathLst>
                <a:path w="18" h="15" extrusionOk="0">
                  <a:moveTo>
                    <a:pt x="18" y="0"/>
                  </a:moveTo>
                  <a:lnTo>
                    <a:pt x="0"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7002;p59">
              <a:extLst>
                <a:ext uri="{FF2B5EF4-FFF2-40B4-BE49-F238E27FC236}">
                  <a16:creationId xmlns:a16="http://schemas.microsoft.com/office/drawing/2014/main" id="{AF17B60F-18A2-52B5-7366-9F02FB59015A}"/>
                </a:ext>
              </a:extLst>
            </p:cNvPr>
            <p:cNvSpPr/>
            <p:nvPr/>
          </p:nvSpPr>
          <p:spPr>
            <a:xfrm>
              <a:off x="2554893" y="1747426"/>
              <a:ext cx="163" cy="204"/>
            </a:xfrm>
            <a:custGeom>
              <a:avLst/>
              <a:gdLst/>
              <a:ahLst/>
              <a:cxnLst/>
              <a:rect l="l" t="t" r="r" b="b"/>
              <a:pathLst>
                <a:path w="12" h="15" extrusionOk="0">
                  <a:moveTo>
                    <a:pt x="11"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7003;p59">
              <a:extLst>
                <a:ext uri="{FF2B5EF4-FFF2-40B4-BE49-F238E27FC236}">
                  <a16:creationId xmlns:a16="http://schemas.microsoft.com/office/drawing/2014/main" id="{1D162F38-5512-4B6E-2E2E-0B057CC74F12}"/>
                </a:ext>
              </a:extLst>
            </p:cNvPr>
            <p:cNvSpPr/>
            <p:nvPr/>
          </p:nvSpPr>
          <p:spPr>
            <a:xfrm>
              <a:off x="2554187" y="1748377"/>
              <a:ext cx="149" cy="204"/>
            </a:xfrm>
            <a:custGeom>
              <a:avLst/>
              <a:gdLst/>
              <a:ahLst/>
              <a:cxnLst/>
              <a:rect l="l" t="t" r="r" b="b"/>
              <a:pathLst>
                <a:path w="11" h="15" extrusionOk="0">
                  <a:moveTo>
                    <a:pt x="11"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7004;p59">
              <a:extLst>
                <a:ext uri="{FF2B5EF4-FFF2-40B4-BE49-F238E27FC236}">
                  <a16:creationId xmlns:a16="http://schemas.microsoft.com/office/drawing/2014/main" id="{1EAFEA7A-97C7-3633-5CC5-218977442BFD}"/>
                </a:ext>
              </a:extLst>
            </p:cNvPr>
            <p:cNvSpPr/>
            <p:nvPr/>
          </p:nvSpPr>
          <p:spPr>
            <a:xfrm>
              <a:off x="2555368" y="1746951"/>
              <a:ext cx="163" cy="204"/>
            </a:xfrm>
            <a:custGeom>
              <a:avLst/>
              <a:gdLst/>
              <a:ahLst/>
              <a:cxnLst/>
              <a:rect l="l" t="t" r="r" b="b"/>
              <a:pathLst>
                <a:path w="12" h="15" extrusionOk="0">
                  <a:moveTo>
                    <a:pt x="11"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7005;p59">
              <a:extLst>
                <a:ext uri="{FF2B5EF4-FFF2-40B4-BE49-F238E27FC236}">
                  <a16:creationId xmlns:a16="http://schemas.microsoft.com/office/drawing/2014/main" id="{0D07AACB-19AC-348F-5E65-ABE672555180}"/>
                </a:ext>
              </a:extLst>
            </p:cNvPr>
            <p:cNvSpPr/>
            <p:nvPr/>
          </p:nvSpPr>
          <p:spPr>
            <a:xfrm>
              <a:off x="2554417" y="1747997"/>
              <a:ext cx="163" cy="204"/>
            </a:xfrm>
            <a:custGeom>
              <a:avLst/>
              <a:gdLst/>
              <a:ahLst/>
              <a:cxnLst/>
              <a:rect l="l" t="t" r="r" b="b"/>
              <a:pathLst>
                <a:path w="12" h="15" extrusionOk="0">
                  <a:moveTo>
                    <a:pt x="11" y="1"/>
                  </a:moveTo>
                  <a:lnTo>
                    <a:pt x="1"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7006;p59">
              <a:extLst>
                <a:ext uri="{FF2B5EF4-FFF2-40B4-BE49-F238E27FC236}">
                  <a16:creationId xmlns:a16="http://schemas.microsoft.com/office/drawing/2014/main" id="{B962784D-4C20-9D06-80BD-80192816776D}"/>
                </a:ext>
              </a:extLst>
            </p:cNvPr>
            <p:cNvSpPr/>
            <p:nvPr/>
          </p:nvSpPr>
          <p:spPr>
            <a:xfrm>
              <a:off x="2553616" y="1749572"/>
              <a:ext cx="109" cy="244"/>
            </a:xfrm>
            <a:custGeom>
              <a:avLst/>
              <a:gdLst/>
              <a:ahLst/>
              <a:cxnLst/>
              <a:rect l="l" t="t" r="r" b="b"/>
              <a:pathLst>
                <a:path w="8" h="18" extrusionOk="0">
                  <a:moveTo>
                    <a:pt x="7" y="0"/>
                  </a:moveTo>
                  <a:lnTo>
                    <a:pt x="0"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7007;p59">
              <a:extLst>
                <a:ext uri="{FF2B5EF4-FFF2-40B4-BE49-F238E27FC236}">
                  <a16:creationId xmlns:a16="http://schemas.microsoft.com/office/drawing/2014/main" id="{68EC7D8C-2E0C-5839-B0DF-ACD5C314E76A}"/>
                </a:ext>
              </a:extLst>
            </p:cNvPr>
            <p:cNvSpPr/>
            <p:nvPr/>
          </p:nvSpPr>
          <p:spPr>
            <a:xfrm>
              <a:off x="2553141" y="1752423"/>
              <a:ext cx="14" cy="353"/>
            </a:xfrm>
            <a:custGeom>
              <a:avLst/>
              <a:gdLst/>
              <a:ahLst/>
              <a:cxnLst/>
              <a:rect l="l" t="t" r="r" b="b"/>
              <a:pathLst>
                <a:path w="1" h="26" extrusionOk="0">
                  <a:moveTo>
                    <a:pt x="0" y="1"/>
                  </a:moveTo>
                  <a:lnTo>
                    <a:pt x="0" y="25"/>
                  </a:lnTo>
                  <a:cubicBezTo>
                    <a:pt x="0" y="18"/>
                    <a:pt x="0"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7008;p59">
              <a:extLst>
                <a:ext uri="{FF2B5EF4-FFF2-40B4-BE49-F238E27FC236}">
                  <a16:creationId xmlns:a16="http://schemas.microsoft.com/office/drawing/2014/main" id="{502C7258-792C-0DB1-1B7F-D91344AC819D}"/>
                </a:ext>
              </a:extLst>
            </p:cNvPr>
            <p:cNvSpPr/>
            <p:nvPr/>
          </p:nvSpPr>
          <p:spPr>
            <a:xfrm>
              <a:off x="2572679" y="1720950"/>
              <a:ext cx="14" cy="163"/>
            </a:xfrm>
            <a:custGeom>
              <a:avLst/>
              <a:gdLst/>
              <a:ahLst/>
              <a:cxnLst/>
              <a:rect l="l" t="t" r="r" b="b"/>
              <a:pathLst>
                <a:path w="1" h="12" extrusionOk="0">
                  <a:moveTo>
                    <a:pt x="0" y="11"/>
                  </a:moveTo>
                  <a:lnTo>
                    <a:pt x="0" y="4"/>
                  </a:lnTo>
                  <a:cubicBezTo>
                    <a:pt x="0" y="1"/>
                    <a:pt x="0" y="8"/>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7009;p59">
              <a:extLst>
                <a:ext uri="{FF2B5EF4-FFF2-40B4-BE49-F238E27FC236}">
                  <a16:creationId xmlns:a16="http://schemas.microsoft.com/office/drawing/2014/main" id="{36780122-F3DA-12A9-4A7C-B59032F9B531}"/>
                </a:ext>
              </a:extLst>
            </p:cNvPr>
            <p:cNvSpPr/>
            <p:nvPr/>
          </p:nvSpPr>
          <p:spPr>
            <a:xfrm>
              <a:off x="2553087" y="1753143"/>
              <a:ext cx="14" cy="149"/>
            </a:xfrm>
            <a:custGeom>
              <a:avLst/>
              <a:gdLst/>
              <a:ahLst/>
              <a:cxnLst/>
              <a:rect l="l" t="t" r="r" b="b"/>
              <a:pathLst>
                <a:path w="1" h="11" extrusionOk="0">
                  <a:moveTo>
                    <a:pt x="1"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7010;p59">
              <a:extLst>
                <a:ext uri="{FF2B5EF4-FFF2-40B4-BE49-F238E27FC236}">
                  <a16:creationId xmlns:a16="http://schemas.microsoft.com/office/drawing/2014/main" id="{BDAF797E-F976-977E-34A3-04F4C93D81CF}"/>
                </a:ext>
              </a:extLst>
            </p:cNvPr>
            <p:cNvSpPr/>
            <p:nvPr/>
          </p:nvSpPr>
          <p:spPr>
            <a:xfrm>
              <a:off x="2553141" y="1751758"/>
              <a:ext cx="54" cy="353"/>
            </a:xfrm>
            <a:custGeom>
              <a:avLst/>
              <a:gdLst/>
              <a:ahLst/>
              <a:cxnLst/>
              <a:rect l="l" t="t" r="r" b="b"/>
              <a:pathLst>
                <a:path w="4" h="26" extrusionOk="0">
                  <a:moveTo>
                    <a:pt x="4" y="1"/>
                  </a:moveTo>
                  <a:cubicBezTo>
                    <a:pt x="4" y="8"/>
                    <a:pt x="0" y="15"/>
                    <a:pt x="0" y="25"/>
                  </a:cubicBezTo>
                  <a:cubicBezTo>
                    <a:pt x="4" y="15"/>
                    <a:pt x="4" y="8"/>
                    <a:pt x="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7011;p59">
              <a:extLst>
                <a:ext uri="{FF2B5EF4-FFF2-40B4-BE49-F238E27FC236}">
                  <a16:creationId xmlns:a16="http://schemas.microsoft.com/office/drawing/2014/main" id="{7F156A17-5881-D0C0-19B7-FEF26AAE9CFB}"/>
                </a:ext>
              </a:extLst>
            </p:cNvPr>
            <p:cNvSpPr/>
            <p:nvPr/>
          </p:nvSpPr>
          <p:spPr>
            <a:xfrm>
              <a:off x="2555137" y="1747196"/>
              <a:ext cx="149" cy="149"/>
            </a:xfrm>
            <a:custGeom>
              <a:avLst/>
              <a:gdLst/>
              <a:ahLst/>
              <a:cxnLst/>
              <a:rect l="l" t="t" r="r" b="b"/>
              <a:pathLst>
                <a:path w="11" h="11" extrusionOk="0">
                  <a:moveTo>
                    <a:pt x="0" y="11"/>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7012;p59">
              <a:extLst>
                <a:ext uri="{FF2B5EF4-FFF2-40B4-BE49-F238E27FC236}">
                  <a16:creationId xmlns:a16="http://schemas.microsoft.com/office/drawing/2014/main" id="{5EC960F8-2F78-356F-6C60-2B745AF772A7}"/>
                </a:ext>
              </a:extLst>
            </p:cNvPr>
            <p:cNvSpPr/>
            <p:nvPr/>
          </p:nvSpPr>
          <p:spPr>
            <a:xfrm>
              <a:off x="2553467" y="1750047"/>
              <a:ext cx="68" cy="244"/>
            </a:xfrm>
            <a:custGeom>
              <a:avLst/>
              <a:gdLst/>
              <a:ahLst/>
              <a:cxnLst/>
              <a:rect l="l" t="t" r="r" b="b"/>
              <a:pathLst>
                <a:path w="5" h="18" extrusionOk="0">
                  <a:moveTo>
                    <a:pt x="4" y="0"/>
                  </a:moveTo>
                  <a:cubicBezTo>
                    <a:pt x="4" y="7"/>
                    <a:pt x="1" y="15"/>
                    <a:pt x="1" y="18"/>
                  </a:cubicBezTo>
                  <a:cubicBezTo>
                    <a:pt x="1" y="15"/>
                    <a:pt x="4"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7013;p59">
              <a:extLst>
                <a:ext uri="{FF2B5EF4-FFF2-40B4-BE49-F238E27FC236}">
                  <a16:creationId xmlns:a16="http://schemas.microsoft.com/office/drawing/2014/main" id="{FF591520-3547-6B36-EC00-F60F5EEAFF5E}"/>
                </a:ext>
              </a:extLst>
            </p:cNvPr>
            <p:cNvSpPr/>
            <p:nvPr/>
          </p:nvSpPr>
          <p:spPr>
            <a:xfrm>
              <a:off x="2553236" y="1751147"/>
              <a:ext cx="54" cy="299"/>
            </a:xfrm>
            <a:custGeom>
              <a:avLst/>
              <a:gdLst/>
              <a:ahLst/>
              <a:cxnLst/>
              <a:rect l="l" t="t" r="r" b="b"/>
              <a:pathLst>
                <a:path w="4" h="22" extrusionOk="0">
                  <a:moveTo>
                    <a:pt x="4" y="0"/>
                  </a:moveTo>
                  <a:cubicBezTo>
                    <a:pt x="4" y="7"/>
                    <a:pt x="0" y="14"/>
                    <a:pt x="0" y="21"/>
                  </a:cubicBezTo>
                  <a:cubicBezTo>
                    <a:pt x="4" y="14"/>
                    <a:pt x="4"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7014;p59">
              <a:extLst>
                <a:ext uri="{FF2B5EF4-FFF2-40B4-BE49-F238E27FC236}">
                  <a16:creationId xmlns:a16="http://schemas.microsoft.com/office/drawing/2014/main" id="{994ABC53-6BF4-5AA8-71CC-F30295491E40}"/>
                </a:ext>
              </a:extLst>
            </p:cNvPr>
            <p:cNvSpPr/>
            <p:nvPr/>
          </p:nvSpPr>
          <p:spPr>
            <a:xfrm>
              <a:off x="2553331" y="1750576"/>
              <a:ext cx="54" cy="285"/>
            </a:xfrm>
            <a:custGeom>
              <a:avLst/>
              <a:gdLst/>
              <a:ahLst/>
              <a:cxnLst/>
              <a:rect l="l" t="t" r="r" b="b"/>
              <a:pathLst>
                <a:path w="4" h="21" extrusionOk="0">
                  <a:moveTo>
                    <a:pt x="4" y="0"/>
                  </a:moveTo>
                  <a:cubicBezTo>
                    <a:pt x="4" y="7"/>
                    <a:pt x="0" y="14"/>
                    <a:pt x="0" y="21"/>
                  </a:cubicBezTo>
                  <a:cubicBezTo>
                    <a:pt x="0" y="14"/>
                    <a:pt x="4" y="7"/>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7015;p59">
              <a:extLst>
                <a:ext uri="{FF2B5EF4-FFF2-40B4-BE49-F238E27FC236}">
                  <a16:creationId xmlns:a16="http://schemas.microsoft.com/office/drawing/2014/main" id="{FC8021E1-6E9B-D38C-AD60-4F9255DC8986}"/>
                </a:ext>
              </a:extLst>
            </p:cNvPr>
            <p:cNvSpPr/>
            <p:nvPr/>
          </p:nvSpPr>
          <p:spPr>
            <a:xfrm>
              <a:off x="2570398" y="1725716"/>
              <a:ext cx="54" cy="54"/>
            </a:xfrm>
            <a:custGeom>
              <a:avLst/>
              <a:gdLst/>
              <a:ahLst/>
              <a:cxnLst/>
              <a:rect l="l" t="t" r="r" b="b"/>
              <a:pathLst>
                <a:path w="4" h="4" extrusionOk="0">
                  <a:moveTo>
                    <a:pt x="4" y="0"/>
                  </a:moveTo>
                  <a:lnTo>
                    <a:pt x="0" y="4"/>
                  </a:ln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7016;p59">
              <a:extLst>
                <a:ext uri="{FF2B5EF4-FFF2-40B4-BE49-F238E27FC236}">
                  <a16:creationId xmlns:a16="http://schemas.microsoft.com/office/drawing/2014/main" id="{6C357360-0750-3B24-6131-8944D7E0B348}"/>
                </a:ext>
              </a:extLst>
            </p:cNvPr>
            <p:cNvSpPr/>
            <p:nvPr/>
          </p:nvSpPr>
          <p:spPr>
            <a:xfrm>
              <a:off x="2554662" y="1747712"/>
              <a:ext cx="149" cy="204"/>
            </a:xfrm>
            <a:custGeom>
              <a:avLst/>
              <a:gdLst/>
              <a:ahLst/>
              <a:cxnLst/>
              <a:rect l="l" t="t" r="r" b="b"/>
              <a:pathLst>
                <a:path w="11" h="15" extrusionOk="0">
                  <a:moveTo>
                    <a:pt x="11"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7017;p59">
              <a:extLst>
                <a:ext uri="{FF2B5EF4-FFF2-40B4-BE49-F238E27FC236}">
                  <a16:creationId xmlns:a16="http://schemas.microsoft.com/office/drawing/2014/main" id="{4B635753-930B-1354-C849-5FF2305C66AD}"/>
                </a:ext>
              </a:extLst>
            </p:cNvPr>
            <p:cNvSpPr/>
            <p:nvPr/>
          </p:nvSpPr>
          <p:spPr>
            <a:xfrm>
              <a:off x="2572014" y="1722675"/>
              <a:ext cx="109" cy="190"/>
            </a:xfrm>
            <a:custGeom>
              <a:avLst/>
              <a:gdLst/>
              <a:ahLst/>
              <a:cxnLst/>
              <a:rect l="l" t="t" r="r" b="b"/>
              <a:pathLst>
                <a:path w="8" h="14" extrusionOk="0">
                  <a:moveTo>
                    <a:pt x="0" y="14"/>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7018;p59">
              <a:extLst>
                <a:ext uri="{FF2B5EF4-FFF2-40B4-BE49-F238E27FC236}">
                  <a16:creationId xmlns:a16="http://schemas.microsoft.com/office/drawing/2014/main" id="{DA345E27-7ECE-6AE2-A7F9-5C759228FA29}"/>
                </a:ext>
              </a:extLst>
            </p:cNvPr>
            <p:cNvSpPr/>
            <p:nvPr/>
          </p:nvSpPr>
          <p:spPr>
            <a:xfrm>
              <a:off x="2572489" y="1721616"/>
              <a:ext cx="54" cy="163"/>
            </a:xfrm>
            <a:custGeom>
              <a:avLst/>
              <a:gdLst/>
              <a:ahLst/>
              <a:cxnLst/>
              <a:rect l="l" t="t" r="r" b="b"/>
              <a:pathLst>
                <a:path w="4" h="12" extrusionOk="0">
                  <a:moveTo>
                    <a:pt x="0" y="1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7019;p59">
              <a:extLst>
                <a:ext uri="{FF2B5EF4-FFF2-40B4-BE49-F238E27FC236}">
                  <a16:creationId xmlns:a16="http://schemas.microsoft.com/office/drawing/2014/main" id="{9A15E26D-A883-BC19-987D-2D5E83C0508C}"/>
                </a:ext>
              </a:extLst>
            </p:cNvPr>
            <p:cNvSpPr/>
            <p:nvPr/>
          </p:nvSpPr>
          <p:spPr>
            <a:xfrm>
              <a:off x="2572299" y="1722050"/>
              <a:ext cx="54" cy="204"/>
            </a:xfrm>
            <a:custGeom>
              <a:avLst/>
              <a:gdLst/>
              <a:ahLst/>
              <a:cxnLst/>
              <a:rect l="l" t="t" r="r" b="b"/>
              <a:pathLst>
                <a:path w="4" h="15" extrusionOk="0">
                  <a:moveTo>
                    <a:pt x="0" y="15"/>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7020;p59">
              <a:extLst>
                <a:ext uri="{FF2B5EF4-FFF2-40B4-BE49-F238E27FC236}">
                  <a16:creationId xmlns:a16="http://schemas.microsoft.com/office/drawing/2014/main" id="{B7B976BF-A051-DC8F-54E7-8B373A118CCF}"/>
                </a:ext>
              </a:extLst>
            </p:cNvPr>
            <p:cNvSpPr/>
            <p:nvPr/>
          </p:nvSpPr>
          <p:spPr>
            <a:xfrm>
              <a:off x="2571824" y="1723001"/>
              <a:ext cx="109" cy="204"/>
            </a:xfrm>
            <a:custGeom>
              <a:avLst/>
              <a:gdLst/>
              <a:ahLst/>
              <a:cxnLst/>
              <a:rect l="l" t="t" r="r" b="b"/>
              <a:pathLst>
                <a:path w="8" h="15" extrusionOk="0">
                  <a:moveTo>
                    <a:pt x="0" y="15"/>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7021;p59">
              <a:extLst>
                <a:ext uri="{FF2B5EF4-FFF2-40B4-BE49-F238E27FC236}">
                  <a16:creationId xmlns:a16="http://schemas.microsoft.com/office/drawing/2014/main" id="{26CF2F39-50B3-BA89-DEE5-D5114FEC870E}"/>
                </a:ext>
              </a:extLst>
            </p:cNvPr>
            <p:cNvSpPr/>
            <p:nvPr/>
          </p:nvSpPr>
          <p:spPr>
            <a:xfrm>
              <a:off x="2572394" y="1721860"/>
              <a:ext cx="54" cy="109"/>
            </a:xfrm>
            <a:custGeom>
              <a:avLst/>
              <a:gdLst/>
              <a:ahLst/>
              <a:cxnLst/>
              <a:rect l="l" t="t" r="r" b="b"/>
              <a:pathLst>
                <a:path w="4" h="8" extrusionOk="0">
                  <a:moveTo>
                    <a:pt x="0" y="7"/>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7022;p59">
              <a:extLst>
                <a:ext uri="{FF2B5EF4-FFF2-40B4-BE49-F238E27FC236}">
                  <a16:creationId xmlns:a16="http://schemas.microsoft.com/office/drawing/2014/main" id="{60B34A20-253B-6E1A-1832-F7D389B34340}"/>
                </a:ext>
              </a:extLst>
            </p:cNvPr>
            <p:cNvSpPr/>
            <p:nvPr/>
          </p:nvSpPr>
          <p:spPr>
            <a:xfrm>
              <a:off x="2572150" y="1722335"/>
              <a:ext cx="109" cy="204"/>
            </a:xfrm>
            <a:custGeom>
              <a:avLst/>
              <a:gdLst/>
              <a:ahLst/>
              <a:cxnLst/>
              <a:rect l="l" t="t" r="r" b="b"/>
              <a:pathLst>
                <a:path w="8" h="15" extrusionOk="0">
                  <a:moveTo>
                    <a:pt x="1" y="15"/>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7023;p59">
              <a:extLst>
                <a:ext uri="{FF2B5EF4-FFF2-40B4-BE49-F238E27FC236}">
                  <a16:creationId xmlns:a16="http://schemas.microsoft.com/office/drawing/2014/main" id="{EFC48439-000F-4884-1526-10AA07462347}"/>
                </a:ext>
              </a:extLst>
            </p:cNvPr>
            <p:cNvSpPr/>
            <p:nvPr/>
          </p:nvSpPr>
          <p:spPr>
            <a:xfrm>
              <a:off x="2570914" y="1724671"/>
              <a:ext cx="109" cy="244"/>
            </a:xfrm>
            <a:custGeom>
              <a:avLst/>
              <a:gdLst/>
              <a:ahLst/>
              <a:cxnLst/>
              <a:rect l="l" t="t" r="r" b="b"/>
              <a:pathLst>
                <a:path w="8" h="18" extrusionOk="0">
                  <a:moveTo>
                    <a:pt x="1" y="18"/>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7024;p59">
              <a:extLst>
                <a:ext uri="{FF2B5EF4-FFF2-40B4-BE49-F238E27FC236}">
                  <a16:creationId xmlns:a16="http://schemas.microsoft.com/office/drawing/2014/main" id="{B7993FA5-CC7D-2F67-F40F-01A6B97985A6}"/>
                </a:ext>
              </a:extLst>
            </p:cNvPr>
            <p:cNvSpPr/>
            <p:nvPr/>
          </p:nvSpPr>
          <p:spPr>
            <a:xfrm>
              <a:off x="2570588" y="1725187"/>
              <a:ext cx="149" cy="258"/>
            </a:xfrm>
            <a:custGeom>
              <a:avLst/>
              <a:gdLst/>
              <a:ahLst/>
              <a:cxnLst/>
              <a:rect l="l" t="t" r="r" b="b"/>
              <a:pathLst>
                <a:path w="11" h="19" extrusionOk="0">
                  <a:moveTo>
                    <a:pt x="0" y="1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7025;p59">
              <a:extLst>
                <a:ext uri="{FF2B5EF4-FFF2-40B4-BE49-F238E27FC236}">
                  <a16:creationId xmlns:a16="http://schemas.microsoft.com/office/drawing/2014/main" id="{E66D4A2D-EACD-ABD8-CE6E-39D002E677A8}"/>
                </a:ext>
              </a:extLst>
            </p:cNvPr>
            <p:cNvSpPr/>
            <p:nvPr/>
          </p:nvSpPr>
          <p:spPr>
            <a:xfrm>
              <a:off x="2571634" y="1723381"/>
              <a:ext cx="149" cy="204"/>
            </a:xfrm>
            <a:custGeom>
              <a:avLst/>
              <a:gdLst/>
              <a:ahLst/>
              <a:cxnLst/>
              <a:rect l="l" t="t" r="r" b="b"/>
              <a:pathLst>
                <a:path w="11" h="15" extrusionOk="0">
                  <a:moveTo>
                    <a:pt x="0" y="15"/>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7026;p59">
              <a:extLst>
                <a:ext uri="{FF2B5EF4-FFF2-40B4-BE49-F238E27FC236}">
                  <a16:creationId xmlns:a16="http://schemas.microsoft.com/office/drawing/2014/main" id="{832D14F9-2D42-EE5B-EA6A-EB01F8A33787}"/>
                </a:ext>
              </a:extLst>
            </p:cNvPr>
            <p:cNvSpPr/>
            <p:nvPr/>
          </p:nvSpPr>
          <p:spPr>
            <a:xfrm>
              <a:off x="2571159" y="1724195"/>
              <a:ext cx="149" cy="244"/>
            </a:xfrm>
            <a:custGeom>
              <a:avLst/>
              <a:gdLst/>
              <a:ahLst/>
              <a:cxnLst/>
              <a:rect l="l" t="t" r="r" b="b"/>
              <a:pathLst>
                <a:path w="11" h="18" extrusionOk="0">
                  <a:moveTo>
                    <a:pt x="0" y="18"/>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7027;p59">
              <a:extLst>
                <a:ext uri="{FF2B5EF4-FFF2-40B4-BE49-F238E27FC236}">
                  <a16:creationId xmlns:a16="http://schemas.microsoft.com/office/drawing/2014/main" id="{FB8A3B35-922B-8F01-F3C7-95EFCF6C4DF9}"/>
                </a:ext>
              </a:extLst>
            </p:cNvPr>
            <p:cNvSpPr/>
            <p:nvPr/>
          </p:nvSpPr>
          <p:spPr>
            <a:xfrm>
              <a:off x="2571389" y="1723761"/>
              <a:ext cx="163" cy="258"/>
            </a:xfrm>
            <a:custGeom>
              <a:avLst/>
              <a:gdLst/>
              <a:ahLst/>
              <a:cxnLst/>
              <a:rect l="l" t="t" r="r" b="b"/>
              <a:pathLst>
                <a:path w="12" h="19" extrusionOk="0">
                  <a:moveTo>
                    <a:pt x="1" y="18"/>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7028;p59">
              <a:extLst>
                <a:ext uri="{FF2B5EF4-FFF2-40B4-BE49-F238E27FC236}">
                  <a16:creationId xmlns:a16="http://schemas.microsoft.com/office/drawing/2014/main" id="{76D3DDFE-7B09-7DAC-9A21-206D9305F302}"/>
                </a:ext>
              </a:extLst>
            </p:cNvPr>
            <p:cNvSpPr/>
            <p:nvPr/>
          </p:nvSpPr>
          <p:spPr>
            <a:xfrm>
              <a:off x="2572679" y="1721140"/>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7029;p59">
              <a:extLst>
                <a:ext uri="{FF2B5EF4-FFF2-40B4-BE49-F238E27FC236}">
                  <a16:creationId xmlns:a16="http://schemas.microsoft.com/office/drawing/2014/main" id="{BBA71BE4-1BA9-3051-5272-D2C0F5BDC66C}"/>
                </a:ext>
              </a:extLst>
            </p:cNvPr>
            <p:cNvSpPr/>
            <p:nvPr/>
          </p:nvSpPr>
          <p:spPr>
            <a:xfrm>
              <a:off x="2572584" y="1721426"/>
              <a:ext cx="14" cy="109"/>
            </a:xfrm>
            <a:custGeom>
              <a:avLst/>
              <a:gdLst/>
              <a:ahLst/>
              <a:cxnLst/>
              <a:rect l="l" t="t" r="r" b="b"/>
              <a:pathLst>
                <a:path w="1" h="8" extrusionOk="0">
                  <a:moveTo>
                    <a:pt x="0"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7030;p59">
              <a:extLst>
                <a:ext uri="{FF2B5EF4-FFF2-40B4-BE49-F238E27FC236}">
                  <a16:creationId xmlns:a16="http://schemas.microsoft.com/office/drawing/2014/main" id="{B6C6C8C4-C817-A041-8B01-CE7BF3667191}"/>
                </a:ext>
              </a:extLst>
            </p:cNvPr>
            <p:cNvSpPr/>
            <p:nvPr/>
          </p:nvSpPr>
          <p:spPr>
            <a:xfrm>
              <a:off x="2572625" y="1721235"/>
              <a:ext cx="14" cy="163"/>
            </a:xfrm>
            <a:custGeom>
              <a:avLst/>
              <a:gdLst/>
              <a:ahLst/>
              <a:cxnLst/>
              <a:rect l="l" t="t" r="r" b="b"/>
              <a:pathLst>
                <a:path w="1" h="12" extrusionOk="0">
                  <a:moveTo>
                    <a:pt x="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7031;p59">
              <a:extLst>
                <a:ext uri="{FF2B5EF4-FFF2-40B4-BE49-F238E27FC236}">
                  <a16:creationId xmlns:a16="http://schemas.microsoft.com/office/drawing/2014/main" id="{0AC857BF-1F07-388A-15AB-10FF18E64817}"/>
                </a:ext>
              </a:extLst>
            </p:cNvPr>
            <p:cNvSpPr/>
            <p:nvPr/>
          </p:nvSpPr>
          <p:spPr>
            <a:xfrm>
              <a:off x="2604994" y="1750237"/>
              <a:ext cx="14" cy="149"/>
            </a:xfrm>
            <a:custGeom>
              <a:avLst/>
              <a:gdLst/>
              <a:ahLst/>
              <a:cxnLst/>
              <a:rect l="l" t="t" r="r" b="b"/>
              <a:pathLst>
                <a:path w="1" h="11" extrusionOk="0">
                  <a:moveTo>
                    <a:pt x="1"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7032;p59">
              <a:extLst>
                <a:ext uri="{FF2B5EF4-FFF2-40B4-BE49-F238E27FC236}">
                  <a16:creationId xmlns:a16="http://schemas.microsoft.com/office/drawing/2014/main" id="{BE9B88ED-317C-1AC9-344E-9D57AFBB77E4}"/>
                </a:ext>
              </a:extLst>
            </p:cNvPr>
            <p:cNvSpPr/>
            <p:nvPr/>
          </p:nvSpPr>
          <p:spPr>
            <a:xfrm>
              <a:off x="2604003" y="1751242"/>
              <a:ext cx="1439" cy="2105"/>
            </a:xfrm>
            <a:custGeom>
              <a:avLst/>
              <a:gdLst/>
              <a:ahLst/>
              <a:cxnLst/>
              <a:rect l="l" t="t" r="r" b="b"/>
              <a:pathLst>
                <a:path w="106" h="155" extrusionOk="0">
                  <a:moveTo>
                    <a:pt x="84" y="0"/>
                  </a:moveTo>
                  <a:lnTo>
                    <a:pt x="102" y="137"/>
                  </a:lnTo>
                  <a:lnTo>
                    <a:pt x="7" y="144"/>
                  </a:lnTo>
                  <a:lnTo>
                    <a:pt x="0" y="147"/>
                  </a:lnTo>
                  <a:lnTo>
                    <a:pt x="7" y="151"/>
                  </a:lnTo>
                  <a:lnTo>
                    <a:pt x="14" y="154"/>
                  </a:lnTo>
                  <a:cubicBezTo>
                    <a:pt x="46" y="147"/>
                    <a:pt x="74" y="144"/>
                    <a:pt x="98" y="140"/>
                  </a:cubicBezTo>
                  <a:lnTo>
                    <a:pt x="105" y="140"/>
                  </a:lnTo>
                  <a:lnTo>
                    <a:pt x="8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7033;p59">
              <a:extLst>
                <a:ext uri="{FF2B5EF4-FFF2-40B4-BE49-F238E27FC236}">
                  <a16:creationId xmlns:a16="http://schemas.microsoft.com/office/drawing/2014/main" id="{5B7F5317-0740-B5F3-9889-BA3B01E921C0}"/>
                </a:ext>
              </a:extLst>
            </p:cNvPr>
            <p:cNvSpPr/>
            <p:nvPr/>
          </p:nvSpPr>
          <p:spPr>
            <a:xfrm>
              <a:off x="2605048" y="1750807"/>
              <a:ext cx="54" cy="244"/>
            </a:xfrm>
            <a:custGeom>
              <a:avLst/>
              <a:gdLst/>
              <a:ahLst/>
              <a:cxnLst/>
              <a:rect l="l" t="t" r="r" b="b"/>
              <a:pathLst>
                <a:path w="4" h="18" extrusionOk="0">
                  <a:moveTo>
                    <a:pt x="0" y="1"/>
                  </a:moveTo>
                  <a:lnTo>
                    <a:pt x="4"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7034;p59">
              <a:extLst>
                <a:ext uri="{FF2B5EF4-FFF2-40B4-BE49-F238E27FC236}">
                  <a16:creationId xmlns:a16="http://schemas.microsoft.com/office/drawing/2014/main" id="{4EB5F854-70B4-532A-1B5B-7067FEEEFFC3}"/>
                </a:ext>
              </a:extLst>
            </p:cNvPr>
            <p:cNvSpPr/>
            <p:nvPr/>
          </p:nvSpPr>
          <p:spPr>
            <a:xfrm>
              <a:off x="2604003" y="1743774"/>
              <a:ext cx="109" cy="244"/>
            </a:xfrm>
            <a:custGeom>
              <a:avLst/>
              <a:gdLst/>
              <a:ahLst/>
              <a:cxnLst/>
              <a:rect l="l" t="t" r="r" b="b"/>
              <a:pathLst>
                <a:path w="8" h="18" extrusionOk="0">
                  <a:moveTo>
                    <a:pt x="0" y="0"/>
                  </a:moveTo>
                  <a:cubicBezTo>
                    <a:pt x="4" y="7"/>
                    <a:pt x="4" y="11"/>
                    <a:pt x="7" y="18"/>
                  </a:cubicBezTo>
                  <a:cubicBezTo>
                    <a:pt x="4" y="11"/>
                    <a:pt x="4" y="7"/>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7035;p59">
              <a:extLst>
                <a:ext uri="{FF2B5EF4-FFF2-40B4-BE49-F238E27FC236}">
                  <a16:creationId xmlns:a16="http://schemas.microsoft.com/office/drawing/2014/main" id="{944E2DA2-59BE-EDA6-40EB-733AD189B8F1}"/>
                </a:ext>
              </a:extLst>
            </p:cNvPr>
            <p:cNvSpPr/>
            <p:nvPr/>
          </p:nvSpPr>
          <p:spPr>
            <a:xfrm>
              <a:off x="2604043" y="1744005"/>
              <a:ext cx="869" cy="5770"/>
            </a:xfrm>
            <a:custGeom>
              <a:avLst/>
              <a:gdLst/>
              <a:ahLst/>
              <a:cxnLst/>
              <a:rect l="l" t="t" r="r" b="b"/>
              <a:pathLst>
                <a:path w="64" h="425" extrusionOk="0">
                  <a:moveTo>
                    <a:pt x="1" y="1"/>
                  </a:moveTo>
                  <a:cubicBezTo>
                    <a:pt x="15" y="88"/>
                    <a:pt x="39" y="267"/>
                    <a:pt x="64" y="424"/>
                  </a:cubicBezTo>
                  <a:cubicBezTo>
                    <a:pt x="39" y="267"/>
                    <a:pt x="15" y="85"/>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7036;p59">
              <a:extLst>
                <a:ext uri="{FF2B5EF4-FFF2-40B4-BE49-F238E27FC236}">
                  <a16:creationId xmlns:a16="http://schemas.microsoft.com/office/drawing/2014/main" id="{39604E29-1860-5A2D-8F35-BB252F8BC949}"/>
                </a:ext>
              </a:extLst>
            </p:cNvPr>
            <p:cNvSpPr/>
            <p:nvPr/>
          </p:nvSpPr>
          <p:spPr>
            <a:xfrm>
              <a:off x="1464633" y="1859509"/>
              <a:ext cx="1344" cy="2009"/>
            </a:xfrm>
            <a:custGeom>
              <a:avLst/>
              <a:gdLst/>
              <a:ahLst/>
              <a:cxnLst/>
              <a:rect l="l" t="t" r="r" b="b"/>
              <a:pathLst>
                <a:path w="99" h="148" extrusionOk="0">
                  <a:moveTo>
                    <a:pt x="1" y="1"/>
                  </a:moveTo>
                  <a:lnTo>
                    <a:pt x="1" y="1"/>
                  </a:lnTo>
                  <a:cubicBezTo>
                    <a:pt x="18" y="60"/>
                    <a:pt x="53" y="109"/>
                    <a:pt x="99" y="148"/>
                  </a:cubicBezTo>
                  <a:cubicBezTo>
                    <a:pt x="81" y="102"/>
                    <a:pt x="57" y="64"/>
                    <a:pt x="25" y="29"/>
                  </a:cubicBez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7037;p59">
              <a:extLst>
                <a:ext uri="{FF2B5EF4-FFF2-40B4-BE49-F238E27FC236}">
                  <a16:creationId xmlns:a16="http://schemas.microsoft.com/office/drawing/2014/main" id="{9EA06B1A-D945-F29A-E20D-B886A3C27086}"/>
                </a:ext>
              </a:extLst>
            </p:cNvPr>
            <p:cNvSpPr/>
            <p:nvPr/>
          </p:nvSpPr>
          <p:spPr>
            <a:xfrm>
              <a:off x="1462026" y="1851905"/>
              <a:ext cx="2050" cy="5580"/>
            </a:xfrm>
            <a:custGeom>
              <a:avLst/>
              <a:gdLst/>
              <a:ahLst/>
              <a:cxnLst/>
              <a:rect l="l" t="t" r="r" b="b"/>
              <a:pathLst>
                <a:path w="151" h="411" extrusionOk="0">
                  <a:moveTo>
                    <a:pt x="42" y="1"/>
                  </a:moveTo>
                  <a:cubicBezTo>
                    <a:pt x="14" y="57"/>
                    <a:pt x="0" y="120"/>
                    <a:pt x="7" y="183"/>
                  </a:cubicBezTo>
                  <a:cubicBezTo>
                    <a:pt x="7" y="284"/>
                    <a:pt x="49" y="326"/>
                    <a:pt x="98" y="379"/>
                  </a:cubicBezTo>
                  <a:cubicBezTo>
                    <a:pt x="109" y="389"/>
                    <a:pt x="119" y="400"/>
                    <a:pt x="130" y="410"/>
                  </a:cubicBezTo>
                  <a:cubicBezTo>
                    <a:pt x="130" y="382"/>
                    <a:pt x="130" y="354"/>
                    <a:pt x="133" y="330"/>
                  </a:cubicBezTo>
                  <a:cubicBezTo>
                    <a:pt x="151" y="235"/>
                    <a:pt x="133" y="141"/>
                    <a:pt x="84" y="57"/>
                  </a:cubicBezTo>
                  <a:cubicBezTo>
                    <a:pt x="74" y="36"/>
                    <a:pt x="60" y="18"/>
                    <a:pt x="4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7038;p59">
              <a:extLst>
                <a:ext uri="{FF2B5EF4-FFF2-40B4-BE49-F238E27FC236}">
                  <a16:creationId xmlns:a16="http://schemas.microsoft.com/office/drawing/2014/main" id="{E62BD429-2E1D-DDD8-C5E2-47F7FB24CE25}"/>
                </a:ext>
              </a:extLst>
            </p:cNvPr>
            <p:cNvSpPr/>
            <p:nvPr/>
          </p:nvSpPr>
          <p:spPr>
            <a:xfrm>
              <a:off x="1586043" y="1964015"/>
              <a:ext cx="5146" cy="4100"/>
            </a:xfrm>
            <a:custGeom>
              <a:avLst/>
              <a:gdLst/>
              <a:ahLst/>
              <a:cxnLst/>
              <a:rect l="l" t="t" r="r" b="b"/>
              <a:pathLst>
                <a:path w="379" h="302" extrusionOk="0">
                  <a:moveTo>
                    <a:pt x="214" y="1"/>
                  </a:moveTo>
                  <a:cubicBezTo>
                    <a:pt x="201" y="1"/>
                    <a:pt x="188" y="3"/>
                    <a:pt x="175" y="6"/>
                  </a:cubicBezTo>
                  <a:cubicBezTo>
                    <a:pt x="116" y="13"/>
                    <a:pt x="60" y="30"/>
                    <a:pt x="7" y="55"/>
                  </a:cubicBezTo>
                  <a:cubicBezTo>
                    <a:pt x="74" y="118"/>
                    <a:pt x="35" y="205"/>
                    <a:pt x="18" y="251"/>
                  </a:cubicBezTo>
                  <a:cubicBezTo>
                    <a:pt x="11" y="265"/>
                    <a:pt x="4" y="279"/>
                    <a:pt x="0" y="296"/>
                  </a:cubicBezTo>
                  <a:cubicBezTo>
                    <a:pt x="8" y="300"/>
                    <a:pt x="22" y="302"/>
                    <a:pt x="40" y="302"/>
                  </a:cubicBezTo>
                  <a:cubicBezTo>
                    <a:pt x="106" y="302"/>
                    <a:pt x="229" y="277"/>
                    <a:pt x="340" y="230"/>
                  </a:cubicBezTo>
                  <a:cubicBezTo>
                    <a:pt x="361" y="223"/>
                    <a:pt x="375" y="205"/>
                    <a:pt x="375" y="184"/>
                  </a:cubicBezTo>
                  <a:cubicBezTo>
                    <a:pt x="378" y="121"/>
                    <a:pt x="347" y="62"/>
                    <a:pt x="294" y="23"/>
                  </a:cubicBezTo>
                  <a:cubicBezTo>
                    <a:pt x="270" y="9"/>
                    <a:pt x="242" y="1"/>
                    <a:pt x="214"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7039;p59">
              <a:extLst>
                <a:ext uri="{FF2B5EF4-FFF2-40B4-BE49-F238E27FC236}">
                  <a16:creationId xmlns:a16="http://schemas.microsoft.com/office/drawing/2014/main" id="{E338BD26-48C8-E982-DC92-02427FFF3DA4}"/>
                </a:ext>
              </a:extLst>
            </p:cNvPr>
            <p:cNvSpPr/>
            <p:nvPr/>
          </p:nvSpPr>
          <p:spPr>
            <a:xfrm>
              <a:off x="2367754" y="1716578"/>
              <a:ext cx="22213" cy="19226"/>
            </a:xfrm>
            <a:custGeom>
              <a:avLst/>
              <a:gdLst/>
              <a:ahLst/>
              <a:cxnLst/>
              <a:rect l="l" t="t" r="r" b="b"/>
              <a:pathLst>
                <a:path w="1636" h="1416" extrusionOk="0">
                  <a:moveTo>
                    <a:pt x="505" y="1"/>
                  </a:moveTo>
                  <a:cubicBezTo>
                    <a:pt x="488" y="1"/>
                    <a:pt x="474" y="1"/>
                    <a:pt x="460" y="4"/>
                  </a:cubicBezTo>
                  <a:cubicBezTo>
                    <a:pt x="362" y="15"/>
                    <a:pt x="264" y="36"/>
                    <a:pt x="166" y="60"/>
                  </a:cubicBezTo>
                  <a:lnTo>
                    <a:pt x="95" y="78"/>
                  </a:lnTo>
                  <a:lnTo>
                    <a:pt x="74" y="85"/>
                  </a:lnTo>
                  <a:lnTo>
                    <a:pt x="15" y="95"/>
                  </a:lnTo>
                  <a:lnTo>
                    <a:pt x="1" y="99"/>
                  </a:lnTo>
                  <a:cubicBezTo>
                    <a:pt x="25" y="148"/>
                    <a:pt x="43" y="200"/>
                    <a:pt x="46" y="253"/>
                  </a:cubicBezTo>
                  <a:cubicBezTo>
                    <a:pt x="50" y="326"/>
                    <a:pt x="67" y="396"/>
                    <a:pt x="95" y="463"/>
                  </a:cubicBezTo>
                  <a:cubicBezTo>
                    <a:pt x="141" y="572"/>
                    <a:pt x="215" y="579"/>
                    <a:pt x="327" y="579"/>
                  </a:cubicBezTo>
                  <a:cubicBezTo>
                    <a:pt x="390" y="579"/>
                    <a:pt x="449" y="579"/>
                    <a:pt x="495" y="614"/>
                  </a:cubicBezTo>
                  <a:lnTo>
                    <a:pt x="505" y="621"/>
                  </a:lnTo>
                  <a:lnTo>
                    <a:pt x="512" y="631"/>
                  </a:lnTo>
                  <a:lnTo>
                    <a:pt x="523" y="645"/>
                  </a:lnTo>
                  <a:lnTo>
                    <a:pt x="523" y="649"/>
                  </a:lnTo>
                  <a:lnTo>
                    <a:pt x="533" y="663"/>
                  </a:lnTo>
                  <a:lnTo>
                    <a:pt x="533" y="666"/>
                  </a:lnTo>
                  <a:cubicBezTo>
                    <a:pt x="537" y="673"/>
                    <a:pt x="540" y="680"/>
                    <a:pt x="544" y="687"/>
                  </a:cubicBezTo>
                  <a:cubicBezTo>
                    <a:pt x="547" y="694"/>
                    <a:pt x="554" y="705"/>
                    <a:pt x="558" y="715"/>
                  </a:cubicBezTo>
                  <a:lnTo>
                    <a:pt x="558" y="719"/>
                  </a:lnTo>
                  <a:cubicBezTo>
                    <a:pt x="561" y="726"/>
                    <a:pt x="565" y="736"/>
                    <a:pt x="572" y="750"/>
                  </a:cubicBezTo>
                  <a:lnTo>
                    <a:pt x="575" y="754"/>
                  </a:lnTo>
                  <a:cubicBezTo>
                    <a:pt x="579" y="768"/>
                    <a:pt x="582" y="778"/>
                    <a:pt x="589" y="792"/>
                  </a:cubicBezTo>
                  <a:lnTo>
                    <a:pt x="589" y="796"/>
                  </a:lnTo>
                  <a:lnTo>
                    <a:pt x="607" y="799"/>
                  </a:lnTo>
                  <a:cubicBezTo>
                    <a:pt x="617" y="799"/>
                    <a:pt x="628" y="803"/>
                    <a:pt x="638" y="806"/>
                  </a:cubicBezTo>
                  <a:lnTo>
                    <a:pt x="649" y="810"/>
                  </a:lnTo>
                  <a:lnTo>
                    <a:pt x="670" y="817"/>
                  </a:lnTo>
                  <a:lnTo>
                    <a:pt x="680" y="820"/>
                  </a:lnTo>
                  <a:lnTo>
                    <a:pt x="698" y="831"/>
                  </a:lnTo>
                  <a:lnTo>
                    <a:pt x="705" y="834"/>
                  </a:lnTo>
                  <a:cubicBezTo>
                    <a:pt x="712" y="838"/>
                    <a:pt x="719" y="845"/>
                    <a:pt x="722" y="848"/>
                  </a:cubicBezTo>
                  <a:lnTo>
                    <a:pt x="736" y="859"/>
                  </a:lnTo>
                  <a:lnTo>
                    <a:pt x="740" y="862"/>
                  </a:lnTo>
                  <a:cubicBezTo>
                    <a:pt x="761" y="883"/>
                    <a:pt x="775" y="904"/>
                    <a:pt x="785" y="929"/>
                  </a:cubicBezTo>
                  <a:lnTo>
                    <a:pt x="806" y="936"/>
                  </a:lnTo>
                  <a:lnTo>
                    <a:pt x="831" y="943"/>
                  </a:lnTo>
                  <a:lnTo>
                    <a:pt x="866" y="960"/>
                  </a:lnTo>
                  <a:lnTo>
                    <a:pt x="887" y="967"/>
                  </a:lnTo>
                  <a:lnTo>
                    <a:pt x="922" y="988"/>
                  </a:lnTo>
                  <a:lnTo>
                    <a:pt x="936" y="995"/>
                  </a:lnTo>
                  <a:lnTo>
                    <a:pt x="981" y="1020"/>
                  </a:lnTo>
                  <a:cubicBezTo>
                    <a:pt x="1002" y="1034"/>
                    <a:pt x="1020" y="1044"/>
                    <a:pt x="1034" y="1048"/>
                  </a:cubicBezTo>
                  <a:cubicBezTo>
                    <a:pt x="1035" y="1049"/>
                    <a:pt x="1037" y="1050"/>
                    <a:pt x="1039" y="1050"/>
                  </a:cubicBezTo>
                  <a:cubicBezTo>
                    <a:pt x="1040" y="1050"/>
                    <a:pt x="1041" y="1049"/>
                    <a:pt x="1041" y="1048"/>
                  </a:cubicBezTo>
                  <a:lnTo>
                    <a:pt x="1062" y="1048"/>
                  </a:lnTo>
                  <a:lnTo>
                    <a:pt x="1083" y="1044"/>
                  </a:lnTo>
                  <a:lnTo>
                    <a:pt x="1132" y="1044"/>
                  </a:lnTo>
                  <a:lnTo>
                    <a:pt x="1149" y="1048"/>
                  </a:lnTo>
                  <a:lnTo>
                    <a:pt x="1153" y="1048"/>
                  </a:lnTo>
                  <a:lnTo>
                    <a:pt x="1174" y="1051"/>
                  </a:lnTo>
                  <a:lnTo>
                    <a:pt x="1177" y="1051"/>
                  </a:lnTo>
                  <a:lnTo>
                    <a:pt x="1195" y="1062"/>
                  </a:lnTo>
                  <a:lnTo>
                    <a:pt x="1202" y="1062"/>
                  </a:lnTo>
                  <a:cubicBezTo>
                    <a:pt x="1209" y="1065"/>
                    <a:pt x="1216" y="1069"/>
                    <a:pt x="1223" y="1072"/>
                  </a:cubicBezTo>
                  <a:lnTo>
                    <a:pt x="1230" y="1076"/>
                  </a:lnTo>
                  <a:cubicBezTo>
                    <a:pt x="1237" y="1083"/>
                    <a:pt x="1244" y="1086"/>
                    <a:pt x="1251" y="1093"/>
                  </a:cubicBezTo>
                  <a:lnTo>
                    <a:pt x="1254" y="1093"/>
                  </a:lnTo>
                  <a:cubicBezTo>
                    <a:pt x="1261" y="1100"/>
                    <a:pt x="1268" y="1107"/>
                    <a:pt x="1279" y="1114"/>
                  </a:cubicBezTo>
                  <a:lnTo>
                    <a:pt x="1286" y="1121"/>
                  </a:lnTo>
                  <a:cubicBezTo>
                    <a:pt x="1293" y="1132"/>
                    <a:pt x="1303" y="1139"/>
                    <a:pt x="1314" y="1149"/>
                  </a:cubicBezTo>
                  <a:lnTo>
                    <a:pt x="1345" y="1188"/>
                  </a:lnTo>
                  <a:lnTo>
                    <a:pt x="1349" y="1195"/>
                  </a:lnTo>
                  <a:cubicBezTo>
                    <a:pt x="1359" y="1205"/>
                    <a:pt x="1366" y="1216"/>
                    <a:pt x="1377" y="1226"/>
                  </a:cubicBezTo>
                  <a:lnTo>
                    <a:pt x="1380" y="1230"/>
                  </a:lnTo>
                  <a:cubicBezTo>
                    <a:pt x="1387" y="1240"/>
                    <a:pt x="1394" y="1247"/>
                    <a:pt x="1398" y="1258"/>
                  </a:cubicBezTo>
                  <a:lnTo>
                    <a:pt x="1401" y="1261"/>
                  </a:lnTo>
                  <a:cubicBezTo>
                    <a:pt x="1408" y="1272"/>
                    <a:pt x="1412" y="1279"/>
                    <a:pt x="1419" y="1289"/>
                  </a:cubicBezTo>
                  <a:lnTo>
                    <a:pt x="1422" y="1296"/>
                  </a:lnTo>
                  <a:cubicBezTo>
                    <a:pt x="1426" y="1303"/>
                    <a:pt x="1429" y="1314"/>
                    <a:pt x="1433" y="1321"/>
                  </a:cubicBezTo>
                  <a:cubicBezTo>
                    <a:pt x="1436" y="1331"/>
                    <a:pt x="1440" y="1338"/>
                    <a:pt x="1440" y="1349"/>
                  </a:cubicBezTo>
                  <a:lnTo>
                    <a:pt x="1440" y="1352"/>
                  </a:lnTo>
                  <a:cubicBezTo>
                    <a:pt x="1443" y="1363"/>
                    <a:pt x="1443" y="1370"/>
                    <a:pt x="1447" y="1380"/>
                  </a:cubicBezTo>
                  <a:lnTo>
                    <a:pt x="1447" y="1387"/>
                  </a:lnTo>
                  <a:lnTo>
                    <a:pt x="1447" y="1412"/>
                  </a:lnTo>
                  <a:lnTo>
                    <a:pt x="1447" y="1415"/>
                  </a:lnTo>
                  <a:cubicBezTo>
                    <a:pt x="1510" y="1408"/>
                    <a:pt x="1573" y="1394"/>
                    <a:pt x="1636" y="1373"/>
                  </a:cubicBezTo>
                  <a:cubicBezTo>
                    <a:pt x="1625" y="1356"/>
                    <a:pt x="1618" y="1342"/>
                    <a:pt x="1611" y="1324"/>
                  </a:cubicBezTo>
                  <a:lnTo>
                    <a:pt x="1608" y="1317"/>
                  </a:lnTo>
                  <a:cubicBezTo>
                    <a:pt x="1601" y="1303"/>
                    <a:pt x="1594" y="1289"/>
                    <a:pt x="1590" y="1279"/>
                  </a:cubicBezTo>
                  <a:lnTo>
                    <a:pt x="1587" y="1272"/>
                  </a:lnTo>
                  <a:cubicBezTo>
                    <a:pt x="1583" y="1258"/>
                    <a:pt x="1580" y="1247"/>
                    <a:pt x="1576" y="1237"/>
                  </a:cubicBezTo>
                  <a:lnTo>
                    <a:pt x="1576" y="1233"/>
                  </a:lnTo>
                  <a:cubicBezTo>
                    <a:pt x="1573" y="1223"/>
                    <a:pt x="1569" y="1216"/>
                    <a:pt x="1566" y="1205"/>
                  </a:cubicBezTo>
                  <a:cubicBezTo>
                    <a:pt x="1562" y="1198"/>
                    <a:pt x="1562" y="1191"/>
                    <a:pt x="1562" y="1184"/>
                  </a:cubicBezTo>
                  <a:lnTo>
                    <a:pt x="1562" y="1181"/>
                  </a:lnTo>
                  <a:cubicBezTo>
                    <a:pt x="1562" y="1174"/>
                    <a:pt x="1562" y="1170"/>
                    <a:pt x="1559" y="1163"/>
                  </a:cubicBezTo>
                  <a:lnTo>
                    <a:pt x="1559" y="1160"/>
                  </a:lnTo>
                  <a:lnTo>
                    <a:pt x="1559" y="1149"/>
                  </a:lnTo>
                  <a:lnTo>
                    <a:pt x="1559" y="1142"/>
                  </a:lnTo>
                  <a:cubicBezTo>
                    <a:pt x="1559" y="1111"/>
                    <a:pt x="1478" y="1051"/>
                    <a:pt x="1426" y="1013"/>
                  </a:cubicBezTo>
                  <a:cubicBezTo>
                    <a:pt x="1328" y="939"/>
                    <a:pt x="1216" y="855"/>
                    <a:pt x="1216" y="736"/>
                  </a:cubicBezTo>
                  <a:cubicBezTo>
                    <a:pt x="1216" y="677"/>
                    <a:pt x="1170" y="614"/>
                    <a:pt x="1121" y="547"/>
                  </a:cubicBezTo>
                  <a:cubicBezTo>
                    <a:pt x="1062" y="467"/>
                    <a:pt x="1002" y="379"/>
                    <a:pt x="1023" y="284"/>
                  </a:cubicBezTo>
                  <a:cubicBezTo>
                    <a:pt x="1034" y="249"/>
                    <a:pt x="978" y="165"/>
                    <a:pt x="936" y="106"/>
                  </a:cubicBezTo>
                  <a:cubicBezTo>
                    <a:pt x="922" y="85"/>
                    <a:pt x="908" y="60"/>
                    <a:pt x="897" y="43"/>
                  </a:cubicBezTo>
                  <a:lnTo>
                    <a:pt x="873" y="36"/>
                  </a:lnTo>
                  <a:lnTo>
                    <a:pt x="841" y="29"/>
                  </a:lnTo>
                  <a:lnTo>
                    <a:pt x="803" y="22"/>
                  </a:lnTo>
                  <a:lnTo>
                    <a:pt x="778" y="18"/>
                  </a:lnTo>
                  <a:lnTo>
                    <a:pt x="740" y="11"/>
                  </a:lnTo>
                  <a:lnTo>
                    <a:pt x="715" y="8"/>
                  </a:lnTo>
                  <a:lnTo>
                    <a:pt x="677" y="4"/>
                  </a:lnTo>
                  <a:lnTo>
                    <a:pt x="659" y="4"/>
                  </a:lnTo>
                  <a:lnTo>
                    <a:pt x="61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7040;p59">
              <a:extLst>
                <a:ext uri="{FF2B5EF4-FFF2-40B4-BE49-F238E27FC236}">
                  <a16:creationId xmlns:a16="http://schemas.microsoft.com/office/drawing/2014/main" id="{A12908F1-8BBD-95AC-80E6-1843C04C168D}"/>
                </a:ext>
              </a:extLst>
            </p:cNvPr>
            <p:cNvSpPr/>
            <p:nvPr/>
          </p:nvSpPr>
          <p:spPr>
            <a:xfrm>
              <a:off x="2376321" y="1716673"/>
              <a:ext cx="584" cy="68"/>
            </a:xfrm>
            <a:custGeom>
              <a:avLst/>
              <a:gdLst/>
              <a:ahLst/>
              <a:cxnLst/>
              <a:rect l="l" t="t" r="r" b="b"/>
              <a:pathLst>
                <a:path w="43" h="5" extrusionOk="0">
                  <a:moveTo>
                    <a:pt x="0" y="1"/>
                  </a:moveTo>
                  <a:lnTo>
                    <a:pt x="4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7041;p59">
              <a:extLst>
                <a:ext uri="{FF2B5EF4-FFF2-40B4-BE49-F238E27FC236}">
                  <a16:creationId xmlns:a16="http://schemas.microsoft.com/office/drawing/2014/main" id="{ADADE145-A29D-C096-2CF6-8B344F109E26}"/>
                </a:ext>
              </a:extLst>
            </p:cNvPr>
            <p:cNvSpPr/>
            <p:nvPr/>
          </p:nvSpPr>
          <p:spPr>
            <a:xfrm>
              <a:off x="2377122" y="1716728"/>
              <a:ext cx="543" cy="109"/>
            </a:xfrm>
            <a:custGeom>
              <a:avLst/>
              <a:gdLst/>
              <a:ahLst/>
              <a:cxnLst/>
              <a:rect l="l" t="t" r="r" b="b"/>
              <a:pathLst>
                <a:path w="40" h="8" extrusionOk="0">
                  <a:moveTo>
                    <a:pt x="1" y="0"/>
                  </a:moveTo>
                  <a:lnTo>
                    <a:pt x="39"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7042;p59">
              <a:extLst>
                <a:ext uri="{FF2B5EF4-FFF2-40B4-BE49-F238E27FC236}">
                  <a16:creationId xmlns:a16="http://schemas.microsoft.com/office/drawing/2014/main" id="{D1BB7D83-2A92-24DA-EC8A-CB13D357B807}"/>
                </a:ext>
              </a:extLst>
            </p:cNvPr>
            <p:cNvSpPr/>
            <p:nvPr/>
          </p:nvSpPr>
          <p:spPr>
            <a:xfrm>
              <a:off x="2378833" y="1717013"/>
              <a:ext cx="543" cy="109"/>
            </a:xfrm>
            <a:custGeom>
              <a:avLst/>
              <a:gdLst/>
              <a:ahLst/>
              <a:cxnLst/>
              <a:rect l="l" t="t" r="r" b="b"/>
              <a:pathLst>
                <a:path w="40" h="8" extrusionOk="0">
                  <a:moveTo>
                    <a:pt x="1" y="0"/>
                  </a:moveTo>
                  <a:lnTo>
                    <a:pt x="39"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7043;p59">
              <a:extLst>
                <a:ext uri="{FF2B5EF4-FFF2-40B4-BE49-F238E27FC236}">
                  <a16:creationId xmlns:a16="http://schemas.microsoft.com/office/drawing/2014/main" id="{1829517F-6F92-36D3-3A7A-2FCA14A3522F}"/>
                </a:ext>
              </a:extLst>
            </p:cNvPr>
            <p:cNvSpPr/>
            <p:nvPr/>
          </p:nvSpPr>
          <p:spPr>
            <a:xfrm>
              <a:off x="2377937" y="1716864"/>
              <a:ext cx="584" cy="68"/>
            </a:xfrm>
            <a:custGeom>
              <a:avLst/>
              <a:gdLst/>
              <a:ahLst/>
              <a:cxnLst/>
              <a:rect l="l" t="t" r="r" b="b"/>
              <a:pathLst>
                <a:path w="43" h="5" extrusionOk="0">
                  <a:moveTo>
                    <a:pt x="0" y="1"/>
                  </a:moveTo>
                  <a:lnTo>
                    <a:pt x="42"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7044;p59">
              <a:extLst>
                <a:ext uri="{FF2B5EF4-FFF2-40B4-BE49-F238E27FC236}">
                  <a16:creationId xmlns:a16="http://schemas.microsoft.com/office/drawing/2014/main" id="{64D31210-A8DE-B273-7389-E98D379EFAFF}"/>
                </a:ext>
              </a:extLst>
            </p:cNvPr>
            <p:cNvSpPr/>
            <p:nvPr/>
          </p:nvSpPr>
          <p:spPr>
            <a:xfrm>
              <a:off x="2375561" y="1716633"/>
              <a:ext cx="584" cy="14"/>
            </a:xfrm>
            <a:custGeom>
              <a:avLst/>
              <a:gdLst/>
              <a:ahLst/>
              <a:cxnLst/>
              <a:rect l="l" t="t" r="r" b="b"/>
              <a:pathLst>
                <a:path w="43" h="1" extrusionOk="0">
                  <a:moveTo>
                    <a:pt x="0" y="0"/>
                  </a:moveTo>
                  <a:lnTo>
                    <a:pt x="4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7045;p59">
              <a:extLst>
                <a:ext uri="{FF2B5EF4-FFF2-40B4-BE49-F238E27FC236}">
                  <a16:creationId xmlns:a16="http://schemas.microsoft.com/office/drawing/2014/main" id="{07CCA505-8839-D0FD-7E1B-B0D60FB066A1}"/>
                </a:ext>
              </a:extLst>
            </p:cNvPr>
            <p:cNvSpPr/>
            <p:nvPr/>
          </p:nvSpPr>
          <p:spPr>
            <a:xfrm>
              <a:off x="2379784" y="1717203"/>
              <a:ext cx="299" cy="54"/>
            </a:xfrm>
            <a:custGeom>
              <a:avLst/>
              <a:gdLst/>
              <a:ahLst/>
              <a:cxnLst/>
              <a:rect l="l" t="t" r="r" b="b"/>
              <a:pathLst>
                <a:path w="22" h="4" extrusionOk="0">
                  <a:moveTo>
                    <a:pt x="22"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7046;p59">
              <a:extLst>
                <a:ext uri="{FF2B5EF4-FFF2-40B4-BE49-F238E27FC236}">
                  <a16:creationId xmlns:a16="http://schemas.microsoft.com/office/drawing/2014/main" id="{0A2E8156-5062-C5E3-8C20-7D5F52B6F631}"/>
                </a:ext>
              </a:extLst>
            </p:cNvPr>
            <p:cNvSpPr/>
            <p:nvPr/>
          </p:nvSpPr>
          <p:spPr>
            <a:xfrm>
              <a:off x="2368134" y="1717773"/>
              <a:ext cx="828" cy="149"/>
            </a:xfrm>
            <a:custGeom>
              <a:avLst/>
              <a:gdLst/>
              <a:ahLst/>
              <a:cxnLst/>
              <a:rect l="l" t="t" r="r" b="b"/>
              <a:pathLst>
                <a:path w="61" h="11" extrusionOk="0">
                  <a:moveTo>
                    <a:pt x="1" y="11"/>
                  </a:moveTo>
                  <a:lnTo>
                    <a:pt x="6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7047;p59">
              <a:extLst>
                <a:ext uri="{FF2B5EF4-FFF2-40B4-BE49-F238E27FC236}">
                  <a16:creationId xmlns:a16="http://schemas.microsoft.com/office/drawing/2014/main" id="{3F0A40EE-BC02-7141-2AE0-CBF331198B88}"/>
                </a:ext>
              </a:extLst>
            </p:cNvPr>
            <p:cNvSpPr/>
            <p:nvPr/>
          </p:nvSpPr>
          <p:spPr>
            <a:xfrm>
              <a:off x="2374896" y="1716633"/>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7048;p59">
              <a:extLst>
                <a:ext uri="{FF2B5EF4-FFF2-40B4-BE49-F238E27FC236}">
                  <a16:creationId xmlns:a16="http://schemas.microsoft.com/office/drawing/2014/main" id="{BE0F1F03-47E0-22F8-A7AC-6234A058D2DF}"/>
                </a:ext>
              </a:extLst>
            </p:cNvPr>
            <p:cNvSpPr/>
            <p:nvPr/>
          </p:nvSpPr>
          <p:spPr>
            <a:xfrm>
              <a:off x="2369234" y="1717488"/>
              <a:ext cx="964" cy="244"/>
            </a:xfrm>
            <a:custGeom>
              <a:avLst/>
              <a:gdLst/>
              <a:ahLst/>
              <a:cxnLst/>
              <a:rect l="l" t="t" r="r" b="b"/>
              <a:pathLst>
                <a:path w="71" h="18" extrusionOk="0">
                  <a:moveTo>
                    <a:pt x="0" y="18"/>
                  </a:moveTo>
                  <a:lnTo>
                    <a:pt x="7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7049;p59">
              <a:extLst>
                <a:ext uri="{FF2B5EF4-FFF2-40B4-BE49-F238E27FC236}">
                  <a16:creationId xmlns:a16="http://schemas.microsoft.com/office/drawing/2014/main" id="{0FE37FD5-AB73-47CB-AAAB-4BE32092F2E6}"/>
                </a:ext>
              </a:extLst>
            </p:cNvPr>
            <p:cNvSpPr/>
            <p:nvPr/>
          </p:nvSpPr>
          <p:spPr>
            <a:xfrm>
              <a:off x="2374176" y="1716633"/>
              <a:ext cx="638" cy="54"/>
            </a:xfrm>
            <a:custGeom>
              <a:avLst/>
              <a:gdLst/>
              <a:ahLst/>
              <a:cxnLst/>
              <a:rect l="l" t="t" r="r" b="b"/>
              <a:pathLst>
                <a:path w="47" h="4" extrusionOk="0">
                  <a:moveTo>
                    <a:pt x="46" y="0"/>
                  </a:moveTo>
                  <a:cubicBezTo>
                    <a:pt x="29" y="0"/>
                    <a:pt x="15" y="0"/>
                    <a:pt x="1" y="4"/>
                  </a:cubicBezTo>
                  <a:cubicBezTo>
                    <a:pt x="15" y="4"/>
                    <a:pt x="29" y="0"/>
                    <a:pt x="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7050;p59">
              <a:extLst>
                <a:ext uri="{FF2B5EF4-FFF2-40B4-BE49-F238E27FC236}">
                  <a16:creationId xmlns:a16="http://schemas.microsoft.com/office/drawing/2014/main" id="{BE856792-102E-77C5-AC73-86B8B66ED0A2}"/>
                </a:ext>
              </a:extLst>
            </p:cNvPr>
            <p:cNvSpPr/>
            <p:nvPr/>
          </p:nvSpPr>
          <p:spPr>
            <a:xfrm>
              <a:off x="2374611" y="1725051"/>
              <a:ext cx="149" cy="109"/>
            </a:xfrm>
            <a:custGeom>
              <a:avLst/>
              <a:gdLst/>
              <a:ahLst/>
              <a:cxnLst/>
              <a:rect l="l" t="t" r="r" b="b"/>
              <a:pathLst>
                <a:path w="11" h="8" extrusionOk="0">
                  <a:moveTo>
                    <a:pt x="0" y="0"/>
                  </a:moveTo>
                  <a:lnTo>
                    <a:pt x="1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7051;p59">
              <a:extLst>
                <a:ext uri="{FF2B5EF4-FFF2-40B4-BE49-F238E27FC236}">
                  <a16:creationId xmlns:a16="http://schemas.microsoft.com/office/drawing/2014/main" id="{094DFF1D-0520-9D04-7A97-F88A4B361ED2}"/>
                </a:ext>
              </a:extLst>
            </p:cNvPr>
            <p:cNvSpPr/>
            <p:nvPr/>
          </p:nvSpPr>
          <p:spPr>
            <a:xfrm>
              <a:off x="2375656" y="1726857"/>
              <a:ext cx="244" cy="530"/>
            </a:xfrm>
            <a:custGeom>
              <a:avLst/>
              <a:gdLst/>
              <a:ahLst/>
              <a:cxnLst/>
              <a:rect l="l" t="t" r="r" b="b"/>
              <a:pathLst>
                <a:path w="18" h="39" extrusionOk="0">
                  <a:moveTo>
                    <a:pt x="18" y="39"/>
                  </a:moveTo>
                  <a:cubicBezTo>
                    <a:pt x="11" y="25"/>
                    <a:pt x="7" y="14"/>
                    <a:pt x="0" y="0"/>
                  </a:cubicBezTo>
                  <a:cubicBezTo>
                    <a:pt x="7" y="14"/>
                    <a:pt x="11" y="25"/>
                    <a:pt x="18" y="3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7052;p59">
              <a:extLst>
                <a:ext uri="{FF2B5EF4-FFF2-40B4-BE49-F238E27FC236}">
                  <a16:creationId xmlns:a16="http://schemas.microsoft.com/office/drawing/2014/main" id="{9D1F2E91-5955-3110-09B8-1B63272DCD8D}"/>
                </a:ext>
              </a:extLst>
            </p:cNvPr>
            <p:cNvSpPr/>
            <p:nvPr/>
          </p:nvSpPr>
          <p:spPr>
            <a:xfrm>
              <a:off x="2374461" y="1724901"/>
              <a:ext cx="163" cy="109"/>
            </a:xfrm>
            <a:custGeom>
              <a:avLst/>
              <a:gdLst/>
              <a:ahLst/>
              <a:cxnLst/>
              <a:rect l="l" t="t" r="r" b="b"/>
              <a:pathLst>
                <a:path w="12" h="8" extrusionOk="0">
                  <a:moveTo>
                    <a:pt x="11"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7053;p59">
              <a:extLst>
                <a:ext uri="{FF2B5EF4-FFF2-40B4-BE49-F238E27FC236}">
                  <a16:creationId xmlns:a16="http://schemas.microsoft.com/office/drawing/2014/main" id="{4CCB4D39-EAAD-BB8C-7A33-DFA82A04B881}"/>
                </a:ext>
              </a:extLst>
            </p:cNvPr>
            <p:cNvSpPr/>
            <p:nvPr/>
          </p:nvSpPr>
          <p:spPr>
            <a:xfrm>
              <a:off x="2374896" y="1725377"/>
              <a:ext cx="149" cy="258"/>
            </a:xfrm>
            <a:custGeom>
              <a:avLst/>
              <a:gdLst/>
              <a:ahLst/>
              <a:cxnLst/>
              <a:rect l="l" t="t" r="r" b="b"/>
              <a:pathLst>
                <a:path w="11" h="19" extrusionOk="0">
                  <a:moveTo>
                    <a:pt x="11" y="1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7054;p59">
              <a:extLst>
                <a:ext uri="{FF2B5EF4-FFF2-40B4-BE49-F238E27FC236}">
                  <a16:creationId xmlns:a16="http://schemas.microsoft.com/office/drawing/2014/main" id="{E3B1CD4E-F922-1E9F-E923-12BB3D973BF7}"/>
                </a:ext>
              </a:extLst>
            </p:cNvPr>
            <p:cNvSpPr/>
            <p:nvPr/>
          </p:nvSpPr>
          <p:spPr>
            <a:xfrm>
              <a:off x="2374746" y="1725187"/>
              <a:ext cx="163" cy="163"/>
            </a:xfrm>
            <a:custGeom>
              <a:avLst/>
              <a:gdLst/>
              <a:ahLst/>
              <a:cxnLst/>
              <a:rect l="l" t="t" r="r" b="b"/>
              <a:pathLst>
                <a:path w="12" h="12" extrusionOk="0">
                  <a:moveTo>
                    <a:pt x="11"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7055;p59">
              <a:extLst>
                <a:ext uri="{FF2B5EF4-FFF2-40B4-BE49-F238E27FC236}">
                  <a16:creationId xmlns:a16="http://schemas.microsoft.com/office/drawing/2014/main" id="{15B791EE-2CB7-0A0D-C50D-2EA49B99FB14}"/>
                </a:ext>
              </a:extLst>
            </p:cNvPr>
            <p:cNvSpPr/>
            <p:nvPr/>
          </p:nvSpPr>
          <p:spPr>
            <a:xfrm>
              <a:off x="2375466" y="1726381"/>
              <a:ext cx="204" cy="434"/>
            </a:xfrm>
            <a:custGeom>
              <a:avLst/>
              <a:gdLst/>
              <a:ahLst/>
              <a:cxnLst/>
              <a:rect l="l" t="t" r="r" b="b"/>
              <a:pathLst>
                <a:path w="15" h="32" extrusionOk="0">
                  <a:moveTo>
                    <a:pt x="14" y="32"/>
                  </a:moveTo>
                  <a:cubicBezTo>
                    <a:pt x="7" y="18"/>
                    <a:pt x="4" y="7"/>
                    <a:pt x="0" y="0"/>
                  </a:cubicBezTo>
                  <a:cubicBezTo>
                    <a:pt x="4" y="7"/>
                    <a:pt x="7" y="18"/>
                    <a:pt x="14"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7056;p59">
              <a:extLst>
                <a:ext uri="{FF2B5EF4-FFF2-40B4-BE49-F238E27FC236}">
                  <a16:creationId xmlns:a16="http://schemas.microsoft.com/office/drawing/2014/main" id="{B22C1FC4-268E-99E1-C394-53831D577468}"/>
                </a:ext>
              </a:extLst>
            </p:cNvPr>
            <p:cNvSpPr/>
            <p:nvPr/>
          </p:nvSpPr>
          <p:spPr>
            <a:xfrm>
              <a:off x="2375276" y="1725947"/>
              <a:ext cx="149" cy="394"/>
            </a:xfrm>
            <a:custGeom>
              <a:avLst/>
              <a:gdLst/>
              <a:ahLst/>
              <a:cxnLst/>
              <a:rect l="l" t="t" r="r" b="b"/>
              <a:pathLst>
                <a:path w="11" h="29" extrusionOk="0">
                  <a:moveTo>
                    <a:pt x="11" y="29"/>
                  </a:moveTo>
                  <a:cubicBezTo>
                    <a:pt x="7" y="18"/>
                    <a:pt x="4" y="8"/>
                    <a:pt x="0" y="1"/>
                  </a:cubicBezTo>
                  <a:cubicBezTo>
                    <a:pt x="4" y="8"/>
                    <a:pt x="7" y="18"/>
                    <a:pt x="11"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7057;p59">
              <a:extLst>
                <a:ext uri="{FF2B5EF4-FFF2-40B4-BE49-F238E27FC236}">
                  <a16:creationId xmlns:a16="http://schemas.microsoft.com/office/drawing/2014/main" id="{C64A23F7-BB3A-A6D1-4DAE-BC4F8FA4F925}"/>
                </a:ext>
              </a:extLst>
            </p:cNvPr>
            <p:cNvSpPr/>
            <p:nvPr/>
          </p:nvSpPr>
          <p:spPr>
            <a:xfrm>
              <a:off x="2375086" y="1725662"/>
              <a:ext cx="149" cy="299"/>
            </a:xfrm>
            <a:custGeom>
              <a:avLst/>
              <a:gdLst/>
              <a:ahLst/>
              <a:cxnLst/>
              <a:rect l="l" t="t" r="r" b="b"/>
              <a:pathLst>
                <a:path w="11" h="22" extrusionOk="0">
                  <a:moveTo>
                    <a:pt x="11" y="22"/>
                  </a:moveTo>
                  <a:cubicBezTo>
                    <a:pt x="7" y="11"/>
                    <a:pt x="4" y="4"/>
                    <a:pt x="0" y="1"/>
                  </a:cubicBezTo>
                  <a:cubicBezTo>
                    <a:pt x="4" y="4"/>
                    <a:pt x="7" y="11"/>
                    <a:pt x="11"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7058;p59">
              <a:extLst>
                <a:ext uri="{FF2B5EF4-FFF2-40B4-BE49-F238E27FC236}">
                  <a16:creationId xmlns:a16="http://schemas.microsoft.com/office/drawing/2014/main" id="{A3148433-D64D-998E-9223-15E80473D734}"/>
                </a:ext>
              </a:extLst>
            </p:cNvPr>
            <p:cNvSpPr/>
            <p:nvPr/>
          </p:nvSpPr>
          <p:spPr>
            <a:xfrm>
              <a:off x="2367944" y="1717963"/>
              <a:ext cx="1113" cy="4901"/>
            </a:xfrm>
            <a:custGeom>
              <a:avLst/>
              <a:gdLst/>
              <a:ahLst/>
              <a:cxnLst/>
              <a:rect l="l" t="t" r="r" b="b"/>
              <a:pathLst>
                <a:path w="82" h="361" extrusionOk="0">
                  <a:moveTo>
                    <a:pt x="1" y="0"/>
                  </a:moveTo>
                  <a:cubicBezTo>
                    <a:pt x="18" y="49"/>
                    <a:pt x="32" y="98"/>
                    <a:pt x="32" y="151"/>
                  </a:cubicBezTo>
                  <a:cubicBezTo>
                    <a:pt x="39" y="224"/>
                    <a:pt x="53" y="294"/>
                    <a:pt x="81" y="361"/>
                  </a:cubicBezTo>
                  <a:cubicBezTo>
                    <a:pt x="53" y="294"/>
                    <a:pt x="39" y="224"/>
                    <a:pt x="36" y="151"/>
                  </a:cubicBezTo>
                  <a:cubicBezTo>
                    <a:pt x="32" y="98"/>
                    <a:pt x="22" y="49"/>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7059;p59">
              <a:extLst>
                <a:ext uri="{FF2B5EF4-FFF2-40B4-BE49-F238E27FC236}">
                  <a16:creationId xmlns:a16="http://schemas.microsoft.com/office/drawing/2014/main" id="{B7985BD8-8AEA-C56B-9F50-8DA60F69A845}"/>
                </a:ext>
              </a:extLst>
            </p:cNvPr>
            <p:cNvSpPr/>
            <p:nvPr/>
          </p:nvSpPr>
          <p:spPr>
            <a:xfrm>
              <a:off x="2376702" y="1727617"/>
              <a:ext cx="339" cy="109"/>
            </a:xfrm>
            <a:custGeom>
              <a:avLst/>
              <a:gdLst/>
              <a:ahLst/>
              <a:cxnLst/>
              <a:rect l="l" t="t" r="r" b="b"/>
              <a:pathLst>
                <a:path w="25" h="8" extrusionOk="0">
                  <a:moveTo>
                    <a:pt x="25"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7060;p59">
              <a:extLst>
                <a:ext uri="{FF2B5EF4-FFF2-40B4-BE49-F238E27FC236}">
                  <a16:creationId xmlns:a16="http://schemas.microsoft.com/office/drawing/2014/main" id="{56C1F496-BEE8-F1DD-1E90-E91FB04D9DEF}"/>
                </a:ext>
              </a:extLst>
            </p:cNvPr>
            <p:cNvSpPr/>
            <p:nvPr/>
          </p:nvSpPr>
          <p:spPr>
            <a:xfrm>
              <a:off x="2377177" y="1727753"/>
              <a:ext cx="244" cy="163"/>
            </a:xfrm>
            <a:custGeom>
              <a:avLst/>
              <a:gdLst/>
              <a:ahLst/>
              <a:cxnLst/>
              <a:rect l="l" t="t" r="r" b="b"/>
              <a:pathLst>
                <a:path w="18" h="12" extrusionOk="0">
                  <a:moveTo>
                    <a:pt x="18" y="1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7061;p59">
              <a:extLst>
                <a:ext uri="{FF2B5EF4-FFF2-40B4-BE49-F238E27FC236}">
                  <a16:creationId xmlns:a16="http://schemas.microsoft.com/office/drawing/2014/main" id="{6703EA6C-304F-BF2A-AC59-EA9727E34668}"/>
                </a:ext>
              </a:extLst>
            </p:cNvPr>
            <p:cNvSpPr/>
            <p:nvPr/>
          </p:nvSpPr>
          <p:spPr>
            <a:xfrm>
              <a:off x="2377462" y="1727943"/>
              <a:ext cx="299" cy="204"/>
            </a:xfrm>
            <a:custGeom>
              <a:avLst/>
              <a:gdLst/>
              <a:ahLst/>
              <a:cxnLst/>
              <a:rect l="l" t="t" r="r" b="b"/>
              <a:pathLst>
                <a:path w="22" h="15" extrusionOk="0">
                  <a:moveTo>
                    <a:pt x="21" y="15"/>
                  </a:moveTo>
                  <a:cubicBezTo>
                    <a:pt x="14" y="11"/>
                    <a:pt x="7" y="8"/>
                    <a:pt x="0" y="1"/>
                  </a:cubicBezTo>
                  <a:cubicBezTo>
                    <a:pt x="7" y="8"/>
                    <a:pt x="14" y="11"/>
                    <a:pt x="21"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7062;p59">
              <a:extLst>
                <a:ext uri="{FF2B5EF4-FFF2-40B4-BE49-F238E27FC236}">
                  <a16:creationId xmlns:a16="http://schemas.microsoft.com/office/drawing/2014/main" id="{1C010724-6BAB-8552-FC7E-4211266EC674}"/>
                </a:ext>
              </a:extLst>
            </p:cNvPr>
            <p:cNvSpPr/>
            <p:nvPr/>
          </p:nvSpPr>
          <p:spPr>
            <a:xfrm>
              <a:off x="2376131" y="1727468"/>
              <a:ext cx="489" cy="109"/>
            </a:xfrm>
            <a:custGeom>
              <a:avLst/>
              <a:gdLst/>
              <a:ahLst/>
              <a:cxnLst/>
              <a:rect l="l" t="t" r="r" b="b"/>
              <a:pathLst>
                <a:path w="36" h="8" extrusionOk="0">
                  <a:moveTo>
                    <a:pt x="0" y="1"/>
                  </a:moveTo>
                  <a:cubicBezTo>
                    <a:pt x="11" y="1"/>
                    <a:pt x="25" y="4"/>
                    <a:pt x="35" y="8"/>
                  </a:cubicBezTo>
                  <a:cubicBezTo>
                    <a:pt x="25" y="4"/>
                    <a:pt x="11" y="1"/>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7063;p59">
              <a:extLst>
                <a:ext uri="{FF2B5EF4-FFF2-40B4-BE49-F238E27FC236}">
                  <a16:creationId xmlns:a16="http://schemas.microsoft.com/office/drawing/2014/main" id="{45E34724-E901-65E1-D64E-3D28E8F59FF2}"/>
                </a:ext>
              </a:extLst>
            </p:cNvPr>
            <p:cNvSpPr/>
            <p:nvPr/>
          </p:nvSpPr>
          <p:spPr>
            <a:xfrm>
              <a:off x="2377937" y="1728323"/>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7064;p59">
              <a:extLst>
                <a:ext uri="{FF2B5EF4-FFF2-40B4-BE49-F238E27FC236}">
                  <a16:creationId xmlns:a16="http://schemas.microsoft.com/office/drawing/2014/main" id="{2EC8A318-C34C-1A9C-CF8B-479C5AA5F495}"/>
                </a:ext>
              </a:extLst>
            </p:cNvPr>
            <p:cNvSpPr/>
            <p:nvPr/>
          </p:nvSpPr>
          <p:spPr>
            <a:xfrm>
              <a:off x="2381169" y="1711881"/>
              <a:ext cx="32763" cy="27725"/>
            </a:xfrm>
            <a:custGeom>
              <a:avLst/>
              <a:gdLst/>
              <a:ahLst/>
              <a:cxnLst/>
              <a:rect l="l" t="t" r="r" b="b"/>
              <a:pathLst>
                <a:path w="2413" h="2042" extrusionOk="0">
                  <a:moveTo>
                    <a:pt x="676" y="0"/>
                  </a:moveTo>
                  <a:lnTo>
                    <a:pt x="665" y="14"/>
                  </a:lnTo>
                  <a:lnTo>
                    <a:pt x="662" y="21"/>
                  </a:lnTo>
                  <a:lnTo>
                    <a:pt x="648" y="35"/>
                  </a:lnTo>
                  <a:lnTo>
                    <a:pt x="648" y="39"/>
                  </a:lnTo>
                  <a:lnTo>
                    <a:pt x="637" y="56"/>
                  </a:lnTo>
                  <a:lnTo>
                    <a:pt x="634" y="60"/>
                  </a:lnTo>
                  <a:lnTo>
                    <a:pt x="630" y="67"/>
                  </a:lnTo>
                  <a:lnTo>
                    <a:pt x="627" y="70"/>
                  </a:lnTo>
                  <a:lnTo>
                    <a:pt x="623" y="77"/>
                  </a:lnTo>
                  <a:lnTo>
                    <a:pt x="623" y="81"/>
                  </a:lnTo>
                  <a:lnTo>
                    <a:pt x="620" y="88"/>
                  </a:lnTo>
                  <a:lnTo>
                    <a:pt x="620" y="91"/>
                  </a:lnTo>
                  <a:lnTo>
                    <a:pt x="616" y="95"/>
                  </a:lnTo>
                  <a:cubicBezTo>
                    <a:pt x="637" y="116"/>
                    <a:pt x="662" y="137"/>
                    <a:pt x="690" y="154"/>
                  </a:cubicBezTo>
                  <a:cubicBezTo>
                    <a:pt x="749" y="203"/>
                    <a:pt x="812" y="249"/>
                    <a:pt x="816" y="319"/>
                  </a:cubicBezTo>
                  <a:cubicBezTo>
                    <a:pt x="819" y="354"/>
                    <a:pt x="805" y="385"/>
                    <a:pt x="781" y="410"/>
                  </a:cubicBezTo>
                  <a:cubicBezTo>
                    <a:pt x="725" y="466"/>
                    <a:pt x="637" y="476"/>
                    <a:pt x="571" y="476"/>
                  </a:cubicBezTo>
                  <a:cubicBezTo>
                    <a:pt x="469" y="476"/>
                    <a:pt x="336" y="445"/>
                    <a:pt x="266" y="378"/>
                  </a:cubicBezTo>
                  <a:cubicBezTo>
                    <a:pt x="198" y="310"/>
                    <a:pt x="67" y="249"/>
                    <a:pt x="15" y="249"/>
                  </a:cubicBezTo>
                  <a:cubicBezTo>
                    <a:pt x="13" y="249"/>
                    <a:pt x="12" y="249"/>
                    <a:pt x="11" y="249"/>
                  </a:cubicBezTo>
                  <a:lnTo>
                    <a:pt x="0" y="249"/>
                  </a:lnTo>
                  <a:cubicBezTo>
                    <a:pt x="7" y="266"/>
                    <a:pt x="14" y="287"/>
                    <a:pt x="25" y="301"/>
                  </a:cubicBezTo>
                  <a:cubicBezTo>
                    <a:pt x="39" y="326"/>
                    <a:pt x="56" y="354"/>
                    <a:pt x="74" y="382"/>
                  </a:cubicBezTo>
                  <a:cubicBezTo>
                    <a:pt x="137" y="476"/>
                    <a:pt x="207" y="574"/>
                    <a:pt x="182" y="669"/>
                  </a:cubicBezTo>
                  <a:cubicBezTo>
                    <a:pt x="172" y="704"/>
                    <a:pt x="217" y="767"/>
                    <a:pt x="259" y="823"/>
                  </a:cubicBezTo>
                  <a:cubicBezTo>
                    <a:pt x="315" y="900"/>
                    <a:pt x="378" y="988"/>
                    <a:pt x="378" y="1089"/>
                  </a:cubicBezTo>
                  <a:cubicBezTo>
                    <a:pt x="378" y="1142"/>
                    <a:pt x="466" y="1208"/>
                    <a:pt x="536" y="1261"/>
                  </a:cubicBezTo>
                  <a:cubicBezTo>
                    <a:pt x="630" y="1334"/>
                    <a:pt x="718" y="1401"/>
                    <a:pt x="718" y="1495"/>
                  </a:cubicBezTo>
                  <a:cubicBezTo>
                    <a:pt x="718" y="1495"/>
                    <a:pt x="718" y="1499"/>
                    <a:pt x="718" y="1502"/>
                  </a:cubicBezTo>
                  <a:lnTo>
                    <a:pt x="718" y="1506"/>
                  </a:lnTo>
                  <a:lnTo>
                    <a:pt x="718" y="1513"/>
                  </a:lnTo>
                  <a:lnTo>
                    <a:pt x="718" y="1520"/>
                  </a:lnTo>
                  <a:lnTo>
                    <a:pt x="721" y="1530"/>
                  </a:lnTo>
                  <a:lnTo>
                    <a:pt x="721" y="1537"/>
                  </a:lnTo>
                  <a:lnTo>
                    <a:pt x="725" y="1551"/>
                  </a:lnTo>
                  <a:lnTo>
                    <a:pt x="732" y="1562"/>
                  </a:lnTo>
                  <a:lnTo>
                    <a:pt x="739" y="1579"/>
                  </a:lnTo>
                  <a:lnTo>
                    <a:pt x="742" y="1593"/>
                  </a:lnTo>
                  <a:lnTo>
                    <a:pt x="753" y="1618"/>
                  </a:lnTo>
                  <a:lnTo>
                    <a:pt x="760" y="1632"/>
                  </a:lnTo>
                  <a:cubicBezTo>
                    <a:pt x="767" y="1642"/>
                    <a:pt x="770" y="1656"/>
                    <a:pt x="777" y="1667"/>
                  </a:cubicBezTo>
                  <a:lnTo>
                    <a:pt x="784" y="1677"/>
                  </a:lnTo>
                  <a:lnTo>
                    <a:pt x="784" y="1681"/>
                  </a:lnTo>
                  <a:cubicBezTo>
                    <a:pt x="907" y="1618"/>
                    <a:pt x="1026" y="1541"/>
                    <a:pt x="1138" y="1457"/>
                  </a:cubicBezTo>
                  <a:cubicBezTo>
                    <a:pt x="1197" y="1418"/>
                    <a:pt x="1250" y="1380"/>
                    <a:pt x="1303" y="1345"/>
                  </a:cubicBezTo>
                  <a:cubicBezTo>
                    <a:pt x="1331" y="1331"/>
                    <a:pt x="1355" y="1313"/>
                    <a:pt x="1380" y="1303"/>
                  </a:cubicBezTo>
                  <a:cubicBezTo>
                    <a:pt x="1387" y="1299"/>
                    <a:pt x="1394" y="1296"/>
                    <a:pt x="1401" y="1292"/>
                  </a:cubicBezTo>
                  <a:cubicBezTo>
                    <a:pt x="1424" y="1280"/>
                    <a:pt x="1448" y="1274"/>
                    <a:pt x="1473" y="1274"/>
                  </a:cubicBezTo>
                  <a:cubicBezTo>
                    <a:pt x="1511" y="1274"/>
                    <a:pt x="1549" y="1289"/>
                    <a:pt x="1579" y="1317"/>
                  </a:cubicBezTo>
                  <a:cubicBezTo>
                    <a:pt x="1695" y="1432"/>
                    <a:pt x="1621" y="1772"/>
                    <a:pt x="1583" y="1870"/>
                  </a:cubicBezTo>
                  <a:cubicBezTo>
                    <a:pt x="1586" y="1877"/>
                    <a:pt x="1593" y="1880"/>
                    <a:pt x="1597" y="1887"/>
                  </a:cubicBezTo>
                  <a:lnTo>
                    <a:pt x="1604" y="1891"/>
                  </a:lnTo>
                  <a:lnTo>
                    <a:pt x="1618" y="1905"/>
                  </a:lnTo>
                  <a:lnTo>
                    <a:pt x="1628" y="1915"/>
                  </a:lnTo>
                  <a:lnTo>
                    <a:pt x="1649" y="1929"/>
                  </a:lnTo>
                  <a:lnTo>
                    <a:pt x="1660" y="1940"/>
                  </a:lnTo>
                  <a:lnTo>
                    <a:pt x="1688" y="1957"/>
                  </a:lnTo>
                  <a:lnTo>
                    <a:pt x="1702" y="1964"/>
                  </a:lnTo>
                  <a:lnTo>
                    <a:pt x="1740" y="1989"/>
                  </a:lnTo>
                  <a:lnTo>
                    <a:pt x="1747" y="1992"/>
                  </a:lnTo>
                  <a:cubicBezTo>
                    <a:pt x="1761" y="2003"/>
                    <a:pt x="1779" y="2010"/>
                    <a:pt x="1796" y="2020"/>
                  </a:cubicBezTo>
                  <a:lnTo>
                    <a:pt x="1814" y="2027"/>
                  </a:lnTo>
                  <a:lnTo>
                    <a:pt x="1845" y="2041"/>
                  </a:lnTo>
                  <a:cubicBezTo>
                    <a:pt x="1856" y="1943"/>
                    <a:pt x="1891" y="1852"/>
                    <a:pt x="1954" y="1775"/>
                  </a:cubicBezTo>
                  <a:cubicBezTo>
                    <a:pt x="2216" y="1450"/>
                    <a:pt x="2412" y="942"/>
                    <a:pt x="2269" y="683"/>
                  </a:cubicBezTo>
                  <a:cubicBezTo>
                    <a:pt x="2216" y="585"/>
                    <a:pt x="2052" y="382"/>
                    <a:pt x="1877" y="168"/>
                  </a:cubicBezTo>
                  <a:lnTo>
                    <a:pt x="1849" y="137"/>
                  </a:lnTo>
                  <a:lnTo>
                    <a:pt x="1849" y="140"/>
                  </a:lnTo>
                  <a:cubicBezTo>
                    <a:pt x="1842" y="147"/>
                    <a:pt x="1835" y="154"/>
                    <a:pt x="1831" y="158"/>
                  </a:cubicBezTo>
                  <a:lnTo>
                    <a:pt x="1824" y="165"/>
                  </a:lnTo>
                  <a:cubicBezTo>
                    <a:pt x="1817" y="172"/>
                    <a:pt x="1810" y="175"/>
                    <a:pt x="1803" y="182"/>
                  </a:cubicBezTo>
                  <a:lnTo>
                    <a:pt x="1800" y="186"/>
                  </a:lnTo>
                  <a:lnTo>
                    <a:pt x="1779" y="200"/>
                  </a:lnTo>
                  <a:lnTo>
                    <a:pt x="1775" y="200"/>
                  </a:lnTo>
                  <a:lnTo>
                    <a:pt x="1751" y="214"/>
                  </a:lnTo>
                  <a:lnTo>
                    <a:pt x="1747" y="214"/>
                  </a:lnTo>
                  <a:lnTo>
                    <a:pt x="1726" y="224"/>
                  </a:lnTo>
                  <a:lnTo>
                    <a:pt x="1719" y="228"/>
                  </a:lnTo>
                  <a:lnTo>
                    <a:pt x="1695" y="235"/>
                  </a:lnTo>
                  <a:lnTo>
                    <a:pt x="1674" y="245"/>
                  </a:lnTo>
                  <a:lnTo>
                    <a:pt x="1667" y="245"/>
                  </a:lnTo>
                  <a:lnTo>
                    <a:pt x="1646" y="252"/>
                  </a:lnTo>
                  <a:cubicBezTo>
                    <a:pt x="1604" y="266"/>
                    <a:pt x="1558" y="280"/>
                    <a:pt x="1548" y="301"/>
                  </a:cubicBezTo>
                  <a:cubicBezTo>
                    <a:pt x="1537" y="336"/>
                    <a:pt x="1509" y="364"/>
                    <a:pt x="1474" y="382"/>
                  </a:cubicBezTo>
                  <a:cubicBezTo>
                    <a:pt x="1467" y="385"/>
                    <a:pt x="1460" y="385"/>
                    <a:pt x="1453" y="389"/>
                  </a:cubicBezTo>
                  <a:lnTo>
                    <a:pt x="1397" y="389"/>
                  </a:lnTo>
                  <a:cubicBezTo>
                    <a:pt x="1387" y="385"/>
                    <a:pt x="1380" y="385"/>
                    <a:pt x="1373" y="382"/>
                  </a:cubicBezTo>
                  <a:lnTo>
                    <a:pt x="1366" y="382"/>
                  </a:lnTo>
                  <a:lnTo>
                    <a:pt x="1348" y="375"/>
                  </a:lnTo>
                  <a:lnTo>
                    <a:pt x="1338" y="371"/>
                  </a:lnTo>
                  <a:lnTo>
                    <a:pt x="1317" y="361"/>
                  </a:lnTo>
                  <a:lnTo>
                    <a:pt x="1303" y="357"/>
                  </a:lnTo>
                  <a:cubicBezTo>
                    <a:pt x="1292" y="350"/>
                    <a:pt x="1278" y="343"/>
                    <a:pt x="1264" y="343"/>
                  </a:cubicBezTo>
                  <a:cubicBezTo>
                    <a:pt x="1254" y="346"/>
                    <a:pt x="1245" y="348"/>
                    <a:pt x="1236" y="348"/>
                  </a:cubicBezTo>
                  <a:cubicBezTo>
                    <a:pt x="1177" y="348"/>
                    <a:pt x="1123" y="293"/>
                    <a:pt x="1050" y="221"/>
                  </a:cubicBezTo>
                  <a:cubicBezTo>
                    <a:pt x="984" y="151"/>
                    <a:pt x="896" y="63"/>
                    <a:pt x="823" y="53"/>
                  </a:cubicBezTo>
                  <a:cubicBezTo>
                    <a:pt x="812" y="49"/>
                    <a:pt x="798" y="49"/>
                    <a:pt x="788" y="46"/>
                  </a:cubicBezTo>
                  <a:lnTo>
                    <a:pt x="774" y="42"/>
                  </a:lnTo>
                  <a:lnTo>
                    <a:pt x="749" y="35"/>
                  </a:lnTo>
                  <a:lnTo>
                    <a:pt x="721" y="21"/>
                  </a:lnTo>
                  <a:lnTo>
                    <a:pt x="714" y="18"/>
                  </a:lnTo>
                  <a:cubicBezTo>
                    <a:pt x="704" y="14"/>
                    <a:pt x="690" y="7"/>
                    <a:pt x="67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7065;p59">
              <a:extLst>
                <a:ext uri="{FF2B5EF4-FFF2-40B4-BE49-F238E27FC236}">
                  <a16:creationId xmlns:a16="http://schemas.microsoft.com/office/drawing/2014/main" id="{93F6A536-400E-CC76-4329-F68D92EFC85B}"/>
                </a:ext>
              </a:extLst>
            </p:cNvPr>
            <p:cNvSpPr/>
            <p:nvPr/>
          </p:nvSpPr>
          <p:spPr>
            <a:xfrm>
              <a:off x="2379363" y="1731459"/>
              <a:ext cx="6517" cy="4535"/>
            </a:xfrm>
            <a:custGeom>
              <a:avLst/>
              <a:gdLst/>
              <a:ahLst/>
              <a:cxnLst/>
              <a:rect l="l" t="t" r="r" b="b"/>
              <a:pathLst>
                <a:path w="480" h="334" extrusionOk="0">
                  <a:moveTo>
                    <a:pt x="0" y="1"/>
                  </a:moveTo>
                  <a:cubicBezTo>
                    <a:pt x="0" y="8"/>
                    <a:pt x="4" y="15"/>
                    <a:pt x="7" y="22"/>
                  </a:cubicBezTo>
                  <a:lnTo>
                    <a:pt x="11" y="25"/>
                  </a:lnTo>
                  <a:cubicBezTo>
                    <a:pt x="11" y="32"/>
                    <a:pt x="14" y="36"/>
                    <a:pt x="18" y="43"/>
                  </a:cubicBezTo>
                  <a:lnTo>
                    <a:pt x="21" y="50"/>
                  </a:lnTo>
                  <a:cubicBezTo>
                    <a:pt x="25" y="53"/>
                    <a:pt x="28" y="60"/>
                    <a:pt x="32" y="64"/>
                  </a:cubicBezTo>
                  <a:lnTo>
                    <a:pt x="35" y="67"/>
                  </a:lnTo>
                  <a:cubicBezTo>
                    <a:pt x="39" y="74"/>
                    <a:pt x="46" y="81"/>
                    <a:pt x="53" y="85"/>
                  </a:cubicBezTo>
                  <a:lnTo>
                    <a:pt x="56" y="92"/>
                  </a:lnTo>
                  <a:lnTo>
                    <a:pt x="74" y="102"/>
                  </a:lnTo>
                  <a:lnTo>
                    <a:pt x="81" y="106"/>
                  </a:lnTo>
                  <a:cubicBezTo>
                    <a:pt x="88" y="113"/>
                    <a:pt x="98" y="116"/>
                    <a:pt x="105" y="120"/>
                  </a:cubicBezTo>
                  <a:cubicBezTo>
                    <a:pt x="158" y="137"/>
                    <a:pt x="203" y="176"/>
                    <a:pt x="228" y="225"/>
                  </a:cubicBezTo>
                  <a:cubicBezTo>
                    <a:pt x="238" y="246"/>
                    <a:pt x="242" y="267"/>
                    <a:pt x="238" y="288"/>
                  </a:cubicBezTo>
                  <a:cubicBezTo>
                    <a:pt x="308" y="309"/>
                    <a:pt x="382" y="326"/>
                    <a:pt x="455" y="330"/>
                  </a:cubicBezTo>
                  <a:lnTo>
                    <a:pt x="480" y="333"/>
                  </a:lnTo>
                  <a:cubicBezTo>
                    <a:pt x="480" y="326"/>
                    <a:pt x="476" y="323"/>
                    <a:pt x="476" y="319"/>
                  </a:cubicBezTo>
                  <a:lnTo>
                    <a:pt x="476" y="316"/>
                  </a:lnTo>
                  <a:cubicBezTo>
                    <a:pt x="473" y="302"/>
                    <a:pt x="469" y="291"/>
                    <a:pt x="466" y="281"/>
                  </a:cubicBezTo>
                  <a:lnTo>
                    <a:pt x="466" y="277"/>
                  </a:lnTo>
                  <a:cubicBezTo>
                    <a:pt x="459" y="267"/>
                    <a:pt x="452" y="253"/>
                    <a:pt x="445" y="242"/>
                  </a:cubicBezTo>
                  <a:lnTo>
                    <a:pt x="441" y="239"/>
                  </a:lnTo>
                  <a:cubicBezTo>
                    <a:pt x="431" y="225"/>
                    <a:pt x="420" y="207"/>
                    <a:pt x="403" y="190"/>
                  </a:cubicBezTo>
                  <a:lnTo>
                    <a:pt x="399" y="183"/>
                  </a:lnTo>
                  <a:lnTo>
                    <a:pt x="371" y="155"/>
                  </a:lnTo>
                  <a:cubicBezTo>
                    <a:pt x="316" y="94"/>
                    <a:pt x="287" y="83"/>
                    <a:pt x="261" y="83"/>
                  </a:cubicBezTo>
                  <a:cubicBezTo>
                    <a:pt x="255" y="83"/>
                    <a:pt x="248" y="84"/>
                    <a:pt x="242" y="85"/>
                  </a:cubicBezTo>
                  <a:cubicBezTo>
                    <a:pt x="228" y="89"/>
                    <a:pt x="214" y="91"/>
                    <a:pt x="201" y="91"/>
                  </a:cubicBezTo>
                  <a:cubicBezTo>
                    <a:pt x="180" y="91"/>
                    <a:pt x="159" y="86"/>
                    <a:pt x="140" y="78"/>
                  </a:cubicBezTo>
                  <a:cubicBezTo>
                    <a:pt x="123" y="71"/>
                    <a:pt x="98" y="57"/>
                    <a:pt x="74" y="43"/>
                  </a:cubicBezTo>
                  <a:lnTo>
                    <a:pt x="35" y="22"/>
                  </a:lnTo>
                  <a:lnTo>
                    <a:pt x="25" y="11"/>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7066;p59">
              <a:extLst>
                <a:ext uri="{FF2B5EF4-FFF2-40B4-BE49-F238E27FC236}">
                  <a16:creationId xmlns:a16="http://schemas.microsoft.com/office/drawing/2014/main" id="{6297C0A9-DE96-3C99-9F98-67AE3E6582E8}"/>
                </a:ext>
              </a:extLst>
            </p:cNvPr>
            <p:cNvSpPr/>
            <p:nvPr/>
          </p:nvSpPr>
          <p:spPr>
            <a:xfrm>
              <a:off x="2389668" y="1712682"/>
              <a:ext cx="109" cy="109"/>
            </a:xfrm>
            <a:custGeom>
              <a:avLst/>
              <a:gdLst/>
              <a:ahLst/>
              <a:cxnLst/>
              <a:rect l="l" t="t" r="r" b="b"/>
              <a:pathLst>
                <a:path w="8" h="8" extrusionOk="0">
                  <a:moveTo>
                    <a:pt x="1" y="8"/>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7067;p59">
              <a:extLst>
                <a:ext uri="{FF2B5EF4-FFF2-40B4-BE49-F238E27FC236}">
                  <a16:creationId xmlns:a16="http://schemas.microsoft.com/office/drawing/2014/main" id="{4702B1DF-F127-94C5-9BD0-9FE4B1E1531A}"/>
                </a:ext>
              </a:extLst>
            </p:cNvPr>
            <p:cNvSpPr/>
            <p:nvPr/>
          </p:nvSpPr>
          <p:spPr>
            <a:xfrm>
              <a:off x="2389953" y="1712111"/>
              <a:ext cx="204" cy="258"/>
            </a:xfrm>
            <a:custGeom>
              <a:avLst/>
              <a:gdLst/>
              <a:ahLst/>
              <a:cxnLst/>
              <a:rect l="l" t="t" r="r" b="b"/>
              <a:pathLst>
                <a:path w="15" h="19" extrusionOk="0">
                  <a:moveTo>
                    <a:pt x="1" y="18"/>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7068;p59">
              <a:extLst>
                <a:ext uri="{FF2B5EF4-FFF2-40B4-BE49-F238E27FC236}">
                  <a16:creationId xmlns:a16="http://schemas.microsoft.com/office/drawing/2014/main" id="{BB31F07D-1A29-7D76-4764-B4586EF06ECA}"/>
                </a:ext>
              </a:extLst>
            </p:cNvPr>
            <p:cNvSpPr/>
            <p:nvPr/>
          </p:nvSpPr>
          <p:spPr>
            <a:xfrm>
              <a:off x="2389532" y="1713021"/>
              <a:ext cx="54" cy="54"/>
            </a:xfrm>
            <a:custGeom>
              <a:avLst/>
              <a:gdLst/>
              <a:ahLst/>
              <a:cxnLst/>
              <a:rect l="l" t="t" r="r" b="b"/>
              <a:pathLst>
                <a:path w="4" h="4" extrusionOk="0">
                  <a:moveTo>
                    <a:pt x="0" y="4"/>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7069;p59">
              <a:extLst>
                <a:ext uri="{FF2B5EF4-FFF2-40B4-BE49-F238E27FC236}">
                  <a16:creationId xmlns:a16="http://schemas.microsoft.com/office/drawing/2014/main" id="{2C1A7CCB-64B1-7C62-746C-5DE744AE2FE1}"/>
                </a:ext>
              </a:extLst>
            </p:cNvPr>
            <p:cNvSpPr/>
            <p:nvPr/>
          </p:nvSpPr>
          <p:spPr>
            <a:xfrm>
              <a:off x="2389573" y="1712872"/>
              <a:ext cx="68" cy="109"/>
            </a:xfrm>
            <a:custGeom>
              <a:avLst/>
              <a:gdLst/>
              <a:ahLst/>
              <a:cxnLst/>
              <a:rect l="l" t="t" r="r" b="b"/>
              <a:pathLst>
                <a:path w="5" h="8" extrusionOk="0">
                  <a:moveTo>
                    <a:pt x="1" y="8"/>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7070;p59">
              <a:extLst>
                <a:ext uri="{FF2B5EF4-FFF2-40B4-BE49-F238E27FC236}">
                  <a16:creationId xmlns:a16="http://schemas.microsoft.com/office/drawing/2014/main" id="{AFCA5207-2AEA-0E75-066F-396BD5EC5561}"/>
                </a:ext>
              </a:extLst>
            </p:cNvPr>
            <p:cNvSpPr/>
            <p:nvPr/>
          </p:nvSpPr>
          <p:spPr>
            <a:xfrm>
              <a:off x="2389763" y="1712397"/>
              <a:ext cx="204" cy="258"/>
            </a:xfrm>
            <a:custGeom>
              <a:avLst/>
              <a:gdLst/>
              <a:ahLst/>
              <a:cxnLst/>
              <a:rect l="l" t="t" r="r" b="b"/>
              <a:pathLst>
                <a:path w="15" h="19" extrusionOk="0">
                  <a:moveTo>
                    <a:pt x="1" y="18"/>
                  </a:moveTo>
                  <a:lnTo>
                    <a:pt x="1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7071;p59">
              <a:extLst>
                <a:ext uri="{FF2B5EF4-FFF2-40B4-BE49-F238E27FC236}">
                  <a16:creationId xmlns:a16="http://schemas.microsoft.com/office/drawing/2014/main" id="{41E982A7-B6EB-69E1-1981-CB2964800129}"/>
                </a:ext>
              </a:extLst>
            </p:cNvPr>
            <p:cNvSpPr/>
            <p:nvPr/>
          </p:nvSpPr>
          <p:spPr>
            <a:xfrm>
              <a:off x="2389478" y="1713116"/>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7072;p59">
              <a:extLst>
                <a:ext uri="{FF2B5EF4-FFF2-40B4-BE49-F238E27FC236}">
                  <a16:creationId xmlns:a16="http://schemas.microsoft.com/office/drawing/2014/main" id="{72E45F15-DA46-57C6-A1F8-CC3D0BAFA220}"/>
                </a:ext>
              </a:extLst>
            </p:cNvPr>
            <p:cNvSpPr/>
            <p:nvPr/>
          </p:nvSpPr>
          <p:spPr>
            <a:xfrm>
              <a:off x="2381114" y="1715248"/>
              <a:ext cx="353" cy="774"/>
            </a:xfrm>
            <a:custGeom>
              <a:avLst/>
              <a:gdLst/>
              <a:ahLst/>
              <a:cxnLst/>
              <a:rect l="l" t="t" r="r" b="b"/>
              <a:pathLst>
                <a:path w="26" h="57" extrusionOk="0">
                  <a:moveTo>
                    <a:pt x="1" y="1"/>
                  </a:moveTo>
                  <a:cubicBezTo>
                    <a:pt x="1" y="11"/>
                    <a:pt x="4" y="22"/>
                    <a:pt x="11" y="32"/>
                  </a:cubicBezTo>
                  <a:lnTo>
                    <a:pt x="13" y="35"/>
                  </a:lnTo>
                  <a:lnTo>
                    <a:pt x="13" y="35"/>
                  </a:lnTo>
                  <a:cubicBezTo>
                    <a:pt x="7" y="25"/>
                    <a:pt x="3" y="13"/>
                    <a:pt x="1" y="1"/>
                  </a:cubicBezTo>
                  <a:close/>
                  <a:moveTo>
                    <a:pt x="13" y="35"/>
                  </a:moveTo>
                  <a:lnTo>
                    <a:pt x="13" y="35"/>
                  </a:lnTo>
                  <a:cubicBezTo>
                    <a:pt x="17" y="43"/>
                    <a:pt x="21" y="50"/>
                    <a:pt x="25" y="57"/>
                  </a:cubicBezTo>
                  <a:lnTo>
                    <a:pt x="13" y="3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7073;p59">
              <a:extLst>
                <a:ext uri="{FF2B5EF4-FFF2-40B4-BE49-F238E27FC236}">
                  <a16:creationId xmlns:a16="http://schemas.microsoft.com/office/drawing/2014/main" id="{CB25565A-74D9-50F4-DEB7-B9595D88E59A}"/>
                </a:ext>
              </a:extLst>
            </p:cNvPr>
            <p:cNvSpPr/>
            <p:nvPr/>
          </p:nvSpPr>
          <p:spPr>
            <a:xfrm>
              <a:off x="2381114" y="1715248"/>
              <a:ext cx="109" cy="14"/>
            </a:xfrm>
            <a:custGeom>
              <a:avLst/>
              <a:gdLst/>
              <a:ahLst/>
              <a:cxnLst/>
              <a:rect l="l" t="t" r="r" b="b"/>
              <a:pathLst>
                <a:path w="8" h="1" extrusionOk="0">
                  <a:moveTo>
                    <a:pt x="1" y="1"/>
                  </a:moveTo>
                  <a:lnTo>
                    <a:pt x="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7074;p59">
              <a:extLst>
                <a:ext uri="{FF2B5EF4-FFF2-40B4-BE49-F238E27FC236}">
                  <a16:creationId xmlns:a16="http://schemas.microsoft.com/office/drawing/2014/main" id="{7B79CD69-A1E6-DD93-C202-5415D0D8D22F}"/>
                </a:ext>
              </a:extLst>
            </p:cNvPr>
            <p:cNvSpPr/>
            <p:nvPr/>
          </p:nvSpPr>
          <p:spPr>
            <a:xfrm>
              <a:off x="2381209" y="1715248"/>
              <a:ext cx="3530" cy="1779"/>
            </a:xfrm>
            <a:custGeom>
              <a:avLst/>
              <a:gdLst/>
              <a:ahLst/>
              <a:cxnLst/>
              <a:rect l="l" t="t" r="r" b="b"/>
              <a:pathLst>
                <a:path w="260" h="131" extrusionOk="0">
                  <a:moveTo>
                    <a:pt x="1" y="1"/>
                  </a:moveTo>
                  <a:cubicBezTo>
                    <a:pt x="53" y="1"/>
                    <a:pt x="193" y="64"/>
                    <a:pt x="260" y="130"/>
                  </a:cubicBezTo>
                  <a:cubicBezTo>
                    <a:pt x="193" y="64"/>
                    <a:pt x="53" y="1"/>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7075;p59">
              <a:extLst>
                <a:ext uri="{FF2B5EF4-FFF2-40B4-BE49-F238E27FC236}">
                  <a16:creationId xmlns:a16="http://schemas.microsoft.com/office/drawing/2014/main" id="{E9804C57-846B-89E8-A970-6C9B26AC305D}"/>
                </a:ext>
              </a:extLst>
            </p:cNvPr>
            <p:cNvSpPr/>
            <p:nvPr/>
          </p:nvSpPr>
          <p:spPr>
            <a:xfrm>
              <a:off x="2390198" y="1711921"/>
              <a:ext cx="149" cy="163"/>
            </a:xfrm>
            <a:custGeom>
              <a:avLst/>
              <a:gdLst/>
              <a:ahLst/>
              <a:cxnLst/>
              <a:rect l="l" t="t" r="r" b="b"/>
              <a:pathLst>
                <a:path w="11" h="12" extrusionOk="0">
                  <a:moveTo>
                    <a:pt x="11" y="1"/>
                  </a:moveTo>
                  <a:lnTo>
                    <a:pt x="0" y="11"/>
                  </a:ln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7076;p59">
              <a:extLst>
                <a:ext uri="{FF2B5EF4-FFF2-40B4-BE49-F238E27FC236}">
                  <a16:creationId xmlns:a16="http://schemas.microsoft.com/office/drawing/2014/main" id="{DCA28906-C223-1BA4-C222-A1053550F2CF}"/>
                </a:ext>
              </a:extLst>
            </p:cNvPr>
            <p:cNvSpPr/>
            <p:nvPr/>
          </p:nvSpPr>
          <p:spPr>
            <a:xfrm>
              <a:off x="2379404" y="1731799"/>
              <a:ext cx="163" cy="244"/>
            </a:xfrm>
            <a:custGeom>
              <a:avLst/>
              <a:gdLst/>
              <a:ahLst/>
              <a:cxnLst/>
              <a:rect l="l" t="t" r="r" b="b"/>
              <a:pathLst>
                <a:path w="12" h="18" extrusionOk="0">
                  <a:moveTo>
                    <a:pt x="1" y="0"/>
                  </a:moveTo>
                  <a:cubicBezTo>
                    <a:pt x="4" y="7"/>
                    <a:pt x="8" y="14"/>
                    <a:pt x="11" y="18"/>
                  </a:cubicBezTo>
                  <a:cubicBezTo>
                    <a:pt x="8" y="11"/>
                    <a:pt x="4" y="7"/>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7077;p59">
              <a:extLst>
                <a:ext uri="{FF2B5EF4-FFF2-40B4-BE49-F238E27FC236}">
                  <a16:creationId xmlns:a16="http://schemas.microsoft.com/office/drawing/2014/main" id="{D9155A51-CAF2-67B7-A6BE-9877ADE7DDB0}"/>
                </a:ext>
              </a:extLst>
            </p:cNvPr>
            <p:cNvSpPr/>
            <p:nvPr/>
          </p:nvSpPr>
          <p:spPr>
            <a:xfrm>
              <a:off x="2379268" y="1731459"/>
              <a:ext cx="149" cy="258"/>
            </a:xfrm>
            <a:custGeom>
              <a:avLst/>
              <a:gdLst/>
              <a:ahLst/>
              <a:cxnLst/>
              <a:rect l="l" t="t" r="r" b="b"/>
              <a:pathLst>
                <a:path w="11" h="19" extrusionOk="0">
                  <a:moveTo>
                    <a:pt x="0" y="1"/>
                  </a:moveTo>
                  <a:cubicBezTo>
                    <a:pt x="4" y="8"/>
                    <a:pt x="7" y="15"/>
                    <a:pt x="11" y="18"/>
                  </a:cubicBezTo>
                  <a:cubicBezTo>
                    <a:pt x="7" y="11"/>
                    <a:pt x="4" y="8"/>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7078;p59">
              <a:extLst>
                <a:ext uri="{FF2B5EF4-FFF2-40B4-BE49-F238E27FC236}">
                  <a16:creationId xmlns:a16="http://schemas.microsoft.com/office/drawing/2014/main" id="{65774DDE-0956-E02E-2570-506489CF2ADF}"/>
                </a:ext>
              </a:extLst>
            </p:cNvPr>
            <p:cNvSpPr/>
            <p:nvPr/>
          </p:nvSpPr>
          <p:spPr>
            <a:xfrm>
              <a:off x="2403748" y="1738262"/>
              <a:ext cx="339" cy="244"/>
            </a:xfrm>
            <a:custGeom>
              <a:avLst/>
              <a:gdLst/>
              <a:ahLst/>
              <a:cxnLst/>
              <a:rect l="l" t="t" r="r" b="b"/>
              <a:pathLst>
                <a:path w="25" h="18" extrusionOk="0">
                  <a:moveTo>
                    <a:pt x="25" y="18"/>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7079;p59">
              <a:extLst>
                <a:ext uri="{FF2B5EF4-FFF2-40B4-BE49-F238E27FC236}">
                  <a16:creationId xmlns:a16="http://schemas.microsoft.com/office/drawing/2014/main" id="{1C4A4CE5-BF68-EE6C-3C6B-E89F964C44B5}"/>
                </a:ext>
              </a:extLst>
            </p:cNvPr>
            <p:cNvSpPr/>
            <p:nvPr/>
          </p:nvSpPr>
          <p:spPr>
            <a:xfrm>
              <a:off x="2404888" y="1738968"/>
              <a:ext cx="720" cy="394"/>
            </a:xfrm>
            <a:custGeom>
              <a:avLst/>
              <a:gdLst/>
              <a:ahLst/>
              <a:cxnLst/>
              <a:rect l="l" t="t" r="r" b="b"/>
              <a:pathLst>
                <a:path w="53" h="29" extrusionOk="0">
                  <a:moveTo>
                    <a:pt x="53" y="29"/>
                  </a:moveTo>
                  <a:cubicBezTo>
                    <a:pt x="35" y="18"/>
                    <a:pt x="18" y="11"/>
                    <a:pt x="0" y="1"/>
                  </a:cubicBezTo>
                  <a:cubicBezTo>
                    <a:pt x="18" y="11"/>
                    <a:pt x="35" y="18"/>
                    <a:pt x="53"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7080;p59">
              <a:extLst>
                <a:ext uri="{FF2B5EF4-FFF2-40B4-BE49-F238E27FC236}">
                  <a16:creationId xmlns:a16="http://schemas.microsoft.com/office/drawing/2014/main" id="{2C8DF024-4F7D-6165-987C-F71D00A46D65}"/>
                </a:ext>
              </a:extLst>
            </p:cNvPr>
            <p:cNvSpPr/>
            <p:nvPr/>
          </p:nvSpPr>
          <p:spPr>
            <a:xfrm>
              <a:off x="2403273" y="1737922"/>
              <a:ext cx="299" cy="204"/>
            </a:xfrm>
            <a:custGeom>
              <a:avLst/>
              <a:gdLst/>
              <a:ahLst/>
              <a:cxnLst/>
              <a:rect l="l" t="t" r="r" b="b"/>
              <a:pathLst>
                <a:path w="22" h="15" extrusionOk="0">
                  <a:moveTo>
                    <a:pt x="21"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7081;p59">
              <a:extLst>
                <a:ext uri="{FF2B5EF4-FFF2-40B4-BE49-F238E27FC236}">
                  <a16:creationId xmlns:a16="http://schemas.microsoft.com/office/drawing/2014/main" id="{690D0269-CCC5-E047-1012-89A94401F8A4}"/>
                </a:ext>
              </a:extLst>
            </p:cNvPr>
            <p:cNvSpPr/>
            <p:nvPr/>
          </p:nvSpPr>
          <p:spPr>
            <a:xfrm>
              <a:off x="2398901" y="1729613"/>
              <a:ext cx="1005" cy="584"/>
            </a:xfrm>
            <a:custGeom>
              <a:avLst/>
              <a:gdLst/>
              <a:ahLst/>
              <a:cxnLst/>
              <a:rect l="l" t="t" r="r" b="b"/>
              <a:pathLst>
                <a:path w="74" h="43" extrusionOk="0">
                  <a:moveTo>
                    <a:pt x="73" y="0"/>
                  </a:moveTo>
                  <a:cubicBezTo>
                    <a:pt x="49" y="11"/>
                    <a:pt x="25" y="25"/>
                    <a:pt x="0" y="42"/>
                  </a:cubicBezTo>
                  <a:cubicBezTo>
                    <a:pt x="25" y="28"/>
                    <a:pt x="49" y="11"/>
                    <a:pt x="73"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7082;p59">
              <a:extLst>
                <a:ext uri="{FF2B5EF4-FFF2-40B4-BE49-F238E27FC236}">
                  <a16:creationId xmlns:a16="http://schemas.microsoft.com/office/drawing/2014/main" id="{46784416-A81A-C72D-514B-85E0E727356C}"/>
                </a:ext>
              </a:extLst>
            </p:cNvPr>
            <p:cNvSpPr/>
            <p:nvPr/>
          </p:nvSpPr>
          <p:spPr>
            <a:xfrm>
              <a:off x="2405839" y="1739443"/>
              <a:ext cx="394" cy="204"/>
            </a:xfrm>
            <a:custGeom>
              <a:avLst/>
              <a:gdLst/>
              <a:ahLst/>
              <a:cxnLst/>
              <a:rect l="l" t="t" r="r" b="b"/>
              <a:pathLst>
                <a:path w="29" h="15" extrusionOk="0">
                  <a:moveTo>
                    <a:pt x="28" y="15"/>
                  </a:moveTo>
                  <a:lnTo>
                    <a:pt x="28" y="15"/>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7083;p59">
              <a:extLst>
                <a:ext uri="{FF2B5EF4-FFF2-40B4-BE49-F238E27FC236}">
                  <a16:creationId xmlns:a16="http://schemas.microsoft.com/office/drawing/2014/main" id="{1EEC2721-32AA-3C66-A123-100F17E4585A}"/>
                </a:ext>
              </a:extLst>
            </p:cNvPr>
            <p:cNvSpPr/>
            <p:nvPr/>
          </p:nvSpPr>
          <p:spPr>
            <a:xfrm>
              <a:off x="2385486" y="1735981"/>
              <a:ext cx="353" cy="14"/>
            </a:xfrm>
            <a:custGeom>
              <a:avLst/>
              <a:gdLst/>
              <a:ahLst/>
              <a:cxnLst/>
              <a:rect l="l" t="t" r="r" b="b"/>
              <a:pathLst>
                <a:path w="26" h="1" extrusionOk="0">
                  <a:moveTo>
                    <a:pt x="25" y="0"/>
                  </a:moveTo>
                  <a:lnTo>
                    <a:pt x="1" y="0"/>
                  </a:lnTo>
                  <a:lnTo>
                    <a:pt x="25" y="0"/>
                  </a:ln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7084;p59">
              <a:extLst>
                <a:ext uri="{FF2B5EF4-FFF2-40B4-BE49-F238E27FC236}">
                  <a16:creationId xmlns:a16="http://schemas.microsoft.com/office/drawing/2014/main" id="{E0A572F7-C5F9-793C-A4B2-C3ADC2EC812D}"/>
                </a:ext>
              </a:extLst>
            </p:cNvPr>
            <p:cNvSpPr/>
            <p:nvPr/>
          </p:nvSpPr>
          <p:spPr>
            <a:xfrm>
              <a:off x="2379784" y="1732369"/>
              <a:ext cx="204" cy="244"/>
            </a:xfrm>
            <a:custGeom>
              <a:avLst/>
              <a:gdLst/>
              <a:ahLst/>
              <a:cxnLst/>
              <a:rect l="l" t="t" r="r" b="b"/>
              <a:pathLst>
                <a:path w="15" h="18" extrusionOk="0">
                  <a:moveTo>
                    <a:pt x="15" y="18"/>
                  </a:moveTo>
                  <a:cubicBezTo>
                    <a:pt x="11" y="14"/>
                    <a:pt x="4" y="7"/>
                    <a:pt x="1" y="0"/>
                  </a:cubicBezTo>
                  <a:cubicBezTo>
                    <a:pt x="4" y="7"/>
                    <a:pt x="11" y="14"/>
                    <a:pt x="15"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7085;p59">
              <a:extLst>
                <a:ext uri="{FF2B5EF4-FFF2-40B4-BE49-F238E27FC236}">
                  <a16:creationId xmlns:a16="http://schemas.microsoft.com/office/drawing/2014/main" id="{58EC4096-E220-5C90-C959-3123D752495B}"/>
                </a:ext>
              </a:extLst>
            </p:cNvPr>
            <p:cNvSpPr/>
            <p:nvPr/>
          </p:nvSpPr>
          <p:spPr>
            <a:xfrm>
              <a:off x="2402933" y="1737596"/>
              <a:ext cx="258" cy="204"/>
            </a:xfrm>
            <a:custGeom>
              <a:avLst/>
              <a:gdLst/>
              <a:ahLst/>
              <a:cxnLst/>
              <a:rect l="l" t="t" r="r" b="b"/>
              <a:pathLst>
                <a:path w="19" h="15" extrusionOk="0">
                  <a:moveTo>
                    <a:pt x="18"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7086;p59">
              <a:extLst>
                <a:ext uri="{FF2B5EF4-FFF2-40B4-BE49-F238E27FC236}">
                  <a16:creationId xmlns:a16="http://schemas.microsoft.com/office/drawing/2014/main" id="{E142E893-70C8-009A-3609-99496C6992B3}"/>
                </a:ext>
              </a:extLst>
            </p:cNvPr>
            <p:cNvSpPr/>
            <p:nvPr/>
          </p:nvSpPr>
          <p:spPr>
            <a:xfrm>
              <a:off x="2379594" y="1732125"/>
              <a:ext cx="163" cy="204"/>
            </a:xfrm>
            <a:custGeom>
              <a:avLst/>
              <a:gdLst/>
              <a:ahLst/>
              <a:cxnLst/>
              <a:rect l="l" t="t" r="r" b="b"/>
              <a:pathLst>
                <a:path w="12" h="15" extrusionOk="0">
                  <a:moveTo>
                    <a:pt x="11" y="15"/>
                  </a:moveTo>
                  <a:cubicBezTo>
                    <a:pt x="8" y="11"/>
                    <a:pt x="4" y="4"/>
                    <a:pt x="1" y="1"/>
                  </a:cubicBezTo>
                  <a:cubicBezTo>
                    <a:pt x="4" y="4"/>
                    <a:pt x="8" y="11"/>
                    <a:pt x="11"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7087;p59">
              <a:extLst>
                <a:ext uri="{FF2B5EF4-FFF2-40B4-BE49-F238E27FC236}">
                  <a16:creationId xmlns:a16="http://schemas.microsoft.com/office/drawing/2014/main" id="{550AB564-865C-1703-7030-B167ECBB17B5}"/>
                </a:ext>
              </a:extLst>
            </p:cNvPr>
            <p:cNvSpPr/>
            <p:nvPr/>
          </p:nvSpPr>
          <p:spPr>
            <a:xfrm>
              <a:off x="2380069" y="1732695"/>
              <a:ext cx="204" cy="163"/>
            </a:xfrm>
            <a:custGeom>
              <a:avLst/>
              <a:gdLst/>
              <a:ahLst/>
              <a:cxnLst/>
              <a:rect l="l" t="t" r="r" b="b"/>
              <a:pathLst>
                <a:path w="15" h="12" extrusionOk="0">
                  <a:moveTo>
                    <a:pt x="15" y="1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7088;p59">
              <a:extLst>
                <a:ext uri="{FF2B5EF4-FFF2-40B4-BE49-F238E27FC236}">
                  <a16:creationId xmlns:a16="http://schemas.microsoft.com/office/drawing/2014/main" id="{1D57FD90-1A95-F177-0F56-22EF8186BE70}"/>
                </a:ext>
              </a:extLst>
            </p:cNvPr>
            <p:cNvSpPr/>
            <p:nvPr/>
          </p:nvSpPr>
          <p:spPr>
            <a:xfrm>
              <a:off x="2402648" y="1737311"/>
              <a:ext cx="204" cy="244"/>
            </a:xfrm>
            <a:custGeom>
              <a:avLst/>
              <a:gdLst/>
              <a:ahLst/>
              <a:cxnLst/>
              <a:rect l="l" t="t" r="r" b="b"/>
              <a:pathLst>
                <a:path w="15" h="18" extrusionOk="0">
                  <a:moveTo>
                    <a:pt x="15" y="18"/>
                  </a:moveTo>
                  <a:cubicBezTo>
                    <a:pt x="11" y="11"/>
                    <a:pt x="8" y="7"/>
                    <a:pt x="1" y="0"/>
                  </a:cubicBezTo>
                  <a:cubicBezTo>
                    <a:pt x="8" y="7"/>
                    <a:pt x="11" y="11"/>
                    <a:pt x="15"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7089;p59">
              <a:extLst>
                <a:ext uri="{FF2B5EF4-FFF2-40B4-BE49-F238E27FC236}">
                  <a16:creationId xmlns:a16="http://schemas.microsoft.com/office/drawing/2014/main" id="{4413C38F-2227-4767-5F45-187B5D903D4F}"/>
                </a:ext>
              </a:extLst>
            </p:cNvPr>
            <p:cNvSpPr/>
            <p:nvPr/>
          </p:nvSpPr>
          <p:spPr>
            <a:xfrm>
              <a:off x="2380408" y="1732885"/>
              <a:ext cx="339" cy="204"/>
            </a:xfrm>
            <a:custGeom>
              <a:avLst/>
              <a:gdLst/>
              <a:ahLst/>
              <a:cxnLst/>
              <a:rect l="l" t="t" r="r" b="b"/>
              <a:pathLst>
                <a:path w="25" h="15" extrusionOk="0">
                  <a:moveTo>
                    <a:pt x="25" y="15"/>
                  </a:moveTo>
                  <a:cubicBezTo>
                    <a:pt x="14" y="11"/>
                    <a:pt x="7" y="8"/>
                    <a:pt x="0" y="1"/>
                  </a:cubicBezTo>
                  <a:cubicBezTo>
                    <a:pt x="7" y="8"/>
                    <a:pt x="14" y="11"/>
                    <a:pt x="25"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7090;p59">
              <a:extLst>
                <a:ext uri="{FF2B5EF4-FFF2-40B4-BE49-F238E27FC236}">
                  <a16:creationId xmlns:a16="http://schemas.microsoft.com/office/drawing/2014/main" id="{D5D3DA4D-5C59-144D-17AB-B25C9F9C6B91}"/>
                </a:ext>
              </a:extLst>
            </p:cNvPr>
            <p:cNvSpPr/>
            <p:nvPr/>
          </p:nvSpPr>
          <p:spPr>
            <a:xfrm>
              <a:off x="2404264" y="1738588"/>
              <a:ext cx="543" cy="353"/>
            </a:xfrm>
            <a:custGeom>
              <a:avLst/>
              <a:gdLst/>
              <a:ahLst/>
              <a:cxnLst/>
              <a:rect l="l" t="t" r="r" b="b"/>
              <a:pathLst>
                <a:path w="40" h="26" extrusionOk="0">
                  <a:moveTo>
                    <a:pt x="39" y="2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7091;p59">
              <a:extLst>
                <a:ext uri="{FF2B5EF4-FFF2-40B4-BE49-F238E27FC236}">
                  <a16:creationId xmlns:a16="http://schemas.microsoft.com/office/drawing/2014/main" id="{87A9A4DF-3878-9389-D64B-257A3AA4BAA9}"/>
                </a:ext>
              </a:extLst>
            </p:cNvPr>
            <p:cNvSpPr/>
            <p:nvPr/>
          </p:nvSpPr>
          <p:spPr>
            <a:xfrm>
              <a:off x="2392329" y="1712641"/>
              <a:ext cx="3109" cy="2295"/>
            </a:xfrm>
            <a:custGeom>
              <a:avLst/>
              <a:gdLst/>
              <a:ahLst/>
              <a:cxnLst/>
              <a:rect l="l" t="t" r="r" b="b"/>
              <a:pathLst>
                <a:path w="229" h="169" extrusionOk="0">
                  <a:moveTo>
                    <a:pt x="228" y="168"/>
                  </a:moveTo>
                  <a:cubicBezTo>
                    <a:pt x="158" y="98"/>
                    <a:pt x="74" y="11"/>
                    <a:pt x="1" y="0"/>
                  </a:cubicBezTo>
                  <a:cubicBezTo>
                    <a:pt x="74" y="11"/>
                    <a:pt x="158" y="98"/>
                    <a:pt x="228" y="16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7092;p59">
              <a:extLst>
                <a:ext uri="{FF2B5EF4-FFF2-40B4-BE49-F238E27FC236}">
                  <a16:creationId xmlns:a16="http://schemas.microsoft.com/office/drawing/2014/main" id="{83FE35B7-6E64-25B7-5C05-DD44C1F9F803}"/>
                </a:ext>
              </a:extLst>
            </p:cNvPr>
            <p:cNvSpPr/>
            <p:nvPr/>
          </p:nvSpPr>
          <p:spPr>
            <a:xfrm>
              <a:off x="2405364" y="1714447"/>
              <a:ext cx="244" cy="204"/>
            </a:xfrm>
            <a:custGeom>
              <a:avLst/>
              <a:gdLst/>
              <a:ahLst/>
              <a:cxnLst/>
              <a:rect l="l" t="t" r="r" b="b"/>
              <a:pathLst>
                <a:path w="18" h="15" extrusionOk="0">
                  <a:moveTo>
                    <a:pt x="0" y="14"/>
                  </a:move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7093;p59">
              <a:extLst>
                <a:ext uri="{FF2B5EF4-FFF2-40B4-BE49-F238E27FC236}">
                  <a16:creationId xmlns:a16="http://schemas.microsoft.com/office/drawing/2014/main" id="{902F9350-9C61-29CC-12F7-5260BC54E313}"/>
                </a:ext>
              </a:extLst>
            </p:cNvPr>
            <p:cNvSpPr/>
            <p:nvPr/>
          </p:nvSpPr>
          <p:spPr>
            <a:xfrm>
              <a:off x="2400612" y="1717298"/>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7094;p59">
              <a:extLst>
                <a:ext uri="{FF2B5EF4-FFF2-40B4-BE49-F238E27FC236}">
                  <a16:creationId xmlns:a16="http://schemas.microsoft.com/office/drawing/2014/main" id="{63D72C39-D95C-5148-A1FB-919866AF22A2}"/>
                </a:ext>
              </a:extLst>
            </p:cNvPr>
            <p:cNvSpPr/>
            <p:nvPr/>
          </p:nvSpPr>
          <p:spPr>
            <a:xfrm>
              <a:off x="2403884" y="1715153"/>
              <a:ext cx="299" cy="109"/>
            </a:xfrm>
            <a:custGeom>
              <a:avLst/>
              <a:gdLst/>
              <a:ahLst/>
              <a:cxnLst/>
              <a:rect l="l" t="t" r="r" b="b"/>
              <a:pathLst>
                <a:path w="22" h="8" extrusionOk="0">
                  <a:moveTo>
                    <a:pt x="1" y="8"/>
                  </a:moveTo>
                  <a:lnTo>
                    <a:pt x="2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7095;p59">
              <a:extLst>
                <a:ext uri="{FF2B5EF4-FFF2-40B4-BE49-F238E27FC236}">
                  <a16:creationId xmlns:a16="http://schemas.microsoft.com/office/drawing/2014/main" id="{6D9AFCF1-382D-1E1C-4878-50C115F324A7}"/>
                </a:ext>
              </a:extLst>
            </p:cNvPr>
            <p:cNvSpPr/>
            <p:nvPr/>
          </p:nvSpPr>
          <p:spPr>
            <a:xfrm>
              <a:off x="2404603" y="1714868"/>
              <a:ext cx="299" cy="109"/>
            </a:xfrm>
            <a:custGeom>
              <a:avLst/>
              <a:gdLst/>
              <a:ahLst/>
              <a:cxnLst/>
              <a:rect l="l" t="t" r="r" b="b"/>
              <a:pathLst>
                <a:path w="22" h="8" extrusionOk="0">
                  <a:moveTo>
                    <a:pt x="0" y="8"/>
                  </a:moveTo>
                  <a:lnTo>
                    <a:pt x="2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7096;p59">
              <a:extLst>
                <a:ext uri="{FF2B5EF4-FFF2-40B4-BE49-F238E27FC236}">
                  <a16:creationId xmlns:a16="http://schemas.microsoft.com/office/drawing/2014/main" id="{F088333A-190B-C3CA-FC6E-457EBA8727BD}"/>
                </a:ext>
              </a:extLst>
            </p:cNvPr>
            <p:cNvSpPr/>
            <p:nvPr/>
          </p:nvSpPr>
          <p:spPr>
            <a:xfrm>
              <a:off x="2403504" y="1715302"/>
              <a:ext cx="299" cy="109"/>
            </a:xfrm>
            <a:custGeom>
              <a:avLst/>
              <a:gdLst/>
              <a:ahLst/>
              <a:cxnLst/>
              <a:rect l="l" t="t" r="r" b="b"/>
              <a:pathLst>
                <a:path w="22" h="8" extrusionOk="0">
                  <a:moveTo>
                    <a:pt x="1" y="7"/>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7097;p59">
              <a:extLst>
                <a:ext uri="{FF2B5EF4-FFF2-40B4-BE49-F238E27FC236}">
                  <a16:creationId xmlns:a16="http://schemas.microsoft.com/office/drawing/2014/main" id="{C2591663-CEFC-727B-F31C-214633F3EB7D}"/>
                </a:ext>
              </a:extLst>
            </p:cNvPr>
            <p:cNvSpPr/>
            <p:nvPr/>
          </p:nvSpPr>
          <p:spPr>
            <a:xfrm>
              <a:off x="2404929" y="1714637"/>
              <a:ext cx="353" cy="204"/>
            </a:xfrm>
            <a:custGeom>
              <a:avLst/>
              <a:gdLst/>
              <a:ahLst/>
              <a:cxnLst/>
              <a:rect l="l" t="t" r="r" b="b"/>
              <a:pathLst>
                <a:path w="26" h="15" extrusionOk="0">
                  <a:moveTo>
                    <a:pt x="1" y="14"/>
                  </a:move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7098;p59">
              <a:extLst>
                <a:ext uri="{FF2B5EF4-FFF2-40B4-BE49-F238E27FC236}">
                  <a16:creationId xmlns:a16="http://schemas.microsoft.com/office/drawing/2014/main" id="{B316DC01-A665-D6CB-3548-6F0978E718C6}"/>
                </a:ext>
              </a:extLst>
            </p:cNvPr>
            <p:cNvSpPr/>
            <p:nvPr/>
          </p:nvSpPr>
          <p:spPr>
            <a:xfrm>
              <a:off x="2404223" y="1715017"/>
              <a:ext cx="299" cy="149"/>
            </a:xfrm>
            <a:custGeom>
              <a:avLst/>
              <a:gdLst/>
              <a:ahLst/>
              <a:cxnLst/>
              <a:rect l="l" t="t" r="r" b="b"/>
              <a:pathLst>
                <a:path w="22" h="11" extrusionOk="0">
                  <a:moveTo>
                    <a:pt x="0" y="11"/>
                  </a:moveTo>
                  <a:lnTo>
                    <a:pt x="2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7099;p59">
              <a:extLst>
                <a:ext uri="{FF2B5EF4-FFF2-40B4-BE49-F238E27FC236}">
                  <a16:creationId xmlns:a16="http://schemas.microsoft.com/office/drawing/2014/main" id="{F839F823-A93A-C585-2D90-756BBDE3BAB3}"/>
                </a:ext>
              </a:extLst>
            </p:cNvPr>
            <p:cNvSpPr/>
            <p:nvPr/>
          </p:nvSpPr>
          <p:spPr>
            <a:xfrm>
              <a:off x="2390333" y="1711921"/>
              <a:ext cx="543" cy="299"/>
            </a:xfrm>
            <a:custGeom>
              <a:avLst/>
              <a:gdLst/>
              <a:ahLst/>
              <a:cxnLst/>
              <a:rect l="l" t="t" r="r" b="b"/>
              <a:pathLst>
                <a:path w="40" h="22" extrusionOk="0">
                  <a:moveTo>
                    <a:pt x="1" y="1"/>
                  </a:moveTo>
                  <a:cubicBezTo>
                    <a:pt x="11" y="8"/>
                    <a:pt x="25" y="15"/>
                    <a:pt x="39" y="22"/>
                  </a:cubicBezTo>
                  <a:cubicBezTo>
                    <a:pt x="29" y="15"/>
                    <a:pt x="15" y="8"/>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7100;p59">
              <a:extLst>
                <a:ext uri="{FF2B5EF4-FFF2-40B4-BE49-F238E27FC236}">
                  <a16:creationId xmlns:a16="http://schemas.microsoft.com/office/drawing/2014/main" id="{28CCBF1B-E037-EE69-8B33-EF35AB53BC8C}"/>
                </a:ext>
              </a:extLst>
            </p:cNvPr>
            <p:cNvSpPr/>
            <p:nvPr/>
          </p:nvSpPr>
          <p:spPr>
            <a:xfrm>
              <a:off x="2390958" y="1712261"/>
              <a:ext cx="394" cy="149"/>
            </a:xfrm>
            <a:custGeom>
              <a:avLst/>
              <a:gdLst/>
              <a:ahLst/>
              <a:cxnLst/>
              <a:rect l="l" t="t" r="r" b="b"/>
              <a:pathLst>
                <a:path w="29" h="11" extrusionOk="0">
                  <a:moveTo>
                    <a:pt x="0" y="0"/>
                  </a:moveTo>
                  <a:lnTo>
                    <a:pt x="2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7101;p59">
              <a:extLst>
                <a:ext uri="{FF2B5EF4-FFF2-40B4-BE49-F238E27FC236}">
                  <a16:creationId xmlns:a16="http://schemas.microsoft.com/office/drawing/2014/main" id="{924ED28E-BCFF-FD42-B877-B0EFC1B4CE51}"/>
                </a:ext>
              </a:extLst>
            </p:cNvPr>
            <p:cNvSpPr/>
            <p:nvPr/>
          </p:nvSpPr>
          <p:spPr>
            <a:xfrm>
              <a:off x="2391664" y="1712492"/>
              <a:ext cx="204" cy="68"/>
            </a:xfrm>
            <a:custGeom>
              <a:avLst/>
              <a:gdLst/>
              <a:ahLst/>
              <a:cxnLst/>
              <a:rect l="l" t="t" r="r" b="b"/>
              <a:pathLst>
                <a:path w="15" h="5" extrusionOk="0">
                  <a:moveTo>
                    <a:pt x="1" y="1"/>
                  </a:moveTo>
                  <a:lnTo>
                    <a:pt x="15"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7102;p59">
              <a:extLst>
                <a:ext uri="{FF2B5EF4-FFF2-40B4-BE49-F238E27FC236}">
                  <a16:creationId xmlns:a16="http://schemas.microsoft.com/office/drawing/2014/main" id="{E880AEC6-2B81-963C-C902-B920B9110BD7}"/>
                </a:ext>
              </a:extLst>
            </p:cNvPr>
            <p:cNvSpPr/>
            <p:nvPr/>
          </p:nvSpPr>
          <p:spPr>
            <a:xfrm>
              <a:off x="2400136" y="1717244"/>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7103;p59">
              <a:extLst>
                <a:ext uri="{FF2B5EF4-FFF2-40B4-BE49-F238E27FC236}">
                  <a16:creationId xmlns:a16="http://schemas.microsoft.com/office/drawing/2014/main" id="{822C0EB7-F309-3A5D-2685-A855D4C31AB6}"/>
                </a:ext>
              </a:extLst>
            </p:cNvPr>
            <p:cNvSpPr/>
            <p:nvPr/>
          </p:nvSpPr>
          <p:spPr>
            <a:xfrm>
              <a:off x="2406029" y="1713822"/>
              <a:ext cx="244" cy="258"/>
            </a:xfrm>
            <a:custGeom>
              <a:avLst/>
              <a:gdLst/>
              <a:ahLst/>
              <a:cxnLst/>
              <a:rect l="l" t="t" r="r" b="b"/>
              <a:pathLst>
                <a:path w="18" h="19" extrusionOk="0">
                  <a:moveTo>
                    <a:pt x="18" y="1"/>
                  </a:moveTo>
                  <a:cubicBezTo>
                    <a:pt x="11" y="8"/>
                    <a:pt x="4" y="15"/>
                    <a:pt x="0" y="18"/>
                  </a:cubicBezTo>
                  <a:cubicBezTo>
                    <a:pt x="4" y="15"/>
                    <a:pt x="11" y="8"/>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7104;p59">
              <a:extLst>
                <a:ext uri="{FF2B5EF4-FFF2-40B4-BE49-F238E27FC236}">
                  <a16:creationId xmlns:a16="http://schemas.microsoft.com/office/drawing/2014/main" id="{14F1E00A-8440-169C-A5A8-3C7721006F5F}"/>
                </a:ext>
              </a:extLst>
            </p:cNvPr>
            <p:cNvSpPr/>
            <p:nvPr/>
          </p:nvSpPr>
          <p:spPr>
            <a:xfrm>
              <a:off x="2398331" y="1716578"/>
              <a:ext cx="530" cy="204"/>
            </a:xfrm>
            <a:custGeom>
              <a:avLst/>
              <a:gdLst/>
              <a:ahLst/>
              <a:cxnLst/>
              <a:rect l="l" t="t" r="r" b="b"/>
              <a:pathLst>
                <a:path w="39" h="15" extrusionOk="0">
                  <a:moveTo>
                    <a:pt x="0" y="1"/>
                  </a:moveTo>
                  <a:lnTo>
                    <a:pt x="0" y="1"/>
                  </a:lnTo>
                  <a:cubicBezTo>
                    <a:pt x="14" y="4"/>
                    <a:pt x="28" y="8"/>
                    <a:pt x="39" y="15"/>
                  </a:cubicBezTo>
                  <a:cubicBezTo>
                    <a:pt x="28" y="8"/>
                    <a:pt x="14"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7105;p59">
              <a:extLst>
                <a:ext uri="{FF2B5EF4-FFF2-40B4-BE49-F238E27FC236}">
                  <a16:creationId xmlns:a16="http://schemas.microsoft.com/office/drawing/2014/main" id="{C35DD0C0-9272-8060-9A25-3E7839833759}"/>
                </a:ext>
              </a:extLst>
            </p:cNvPr>
            <p:cNvSpPr/>
            <p:nvPr/>
          </p:nvSpPr>
          <p:spPr>
            <a:xfrm>
              <a:off x="2399702" y="1717108"/>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7106;p59">
              <a:extLst>
                <a:ext uri="{FF2B5EF4-FFF2-40B4-BE49-F238E27FC236}">
                  <a16:creationId xmlns:a16="http://schemas.microsoft.com/office/drawing/2014/main" id="{0C74ECF1-C594-9FB6-04D8-DCC6B8C46679}"/>
                </a:ext>
              </a:extLst>
            </p:cNvPr>
            <p:cNvSpPr/>
            <p:nvPr/>
          </p:nvSpPr>
          <p:spPr>
            <a:xfrm>
              <a:off x="2405649" y="1714162"/>
              <a:ext cx="339" cy="244"/>
            </a:xfrm>
            <a:custGeom>
              <a:avLst/>
              <a:gdLst/>
              <a:ahLst/>
              <a:cxnLst/>
              <a:rect l="l" t="t" r="r" b="b"/>
              <a:pathLst>
                <a:path w="25" h="18" extrusionOk="0">
                  <a:moveTo>
                    <a:pt x="25" y="0"/>
                  </a:moveTo>
                  <a:cubicBezTo>
                    <a:pt x="14" y="4"/>
                    <a:pt x="7" y="11"/>
                    <a:pt x="0" y="18"/>
                  </a:cubicBezTo>
                  <a:cubicBezTo>
                    <a:pt x="7" y="11"/>
                    <a:pt x="18" y="4"/>
                    <a:pt x="2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7107;p59">
              <a:extLst>
                <a:ext uri="{FF2B5EF4-FFF2-40B4-BE49-F238E27FC236}">
                  <a16:creationId xmlns:a16="http://schemas.microsoft.com/office/drawing/2014/main" id="{EF6BBCC8-01C4-8B01-1230-D417E1FFE848}"/>
                </a:ext>
              </a:extLst>
            </p:cNvPr>
            <p:cNvSpPr/>
            <p:nvPr/>
          </p:nvSpPr>
          <p:spPr>
            <a:xfrm>
              <a:off x="2400747" y="1717244"/>
              <a:ext cx="163" cy="14"/>
            </a:xfrm>
            <a:custGeom>
              <a:avLst/>
              <a:gdLst/>
              <a:ahLst/>
              <a:cxnLst/>
              <a:rect l="l" t="t" r="r" b="b"/>
              <a:pathLst>
                <a:path w="12" h="1" extrusionOk="0">
                  <a:moveTo>
                    <a:pt x="1" y="1"/>
                  </a:move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7108;p59">
              <a:extLst>
                <a:ext uri="{FF2B5EF4-FFF2-40B4-BE49-F238E27FC236}">
                  <a16:creationId xmlns:a16="http://schemas.microsoft.com/office/drawing/2014/main" id="{E06832E3-984C-9C28-5FB3-BEBF56CBAFD3}"/>
                </a:ext>
              </a:extLst>
            </p:cNvPr>
            <p:cNvSpPr/>
            <p:nvPr/>
          </p:nvSpPr>
          <p:spPr>
            <a:xfrm>
              <a:off x="2399322" y="1716959"/>
              <a:ext cx="109" cy="68"/>
            </a:xfrm>
            <a:custGeom>
              <a:avLst/>
              <a:gdLst/>
              <a:ahLst/>
              <a:cxnLst/>
              <a:rect l="l" t="t" r="r" b="b"/>
              <a:pathLst>
                <a:path w="8" h="5" extrusionOk="0">
                  <a:moveTo>
                    <a:pt x="1" y="1"/>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7109;p59">
              <a:extLst>
                <a:ext uri="{FF2B5EF4-FFF2-40B4-BE49-F238E27FC236}">
                  <a16:creationId xmlns:a16="http://schemas.microsoft.com/office/drawing/2014/main" id="{49C4D1EC-B7AB-AC74-D36F-67F792239F3B}"/>
                </a:ext>
              </a:extLst>
            </p:cNvPr>
            <p:cNvSpPr/>
            <p:nvPr/>
          </p:nvSpPr>
          <p:spPr>
            <a:xfrm>
              <a:off x="2381454" y="1716008"/>
              <a:ext cx="2485" cy="5010"/>
            </a:xfrm>
            <a:custGeom>
              <a:avLst/>
              <a:gdLst/>
              <a:ahLst/>
              <a:cxnLst/>
              <a:rect l="l" t="t" r="r" b="b"/>
              <a:pathLst>
                <a:path w="183" h="369" extrusionOk="0">
                  <a:moveTo>
                    <a:pt x="0" y="1"/>
                  </a:moveTo>
                  <a:lnTo>
                    <a:pt x="18" y="32"/>
                  </a:lnTo>
                  <a:cubicBezTo>
                    <a:pt x="28" y="50"/>
                    <a:pt x="39" y="67"/>
                    <a:pt x="49" y="81"/>
                  </a:cubicBezTo>
                  <a:cubicBezTo>
                    <a:pt x="32" y="53"/>
                    <a:pt x="14" y="25"/>
                    <a:pt x="0" y="1"/>
                  </a:cubicBezTo>
                  <a:close/>
                  <a:moveTo>
                    <a:pt x="49" y="82"/>
                  </a:moveTo>
                  <a:cubicBezTo>
                    <a:pt x="112" y="176"/>
                    <a:pt x="179" y="274"/>
                    <a:pt x="154" y="368"/>
                  </a:cubicBezTo>
                  <a:cubicBezTo>
                    <a:pt x="182" y="274"/>
                    <a:pt x="112" y="176"/>
                    <a:pt x="49" y="8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7110;p59">
              <a:extLst>
                <a:ext uri="{FF2B5EF4-FFF2-40B4-BE49-F238E27FC236}">
                  <a16:creationId xmlns:a16="http://schemas.microsoft.com/office/drawing/2014/main" id="{2C16AF60-4BBE-1DFE-B3EA-BB54DDD7760E}"/>
                </a:ext>
              </a:extLst>
            </p:cNvPr>
            <p:cNvSpPr/>
            <p:nvPr/>
          </p:nvSpPr>
          <p:spPr>
            <a:xfrm>
              <a:off x="2390863" y="1732315"/>
              <a:ext cx="14" cy="204"/>
            </a:xfrm>
            <a:custGeom>
              <a:avLst/>
              <a:gdLst/>
              <a:ahLst/>
              <a:cxnLst/>
              <a:rect l="l" t="t" r="r" b="b"/>
              <a:pathLst>
                <a:path w="1" h="15" extrusionOk="0">
                  <a:moveTo>
                    <a:pt x="0" y="1"/>
                  </a:moveTo>
                  <a:lnTo>
                    <a:pt x="0" y="11"/>
                  </a:lnTo>
                  <a:cubicBezTo>
                    <a:pt x="0" y="15"/>
                    <a:pt x="0"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7111;p59">
              <a:extLst>
                <a:ext uri="{FF2B5EF4-FFF2-40B4-BE49-F238E27FC236}">
                  <a16:creationId xmlns:a16="http://schemas.microsoft.com/office/drawing/2014/main" id="{EDE10DC0-8A87-4993-DCDB-9B397BABFD11}"/>
                </a:ext>
              </a:extLst>
            </p:cNvPr>
            <p:cNvSpPr/>
            <p:nvPr/>
          </p:nvSpPr>
          <p:spPr>
            <a:xfrm>
              <a:off x="2390958" y="1732790"/>
              <a:ext cx="54" cy="204"/>
            </a:xfrm>
            <a:custGeom>
              <a:avLst/>
              <a:gdLst/>
              <a:ahLst/>
              <a:cxnLst/>
              <a:rect l="l" t="t" r="r" b="b"/>
              <a:pathLst>
                <a:path w="4" h="15" extrusionOk="0">
                  <a:moveTo>
                    <a:pt x="0" y="1"/>
                  </a:moveTo>
                  <a:lnTo>
                    <a:pt x="4"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7112;p59">
              <a:extLst>
                <a:ext uri="{FF2B5EF4-FFF2-40B4-BE49-F238E27FC236}">
                  <a16:creationId xmlns:a16="http://schemas.microsoft.com/office/drawing/2014/main" id="{665FAEB1-6E5B-FC4F-8D89-815246EE0160}"/>
                </a:ext>
              </a:extLst>
            </p:cNvPr>
            <p:cNvSpPr/>
            <p:nvPr/>
          </p:nvSpPr>
          <p:spPr>
            <a:xfrm>
              <a:off x="2390809" y="1732179"/>
              <a:ext cx="68" cy="109"/>
            </a:xfrm>
            <a:custGeom>
              <a:avLst/>
              <a:gdLst/>
              <a:ahLst/>
              <a:cxnLst/>
              <a:rect l="l" t="t" r="r" b="b"/>
              <a:pathLst>
                <a:path w="5" h="8" extrusionOk="0">
                  <a:moveTo>
                    <a:pt x="4" y="0"/>
                  </a:moveTo>
                  <a:cubicBezTo>
                    <a:pt x="1" y="4"/>
                    <a:pt x="1" y="7"/>
                    <a:pt x="4" y="7"/>
                  </a:cubicBezTo>
                  <a:cubicBezTo>
                    <a:pt x="1" y="7"/>
                    <a:pt x="1" y="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7113;p59">
              <a:extLst>
                <a:ext uri="{FF2B5EF4-FFF2-40B4-BE49-F238E27FC236}">
                  <a16:creationId xmlns:a16="http://schemas.microsoft.com/office/drawing/2014/main" id="{3721CAF9-6A10-F2F9-D57A-06AA73FBBCE8}"/>
                </a:ext>
              </a:extLst>
            </p:cNvPr>
            <p:cNvSpPr/>
            <p:nvPr/>
          </p:nvSpPr>
          <p:spPr>
            <a:xfrm>
              <a:off x="2391243" y="1733550"/>
              <a:ext cx="149" cy="353"/>
            </a:xfrm>
            <a:custGeom>
              <a:avLst/>
              <a:gdLst/>
              <a:ahLst/>
              <a:cxnLst/>
              <a:rect l="l" t="t" r="r" b="b"/>
              <a:pathLst>
                <a:path w="11" h="26" extrusionOk="0">
                  <a:moveTo>
                    <a:pt x="0" y="1"/>
                  </a:moveTo>
                  <a:lnTo>
                    <a:pt x="11"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7114;p59">
              <a:extLst>
                <a:ext uri="{FF2B5EF4-FFF2-40B4-BE49-F238E27FC236}">
                  <a16:creationId xmlns:a16="http://schemas.microsoft.com/office/drawing/2014/main" id="{B72238FD-014A-FBDF-54D5-8BFE8E4118C1}"/>
                </a:ext>
              </a:extLst>
            </p:cNvPr>
            <p:cNvSpPr/>
            <p:nvPr/>
          </p:nvSpPr>
          <p:spPr>
            <a:xfrm>
              <a:off x="2391813" y="1734691"/>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7115;p59">
              <a:extLst>
                <a:ext uri="{FF2B5EF4-FFF2-40B4-BE49-F238E27FC236}">
                  <a16:creationId xmlns:a16="http://schemas.microsoft.com/office/drawing/2014/main" id="{236610D7-0CF1-9C34-18ED-8A9D1FE9EBE6}"/>
                </a:ext>
              </a:extLst>
            </p:cNvPr>
            <p:cNvSpPr/>
            <p:nvPr/>
          </p:nvSpPr>
          <p:spPr>
            <a:xfrm>
              <a:off x="2391474" y="1734080"/>
              <a:ext cx="258" cy="489"/>
            </a:xfrm>
            <a:custGeom>
              <a:avLst/>
              <a:gdLst/>
              <a:ahLst/>
              <a:cxnLst/>
              <a:rect l="l" t="t" r="r" b="b"/>
              <a:pathLst>
                <a:path w="19" h="36" extrusionOk="0">
                  <a:moveTo>
                    <a:pt x="1" y="0"/>
                  </a:moveTo>
                  <a:cubicBezTo>
                    <a:pt x="4" y="11"/>
                    <a:pt x="11" y="21"/>
                    <a:pt x="18" y="35"/>
                  </a:cubicBezTo>
                  <a:cubicBezTo>
                    <a:pt x="11" y="21"/>
                    <a:pt x="4" y="11"/>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7116;p59">
              <a:extLst>
                <a:ext uri="{FF2B5EF4-FFF2-40B4-BE49-F238E27FC236}">
                  <a16:creationId xmlns:a16="http://schemas.microsoft.com/office/drawing/2014/main" id="{D6F18A3D-DB24-1F40-34DB-F065867019FD}"/>
                </a:ext>
              </a:extLst>
            </p:cNvPr>
            <p:cNvSpPr/>
            <p:nvPr/>
          </p:nvSpPr>
          <p:spPr>
            <a:xfrm>
              <a:off x="2390904" y="1732559"/>
              <a:ext cx="14" cy="149"/>
            </a:xfrm>
            <a:custGeom>
              <a:avLst/>
              <a:gdLst/>
              <a:ahLst/>
              <a:cxnLst/>
              <a:rect l="l" t="t" r="r" b="b"/>
              <a:pathLst>
                <a:path w="1" h="11" extrusionOk="0">
                  <a:moveTo>
                    <a:pt x="1"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7117;p59">
              <a:extLst>
                <a:ext uri="{FF2B5EF4-FFF2-40B4-BE49-F238E27FC236}">
                  <a16:creationId xmlns:a16="http://schemas.microsoft.com/office/drawing/2014/main" id="{FE081A4E-B6F5-5375-9700-4BB93E98B39C}"/>
                </a:ext>
              </a:extLst>
            </p:cNvPr>
            <p:cNvSpPr/>
            <p:nvPr/>
          </p:nvSpPr>
          <p:spPr>
            <a:xfrm>
              <a:off x="2391094" y="1733170"/>
              <a:ext cx="109" cy="258"/>
            </a:xfrm>
            <a:custGeom>
              <a:avLst/>
              <a:gdLst/>
              <a:ahLst/>
              <a:cxnLst/>
              <a:rect l="l" t="t" r="r" b="b"/>
              <a:pathLst>
                <a:path w="8" h="19" extrusionOk="0">
                  <a:moveTo>
                    <a:pt x="1" y="1"/>
                  </a:moveTo>
                  <a:lnTo>
                    <a:pt x="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7118;p59">
              <a:extLst>
                <a:ext uri="{FF2B5EF4-FFF2-40B4-BE49-F238E27FC236}">
                  <a16:creationId xmlns:a16="http://schemas.microsoft.com/office/drawing/2014/main" id="{FEEA04AE-F207-717C-1DC2-7936FE2C1F0B}"/>
                </a:ext>
              </a:extLst>
            </p:cNvPr>
            <p:cNvSpPr/>
            <p:nvPr/>
          </p:nvSpPr>
          <p:spPr>
            <a:xfrm>
              <a:off x="2384726" y="1733930"/>
              <a:ext cx="109" cy="109"/>
            </a:xfrm>
            <a:custGeom>
              <a:avLst/>
              <a:gdLst/>
              <a:ahLst/>
              <a:cxnLst/>
              <a:rect l="l" t="t" r="r" b="b"/>
              <a:pathLst>
                <a:path w="8" h="8" extrusionOk="0">
                  <a:moveTo>
                    <a:pt x="8"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7119;p59">
              <a:extLst>
                <a:ext uri="{FF2B5EF4-FFF2-40B4-BE49-F238E27FC236}">
                  <a16:creationId xmlns:a16="http://schemas.microsoft.com/office/drawing/2014/main" id="{BD01BE6F-4EC2-D061-5C32-E2B9C0FEC545}"/>
                </a:ext>
              </a:extLst>
            </p:cNvPr>
            <p:cNvSpPr/>
            <p:nvPr/>
          </p:nvSpPr>
          <p:spPr>
            <a:xfrm>
              <a:off x="2379308" y="1731459"/>
              <a:ext cx="299" cy="163"/>
            </a:xfrm>
            <a:custGeom>
              <a:avLst/>
              <a:gdLst/>
              <a:ahLst/>
              <a:cxnLst/>
              <a:rect l="l" t="t" r="r" b="b"/>
              <a:pathLst>
                <a:path w="22" h="12" extrusionOk="0">
                  <a:moveTo>
                    <a:pt x="1" y="1"/>
                  </a:moveTo>
                  <a:lnTo>
                    <a:pt x="22" y="11"/>
                  </a:ln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7120;p59">
              <a:extLst>
                <a:ext uri="{FF2B5EF4-FFF2-40B4-BE49-F238E27FC236}">
                  <a16:creationId xmlns:a16="http://schemas.microsoft.com/office/drawing/2014/main" id="{BF66C35D-F957-26FE-7605-C054FC99ED8D}"/>
                </a:ext>
              </a:extLst>
            </p:cNvPr>
            <p:cNvSpPr/>
            <p:nvPr/>
          </p:nvSpPr>
          <p:spPr>
            <a:xfrm>
              <a:off x="2385350" y="1734691"/>
              <a:ext cx="14" cy="68"/>
            </a:xfrm>
            <a:custGeom>
              <a:avLst/>
              <a:gdLst/>
              <a:ahLst/>
              <a:cxnLst/>
              <a:rect l="l" t="t" r="r" b="b"/>
              <a:pathLst>
                <a:path w="1" h="5" extrusionOk="0">
                  <a:moveTo>
                    <a:pt x="0"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7121;p59">
              <a:extLst>
                <a:ext uri="{FF2B5EF4-FFF2-40B4-BE49-F238E27FC236}">
                  <a16:creationId xmlns:a16="http://schemas.microsoft.com/office/drawing/2014/main" id="{3B803429-9CB9-0C1F-672D-314E4EEBF45E}"/>
                </a:ext>
              </a:extLst>
            </p:cNvPr>
            <p:cNvSpPr/>
            <p:nvPr/>
          </p:nvSpPr>
          <p:spPr>
            <a:xfrm>
              <a:off x="2379784" y="1731744"/>
              <a:ext cx="543" cy="299"/>
            </a:xfrm>
            <a:custGeom>
              <a:avLst/>
              <a:gdLst/>
              <a:ahLst/>
              <a:cxnLst/>
              <a:rect l="l" t="t" r="r" b="b"/>
              <a:pathLst>
                <a:path w="40" h="22" extrusionOk="0">
                  <a:moveTo>
                    <a:pt x="39"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7122;p59">
              <a:extLst>
                <a:ext uri="{FF2B5EF4-FFF2-40B4-BE49-F238E27FC236}">
                  <a16:creationId xmlns:a16="http://schemas.microsoft.com/office/drawing/2014/main" id="{FD15D528-C3AF-9C08-E14C-06E2BC614B80}"/>
                </a:ext>
              </a:extLst>
            </p:cNvPr>
            <p:cNvSpPr/>
            <p:nvPr/>
          </p:nvSpPr>
          <p:spPr>
            <a:xfrm>
              <a:off x="2385826" y="173579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7123;p59">
              <a:extLst>
                <a:ext uri="{FF2B5EF4-FFF2-40B4-BE49-F238E27FC236}">
                  <a16:creationId xmlns:a16="http://schemas.microsoft.com/office/drawing/2014/main" id="{2BD5A4FF-68F9-3CA2-90D9-1941BD03CED5}"/>
                </a:ext>
              </a:extLst>
            </p:cNvPr>
            <p:cNvSpPr/>
            <p:nvPr/>
          </p:nvSpPr>
          <p:spPr>
            <a:xfrm>
              <a:off x="2385676" y="1735220"/>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7124;p59">
              <a:extLst>
                <a:ext uri="{FF2B5EF4-FFF2-40B4-BE49-F238E27FC236}">
                  <a16:creationId xmlns:a16="http://schemas.microsoft.com/office/drawing/2014/main" id="{AE746A0B-3BAF-2E1B-1F0C-A28C4F90D0B9}"/>
                </a:ext>
              </a:extLst>
            </p:cNvPr>
            <p:cNvSpPr/>
            <p:nvPr/>
          </p:nvSpPr>
          <p:spPr>
            <a:xfrm>
              <a:off x="2381264" y="1715682"/>
              <a:ext cx="434" cy="774"/>
            </a:xfrm>
            <a:custGeom>
              <a:avLst/>
              <a:gdLst/>
              <a:ahLst/>
              <a:cxnLst/>
              <a:rect l="l" t="t" r="r" b="b"/>
              <a:pathLst>
                <a:path w="32" h="57" extrusionOk="0">
                  <a:moveTo>
                    <a:pt x="0" y="0"/>
                  </a:moveTo>
                  <a:cubicBezTo>
                    <a:pt x="7" y="18"/>
                    <a:pt x="21" y="39"/>
                    <a:pt x="32" y="56"/>
                  </a:cubicBezTo>
                  <a:lnTo>
                    <a:pt x="14" y="25"/>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7125;p59">
              <a:extLst>
                <a:ext uri="{FF2B5EF4-FFF2-40B4-BE49-F238E27FC236}">
                  <a16:creationId xmlns:a16="http://schemas.microsoft.com/office/drawing/2014/main" id="{2891034C-4AB9-F3A8-1CC9-AAE74AE43E05}"/>
                </a:ext>
              </a:extLst>
            </p:cNvPr>
            <p:cNvSpPr/>
            <p:nvPr/>
          </p:nvSpPr>
          <p:spPr>
            <a:xfrm>
              <a:off x="2379404" y="1731324"/>
              <a:ext cx="14" cy="54"/>
            </a:xfrm>
            <a:custGeom>
              <a:avLst/>
              <a:gdLst/>
              <a:ahLst/>
              <a:cxnLst/>
              <a:rect l="l" t="t" r="r" b="b"/>
              <a:pathLst>
                <a:path w="1" h="4" extrusionOk="0">
                  <a:moveTo>
                    <a:pt x="1" y="0"/>
                  </a:moveTo>
                  <a:cubicBezTo>
                    <a:pt x="1" y="4"/>
                    <a:pt x="1" y="4"/>
                    <a:pt x="1" y="4"/>
                  </a:cubicBezTo>
                  <a:cubicBezTo>
                    <a:pt x="1" y="4"/>
                    <a:pt x="1" y="4"/>
                    <a:pt x="1" y="0"/>
                  </a:cubicBezTo>
                  <a:cubicBezTo>
                    <a:pt x="1" y="0"/>
                    <a:pt x="1" y="0"/>
                    <a:pt x="1" y="0"/>
                  </a:cubicBezTo>
                  <a:cubicBezTo>
                    <a:pt x="1" y="0"/>
                    <a:pt x="1" y="0"/>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7126;p59">
              <a:extLst>
                <a:ext uri="{FF2B5EF4-FFF2-40B4-BE49-F238E27FC236}">
                  <a16:creationId xmlns:a16="http://schemas.microsoft.com/office/drawing/2014/main" id="{D33C3210-FC96-268E-AAB8-04EBA591556F}"/>
                </a:ext>
              </a:extLst>
            </p:cNvPr>
            <p:cNvSpPr/>
            <p:nvPr/>
          </p:nvSpPr>
          <p:spPr>
            <a:xfrm>
              <a:off x="2385826" y="1735981"/>
              <a:ext cx="14" cy="14"/>
            </a:xfrm>
            <a:custGeom>
              <a:avLst/>
              <a:gdLst/>
              <a:ahLst/>
              <a:cxnLst/>
              <a:rect l="l" t="t" r="r" b="b"/>
              <a:pathLst>
                <a:path w="1" h="1" extrusionOk="0">
                  <a:moveTo>
                    <a:pt x="0" y="0"/>
                  </a:moveTo>
                  <a:lnTo>
                    <a:pt x="0" y="0"/>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7127;p59">
              <a:extLst>
                <a:ext uri="{FF2B5EF4-FFF2-40B4-BE49-F238E27FC236}">
                  <a16:creationId xmlns:a16="http://schemas.microsoft.com/office/drawing/2014/main" id="{CB948313-21DC-4D8B-D8CE-860EE61F1395}"/>
                </a:ext>
              </a:extLst>
            </p:cNvPr>
            <p:cNvSpPr/>
            <p:nvPr/>
          </p:nvSpPr>
          <p:spPr>
            <a:xfrm>
              <a:off x="2497528" y="1743000"/>
              <a:ext cx="87140" cy="73726"/>
            </a:xfrm>
            <a:custGeom>
              <a:avLst/>
              <a:gdLst/>
              <a:ahLst/>
              <a:cxnLst/>
              <a:rect l="l" t="t" r="r" b="b"/>
              <a:pathLst>
                <a:path w="6418" h="5430" extrusionOk="0">
                  <a:moveTo>
                    <a:pt x="5842" y="1"/>
                  </a:moveTo>
                  <a:cubicBezTo>
                    <a:pt x="5789" y="1"/>
                    <a:pt x="5711" y="42"/>
                    <a:pt x="5630" y="113"/>
                  </a:cubicBezTo>
                  <a:cubicBezTo>
                    <a:pt x="5511" y="218"/>
                    <a:pt x="5434" y="351"/>
                    <a:pt x="5434" y="411"/>
                  </a:cubicBezTo>
                  <a:cubicBezTo>
                    <a:pt x="5434" y="537"/>
                    <a:pt x="5273" y="572"/>
                    <a:pt x="5122" y="604"/>
                  </a:cubicBezTo>
                  <a:cubicBezTo>
                    <a:pt x="5052" y="618"/>
                    <a:pt x="4929" y="642"/>
                    <a:pt x="4912" y="670"/>
                  </a:cubicBezTo>
                  <a:cubicBezTo>
                    <a:pt x="4912" y="702"/>
                    <a:pt x="4901" y="733"/>
                    <a:pt x="4877" y="754"/>
                  </a:cubicBezTo>
                  <a:cubicBezTo>
                    <a:pt x="4835" y="796"/>
                    <a:pt x="4765" y="804"/>
                    <a:pt x="4680" y="804"/>
                  </a:cubicBezTo>
                  <a:cubicBezTo>
                    <a:pt x="4658" y="804"/>
                    <a:pt x="4635" y="804"/>
                    <a:pt x="4611" y="803"/>
                  </a:cubicBezTo>
                  <a:cubicBezTo>
                    <a:pt x="4590" y="803"/>
                    <a:pt x="4567" y="803"/>
                    <a:pt x="4543" y="803"/>
                  </a:cubicBezTo>
                  <a:cubicBezTo>
                    <a:pt x="4457" y="803"/>
                    <a:pt x="4367" y="807"/>
                    <a:pt x="4345" y="849"/>
                  </a:cubicBezTo>
                  <a:cubicBezTo>
                    <a:pt x="4341" y="856"/>
                    <a:pt x="4338" y="863"/>
                    <a:pt x="4334" y="870"/>
                  </a:cubicBezTo>
                  <a:cubicBezTo>
                    <a:pt x="4331" y="877"/>
                    <a:pt x="4327" y="880"/>
                    <a:pt x="4324" y="884"/>
                  </a:cubicBezTo>
                  <a:lnTo>
                    <a:pt x="4317" y="894"/>
                  </a:lnTo>
                  <a:lnTo>
                    <a:pt x="4310" y="898"/>
                  </a:lnTo>
                  <a:cubicBezTo>
                    <a:pt x="4296" y="915"/>
                    <a:pt x="4271" y="926"/>
                    <a:pt x="4250" y="933"/>
                  </a:cubicBezTo>
                  <a:cubicBezTo>
                    <a:pt x="4235" y="936"/>
                    <a:pt x="4220" y="937"/>
                    <a:pt x="4205" y="937"/>
                  </a:cubicBezTo>
                  <a:cubicBezTo>
                    <a:pt x="4168" y="937"/>
                    <a:pt x="4132" y="928"/>
                    <a:pt x="4100" y="908"/>
                  </a:cubicBezTo>
                  <a:lnTo>
                    <a:pt x="4100" y="915"/>
                  </a:lnTo>
                  <a:lnTo>
                    <a:pt x="3995" y="849"/>
                  </a:lnTo>
                  <a:lnTo>
                    <a:pt x="3967" y="831"/>
                  </a:lnTo>
                  <a:lnTo>
                    <a:pt x="3939" y="810"/>
                  </a:lnTo>
                  <a:lnTo>
                    <a:pt x="3925" y="803"/>
                  </a:lnTo>
                  <a:lnTo>
                    <a:pt x="3914" y="796"/>
                  </a:lnTo>
                  <a:lnTo>
                    <a:pt x="3907" y="793"/>
                  </a:lnTo>
                  <a:lnTo>
                    <a:pt x="3893" y="786"/>
                  </a:lnTo>
                  <a:lnTo>
                    <a:pt x="3886" y="782"/>
                  </a:lnTo>
                  <a:lnTo>
                    <a:pt x="3872" y="775"/>
                  </a:lnTo>
                  <a:lnTo>
                    <a:pt x="3865" y="775"/>
                  </a:lnTo>
                  <a:lnTo>
                    <a:pt x="3851" y="768"/>
                  </a:lnTo>
                  <a:lnTo>
                    <a:pt x="3844" y="768"/>
                  </a:lnTo>
                  <a:lnTo>
                    <a:pt x="3830" y="765"/>
                  </a:lnTo>
                  <a:lnTo>
                    <a:pt x="3816" y="765"/>
                  </a:lnTo>
                  <a:cubicBezTo>
                    <a:pt x="3732" y="765"/>
                    <a:pt x="3666" y="719"/>
                    <a:pt x="3599" y="677"/>
                  </a:cubicBezTo>
                  <a:cubicBezTo>
                    <a:pt x="3536" y="633"/>
                    <a:pt x="3489" y="603"/>
                    <a:pt x="3434" y="603"/>
                  </a:cubicBezTo>
                  <a:cubicBezTo>
                    <a:pt x="3419" y="603"/>
                    <a:pt x="3403" y="605"/>
                    <a:pt x="3386" y="611"/>
                  </a:cubicBezTo>
                  <a:lnTo>
                    <a:pt x="3347" y="618"/>
                  </a:lnTo>
                  <a:cubicBezTo>
                    <a:pt x="3330" y="625"/>
                    <a:pt x="3312" y="628"/>
                    <a:pt x="3291" y="628"/>
                  </a:cubicBezTo>
                  <a:lnTo>
                    <a:pt x="3260" y="635"/>
                  </a:lnTo>
                  <a:lnTo>
                    <a:pt x="3260" y="632"/>
                  </a:lnTo>
                  <a:cubicBezTo>
                    <a:pt x="3179" y="628"/>
                    <a:pt x="3102" y="607"/>
                    <a:pt x="3032" y="572"/>
                  </a:cubicBezTo>
                  <a:cubicBezTo>
                    <a:pt x="2990" y="551"/>
                    <a:pt x="2948" y="537"/>
                    <a:pt x="2906" y="526"/>
                  </a:cubicBezTo>
                  <a:lnTo>
                    <a:pt x="2899" y="526"/>
                  </a:lnTo>
                  <a:cubicBezTo>
                    <a:pt x="2874" y="526"/>
                    <a:pt x="2836" y="558"/>
                    <a:pt x="2801" y="597"/>
                  </a:cubicBezTo>
                  <a:cubicBezTo>
                    <a:pt x="2790" y="607"/>
                    <a:pt x="2776" y="621"/>
                    <a:pt x="2766" y="635"/>
                  </a:cubicBezTo>
                  <a:cubicBezTo>
                    <a:pt x="2703" y="707"/>
                    <a:pt x="2625" y="796"/>
                    <a:pt x="2524" y="796"/>
                  </a:cubicBezTo>
                  <a:cubicBezTo>
                    <a:pt x="2502" y="796"/>
                    <a:pt x="2479" y="791"/>
                    <a:pt x="2454" y="782"/>
                  </a:cubicBezTo>
                  <a:cubicBezTo>
                    <a:pt x="2451" y="780"/>
                    <a:pt x="2446" y="779"/>
                    <a:pt x="2442" y="779"/>
                  </a:cubicBezTo>
                  <a:cubicBezTo>
                    <a:pt x="2437" y="779"/>
                    <a:pt x="2432" y="780"/>
                    <a:pt x="2426" y="782"/>
                  </a:cubicBezTo>
                  <a:cubicBezTo>
                    <a:pt x="2349" y="824"/>
                    <a:pt x="2279" y="1059"/>
                    <a:pt x="2241" y="1199"/>
                  </a:cubicBezTo>
                  <a:cubicBezTo>
                    <a:pt x="2234" y="1230"/>
                    <a:pt x="2223" y="1255"/>
                    <a:pt x="2216" y="1279"/>
                  </a:cubicBezTo>
                  <a:cubicBezTo>
                    <a:pt x="2178" y="1416"/>
                    <a:pt x="1985" y="1472"/>
                    <a:pt x="1782" y="1535"/>
                  </a:cubicBezTo>
                  <a:cubicBezTo>
                    <a:pt x="1635" y="1577"/>
                    <a:pt x="1436" y="1636"/>
                    <a:pt x="1443" y="1710"/>
                  </a:cubicBezTo>
                  <a:cubicBezTo>
                    <a:pt x="1457" y="1881"/>
                    <a:pt x="1296" y="1990"/>
                    <a:pt x="1135" y="2021"/>
                  </a:cubicBezTo>
                  <a:cubicBezTo>
                    <a:pt x="1121" y="2025"/>
                    <a:pt x="1103" y="2025"/>
                    <a:pt x="1086" y="2028"/>
                  </a:cubicBezTo>
                  <a:lnTo>
                    <a:pt x="1023" y="2028"/>
                  </a:lnTo>
                  <a:cubicBezTo>
                    <a:pt x="1012" y="2025"/>
                    <a:pt x="1002" y="2025"/>
                    <a:pt x="991" y="2021"/>
                  </a:cubicBezTo>
                  <a:lnTo>
                    <a:pt x="981" y="2021"/>
                  </a:lnTo>
                  <a:cubicBezTo>
                    <a:pt x="956" y="2018"/>
                    <a:pt x="931" y="2007"/>
                    <a:pt x="907" y="1993"/>
                  </a:cubicBezTo>
                  <a:lnTo>
                    <a:pt x="900" y="1990"/>
                  </a:lnTo>
                  <a:cubicBezTo>
                    <a:pt x="893" y="1983"/>
                    <a:pt x="886" y="1979"/>
                    <a:pt x="879" y="1972"/>
                  </a:cubicBezTo>
                  <a:lnTo>
                    <a:pt x="872" y="1965"/>
                  </a:lnTo>
                  <a:cubicBezTo>
                    <a:pt x="865" y="1958"/>
                    <a:pt x="861" y="1955"/>
                    <a:pt x="858" y="1948"/>
                  </a:cubicBezTo>
                  <a:cubicBezTo>
                    <a:pt x="858" y="1944"/>
                    <a:pt x="854" y="1941"/>
                    <a:pt x="851" y="1937"/>
                  </a:cubicBezTo>
                  <a:cubicBezTo>
                    <a:pt x="844" y="1927"/>
                    <a:pt x="840" y="1916"/>
                    <a:pt x="837" y="1906"/>
                  </a:cubicBezTo>
                  <a:cubicBezTo>
                    <a:pt x="823" y="1860"/>
                    <a:pt x="742" y="1860"/>
                    <a:pt x="641" y="1860"/>
                  </a:cubicBezTo>
                  <a:cubicBezTo>
                    <a:pt x="571" y="1860"/>
                    <a:pt x="515" y="1860"/>
                    <a:pt x="476" y="1836"/>
                  </a:cubicBezTo>
                  <a:cubicBezTo>
                    <a:pt x="459" y="1836"/>
                    <a:pt x="441" y="1843"/>
                    <a:pt x="427" y="1850"/>
                  </a:cubicBezTo>
                  <a:cubicBezTo>
                    <a:pt x="389" y="1871"/>
                    <a:pt x="357" y="1909"/>
                    <a:pt x="347" y="1951"/>
                  </a:cubicBezTo>
                  <a:lnTo>
                    <a:pt x="347" y="1958"/>
                  </a:lnTo>
                  <a:cubicBezTo>
                    <a:pt x="343" y="1969"/>
                    <a:pt x="343" y="1976"/>
                    <a:pt x="343" y="1986"/>
                  </a:cubicBezTo>
                  <a:lnTo>
                    <a:pt x="343" y="1993"/>
                  </a:lnTo>
                  <a:cubicBezTo>
                    <a:pt x="340" y="2007"/>
                    <a:pt x="340" y="2021"/>
                    <a:pt x="343" y="2035"/>
                  </a:cubicBezTo>
                  <a:cubicBezTo>
                    <a:pt x="350" y="2147"/>
                    <a:pt x="312" y="2256"/>
                    <a:pt x="238" y="2340"/>
                  </a:cubicBezTo>
                  <a:cubicBezTo>
                    <a:pt x="228" y="2354"/>
                    <a:pt x="221" y="2364"/>
                    <a:pt x="210" y="2378"/>
                  </a:cubicBezTo>
                  <a:lnTo>
                    <a:pt x="182" y="2410"/>
                  </a:lnTo>
                  <a:cubicBezTo>
                    <a:pt x="161" y="2434"/>
                    <a:pt x="140" y="2459"/>
                    <a:pt x="126" y="2487"/>
                  </a:cubicBezTo>
                  <a:cubicBezTo>
                    <a:pt x="119" y="2508"/>
                    <a:pt x="109" y="2536"/>
                    <a:pt x="98" y="2567"/>
                  </a:cubicBezTo>
                  <a:cubicBezTo>
                    <a:pt x="63" y="2662"/>
                    <a:pt x="0" y="2834"/>
                    <a:pt x="53" y="2907"/>
                  </a:cubicBezTo>
                  <a:cubicBezTo>
                    <a:pt x="109" y="2991"/>
                    <a:pt x="84" y="3089"/>
                    <a:pt x="60" y="3187"/>
                  </a:cubicBezTo>
                  <a:cubicBezTo>
                    <a:pt x="35" y="3282"/>
                    <a:pt x="7" y="3394"/>
                    <a:pt x="60" y="3502"/>
                  </a:cubicBezTo>
                  <a:cubicBezTo>
                    <a:pt x="130" y="3660"/>
                    <a:pt x="133" y="3842"/>
                    <a:pt x="133" y="3971"/>
                  </a:cubicBezTo>
                  <a:cubicBezTo>
                    <a:pt x="130" y="4024"/>
                    <a:pt x="133" y="4073"/>
                    <a:pt x="144" y="4122"/>
                  </a:cubicBezTo>
                  <a:cubicBezTo>
                    <a:pt x="182" y="4136"/>
                    <a:pt x="224" y="4146"/>
                    <a:pt x="266" y="4153"/>
                  </a:cubicBezTo>
                  <a:cubicBezTo>
                    <a:pt x="413" y="4185"/>
                    <a:pt x="620" y="4230"/>
                    <a:pt x="686" y="4412"/>
                  </a:cubicBezTo>
                  <a:cubicBezTo>
                    <a:pt x="756" y="4601"/>
                    <a:pt x="522" y="4829"/>
                    <a:pt x="312" y="5025"/>
                  </a:cubicBezTo>
                  <a:cubicBezTo>
                    <a:pt x="238" y="5095"/>
                    <a:pt x="137" y="5193"/>
                    <a:pt x="130" y="5225"/>
                  </a:cubicBezTo>
                  <a:cubicBezTo>
                    <a:pt x="126" y="5228"/>
                    <a:pt x="126" y="5232"/>
                    <a:pt x="130" y="5235"/>
                  </a:cubicBezTo>
                  <a:cubicBezTo>
                    <a:pt x="147" y="5270"/>
                    <a:pt x="172" y="5305"/>
                    <a:pt x="200" y="5330"/>
                  </a:cubicBezTo>
                  <a:lnTo>
                    <a:pt x="245" y="5333"/>
                  </a:lnTo>
                  <a:lnTo>
                    <a:pt x="294" y="5337"/>
                  </a:lnTo>
                  <a:lnTo>
                    <a:pt x="350" y="5340"/>
                  </a:lnTo>
                  <a:lnTo>
                    <a:pt x="399" y="5344"/>
                  </a:lnTo>
                  <a:lnTo>
                    <a:pt x="459" y="5347"/>
                  </a:lnTo>
                  <a:lnTo>
                    <a:pt x="508" y="5351"/>
                  </a:lnTo>
                  <a:lnTo>
                    <a:pt x="564" y="5358"/>
                  </a:lnTo>
                  <a:lnTo>
                    <a:pt x="616" y="5361"/>
                  </a:lnTo>
                  <a:lnTo>
                    <a:pt x="672" y="5368"/>
                  </a:lnTo>
                  <a:lnTo>
                    <a:pt x="721" y="5375"/>
                  </a:lnTo>
                  <a:lnTo>
                    <a:pt x="777" y="5382"/>
                  </a:lnTo>
                  <a:lnTo>
                    <a:pt x="826" y="5389"/>
                  </a:lnTo>
                  <a:lnTo>
                    <a:pt x="882" y="5400"/>
                  </a:lnTo>
                  <a:lnTo>
                    <a:pt x="928" y="5403"/>
                  </a:lnTo>
                  <a:lnTo>
                    <a:pt x="1026" y="5421"/>
                  </a:lnTo>
                  <a:cubicBezTo>
                    <a:pt x="1059" y="5427"/>
                    <a:pt x="1106" y="5429"/>
                    <a:pt x="1165" y="5429"/>
                  </a:cubicBezTo>
                  <a:cubicBezTo>
                    <a:pt x="1657" y="5429"/>
                    <a:pt x="2951" y="5237"/>
                    <a:pt x="3155" y="5169"/>
                  </a:cubicBezTo>
                  <a:cubicBezTo>
                    <a:pt x="3148" y="5085"/>
                    <a:pt x="3137" y="5001"/>
                    <a:pt x="3123" y="4917"/>
                  </a:cubicBezTo>
                  <a:cubicBezTo>
                    <a:pt x="3102" y="4777"/>
                    <a:pt x="3092" y="4693"/>
                    <a:pt x="3099" y="4650"/>
                  </a:cubicBezTo>
                  <a:cubicBezTo>
                    <a:pt x="3122" y="4544"/>
                    <a:pt x="3353" y="4338"/>
                    <a:pt x="3575" y="4338"/>
                  </a:cubicBezTo>
                  <a:cubicBezTo>
                    <a:pt x="3585" y="4338"/>
                    <a:pt x="3596" y="4338"/>
                    <a:pt x="3606" y="4339"/>
                  </a:cubicBezTo>
                  <a:lnTo>
                    <a:pt x="3662" y="4342"/>
                  </a:lnTo>
                  <a:cubicBezTo>
                    <a:pt x="3710" y="4348"/>
                    <a:pt x="3764" y="4353"/>
                    <a:pt x="3809" y="4353"/>
                  </a:cubicBezTo>
                  <a:cubicBezTo>
                    <a:pt x="3850" y="4353"/>
                    <a:pt x="3883" y="4349"/>
                    <a:pt x="3897" y="4335"/>
                  </a:cubicBezTo>
                  <a:cubicBezTo>
                    <a:pt x="3897" y="4335"/>
                    <a:pt x="3907" y="4328"/>
                    <a:pt x="3907" y="4307"/>
                  </a:cubicBezTo>
                  <a:cubicBezTo>
                    <a:pt x="3907" y="4146"/>
                    <a:pt x="4208" y="4038"/>
                    <a:pt x="4348" y="4013"/>
                  </a:cubicBezTo>
                  <a:cubicBezTo>
                    <a:pt x="4388" y="4006"/>
                    <a:pt x="4421" y="4002"/>
                    <a:pt x="4450" y="4002"/>
                  </a:cubicBezTo>
                  <a:cubicBezTo>
                    <a:pt x="4556" y="4002"/>
                    <a:pt x="4598" y="4046"/>
                    <a:pt x="4614" y="4090"/>
                  </a:cubicBezTo>
                  <a:cubicBezTo>
                    <a:pt x="4620" y="4105"/>
                    <a:pt x="4628" y="4112"/>
                    <a:pt x="4637" y="4112"/>
                  </a:cubicBezTo>
                  <a:cubicBezTo>
                    <a:pt x="4639" y="4112"/>
                    <a:pt x="4641" y="4112"/>
                    <a:pt x="4642" y="4111"/>
                  </a:cubicBezTo>
                  <a:cubicBezTo>
                    <a:pt x="4677" y="4108"/>
                    <a:pt x="4737" y="4034"/>
                    <a:pt x="4747" y="3866"/>
                  </a:cubicBezTo>
                  <a:cubicBezTo>
                    <a:pt x="4747" y="3814"/>
                    <a:pt x="4751" y="3761"/>
                    <a:pt x="4751" y="3712"/>
                  </a:cubicBezTo>
                  <a:cubicBezTo>
                    <a:pt x="4758" y="3460"/>
                    <a:pt x="4765" y="3240"/>
                    <a:pt x="4985" y="3222"/>
                  </a:cubicBezTo>
                  <a:cubicBezTo>
                    <a:pt x="5118" y="3212"/>
                    <a:pt x="5245" y="3149"/>
                    <a:pt x="5287" y="3096"/>
                  </a:cubicBezTo>
                  <a:cubicBezTo>
                    <a:pt x="5297" y="3082"/>
                    <a:pt x="5297" y="3075"/>
                    <a:pt x="5297" y="3072"/>
                  </a:cubicBezTo>
                  <a:cubicBezTo>
                    <a:pt x="5276" y="3026"/>
                    <a:pt x="5248" y="2984"/>
                    <a:pt x="5217" y="2946"/>
                  </a:cubicBezTo>
                  <a:cubicBezTo>
                    <a:pt x="5143" y="2848"/>
                    <a:pt x="5059" y="2736"/>
                    <a:pt x="5136" y="2659"/>
                  </a:cubicBezTo>
                  <a:cubicBezTo>
                    <a:pt x="5159" y="2636"/>
                    <a:pt x="5190" y="2627"/>
                    <a:pt x="5230" y="2627"/>
                  </a:cubicBezTo>
                  <a:cubicBezTo>
                    <a:pt x="5283" y="2627"/>
                    <a:pt x="5350" y="2642"/>
                    <a:pt x="5434" y="2662"/>
                  </a:cubicBezTo>
                  <a:cubicBezTo>
                    <a:pt x="5559" y="2692"/>
                    <a:pt x="5645" y="2706"/>
                    <a:pt x="5694" y="2706"/>
                  </a:cubicBezTo>
                  <a:cubicBezTo>
                    <a:pt x="5720" y="2706"/>
                    <a:pt x="5734" y="2702"/>
                    <a:pt x="5738" y="2694"/>
                  </a:cubicBezTo>
                  <a:cubicBezTo>
                    <a:pt x="5759" y="2634"/>
                    <a:pt x="5763" y="2571"/>
                    <a:pt x="5752" y="2511"/>
                  </a:cubicBezTo>
                  <a:cubicBezTo>
                    <a:pt x="5745" y="2427"/>
                    <a:pt x="5738" y="2336"/>
                    <a:pt x="5791" y="2249"/>
                  </a:cubicBezTo>
                  <a:cubicBezTo>
                    <a:pt x="5826" y="2196"/>
                    <a:pt x="5868" y="2147"/>
                    <a:pt x="5910" y="2102"/>
                  </a:cubicBezTo>
                  <a:cubicBezTo>
                    <a:pt x="5976" y="2035"/>
                    <a:pt x="6046" y="1958"/>
                    <a:pt x="6043" y="1902"/>
                  </a:cubicBezTo>
                  <a:cubicBezTo>
                    <a:pt x="6039" y="1871"/>
                    <a:pt x="6036" y="1839"/>
                    <a:pt x="6036" y="1811"/>
                  </a:cubicBezTo>
                  <a:cubicBezTo>
                    <a:pt x="6032" y="1731"/>
                    <a:pt x="6032" y="1685"/>
                    <a:pt x="5966" y="1619"/>
                  </a:cubicBezTo>
                  <a:cubicBezTo>
                    <a:pt x="5896" y="1556"/>
                    <a:pt x="5868" y="1461"/>
                    <a:pt x="5892" y="1370"/>
                  </a:cubicBezTo>
                  <a:cubicBezTo>
                    <a:pt x="5924" y="1293"/>
                    <a:pt x="5997" y="1237"/>
                    <a:pt x="6085" y="1234"/>
                  </a:cubicBezTo>
                  <a:cubicBezTo>
                    <a:pt x="6102" y="1227"/>
                    <a:pt x="6123" y="1220"/>
                    <a:pt x="6137" y="1209"/>
                  </a:cubicBezTo>
                  <a:lnTo>
                    <a:pt x="6148" y="1202"/>
                  </a:lnTo>
                  <a:lnTo>
                    <a:pt x="6162" y="1199"/>
                  </a:lnTo>
                  <a:cubicBezTo>
                    <a:pt x="6267" y="1178"/>
                    <a:pt x="6354" y="1157"/>
                    <a:pt x="6417" y="1111"/>
                  </a:cubicBezTo>
                  <a:lnTo>
                    <a:pt x="6372" y="1111"/>
                  </a:lnTo>
                  <a:lnTo>
                    <a:pt x="6340" y="1118"/>
                  </a:lnTo>
                  <a:lnTo>
                    <a:pt x="6326" y="1122"/>
                  </a:lnTo>
                  <a:lnTo>
                    <a:pt x="6298" y="1129"/>
                  </a:lnTo>
                  <a:lnTo>
                    <a:pt x="6284" y="1132"/>
                  </a:lnTo>
                  <a:lnTo>
                    <a:pt x="6253" y="1136"/>
                  </a:lnTo>
                  <a:lnTo>
                    <a:pt x="6246" y="1136"/>
                  </a:lnTo>
                  <a:cubicBezTo>
                    <a:pt x="6232" y="1139"/>
                    <a:pt x="6218" y="1139"/>
                    <a:pt x="6207" y="1139"/>
                  </a:cubicBezTo>
                  <a:cubicBezTo>
                    <a:pt x="6203" y="1139"/>
                    <a:pt x="6198" y="1140"/>
                    <a:pt x="6194" y="1140"/>
                  </a:cubicBezTo>
                  <a:cubicBezTo>
                    <a:pt x="6146" y="1140"/>
                    <a:pt x="6102" y="1123"/>
                    <a:pt x="6067" y="1097"/>
                  </a:cubicBezTo>
                  <a:lnTo>
                    <a:pt x="6057" y="1087"/>
                  </a:lnTo>
                  <a:lnTo>
                    <a:pt x="6050" y="1080"/>
                  </a:lnTo>
                  <a:cubicBezTo>
                    <a:pt x="6018" y="1038"/>
                    <a:pt x="6001" y="985"/>
                    <a:pt x="6004" y="936"/>
                  </a:cubicBezTo>
                  <a:cubicBezTo>
                    <a:pt x="6004" y="912"/>
                    <a:pt x="6008" y="887"/>
                    <a:pt x="6015" y="863"/>
                  </a:cubicBezTo>
                  <a:cubicBezTo>
                    <a:pt x="6015" y="849"/>
                    <a:pt x="6022" y="831"/>
                    <a:pt x="6025" y="817"/>
                  </a:cubicBezTo>
                  <a:cubicBezTo>
                    <a:pt x="6032" y="782"/>
                    <a:pt x="6043" y="751"/>
                    <a:pt x="6053" y="716"/>
                  </a:cubicBezTo>
                  <a:cubicBezTo>
                    <a:pt x="6109" y="544"/>
                    <a:pt x="6116" y="477"/>
                    <a:pt x="6053" y="449"/>
                  </a:cubicBezTo>
                  <a:cubicBezTo>
                    <a:pt x="5889" y="372"/>
                    <a:pt x="5889" y="218"/>
                    <a:pt x="5889" y="113"/>
                  </a:cubicBezTo>
                  <a:cubicBezTo>
                    <a:pt x="5889" y="5"/>
                    <a:pt x="5878" y="1"/>
                    <a:pt x="5854" y="1"/>
                  </a:cubicBezTo>
                  <a:cubicBezTo>
                    <a:pt x="5850" y="1"/>
                    <a:pt x="5846" y="1"/>
                    <a:pt x="584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7128;p59">
              <a:extLst>
                <a:ext uri="{FF2B5EF4-FFF2-40B4-BE49-F238E27FC236}">
                  <a16:creationId xmlns:a16="http://schemas.microsoft.com/office/drawing/2014/main" id="{ADE54840-FDE5-207F-298F-EEECF17FBE4B}"/>
                </a:ext>
              </a:extLst>
            </p:cNvPr>
            <p:cNvSpPr/>
            <p:nvPr/>
          </p:nvSpPr>
          <p:spPr>
            <a:xfrm>
              <a:off x="2595449" y="1751378"/>
              <a:ext cx="0" cy="14"/>
            </a:xfrm>
            <a:custGeom>
              <a:avLst/>
              <a:gdLst/>
              <a:ahLst/>
              <a:cxnLst/>
              <a:rect l="l" t="t" r="r" b="b"/>
              <a:pathLst>
                <a:path h="1" extrusionOk="0">
                  <a:moveTo>
                    <a:pt x="0"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7129;p59">
              <a:extLst>
                <a:ext uri="{FF2B5EF4-FFF2-40B4-BE49-F238E27FC236}">
                  <a16:creationId xmlns:a16="http://schemas.microsoft.com/office/drawing/2014/main" id="{B200B66F-B128-A5AA-5BF6-25EBF475049C}"/>
                </a:ext>
              </a:extLst>
            </p:cNvPr>
            <p:cNvSpPr/>
            <p:nvPr/>
          </p:nvSpPr>
          <p:spPr>
            <a:xfrm>
              <a:off x="2589692" y="1751432"/>
              <a:ext cx="11134" cy="4046"/>
            </a:xfrm>
            <a:custGeom>
              <a:avLst/>
              <a:gdLst/>
              <a:ahLst/>
              <a:cxnLst/>
              <a:rect l="l" t="t" r="r" b="b"/>
              <a:pathLst>
                <a:path w="820" h="298" extrusionOk="0">
                  <a:moveTo>
                    <a:pt x="420" y="0"/>
                  </a:moveTo>
                  <a:cubicBezTo>
                    <a:pt x="350" y="0"/>
                    <a:pt x="137" y="179"/>
                    <a:pt x="0" y="298"/>
                  </a:cubicBezTo>
                  <a:lnTo>
                    <a:pt x="18" y="294"/>
                  </a:lnTo>
                  <a:lnTo>
                    <a:pt x="42" y="287"/>
                  </a:lnTo>
                  <a:lnTo>
                    <a:pt x="77" y="277"/>
                  </a:lnTo>
                  <a:lnTo>
                    <a:pt x="98" y="270"/>
                  </a:lnTo>
                  <a:lnTo>
                    <a:pt x="133" y="263"/>
                  </a:lnTo>
                  <a:lnTo>
                    <a:pt x="158" y="259"/>
                  </a:lnTo>
                  <a:lnTo>
                    <a:pt x="189" y="252"/>
                  </a:lnTo>
                  <a:lnTo>
                    <a:pt x="210" y="249"/>
                  </a:lnTo>
                  <a:lnTo>
                    <a:pt x="242" y="245"/>
                  </a:lnTo>
                  <a:lnTo>
                    <a:pt x="361" y="245"/>
                  </a:lnTo>
                  <a:lnTo>
                    <a:pt x="382" y="249"/>
                  </a:lnTo>
                  <a:cubicBezTo>
                    <a:pt x="396" y="252"/>
                    <a:pt x="406" y="256"/>
                    <a:pt x="420" y="259"/>
                  </a:cubicBezTo>
                  <a:lnTo>
                    <a:pt x="435" y="266"/>
                  </a:lnTo>
                  <a:lnTo>
                    <a:pt x="582" y="266"/>
                  </a:lnTo>
                  <a:lnTo>
                    <a:pt x="599" y="263"/>
                  </a:lnTo>
                  <a:lnTo>
                    <a:pt x="613" y="263"/>
                  </a:lnTo>
                  <a:lnTo>
                    <a:pt x="631" y="259"/>
                  </a:lnTo>
                  <a:lnTo>
                    <a:pt x="645" y="256"/>
                  </a:lnTo>
                  <a:lnTo>
                    <a:pt x="662" y="249"/>
                  </a:lnTo>
                  <a:lnTo>
                    <a:pt x="676" y="245"/>
                  </a:lnTo>
                  <a:lnTo>
                    <a:pt x="701" y="238"/>
                  </a:lnTo>
                  <a:lnTo>
                    <a:pt x="708" y="235"/>
                  </a:lnTo>
                  <a:lnTo>
                    <a:pt x="739" y="221"/>
                  </a:lnTo>
                  <a:lnTo>
                    <a:pt x="750" y="217"/>
                  </a:lnTo>
                  <a:lnTo>
                    <a:pt x="771" y="207"/>
                  </a:lnTo>
                  <a:lnTo>
                    <a:pt x="785" y="200"/>
                  </a:lnTo>
                  <a:lnTo>
                    <a:pt x="802" y="189"/>
                  </a:lnTo>
                  <a:lnTo>
                    <a:pt x="816" y="182"/>
                  </a:lnTo>
                  <a:lnTo>
                    <a:pt x="820" y="179"/>
                  </a:lnTo>
                  <a:lnTo>
                    <a:pt x="820" y="172"/>
                  </a:lnTo>
                  <a:lnTo>
                    <a:pt x="781" y="165"/>
                  </a:lnTo>
                  <a:lnTo>
                    <a:pt x="771" y="165"/>
                  </a:lnTo>
                  <a:lnTo>
                    <a:pt x="743" y="161"/>
                  </a:lnTo>
                  <a:lnTo>
                    <a:pt x="708" y="161"/>
                  </a:lnTo>
                  <a:cubicBezTo>
                    <a:pt x="702" y="159"/>
                    <a:pt x="697" y="158"/>
                    <a:pt x="692" y="158"/>
                  </a:cubicBezTo>
                  <a:cubicBezTo>
                    <a:pt x="687" y="158"/>
                    <a:pt x="681" y="159"/>
                    <a:pt x="676" y="161"/>
                  </a:cubicBezTo>
                  <a:cubicBezTo>
                    <a:pt x="667" y="162"/>
                    <a:pt x="658" y="163"/>
                    <a:pt x="650" y="163"/>
                  </a:cubicBezTo>
                  <a:cubicBezTo>
                    <a:pt x="589" y="163"/>
                    <a:pt x="532" y="132"/>
                    <a:pt x="501" y="74"/>
                  </a:cubicBezTo>
                  <a:lnTo>
                    <a:pt x="487" y="56"/>
                  </a:lnTo>
                  <a:lnTo>
                    <a:pt x="484" y="53"/>
                  </a:lnTo>
                  <a:cubicBezTo>
                    <a:pt x="480" y="46"/>
                    <a:pt x="477" y="42"/>
                    <a:pt x="473" y="35"/>
                  </a:cubicBezTo>
                  <a:lnTo>
                    <a:pt x="463" y="28"/>
                  </a:lnTo>
                  <a:cubicBezTo>
                    <a:pt x="459" y="25"/>
                    <a:pt x="456" y="21"/>
                    <a:pt x="452" y="18"/>
                  </a:cubicBezTo>
                  <a:lnTo>
                    <a:pt x="438" y="7"/>
                  </a:lnTo>
                  <a:lnTo>
                    <a:pt x="42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7130;p59">
              <a:extLst>
                <a:ext uri="{FF2B5EF4-FFF2-40B4-BE49-F238E27FC236}">
                  <a16:creationId xmlns:a16="http://schemas.microsoft.com/office/drawing/2014/main" id="{41F9FBD8-171F-B060-D5A5-A659CA216B47}"/>
                </a:ext>
              </a:extLst>
            </p:cNvPr>
            <p:cNvSpPr/>
            <p:nvPr/>
          </p:nvSpPr>
          <p:spPr>
            <a:xfrm>
              <a:off x="2541736" y="1751432"/>
              <a:ext cx="434" cy="109"/>
            </a:xfrm>
            <a:custGeom>
              <a:avLst/>
              <a:gdLst/>
              <a:ahLst/>
              <a:cxnLst/>
              <a:rect l="l" t="t" r="r" b="b"/>
              <a:pathLst>
                <a:path w="32" h="8" extrusionOk="0">
                  <a:moveTo>
                    <a:pt x="32" y="0"/>
                  </a:moveTo>
                  <a:cubicBezTo>
                    <a:pt x="21" y="0"/>
                    <a:pt x="11" y="4"/>
                    <a:pt x="0" y="4"/>
                  </a:cubicBezTo>
                  <a:lnTo>
                    <a:pt x="0" y="7"/>
                  </a:lnTo>
                  <a:lnTo>
                    <a:pt x="3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7131;p59">
              <a:extLst>
                <a:ext uri="{FF2B5EF4-FFF2-40B4-BE49-F238E27FC236}">
                  <a16:creationId xmlns:a16="http://schemas.microsoft.com/office/drawing/2014/main" id="{5C005303-C945-8774-E679-317042D2B6D2}"/>
                </a:ext>
              </a:extLst>
            </p:cNvPr>
            <p:cNvSpPr/>
            <p:nvPr/>
          </p:nvSpPr>
          <p:spPr>
            <a:xfrm>
              <a:off x="2550955" y="1754039"/>
              <a:ext cx="394" cy="258"/>
            </a:xfrm>
            <a:custGeom>
              <a:avLst/>
              <a:gdLst/>
              <a:ahLst/>
              <a:cxnLst/>
              <a:rect l="l" t="t" r="r" b="b"/>
              <a:pathLst>
                <a:path w="29" h="19" extrusionOk="0">
                  <a:moveTo>
                    <a:pt x="0" y="1"/>
                  </a:moveTo>
                  <a:lnTo>
                    <a:pt x="28" y="18"/>
                  </a:lnTo>
                  <a:lnTo>
                    <a:pt x="2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7132;p59">
              <a:extLst>
                <a:ext uri="{FF2B5EF4-FFF2-40B4-BE49-F238E27FC236}">
                  <a16:creationId xmlns:a16="http://schemas.microsoft.com/office/drawing/2014/main" id="{66F28CCD-1BC1-1DFF-672B-481F171B59AE}"/>
                </a:ext>
              </a:extLst>
            </p:cNvPr>
            <p:cNvSpPr/>
            <p:nvPr/>
          </p:nvSpPr>
          <p:spPr>
            <a:xfrm>
              <a:off x="2549950" y="1753523"/>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7133;p59">
              <a:extLst>
                <a:ext uri="{FF2B5EF4-FFF2-40B4-BE49-F238E27FC236}">
                  <a16:creationId xmlns:a16="http://schemas.microsoft.com/office/drawing/2014/main" id="{3E257405-E5C7-DD95-8342-3CBE87F9633D}"/>
                </a:ext>
              </a:extLst>
            </p:cNvPr>
            <p:cNvSpPr/>
            <p:nvPr/>
          </p:nvSpPr>
          <p:spPr>
            <a:xfrm>
              <a:off x="2550236" y="1753618"/>
              <a:ext cx="109" cy="54"/>
            </a:xfrm>
            <a:custGeom>
              <a:avLst/>
              <a:gdLst/>
              <a:ahLst/>
              <a:cxnLst/>
              <a:rect l="l" t="t" r="r" b="b"/>
              <a:pathLst>
                <a:path w="8" h="4" extrusionOk="0">
                  <a:moveTo>
                    <a:pt x="8"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7134;p59">
              <a:extLst>
                <a:ext uri="{FF2B5EF4-FFF2-40B4-BE49-F238E27FC236}">
                  <a16:creationId xmlns:a16="http://schemas.microsoft.com/office/drawing/2014/main" id="{FE12BFF6-16D3-0EE7-75D9-2B2749FB48C2}"/>
                </a:ext>
              </a:extLst>
            </p:cNvPr>
            <p:cNvSpPr/>
            <p:nvPr/>
          </p:nvSpPr>
          <p:spPr>
            <a:xfrm>
              <a:off x="2549244" y="1753278"/>
              <a:ext cx="244" cy="14"/>
            </a:xfrm>
            <a:custGeom>
              <a:avLst/>
              <a:gdLst/>
              <a:ahLst/>
              <a:cxnLst/>
              <a:rect l="l" t="t" r="r" b="b"/>
              <a:pathLst>
                <a:path w="18" h="1" extrusionOk="0">
                  <a:moveTo>
                    <a:pt x="18" y="1"/>
                  </a:moveTo>
                  <a:cubicBezTo>
                    <a:pt x="11" y="1"/>
                    <a:pt x="7" y="1"/>
                    <a:pt x="0" y="1"/>
                  </a:cubicBezTo>
                  <a:cubicBezTo>
                    <a:pt x="7" y="1"/>
                    <a:pt x="11" y="1"/>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7135;p59">
              <a:extLst>
                <a:ext uri="{FF2B5EF4-FFF2-40B4-BE49-F238E27FC236}">
                  <a16:creationId xmlns:a16="http://schemas.microsoft.com/office/drawing/2014/main" id="{B6FEC226-14BA-9E95-794A-41FC971AD3E0}"/>
                </a:ext>
              </a:extLst>
            </p:cNvPr>
            <p:cNvSpPr/>
            <p:nvPr/>
          </p:nvSpPr>
          <p:spPr>
            <a:xfrm>
              <a:off x="2550480" y="1753754"/>
              <a:ext cx="149" cy="68"/>
            </a:xfrm>
            <a:custGeom>
              <a:avLst/>
              <a:gdLst/>
              <a:ahLst/>
              <a:cxnLst/>
              <a:rect l="l" t="t" r="r" b="b"/>
              <a:pathLst>
                <a:path w="11" h="5" extrusionOk="0">
                  <a:moveTo>
                    <a:pt x="11"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7136;p59">
              <a:extLst>
                <a:ext uri="{FF2B5EF4-FFF2-40B4-BE49-F238E27FC236}">
                  <a16:creationId xmlns:a16="http://schemas.microsoft.com/office/drawing/2014/main" id="{78745221-426D-25ED-652F-548B01F9EEA8}"/>
                </a:ext>
              </a:extLst>
            </p:cNvPr>
            <p:cNvSpPr/>
            <p:nvPr/>
          </p:nvSpPr>
          <p:spPr>
            <a:xfrm>
              <a:off x="2550711" y="1753903"/>
              <a:ext cx="204" cy="109"/>
            </a:xfrm>
            <a:custGeom>
              <a:avLst/>
              <a:gdLst/>
              <a:ahLst/>
              <a:cxnLst/>
              <a:rect l="l" t="t" r="r" b="b"/>
              <a:pathLst>
                <a:path w="15" h="8" extrusionOk="0">
                  <a:moveTo>
                    <a:pt x="15"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7137;p59">
              <a:extLst>
                <a:ext uri="{FF2B5EF4-FFF2-40B4-BE49-F238E27FC236}">
                  <a16:creationId xmlns:a16="http://schemas.microsoft.com/office/drawing/2014/main" id="{29571A28-9D6B-766F-F79E-85A65BFA31E8}"/>
                </a:ext>
              </a:extLst>
            </p:cNvPr>
            <p:cNvSpPr/>
            <p:nvPr/>
          </p:nvSpPr>
          <p:spPr>
            <a:xfrm>
              <a:off x="2549625" y="1753373"/>
              <a:ext cx="109" cy="14"/>
            </a:xfrm>
            <a:custGeom>
              <a:avLst/>
              <a:gdLst/>
              <a:ahLst/>
              <a:cxnLst/>
              <a:rect l="l" t="t" r="r" b="b"/>
              <a:pathLst>
                <a:path w="8" h="1" extrusionOk="0">
                  <a:moveTo>
                    <a:pt x="7"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7138;p59">
              <a:extLst>
                <a:ext uri="{FF2B5EF4-FFF2-40B4-BE49-F238E27FC236}">
                  <a16:creationId xmlns:a16="http://schemas.microsoft.com/office/drawing/2014/main" id="{DE406221-ED4C-090E-DEA1-D78293B2F5D3}"/>
                </a:ext>
              </a:extLst>
            </p:cNvPr>
            <p:cNvSpPr/>
            <p:nvPr/>
          </p:nvSpPr>
          <p:spPr>
            <a:xfrm>
              <a:off x="2551756" y="1754568"/>
              <a:ext cx="1439" cy="910"/>
            </a:xfrm>
            <a:custGeom>
              <a:avLst/>
              <a:gdLst/>
              <a:ahLst/>
              <a:cxnLst/>
              <a:rect l="l" t="t" r="r" b="b"/>
              <a:pathLst>
                <a:path w="106" h="67" extrusionOk="0">
                  <a:moveTo>
                    <a:pt x="1" y="0"/>
                  </a:moveTo>
                  <a:lnTo>
                    <a:pt x="106" y="67"/>
                  </a:lnTo>
                  <a:lnTo>
                    <a:pt x="106" y="60"/>
                  </a:lnTo>
                  <a:lnTo>
                    <a:pt x="88" y="53"/>
                  </a:lnTo>
                  <a:cubicBezTo>
                    <a:pt x="57" y="35"/>
                    <a:pt x="29" y="18"/>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7139;p59">
              <a:extLst>
                <a:ext uri="{FF2B5EF4-FFF2-40B4-BE49-F238E27FC236}">
                  <a16:creationId xmlns:a16="http://schemas.microsoft.com/office/drawing/2014/main" id="{9C97F7BF-C11A-1E5F-B266-04CF67619C54}"/>
                </a:ext>
              </a:extLst>
            </p:cNvPr>
            <p:cNvSpPr/>
            <p:nvPr/>
          </p:nvSpPr>
          <p:spPr>
            <a:xfrm>
              <a:off x="2542917" y="1751147"/>
              <a:ext cx="543" cy="149"/>
            </a:xfrm>
            <a:custGeom>
              <a:avLst/>
              <a:gdLst/>
              <a:ahLst/>
              <a:cxnLst/>
              <a:rect l="l" t="t" r="r" b="b"/>
              <a:pathLst>
                <a:path w="40" h="11" extrusionOk="0">
                  <a:moveTo>
                    <a:pt x="36" y="0"/>
                  </a:moveTo>
                  <a:cubicBezTo>
                    <a:pt x="29" y="3"/>
                    <a:pt x="24" y="5"/>
                    <a:pt x="19" y="7"/>
                  </a:cubicBezTo>
                  <a:lnTo>
                    <a:pt x="19" y="7"/>
                  </a:lnTo>
                  <a:lnTo>
                    <a:pt x="39" y="4"/>
                  </a:lnTo>
                  <a:lnTo>
                    <a:pt x="39" y="0"/>
                  </a:lnTo>
                  <a:close/>
                  <a:moveTo>
                    <a:pt x="19" y="7"/>
                  </a:moveTo>
                  <a:lnTo>
                    <a:pt x="1" y="11"/>
                  </a:lnTo>
                  <a:cubicBezTo>
                    <a:pt x="7" y="11"/>
                    <a:pt x="12" y="9"/>
                    <a:pt x="19"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7140;p59">
              <a:extLst>
                <a:ext uri="{FF2B5EF4-FFF2-40B4-BE49-F238E27FC236}">
                  <a16:creationId xmlns:a16="http://schemas.microsoft.com/office/drawing/2014/main" id="{EB94791E-D904-A1B8-C8C6-8144047E727F}"/>
                </a:ext>
              </a:extLst>
            </p:cNvPr>
            <p:cNvSpPr/>
            <p:nvPr/>
          </p:nvSpPr>
          <p:spPr>
            <a:xfrm>
              <a:off x="2508784" y="176877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7141;p59">
              <a:extLst>
                <a:ext uri="{FF2B5EF4-FFF2-40B4-BE49-F238E27FC236}">
                  <a16:creationId xmlns:a16="http://schemas.microsoft.com/office/drawing/2014/main" id="{32048FC4-C186-4496-8BF2-B60475CA9E33}"/>
                </a:ext>
              </a:extLst>
            </p:cNvPr>
            <p:cNvSpPr/>
            <p:nvPr/>
          </p:nvSpPr>
          <p:spPr>
            <a:xfrm>
              <a:off x="2511499" y="1770440"/>
              <a:ext cx="489" cy="14"/>
            </a:xfrm>
            <a:custGeom>
              <a:avLst/>
              <a:gdLst/>
              <a:ahLst/>
              <a:cxnLst/>
              <a:rect l="l" t="t" r="r" b="b"/>
              <a:pathLst>
                <a:path w="36" h="1" extrusionOk="0">
                  <a:moveTo>
                    <a:pt x="15" y="0"/>
                  </a:moveTo>
                  <a:lnTo>
                    <a:pt x="36" y="0"/>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7142;p59">
              <a:extLst>
                <a:ext uri="{FF2B5EF4-FFF2-40B4-BE49-F238E27FC236}">
                  <a16:creationId xmlns:a16="http://schemas.microsoft.com/office/drawing/2014/main" id="{4C35E4F3-F0DC-011A-32CA-73467322B146}"/>
                </a:ext>
              </a:extLst>
            </p:cNvPr>
            <p:cNvSpPr/>
            <p:nvPr/>
          </p:nvSpPr>
          <p:spPr>
            <a:xfrm>
              <a:off x="2509734" y="1769965"/>
              <a:ext cx="1018" cy="394"/>
            </a:xfrm>
            <a:custGeom>
              <a:avLst/>
              <a:gdLst/>
              <a:ahLst/>
              <a:cxnLst/>
              <a:rect l="l" t="t" r="r" b="b"/>
              <a:pathLst>
                <a:path w="75" h="29" extrusionOk="0">
                  <a:moveTo>
                    <a:pt x="74" y="28"/>
                  </a:moveTo>
                  <a:cubicBezTo>
                    <a:pt x="50" y="21"/>
                    <a:pt x="25" y="11"/>
                    <a:pt x="1" y="0"/>
                  </a:cubicBezTo>
                  <a:cubicBezTo>
                    <a:pt x="25" y="11"/>
                    <a:pt x="50" y="21"/>
                    <a:pt x="74"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7143;p59">
              <a:extLst>
                <a:ext uri="{FF2B5EF4-FFF2-40B4-BE49-F238E27FC236}">
                  <a16:creationId xmlns:a16="http://schemas.microsoft.com/office/drawing/2014/main" id="{619F60EE-9A30-A5E3-4C27-225D522FD4CC}"/>
                </a:ext>
              </a:extLst>
            </p:cNvPr>
            <p:cNvSpPr/>
            <p:nvPr/>
          </p:nvSpPr>
          <p:spPr>
            <a:xfrm>
              <a:off x="2510888" y="1770345"/>
              <a:ext cx="475" cy="54"/>
            </a:xfrm>
            <a:custGeom>
              <a:avLst/>
              <a:gdLst/>
              <a:ahLst/>
              <a:cxnLst/>
              <a:rect l="l" t="t" r="r" b="b"/>
              <a:pathLst>
                <a:path w="35" h="4" extrusionOk="0">
                  <a:moveTo>
                    <a:pt x="35" y="4"/>
                  </a:moveTo>
                  <a:cubicBezTo>
                    <a:pt x="21" y="4"/>
                    <a:pt x="11" y="4"/>
                    <a:pt x="0" y="0"/>
                  </a:cubicBezTo>
                  <a:cubicBezTo>
                    <a:pt x="11" y="4"/>
                    <a:pt x="21" y="4"/>
                    <a:pt x="35" y="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7144;p59">
              <a:extLst>
                <a:ext uri="{FF2B5EF4-FFF2-40B4-BE49-F238E27FC236}">
                  <a16:creationId xmlns:a16="http://schemas.microsoft.com/office/drawing/2014/main" id="{BCDB7975-7702-9FD8-AD98-9C247F6FC01A}"/>
                </a:ext>
              </a:extLst>
            </p:cNvPr>
            <p:cNvSpPr/>
            <p:nvPr/>
          </p:nvSpPr>
          <p:spPr>
            <a:xfrm>
              <a:off x="2509354" y="1769680"/>
              <a:ext cx="299" cy="204"/>
            </a:xfrm>
            <a:custGeom>
              <a:avLst/>
              <a:gdLst/>
              <a:ahLst/>
              <a:cxnLst/>
              <a:rect l="l" t="t" r="r" b="b"/>
              <a:pathLst>
                <a:path w="22" h="15" extrusionOk="0">
                  <a:moveTo>
                    <a:pt x="22" y="14"/>
                  </a:moveTo>
                  <a:cubicBezTo>
                    <a:pt x="15" y="11"/>
                    <a:pt x="8" y="4"/>
                    <a:pt x="1" y="0"/>
                  </a:cubicBezTo>
                  <a:cubicBezTo>
                    <a:pt x="8" y="4"/>
                    <a:pt x="15" y="11"/>
                    <a:pt x="22"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7145;p59">
              <a:extLst>
                <a:ext uri="{FF2B5EF4-FFF2-40B4-BE49-F238E27FC236}">
                  <a16:creationId xmlns:a16="http://schemas.microsoft.com/office/drawing/2014/main" id="{27C1C007-01CC-9701-FFB0-25A210080D51}"/>
                </a:ext>
              </a:extLst>
            </p:cNvPr>
            <p:cNvSpPr/>
            <p:nvPr/>
          </p:nvSpPr>
          <p:spPr>
            <a:xfrm>
              <a:off x="2509069" y="1769300"/>
              <a:ext cx="204" cy="244"/>
            </a:xfrm>
            <a:custGeom>
              <a:avLst/>
              <a:gdLst/>
              <a:ahLst/>
              <a:cxnLst/>
              <a:rect l="l" t="t" r="r" b="b"/>
              <a:pathLst>
                <a:path w="15" h="18" extrusionOk="0">
                  <a:moveTo>
                    <a:pt x="15" y="18"/>
                  </a:moveTo>
                  <a:cubicBezTo>
                    <a:pt x="8" y="11"/>
                    <a:pt x="4" y="7"/>
                    <a:pt x="1" y="0"/>
                  </a:cubicBezTo>
                  <a:cubicBezTo>
                    <a:pt x="4" y="7"/>
                    <a:pt x="8" y="11"/>
                    <a:pt x="15"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7146;p59">
              <a:extLst>
                <a:ext uri="{FF2B5EF4-FFF2-40B4-BE49-F238E27FC236}">
                  <a16:creationId xmlns:a16="http://schemas.microsoft.com/office/drawing/2014/main" id="{5E4DA996-6A43-6113-F4C7-CF74E8AC84A8}"/>
                </a:ext>
              </a:extLst>
            </p:cNvPr>
            <p:cNvSpPr/>
            <p:nvPr/>
          </p:nvSpPr>
          <p:spPr>
            <a:xfrm>
              <a:off x="2534975" y="1750997"/>
              <a:ext cx="489" cy="543"/>
            </a:xfrm>
            <a:custGeom>
              <a:avLst/>
              <a:gdLst/>
              <a:ahLst/>
              <a:cxnLst/>
              <a:rect l="l" t="t" r="r" b="b"/>
              <a:pathLst>
                <a:path w="36" h="40" extrusionOk="0">
                  <a:moveTo>
                    <a:pt x="36" y="1"/>
                  </a:moveTo>
                  <a:cubicBezTo>
                    <a:pt x="25" y="11"/>
                    <a:pt x="11" y="25"/>
                    <a:pt x="1" y="39"/>
                  </a:cubicBezTo>
                  <a:cubicBezTo>
                    <a:pt x="11" y="25"/>
                    <a:pt x="25" y="11"/>
                    <a:pt x="3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7147;p59">
              <a:extLst>
                <a:ext uri="{FF2B5EF4-FFF2-40B4-BE49-F238E27FC236}">
                  <a16:creationId xmlns:a16="http://schemas.microsoft.com/office/drawing/2014/main" id="{3058DE17-8A23-6546-5105-2C2CBAE82045}"/>
                </a:ext>
              </a:extLst>
            </p:cNvPr>
            <p:cNvSpPr/>
            <p:nvPr/>
          </p:nvSpPr>
          <p:spPr>
            <a:xfrm>
              <a:off x="2536780" y="1750047"/>
              <a:ext cx="109" cy="14"/>
            </a:xfrm>
            <a:custGeom>
              <a:avLst/>
              <a:gdLst/>
              <a:ahLst/>
              <a:cxnLst/>
              <a:rect l="l" t="t" r="r" b="b"/>
              <a:pathLst>
                <a:path w="8" h="1" extrusionOk="0">
                  <a:moveTo>
                    <a:pt x="1" y="0"/>
                  </a:moveTo>
                  <a:lnTo>
                    <a:pt x="1" y="0"/>
                  </a:lnTo>
                  <a:lnTo>
                    <a:pt x="8" y="0"/>
                  </a:ln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7148;p59">
              <a:extLst>
                <a:ext uri="{FF2B5EF4-FFF2-40B4-BE49-F238E27FC236}">
                  <a16:creationId xmlns:a16="http://schemas.microsoft.com/office/drawing/2014/main" id="{CC84B858-C496-1FE3-3114-BEAE78904A56}"/>
                </a:ext>
              </a:extLst>
            </p:cNvPr>
            <p:cNvSpPr/>
            <p:nvPr/>
          </p:nvSpPr>
          <p:spPr>
            <a:xfrm>
              <a:off x="2512219" y="1770291"/>
              <a:ext cx="679" cy="109"/>
            </a:xfrm>
            <a:custGeom>
              <a:avLst/>
              <a:gdLst/>
              <a:ahLst/>
              <a:cxnLst/>
              <a:rect l="l" t="t" r="r" b="b"/>
              <a:pathLst>
                <a:path w="50" h="8" extrusionOk="0">
                  <a:moveTo>
                    <a:pt x="49" y="1"/>
                  </a:moveTo>
                  <a:cubicBezTo>
                    <a:pt x="32" y="4"/>
                    <a:pt x="14" y="8"/>
                    <a:pt x="0" y="8"/>
                  </a:cubicBezTo>
                  <a:cubicBezTo>
                    <a:pt x="14" y="8"/>
                    <a:pt x="32" y="4"/>
                    <a:pt x="4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7149;p59">
              <a:extLst>
                <a:ext uri="{FF2B5EF4-FFF2-40B4-BE49-F238E27FC236}">
                  <a16:creationId xmlns:a16="http://schemas.microsoft.com/office/drawing/2014/main" id="{ABC0F779-DAD0-5ACF-19C2-7D04F25B8F78}"/>
                </a:ext>
              </a:extLst>
            </p:cNvPr>
            <p:cNvSpPr/>
            <p:nvPr/>
          </p:nvSpPr>
          <p:spPr>
            <a:xfrm>
              <a:off x="2503230" y="1767779"/>
              <a:ext cx="679" cy="204"/>
            </a:xfrm>
            <a:custGeom>
              <a:avLst/>
              <a:gdLst/>
              <a:ahLst/>
              <a:cxnLst/>
              <a:rect l="l" t="t" r="r" b="b"/>
              <a:pathLst>
                <a:path w="50" h="15" extrusionOk="0">
                  <a:moveTo>
                    <a:pt x="49" y="0"/>
                  </a:moveTo>
                  <a:cubicBezTo>
                    <a:pt x="35" y="0"/>
                    <a:pt x="25" y="4"/>
                    <a:pt x="14" y="7"/>
                  </a:cubicBezTo>
                  <a:lnTo>
                    <a:pt x="0" y="14"/>
                  </a:lnTo>
                  <a:cubicBezTo>
                    <a:pt x="14" y="7"/>
                    <a:pt x="32" y="0"/>
                    <a:pt x="4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7150;p59">
              <a:extLst>
                <a:ext uri="{FF2B5EF4-FFF2-40B4-BE49-F238E27FC236}">
                  <a16:creationId xmlns:a16="http://schemas.microsoft.com/office/drawing/2014/main" id="{8F726B77-2498-67EF-C691-4062B327D085}"/>
                </a:ext>
              </a:extLst>
            </p:cNvPr>
            <p:cNvSpPr/>
            <p:nvPr/>
          </p:nvSpPr>
          <p:spPr>
            <a:xfrm>
              <a:off x="2542917" y="1751187"/>
              <a:ext cx="489" cy="109"/>
            </a:xfrm>
            <a:custGeom>
              <a:avLst/>
              <a:gdLst/>
              <a:ahLst/>
              <a:cxnLst/>
              <a:rect l="l" t="t" r="r" b="b"/>
              <a:pathLst>
                <a:path w="36" h="8" extrusionOk="0">
                  <a:moveTo>
                    <a:pt x="36" y="1"/>
                  </a:moveTo>
                  <a:lnTo>
                    <a:pt x="36" y="1"/>
                  </a:lnTo>
                  <a:cubicBezTo>
                    <a:pt x="22" y="4"/>
                    <a:pt x="11" y="4"/>
                    <a:pt x="1" y="8"/>
                  </a:cubicBezTo>
                  <a:cubicBezTo>
                    <a:pt x="11" y="8"/>
                    <a:pt x="22" y="4"/>
                    <a:pt x="3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7151;p59">
              <a:extLst>
                <a:ext uri="{FF2B5EF4-FFF2-40B4-BE49-F238E27FC236}">
                  <a16:creationId xmlns:a16="http://schemas.microsoft.com/office/drawing/2014/main" id="{90A6AFB4-11F5-7CF4-9FB5-9E8390FDC128}"/>
                </a:ext>
              </a:extLst>
            </p:cNvPr>
            <p:cNvSpPr/>
            <p:nvPr/>
          </p:nvSpPr>
          <p:spPr>
            <a:xfrm>
              <a:off x="2502035" y="1769436"/>
              <a:ext cx="68" cy="394"/>
            </a:xfrm>
            <a:custGeom>
              <a:avLst/>
              <a:gdLst/>
              <a:ahLst/>
              <a:cxnLst/>
              <a:rect l="l" t="t" r="r" b="b"/>
              <a:pathLst>
                <a:path w="5" h="29" extrusionOk="0">
                  <a:moveTo>
                    <a:pt x="1" y="29"/>
                  </a:moveTo>
                  <a:cubicBezTo>
                    <a:pt x="1" y="18"/>
                    <a:pt x="4" y="11"/>
                    <a:pt x="4" y="1"/>
                  </a:cubicBezTo>
                  <a:cubicBezTo>
                    <a:pt x="4" y="11"/>
                    <a:pt x="1" y="18"/>
                    <a:pt x="1" y="2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7152;p59">
              <a:extLst>
                <a:ext uri="{FF2B5EF4-FFF2-40B4-BE49-F238E27FC236}">
                  <a16:creationId xmlns:a16="http://schemas.microsoft.com/office/drawing/2014/main" id="{AAF18882-6B6A-06CF-09B2-8D6780E460FD}"/>
                </a:ext>
              </a:extLst>
            </p:cNvPr>
            <p:cNvSpPr/>
            <p:nvPr/>
          </p:nvSpPr>
          <p:spPr>
            <a:xfrm>
              <a:off x="2499143" y="1813793"/>
              <a:ext cx="14" cy="204"/>
            </a:xfrm>
            <a:custGeom>
              <a:avLst/>
              <a:gdLst/>
              <a:ahLst/>
              <a:cxnLst/>
              <a:rect l="l" t="t" r="r" b="b"/>
              <a:pathLst>
                <a:path w="1" h="15" extrusionOk="0">
                  <a:moveTo>
                    <a:pt x="0" y="14"/>
                  </a:moveTo>
                  <a:cubicBezTo>
                    <a:pt x="0" y="7"/>
                    <a:pt x="0" y="4"/>
                    <a:pt x="0" y="0"/>
                  </a:cubicBezTo>
                  <a:cubicBezTo>
                    <a:pt x="0" y="4"/>
                    <a:pt x="0" y="7"/>
                    <a:pt x="0"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7153;p59">
              <a:extLst>
                <a:ext uri="{FF2B5EF4-FFF2-40B4-BE49-F238E27FC236}">
                  <a16:creationId xmlns:a16="http://schemas.microsoft.com/office/drawing/2014/main" id="{1A16E58F-3F0F-03EB-5A4D-75C6C0D1D4BB}"/>
                </a:ext>
              </a:extLst>
            </p:cNvPr>
            <p:cNvSpPr/>
            <p:nvPr/>
          </p:nvSpPr>
          <p:spPr>
            <a:xfrm>
              <a:off x="2500230" y="1774663"/>
              <a:ext cx="448" cy="489"/>
            </a:xfrm>
            <a:custGeom>
              <a:avLst/>
              <a:gdLst/>
              <a:ahLst/>
              <a:cxnLst/>
              <a:rect l="l" t="t" r="r" b="b"/>
              <a:pathLst>
                <a:path w="33" h="36" extrusionOk="0">
                  <a:moveTo>
                    <a:pt x="32" y="1"/>
                  </a:moveTo>
                  <a:cubicBezTo>
                    <a:pt x="22" y="15"/>
                    <a:pt x="11" y="25"/>
                    <a:pt x="1" y="36"/>
                  </a:cubicBezTo>
                  <a:cubicBezTo>
                    <a:pt x="15" y="25"/>
                    <a:pt x="22" y="15"/>
                    <a:pt x="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7154;p59">
              <a:extLst>
                <a:ext uri="{FF2B5EF4-FFF2-40B4-BE49-F238E27FC236}">
                  <a16:creationId xmlns:a16="http://schemas.microsoft.com/office/drawing/2014/main" id="{9EB118AB-C283-DA86-BD9D-0113BAB396F0}"/>
                </a:ext>
              </a:extLst>
            </p:cNvPr>
            <p:cNvSpPr/>
            <p:nvPr/>
          </p:nvSpPr>
          <p:spPr>
            <a:xfrm>
              <a:off x="2502131" y="1767969"/>
              <a:ext cx="1113" cy="1385"/>
            </a:xfrm>
            <a:custGeom>
              <a:avLst/>
              <a:gdLst/>
              <a:ahLst/>
              <a:cxnLst/>
              <a:rect l="l" t="t" r="r" b="b"/>
              <a:pathLst>
                <a:path w="82" h="102" extrusionOk="0">
                  <a:moveTo>
                    <a:pt x="81" y="0"/>
                  </a:moveTo>
                  <a:cubicBezTo>
                    <a:pt x="76" y="3"/>
                    <a:pt x="70" y="6"/>
                    <a:pt x="65" y="10"/>
                  </a:cubicBezTo>
                  <a:lnTo>
                    <a:pt x="65" y="10"/>
                  </a:lnTo>
                  <a:cubicBezTo>
                    <a:pt x="67" y="9"/>
                    <a:pt x="69" y="8"/>
                    <a:pt x="71" y="7"/>
                  </a:cubicBezTo>
                  <a:lnTo>
                    <a:pt x="81" y="0"/>
                  </a:lnTo>
                  <a:close/>
                  <a:moveTo>
                    <a:pt x="65" y="10"/>
                  </a:moveTo>
                  <a:lnTo>
                    <a:pt x="65" y="10"/>
                  </a:lnTo>
                  <a:cubicBezTo>
                    <a:pt x="62" y="11"/>
                    <a:pt x="59" y="12"/>
                    <a:pt x="57" y="14"/>
                  </a:cubicBezTo>
                  <a:cubicBezTo>
                    <a:pt x="29" y="39"/>
                    <a:pt x="8" y="67"/>
                    <a:pt x="1" y="102"/>
                  </a:cubicBezTo>
                  <a:cubicBezTo>
                    <a:pt x="10" y="66"/>
                    <a:pt x="32" y="32"/>
                    <a:pt x="65" y="1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7155;p59">
              <a:extLst>
                <a:ext uri="{FF2B5EF4-FFF2-40B4-BE49-F238E27FC236}">
                  <a16:creationId xmlns:a16="http://schemas.microsoft.com/office/drawing/2014/main" id="{8C5DE8F1-D2CA-2A59-DA84-E31E71014F2D}"/>
                </a:ext>
              </a:extLst>
            </p:cNvPr>
            <p:cNvSpPr/>
            <p:nvPr/>
          </p:nvSpPr>
          <p:spPr>
            <a:xfrm>
              <a:off x="2500664" y="1769911"/>
              <a:ext cx="1480" cy="4725"/>
            </a:xfrm>
            <a:custGeom>
              <a:avLst/>
              <a:gdLst/>
              <a:ahLst/>
              <a:cxnLst/>
              <a:rect l="l" t="t" r="r" b="b"/>
              <a:pathLst>
                <a:path w="109" h="348" extrusionOk="0">
                  <a:moveTo>
                    <a:pt x="102" y="43"/>
                  </a:moveTo>
                  <a:cubicBezTo>
                    <a:pt x="102" y="29"/>
                    <a:pt x="102" y="15"/>
                    <a:pt x="102" y="1"/>
                  </a:cubicBezTo>
                  <a:cubicBezTo>
                    <a:pt x="102" y="15"/>
                    <a:pt x="102" y="29"/>
                    <a:pt x="102" y="43"/>
                  </a:cubicBezTo>
                  <a:cubicBezTo>
                    <a:pt x="109" y="155"/>
                    <a:pt x="70" y="263"/>
                    <a:pt x="0" y="347"/>
                  </a:cubicBezTo>
                  <a:cubicBezTo>
                    <a:pt x="70" y="263"/>
                    <a:pt x="109" y="155"/>
                    <a:pt x="102"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7156;p59">
              <a:extLst>
                <a:ext uri="{FF2B5EF4-FFF2-40B4-BE49-F238E27FC236}">
                  <a16:creationId xmlns:a16="http://schemas.microsoft.com/office/drawing/2014/main" id="{632D3074-1A90-6C7B-D56B-5A50B335F3E7}"/>
                </a:ext>
              </a:extLst>
            </p:cNvPr>
            <p:cNvSpPr/>
            <p:nvPr/>
          </p:nvSpPr>
          <p:spPr>
            <a:xfrm>
              <a:off x="2503081" y="1767874"/>
              <a:ext cx="353" cy="204"/>
            </a:xfrm>
            <a:custGeom>
              <a:avLst/>
              <a:gdLst/>
              <a:ahLst/>
              <a:cxnLst/>
              <a:rect l="l" t="t" r="r" b="b"/>
              <a:pathLst>
                <a:path w="26" h="15" extrusionOk="0">
                  <a:moveTo>
                    <a:pt x="25" y="0"/>
                  </a:moveTo>
                  <a:cubicBezTo>
                    <a:pt x="15" y="4"/>
                    <a:pt x="8" y="7"/>
                    <a:pt x="1" y="14"/>
                  </a:cubicBezTo>
                  <a:lnTo>
                    <a:pt x="11" y="7"/>
                  </a:lnTo>
                  <a:lnTo>
                    <a:pt x="25"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7157;p59">
              <a:extLst>
                <a:ext uri="{FF2B5EF4-FFF2-40B4-BE49-F238E27FC236}">
                  <a16:creationId xmlns:a16="http://schemas.microsoft.com/office/drawing/2014/main" id="{E12F1B4F-6951-6D01-8BCE-6198DD9153B0}"/>
                </a:ext>
              </a:extLst>
            </p:cNvPr>
            <p:cNvSpPr/>
            <p:nvPr/>
          </p:nvSpPr>
          <p:spPr>
            <a:xfrm>
              <a:off x="2579848" y="1757895"/>
              <a:ext cx="68" cy="14"/>
            </a:xfrm>
            <a:custGeom>
              <a:avLst/>
              <a:gdLst/>
              <a:ahLst/>
              <a:cxnLst/>
              <a:rect l="l" t="t" r="r" b="b"/>
              <a:pathLst>
                <a:path w="5"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7158;p59">
              <a:extLst>
                <a:ext uri="{FF2B5EF4-FFF2-40B4-BE49-F238E27FC236}">
                  <a16:creationId xmlns:a16="http://schemas.microsoft.com/office/drawing/2014/main" id="{2D429B5D-8597-73FD-5E3C-BF24F6D0403A}"/>
                </a:ext>
              </a:extLst>
            </p:cNvPr>
            <p:cNvSpPr/>
            <p:nvPr/>
          </p:nvSpPr>
          <p:spPr>
            <a:xfrm>
              <a:off x="2583419" y="1758221"/>
              <a:ext cx="204" cy="68"/>
            </a:xfrm>
            <a:custGeom>
              <a:avLst/>
              <a:gdLst/>
              <a:ahLst/>
              <a:cxnLst/>
              <a:rect l="l" t="t" r="r" b="b"/>
              <a:pathLst>
                <a:path w="15" h="5" extrusionOk="0">
                  <a:moveTo>
                    <a:pt x="0" y="4"/>
                  </a:moveTo>
                  <a:lnTo>
                    <a:pt x="1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7159;p59">
              <a:extLst>
                <a:ext uri="{FF2B5EF4-FFF2-40B4-BE49-F238E27FC236}">
                  <a16:creationId xmlns:a16="http://schemas.microsoft.com/office/drawing/2014/main" id="{8360DB40-4C9A-EE2C-508B-5908A33A4A31}"/>
                </a:ext>
              </a:extLst>
            </p:cNvPr>
            <p:cNvSpPr/>
            <p:nvPr/>
          </p:nvSpPr>
          <p:spPr>
            <a:xfrm>
              <a:off x="2556318" y="1754568"/>
              <a:ext cx="204" cy="244"/>
            </a:xfrm>
            <a:custGeom>
              <a:avLst/>
              <a:gdLst/>
              <a:ahLst/>
              <a:cxnLst/>
              <a:rect l="l" t="t" r="r" b="b"/>
              <a:pathLst>
                <a:path w="15" h="18" extrusionOk="0">
                  <a:moveTo>
                    <a:pt x="1" y="18"/>
                  </a:moveTo>
                  <a:cubicBezTo>
                    <a:pt x="8" y="11"/>
                    <a:pt x="11" y="4"/>
                    <a:pt x="15" y="0"/>
                  </a:cubicBezTo>
                  <a:cubicBezTo>
                    <a:pt x="11" y="4"/>
                    <a:pt x="8" y="11"/>
                    <a:pt x="1"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7160;p59">
              <a:extLst>
                <a:ext uri="{FF2B5EF4-FFF2-40B4-BE49-F238E27FC236}">
                  <a16:creationId xmlns:a16="http://schemas.microsoft.com/office/drawing/2014/main" id="{D46BA675-8D04-6684-B312-2C032CCB44B8}"/>
                </a:ext>
              </a:extLst>
            </p:cNvPr>
            <p:cNvSpPr/>
            <p:nvPr/>
          </p:nvSpPr>
          <p:spPr>
            <a:xfrm>
              <a:off x="2582319" y="1758465"/>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7161;p59">
              <a:extLst>
                <a:ext uri="{FF2B5EF4-FFF2-40B4-BE49-F238E27FC236}">
                  <a16:creationId xmlns:a16="http://schemas.microsoft.com/office/drawing/2014/main" id="{BF23A6EB-DE48-9AAF-D196-523E1D962A93}"/>
                </a:ext>
              </a:extLst>
            </p:cNvPr>
            <p:cNvSpPr/>
            <p:nvPr/>
          </p:nvSpPr>
          <p:spPr>
            <a:xfrm>
              <a:off x="2584030" y="1758126"/>
              <a:ext cx="68" cy="14"/>
            </a:xfrm>
            <a:custGeom>
              <a:avLst/>
              <a:gdLst/>
              <a:ahLst/>
              <a:cxnLst/>
              <a:rect l="l" t="t" r="r" b="b"/>
              <a:pathLst>
                <a:path w="5" h="1" extrusionOk="0">
                  <a:moveTo>
                    <a:pt x="4"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7162;p59">
              <a:extLst>
                <a:ext uri="{FF2B5EF4-FFF2-40B4-BE49-F238E27FC236}">
                  <a16:creationId xmlns:a16="http://schemas.microsoft.com/office/drawing/2014/main" id="{5380159A-D2AB-7750-2E68-C263240C2108}"/>
                </a:ext>
              </a:extLst>
            </p:cNvPr>
            <p:cNvSpPr/>
            <p:nvPr/>
          </p:nvSpPr>
          <p:spPr>
            <a:xfrm>
              <a:off x="2551335" y="1754283"/>
              <a:ext cx="394" cy="244"/>
            </a:xfrm>
            <a:custGeom>
              <a:avLst/>
              <a:gdLst/>
              <a:ahLst/>
              <a:cxnLst/>
              <a:rect l="l" t="t" r="r" b="b"/>
              <a:pathLst>
                <a:path w="29" h="18" extrusionOk="0">
                  <a:moveTo>
                    <a:pt x="0" y="0"/>
                  </a:moveTo>
                  <a:lnTo>
                    <a:pt x="28" y="18"/>
                  </a:lnTo>
                  <a:lnTo>
                    <a:pt x="18" y="11"/>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7163;p59">
              <a:extLst>
                <a:ext uri="{FF2B5EF4-FFF2-40B4-BE49-F238E27FC236}">
                  <a16:creationId xmlns:a16="http://schemas.microsoft.com/office/drawing/2014/main" id="{F8CE4457-0584-D148-5474-C0665A93C9C7}"/>
                </a:ext>
              </a:extLst>
            </p:cNvPr>
            <p:cNvSpPr/>
            <p:nvPr/>
          </p:nvSpPr>
          <p:spPr>
            <a:xfrm>
              <a:off x="2582890" y="1758370"/>
              <a:ext cx="163" cy="54"/>
            </a:xfrm>
            <a:custGeom>
              <a:avLst/>
              <a:gdLst/>
              <a:ahLst/>
              <a:cxnLst/>
              <a:rect l="l" t="t" r="r" b="b"/>
              <a:pathLst>
                <a:path w="12" h="4" extrusionOk="0">
                  <a:moveTo>
                    <a:pt x="1"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7164;p59">
              <a:extLst>
                <a:ext uri="{FF2B5EF4-FFF2-40B4-BE49-F238E27FC236}">
                  <a16:creationId xmlns:a16="http://schemas.microsoft.com/office/drawing/2014/main" id="{376800E1-49B3-C6E9-3CC9-8C4E28E4F748}"/>
                </a:ext>
              </a:extLst>
            </p:cNvPr>
            <p:cNvSpPr/>
            <p:nvPr/>
          </p:nvSpPr>
          <p:spPr>
            <a:xfrm>
              <a:off x="2581803" y="1758506"/>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7165;p59">
              <a:extLst>
                <a:ext uri="{FF2B5EF4-FFF2-40B4-BE49-F238E27FC236}">
                  <a16:creationId xmlns:a16="http://schemas.microsoft.com/office/drawing/2014/main" id="{7DB993BC-1A46-E99C-2A4C-B2FC37C85AEC}"/>
                </a:ext>
              </a:extLst>
            </p:cNvPr>
            <p:cNvSpPr/>
            <p:nvPr/>
          </p:nvSpPr>
          <p:spPr>
            <a:xfrm>
              <a:off x="2596494" y="1752423"/>
              <a:ext cx="2811" cy="1344"/>
            </a:xfrm>
            <a:custGeom>
              <a:avLst/>
              <a:gdLst/>
              <a:ahLst/>
              <a:cxnLst/>
              <a:rect l="l" t="t" r="r" b="b"/>
              <a:pathLst>
                <a:path w="207" h="99" extrusionOk="0">
                  <a:moveTo>
                    <a:pt x="175" y="85"/>
                  </a:moveTo>
                  <a:cubicBezTo>
                    <a:pt x="186" y="85"/>
                    <a:pt x="196" y="85"/>
                    <a:pt x="207" y="85"/>
                  </a:cubicBezTo>
                  <a:cubicBezTo>
                    <a:pt x="196" y="85"/>
                    <a:pt x="186" y="85"/>
                    <a:pt x="175" y="85"/>
                  </a:cubicBezTo>
                  <a:cubicBezTo>
                    <a:pt x="105" y="99"/>
                    <a:pt x="35" y="64"/>
                    <a:pt x="0" y="1"/>
                  </a:cubicBezTo>
                  <a:cubicBezTo>
                    <a:pt x="35" y="64"/>
                    <a:pt x="105" y="99"/>
                    <a:pt x="175" y="8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7166;p59">
              <a:extLst>
                <a:ext uri="{FF2B5EF4-FFF2-40B4-BE49-F238E27FC236}">
                  <a16:creationId xmlns:a16="http://schemas.microsoft.com/office/drawing/2014/main" id="{830536B6-F943-0536-20B5-64D543A044CC}"/>
                </a:ext>
              </a:extLst>
            </p:cNvPr>
            <p:cNvSpPr/>
            <p:nvPr/>
          </p:nvSpPr>
          <p:spPr>
            <a:xfrm>
              <a:off x="2600147" y="1753618"/>
              <a:ext cx="163" cy="14"/>
            </a:xfrm>
            <a:custGeom>
              <a:avLst/>
              <a:gdLst/>
              <a:ahLst/>
              <a:cxnLst/>
              <a:rect l="l" t="t" r="r" b="b"/>
              <a:pathLst>
                <a:path w="12" h="1" extrusionOk="0">
                  <a:moveTo>
                    <a:pt x="1"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7167;p59">
              <a:extLst>
                <a:ext uri="{FF2B5EF4-FFF2-40B4-BE49-F238E27FC236}">
                  <a16:creationId xmlns:a16="http://schemas.microsoft.com/office/drawing/2014/main" id="{CC3C5A15-59E9-61C6-C19D-1A886A7F79A5}"/>
                </a:ext>
              </a:extLst>
            </p:cNvPr>
            <p:cNvSpPr/>
            <p:nvPr/>
          </p:nvSpPr>
          <p:spPr>
            <a:xfrm>
              <a:off x="2596250" y="1752097"/>
              <a:ext cx="54" cy="54"/>
            </a:xfrm>
            <a:custGeom>
              <a:avLst/>
              <a:gdLst/>
              <a:ahLst/>
              <a:cxnLst/>
              <a:rect l="l" t="t" r="r" b="b"/>
              <a:pathLst>
                <a:path w="4" h="4" extrusionOk="0">
                  <a:moveTo>
                    <a:pt x="1" y="0"/>
                  </a:moveTo>
                  <a:lnTo>
                    <a:pt x="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7168;p59">
              <a:extLst>
                <a:ext uri="{FF2B5EF4-FFF2-40B4-BE49-F238E27FC236}">
                  <a16:creationId xmlns:a16="http://schemas.microsoft.com/office/drawing/2014/main" id="{6C773549-2FAD-42B0-8AFB-AA9A9F546ADA}"/>
                </a:ext>
              </a:extLst>
            </p:cNvPr>
            <p:cNvSpPr/>
            <p:nvPr/>
          </p:nvSpPr>
          <p:spPr>
            <a:xfrm>
              <a:off x="2599536" y="1753563"/>
              <a:ext cx="244" cy="14"/>
            </a:xfrm>
            <a:custGeom>
              <a:avLst/>
              <a:gdLst/>
              <a:ahLst/>
              <a:cxnLst/>
              <a:rect l="l" t="t" r="r" b="b"/>
              <a:pathLst>
                <a:path w="18" h="1" extrusionOk="0">
                  <a:moveTo>
                    <a:pt x="0" y="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7169;p59">
              <a:extLst>
                <a:ext uri="{FF2B5EF4-FFF2-40B4-BE49-F238E27FC236}">
                  <a16:creationId xmlns:a16="http://schemas.microsoft.com/office/drawing/2014/main" id="{A1BF4BB9-58A3-5465-04BB-1D6D1E8ABCA3}"/>
                </a:ext>
              </a:extLst>
            </p:cNvPr>
            <p:cNvSpPr/>
            <p:nvPr/>
          </p:nvSpPr>
          <p:spPr>
            <a:xfrm>
              <a:off x="2595639" y="1751473"/>
              <a:ext cx="190" cy="163"/>
            </a:xfrm>
            <a:custGeom>
              <a:avLst/>
              <a:gdLst/>
              <a:ahLst/>
              <a:cxnLst/>
              <a:rect l="l" t="t" r="r" b="b"/>
              <a:pathLst>
                <a:path w="14" h="12" extrusionOk="0">
                  <a:moveTo>
                    <a:pt x="0" y="1"/>
                  </a:moveTo>
                  <a:lnTo>
                    <a:pt x="14"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7170;p59">
              <a:extLst>
                <a:ext uri="{FF2B5EF4-FFF2-40B4-BE49-F238E27FC236}">
                  <a16:creationId xmlns:a16="http://schemas.microsoft.com/office/drawing/2014/main" id="{6256D4DC-B6E8-5024-9375-3D91009A2895}"/>
                </a:ext>
              </a:extLst>
            </p:cNvPr>
            <p:cNvSpPr/>
            <p:nvPr/>
          </p:nvSpPr>
          <p:spPr>
            <a:xfrm>
              <a:off x="2595965" y="1751758"/>
              <a:ext cx="149" cy="109"/>
            </a:xfrm>
            <a:custGeom>
              <a:avLst/>
              <a:gdLst/>
              <a:ahLst/>
              <a:cxnLst/>
              <a:rect l="l" t="t" r="r" b="b"/>
              <a:pathLst>
                <a:path w="11" h="8" extrusionOk="0">
                  <a:moveTo>
                    <a:pt x="1" y="1"/>
                  </a:moveTo>
                  <a:lnTo>
                    <a:pt x="1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7171;p59">
              <a:extLst>
                <a:ext uri="{FF2B5EF4-FFF2-40B4-BE49-F238E27FC236}">
                  <a16:creationId xmlns:a16="http://schemas.microsoft.com/office/drawing/2014/main" id="{1133BAE9-50AC-3631-AF7E-5206D78D15DC}"/>
                </a:ext>
              </a:extLst>
            </p:cNvPr>
            <p:cNvSpPr/>
            <p:nvPr/>
          </p:nvSpPr>
          <p:spPr>
            <a:xfrm>
              <a:off x="2600812" y="1753754"/>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7172;p59">
              <a:extLst>
                <a:ext uri="{FF2B5EF4-FFF2-40B4-BE49-F238E27FC236}">
                  <a16:creationId xmlns:a16="http://schemas.microsoft.com/office/drawing/2014/main" id="{7D83ABE0-8C9A-24CD-5A50-36E05926231C}"/>
                </a:ext>
              </a:extLst>
            </p:cNvPr>
            <p:cNvSpPr/>
            <p:nvPr/>
          </p:nvSpPr>
          <p:spPr>
            <a:xfrm>
              <a:off x="2578952" y="1755709"/>
              <a:ext cx="774" cy="2050"/>
            </a:xfrm>
            <a:custGeom>
              <a:avLst/>
              <a:gdLst/>
              <a:ahLst/>
              <a:cxnLst/>
              <a:rect l="l" t="t" r="r" b="b"/>
              <a:pathLst>
                <a:path w="57" h="151" extrusionOk="0">
                  <a:moveTo>
                    <a:pt x="53" y="144"/>
                  </a:moveTo>
                  <a:lnTo>
                    <a:pt x="56" y="151"/>
                  </a:lnTo>
                  <a:lnTo>
                    <a:pt x="53" y="144"/>
                  </a:lnTo>
                  <a:cubicBezTo>
                    <a:pt x="18" y="105"/>
                    <a:pt x="0" y="53"/>
                    <a:pt x="7" y="0"/>
                  </a:cubicBezTo>
                  <a:cubicBezTo>
                    <a:pt x="0" y="53"/>
                    <a:pt x="18" y="105"/>
                    <a:pt x="53" y="14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7173;p59">
              <a:extLst>
                <a:ext uri="{FF2B5EF4-FFF2-40B4-BE49-F238E27FC236}">
                  <a16:creationId xmlns:a16="http://schemas.microsoft.com/office/drawing/2014/main" id="{D73C8451-7B82-9875-A06D-B2A95D5BBE67}"/>
                </a:ext>
              </a:extLst>
            </p:cNvPr>
            <p:cNvSpPr/>
            <p:nvPr/>
          </p:nvSpPr>
          <p:spPr>
            <a:xfrm>
              <a:off x="2556183" y="1754853"/>
              <a:ext cx="149" cy="204"/>
            </a:xfrm>
            <a:custGeom>
              <a:avLst/>
              <a:gdLst/>
              <a:ahLst/>
              <a:cxnLst/>
              <a:rect l="l" t="t" r="r" b="b"/>
              <a:pathLst>
                <a:path w="11" h="15" extrusionOk="0">
                  <a:moveTo>
                    <a:pt x="11" y="0"/>
                  </a:moveTo>
                  <a:lnTo>
                    <a:pt x="11" y="0"/>
                  </a:lnTo>
                  <a:cubicBezTo>
                    <a:pt x="7" y="4"/>
                    <a:pt x="4" y="11"/>
                    <a:pt x="0" y="14"/>
                  </a:cubicBezTo>
                  <a:cubicBezTo>
                    <a:pt x="7" y="11"/>
                    <a:pt x="7" y="4"/>
                    <a:pt x="1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7174;p59">
              <a:extLst>
                <a:ext uri="{FF2B5EF4-FFF2-40B4-BE49-F238E27FC236}">
                  <a16:creationId xmlns:a16="http://schemas.microsoft.com/office/drawing/2014/main" id="{9AD623AB-95E2-2341-3AA7-F51D80420FD5}"/>
                </a:ext>
              </a:extLst>
            </p:cNvPr>
            <p:cNvSpPr/>
            <p:nvPr/>
          </p:nvSpPr>
          <p:spPr>
            <a:xfrm>
              <a:off x="2556033" y="1755138"/>
              <a:ext cx="68" cy="54"/>
            </a:xfrm>
            <a:custGeom>
              <a:avLst/>
              <a:gdLst/>
              <a:ahLst/>
              <a:cxnLst/>
              <a:rect l="l" t="t" r="r" b="b"/>
              <a:pathLst>
                <a:path w="5" h="4" extrusionOk="0">
                  <a:moveTo>
                    <a:pt x="4"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7175;p59">
              <a:extLst>
                <a:ext uri="{FF2B5EF4-FFF2-40B4-BE49-F238E27FC236}">
                  <a16:creationId xmlns:a16="http://schemas.microsoft.com/office/drawing/2014/main" id="{8F6529F4-0940-5495-29F8-9E6E1C0B9D0E}"/>
                </a:ext>
              </a:extLst>
            </p:cNvPr>
            <p:cNvSpPr/>
            <p:nvPr/>
          </p:nvSpPr>
          <p:spPr>
            <a:xfrm>
              <a:off x="2589692" y="1751378"/>
              <a:ext cx="5716" cy="4100"/>
            </a:xfrm>
            <a:custGeom>
              <a:avLst/>
              <a:gdLst/>
              <a:ahLst/>
              <a:cxnLst/>
              <a:rect l="l" t="t" r="r" b="b"/>
              <a:pathLst>
                <a:path w="421" h="302" extrusionOk="0">
                  <a:moveTo>
                    <a:pt x="420" y="1"/>
                  </a:moveTo>
                  <a:cubicBezTo>
                    <a:pt x="350" y="1"/>
                    <a:pt x="140" y="179"/>
                    <a:pt x="0" y="302"/>
                  </a:cubicBezTo>
                  <a:cubicBezTo>
                    <a:pt x="144" y="179"/>
                    <a:pt x="354" y="1"/>
                    <a:pt x="42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7176;p59">
              <a:extLst>
                <a:ext uri="{FF2B5EF4-FFF2-40B4-BE49-F238E27FC236}">
                  <a16:creationId xmlns:a16="http://schemas.microsoft.com/office/drawing/2014/main" id="{C04FB420-5C32-F336-CF27-B4320EAC5CC8}"/>
                </a:ext>
              </a:extLst>
            </p:cNvPr>
            <p:cNvSpPr/>
            <p:nvPr/>
          </p:nvSpPr>
          <p:spPr>
            <a:xfrm>
              <a:off x="2552951" y="1755274"/>
              <a:ext cx="204" cy="68"/>
            </a:xfrm>
            <a:custGeom>
              <a:avLst/>
              <a:gdLst/>
              <a:ahLst/>
              <a:cxnLst/>
              <a:rect l="l" t="t" r="r" b="b"/>
              <a:pathLst>
                <a:path w="15" h="5" extrusionOk="0">
                  <a:moveTo>
                    <a:pt x="0" y="1"/>
                  </a:moveTo>
                  <a:lnTo>
                    <a:pt x="14"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7177;p59">
              <a:extLst>
                <a:ext uri="{FF2B5EF4-FFF2-40B4-BE49-F238E27FC236}">
                  <a16:creationId xmlns:a16="http://schemas.microsoft.com/office/drawing/2014/main" id="{88C0941E-4601-6FB1-6830-65F3B6D19A30}"/>
                </a:ext>
              </a:extLst>
            </p:cNvPr>
            <p:cNvSpPr/>
            <p:nvPr/>
          </p:nvSpPr>
          <p:spPr>
            <a:xfrm>
              <a:off x="2551566" y="1754419"/>
              <a:ext cx="1398" cy="828"/>
            </a:xfrm>
            <a:custGeom>
              <a:avLst/>
              <a:gdLst/>
              <a:ahLst/>
              <a:cxnLst/>
              <a:rect l="l" t="t" r="r" b="b"/>
              <a:pathLst>
                <a:path w="103" h="61" extrusionOk="0">
                  <a:moveTo>
                    <a:pt x="1" y="1"/>
                  </a:moveTo>
                  <a:cubicBezTo>
                    <a:pt x="17" y="11"/>
                    <a:pt x="34" y="22"/>
                    <a:pt x="52" y="32"/>
                  </a:cubicBezTo>
                  <a:lnTo>
                    <a:pt x="52" y="32"/>
                  </a:lnTo>
                  <a:cubicBezTo>
                    <a:pt x="38" y="24"/>
                    <a:pt x="26" y="15"/>
                    <a:pt x="15" y="8"/>
                  </a:cubicBezTo>
                  <a:lnTo>
                    <a:pt x="1" y="1"/>
                  </a:lnTo>
                  <a:close/>
                  <a:moveTo>
                    <a:pt x="52" y="32"/>
                  </a:moveTo>
                  <a:lnTo>
                    <a:pt x="52" y="32"/>
                  </a:lnTo>
                  <a:cubicBezTo>
                    <a:pt x="68" y="43"/>
                    <a:pt x="85" y="52"/>
                    <a:pt x="102" y="60"/>
                  </a:cubicBezTo>
                  <a:cubicBezTo>
                    <a:pt x="85" y="52"/>
                    <a:pt x="68" y="42"/>
                    <a:pt x="52"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7178;p59">
              <a:extLst>
                <a:ext uri="{FF2B5EF4-FFF2-40B4-BE49-F238E27FC236}">
                  <a16:creationId xmlns:a16="http://schemas.microsoft.com/office/drawing/2014/main" id="{AA4BFA32-68BF-AB89-81DB-4BE680841014}"/>
                </a:ext>
              </a:extLst>
            </p:cNvPr>
            <p:cNvSpPr/>
            <p:nvPr/>
          </p:nvSpPr>
          <p:spPr>
            <a:xfrm>
              <a:off x="2502185" y="1754514"/>
              <a:ext cx="119265" cy="108620"/>
            </a:xfrm>
            <a:custGeom>
              <a:avLst/>
              <a:gdLst/>
              <a:ahLst/>
              <a:cxnLst/>
              <a:rect l="l" t="t" r="r" b="b"/>
              <a:pathLst>
                <a:path w="8784" h="8000" extrusionOk="0">
                  <a:moveTo>
                    <a:pt x="7405" y="1"/>
                  </a:moveTo>
                  <a:lnTo>
                    <a:pt x="7398" y="8"/>
                  </a:lnTo>
                  <a:cubicBezTo>
                    <a:pt x="7387" y="18"/>
                    <a:pt x="7380" y="25"/>
                    <a:pt x="7370" y="32"/>
                  </a:cubicBezTo>
                  <a:lnTo>
                    <a:pt x="7352" y="43"/>
                  </a:lnTo>
                  <a:lnTo>
                    <a:pt x="7331" y="60"/>
                  </a:lnTo>
                  <a:lnTo>
                    <a:pt x="7310" y="71"/>
                  </a:lnTo>
                  <a:lnTo>
                    <a:pt x="7289" y="85"/>
                  </a:lnTo>
                  <a:lnTo>
                    <a:pt x="7268" y="95"/>
                  </a:lnTo>
                  <a:lnTo>
                    <a:pt x="7247" y="106"/>
                  </a:lnTo>
                  <a:lnTo>
                    <a:pt x="7226" y="113"/>
                  </a:lnTo>
                  <a:lnTo>
                    <a:pt x="7205" y="123"/>
                  </a:lnTo>
                  <a:lnTo>
                    <a:pt x="7184" y="130"/>
                  </a:lnTo>
                  <a:lnTo>
                    <a:pt x="7163" y="137"/>
                  </a:lnTo>
                  <a:lnTo>
                    <a:pt x="7142" y="144"/>
                  </a:lnTo>
                  <a:lnTo>
                    <a:pt x="7121" y="151"/>
                  </a:lnTo>
                  <a:lnTo>
                    <a:pt x="7100" y="155"/>
                  </a:lnTo>
                  <a:lnTo>
                    <a:pt x="7079" y="158"/>
                  </a:lnTo>
                  <a:lnTo>
                    <a:pt x="7058" y="162"/>
                  </a:lnTo>
                  <a:lnTo>
                    <a:pt x="7037" y="165"/>
                  </a:lnTo>
                  <a:lnTo>
                    <a:pt x="7020" y="169"/>
                  </a:lnTo>
                  <a:lnTo>
                    <a:pt x="6908" y="169"/>
                  </a:lnTo>
                  <a:lnTo>
                    <a:pt x="6890" y="165"/>
                  </a:lnTo>
                  <a:lnTo>
                    <a:pt x="6876" y="165"/>
                  </a:lnTo>
                  <a:lnTo>
                    <a:pt x="6855" y="162"/>
                  </a:lnTo>
                  <a:lnTo>
                    <a:pt x="6844" y="158"/>
                  </a:lnTo>
                  <a:cubicBezTo>
                    <a:pt x="6834" y="158"/>
                    <a:pt x="6827" y="155"/>
                    <a:pt x="6816" y="151"/>
                  </a:cubicBezTo>
                  <a:cubicBezTo>
                    <a:pt x="6799" y="145"/>
                    <a:pt x="6777" y="142"/>
                    <a:pt x="6750" y="142"/>
                  </a:cubicBezTo>
                  <a:cubicBezTo>
                    <a:pt x="6595" y="142"/>
                    <a:pt x="6302" y="241"/>
                    <a:pt x="6141" y="361"/>
                  </a:cubicBezTo>
                  <a:cubicBezTo>
                    <a:pt x="6060" y="421"/>
                    <a:pt x="5962" y="445"/>
                    <a:pt x="5843" y="470"/>
                  </a:cubicBezTo>
                  <a:cubicBezTo>
                    <a:pt x="5812" y="491"/>
                    <a:pt x="5780" y="501"/>
                    <a:pt x="5745" y="508"/>
                  </a:cubicBezTo>
                  <a:cubicBezTo>
                    <a:pt x="5707" y="508"/>
                    <a:pt x="5675" y="529"/>
                    <a:pt x="5661" y="561"/>
                  </a:cubicBezTo>
                  <a:cubicBezTo>
                    <a:pt x="5654" y="603"/>
                    <a:pt x="5668" y="645"/>
                    <a:pt x="5703" y="673"/>
                  </a:cubicBezTo>
                  <a:cubicBezTo>
                    <a:pt x="5777" y="743"/>
                    <a:pt x="5819" y="844"/>
                    <a:pt x="5812" y="953"/>
                  </a:cubicBezTo>
                  <a:cubicBezTo>
                    <a:pt x="5812" y="977"/>
                    <a:pt x="5812" y="1005"/>
                    <a:pt x="5819" y="1033"/>
                  </a:cubicBezTo>
                  <a:cubicBezTo>
                    <a:pt x="5833" y="1149"/>
                    <a:pt x="5742" y="1243"/>
                    <a:pt x="5654" y="1338"/>
                  </a:cubicBezTo>
                  <a:cubicBezTo>
                    <a:pt x="5616" y="1376"/>
                    <a:pt x="5581" y="1422"/>
                    <a:pt x="5549" y="1464"/>
                  </a:cubicBezTo>
                  <a:cubicBezTo>
                    <a:pt x="5518" y="1513"/>
                    <a:pt x="5525" y="1576"/>
                    <a:pt x="5532" y="1646"/>
                  </a:cubicBezTo>
                  <a:cubicBezTo>
                    <a:pt x="5542" y="1730"/>
                    <a:pt x="5535" y="1814"/>
                    <a:pt x="5507" y="1895"/>
                  </a:cubicBezTo>
                  <a:cubicBezTo>
                    <a:pt x="5476" y="1960"/>
                    <a:pt x="5410" y="1982"/>
                    <a:pt x="5328" y="1982"/>
                  </a:cubicBezTo>
                  <a:cubicBezTo>
                    <a:pt x="5245" y="1982"/>
                    <a:pt x="5146" y="1960"/>
                    <a:pt x="5052" y="1937"/>
                  </a:cubicBezTo>
                  <a:cubicBezTo>
                    <a:pt x="5000" y="1923"/>
                    <a:pt x="4947" y="1912"/>
                    <a:pt x="4895" y="1905"/>
                  </a:cubicBezTo>
                  <a:lnTo>
                    <a:pt x="4895" y="1905"/>
                  </a:lnTo>
                  <a:cubicBezTo>
                    <a:pt x="4916" y="1944"/>
                    <a:pt x="4944" y="1979"/>
                    <a:pt x="4968" y="2014"/>
                  </a:cubicBezTo>
                  <a:cubicBezTo>
                    <a:pt x="5017" y="2080"/>
                    <a:pt x="5066" y="2140"/>
                    <a:pt x="5073" y="2196"/>
                  </a:cubicBezTo>
                  <a:cubicBezTo>
                    <a:pt x="5080" y="2241"/>
                    <a:pt x="5066" y="2287"/>
                    <a:pt x="5038" y="2322"/>
                  </a:cubicBezTo>
                  <a:cubicBezTo>
                    <a:pt x="4965" y="2413"/>
                    <a:pt x="4804" y="2486"/>
                    <a:pt x="4642" y="2497"/>
                  </a:cubicBezTo>
                  <a:cubicBezTo>
                    <a:pt x="4548" y="2504"/>
                    <a:pt x="4537" y="2602"/>
                    <a:pt x="4530" y="2861"/>
                  </a:cubicBezTo>
                  <a:cubicBezTo>
                    <a:pt x="4530" y="2910"/>
                    <a:pt x="4527" y="2962"/>
                    <a:pt x="4523" y="3018"/>
                  </a:cubicBezTo>
                  <a:cubicBezTo>
                    <a:pt x="4513" y="3267"/>
                    <a:pt x="4401" y="3372"/>
                    <a:pt x="4310" y="3386"/>
                  </a:cubicBezTo>
                  <a:cubicBezTo>
                    <a:pt x="4302" y="3387"/>
                    <a:pt x="4295" y="3387"/>
                    <a:pt x="4287" y="3387"/>
                  </a:cubicBezTo>
                  <a:cubicBezTo>
                    <a:pt x="4222" y="3387"/>
                    <a:pt x="4161" y="3347"/>
                    <a:pt x="4142" y="3284"/>
                  </a:cubicBezTo>
                  <a:cubicBezTo>
                    <a:pt x="4131" y="3277"/>
                    <a:pt x="4117" y="3277"/>
                    <a:pt x="4107" y="3277"/>
                  </a:cubicBezTo>
                  <a:cubicBezTo>
                    <a:pt x="4019" y="3277"/>
                    <a:pt x="3932" y="3298"/>
                    <a:pt x="3855" y="3333"/>
                  </a:cubicBezTo>
                  <a:cubicBezTo>
                    <a:pt x="3729" y="3386"/>
                    <a:pt x="3687" y="3438"/>
                    <a:pt x="3683" y="3449"/>
                  </a:cubicBezTo>
                  <a:cubicBezTo>
                    <a:pt x="3687" y="3498"/>
                    <a:pt x="3669" y="3543"/>
                    <a:pt x="3634" y="3575"/>
                  </a:cubicBezTo>
                  <a:cubicBezTo>
                    <a:pt x="3589" y="3615"/>
                    <a:pt x="3527" y="3627"/>
                    <a:pt x="3452" y="3627"/>
                  </a:cubicBezTo>
                  <a:cubicBezTo>
                    <a:pt x="3404" y="3627"/>
                    <a:pt x="3351" y="3622"/>
                    <a:pt x="3295" y="3617"/>
                  </a:cubicBezTo>
                  <a:lnTo>
                    <a:pt x="3242" y="3613"/>
                  </a:lnTo>
                  <a:cubicBezTo>
                    <a:pt x="3236" y="3613"/>
                    <a:pt x="3230" y="3613"/>
                    <a:pt x="3223" y="3613"/>
                  </a:cubicBezTo>
                  <a:cubicBezTo>
                    <a:pt x="3069" y="3613"/>
                    <a:pt x="2888" y="3770"/>
                    <a:pt x="2875" y="3820"/>
                  </a:cubicBezTo>
                  <a:cubicBezTo>
                    <a:pt x="2878" y="3894"/>
                    <a:pt x="2885" y="3967"/>
                    <a:pt x="2899" y="4037"/>
                  </a:cubicBezTo>
                  <a:cubicBezTo>
                    <a:pt x="2931" y="4240"/>
                    <a:pt x="2945" y="4335"/>
                    <a:pt x="2917" y="4384"/>
                  </a:cubicBezTo>
                  <a:cubicBezTo>
                    <a:pt x="2903" y="4412"/>
                    <a:pt x="2875" y="4471"/>
                    <a:pt x="1891" y="4604"/>
                  </a:cubicBezTo>
                  <a:lnTo>
                    <a:pt x="1852" y="4611"/>
                  </a:lnTo>
                  <a:lnTo>
                    <a:pt x="1849" y="4611"/>
                  </a:lnTo>
                  <a:lnTo>
                    <a:pt x="1803" y="4615"/>
                  </a:lnTo>
                  <a:cubicBezTo>
                    <a:pt x="1614" y="4639"/>
                    <a:pt x="1289" y="4681"/>
                    <a:pt x="1023" y="4695"/>
                  </a:cubicBezTo>
                  <a:lnTo>
                    <a:pt x="1019" y="4695"/>
                  </a:lnTo>
                  <a:cubicBezTo>
                    <a:pt x="970" y="4699"/>
                    <a:pt x="925" y="4702"/>
                    <a:pt x="883" y="4702"/>
                  </a:cubicBezTo>
                  <a:lnTo>
                    <a:pt x="722" y="4702"/>
                  </a:lnTo>
                  <a:lnTo>
                    <a:pt x="690" y="4699"/>
                  </a:lnTo>
                  <a:lnTo>
                    <a:pt x="683" y="4699"/>
                  </a:lnTo>
                  <a:lnTo>
                    <a:pt x="652" y="4695"/>
                  </a:lnTo>
                  <a:lnTo>
                    <a:pt x="564" y="4681"/>
                  </a:lnTo>
                  <a:lnTo>
                    <a:pt x="539" y="4674"/>
                  </a:lnTo>
                  <a:lnTo>
                    <a:pt x="469" y="4667"/>
                  </a:lnTo>
                  <a:lnTo>
                    <a:pt x="441" y="4660"/>
                  </a:lnTo>
                  <a:lnTo>
                    <a:pt x="368" y="4653"/>
                  </a:lnTo>
                  <a:lnTo>
                    <a:pt x="347" y="4650"/>
                  </a:lnTo>
                  <a:lnTo>
                    <a:pt x="249" y="4636"/>
                  </a:lnTo>
                  <a:lnTo>
                    <a:pt x="238" y="4636"/>
                  </a:lnTo>
                  <a:lnTo>
                    <a:pt x="151" y="4629"/>
                  </a:lnTo>
                  <a:lnTo>
                    <a:pt x="123" y="4625"/>
                  </a:lnTo>
                  <a:lnTo>
                    <a:pt x="53" y="4618"/>
                  </a:lnTo>
                  <a:lnTo>
                    <a:pt x="0" y="4618"/>
                  </a:lnTo>
                  <a:cubicBezTo>
                    <a:pt x="39" y="4653"/>
                    <a:pt x="77" y="4695"/>
                    <a:pt x="105" y="4741"/>
                  </a:cubicBezTo>
                  <a:lnTo>
                    <a:pt x="109" y="4744"/>
                  </a:lnTo>
                  <a:cubicBezTo>
                    <a:pt x="116" y="4751"/>
                    <a:pt x="119" y="4762"/>
                    <a:pt x="126" y="4772"/>
                  </a:cubicBezTo>
                  <a:lnTo>
                    <a:pt x="130" y="4779"/>
                  </a:lnTo>
                  <a:cubicBezTo>
                    <a:pt x="133" y="4790"/>
                    <a:pt x="140" y="4800"/>
                    <a:pt x="144" y="4811"/>
                  </a:cubicBezTo>
                  <a:cubicBezTo>
                    <a:pt x="172" y="4877"/>
                    <a:pt x="214" y="4940"/>
                    <a:pt x="266" y="4989"/>
                  </a:cubicBezTo>
                  <a:cubicBezTo>
                    <a:pt x="291" y="5014"/>
                    <a:pt x="315" y="5038"/>
                    <a:pt x="343" y="5059"/>
                  </a:cubicBezTo>
                  <a:cubicBezTo>
                    <a:pt x="357" y="5070"/>
                    <a:pt x="371" y="5080"/>
                    <a:pt x="389" y="5094"/>
                  </a:cubicBezTo>
                  <a:cubicBezTo>
                    <a:pt x="406" y="5105"/>
                    <a:pt x="424" y="5119"/>
                    <a:pt x="441" y="5129"/>
                  </a:cubicBezTo>
                  <a:cubicBezTo>
                    <a:pt x="515" y="5175"/>
                    <a:pt x="588" y="5217"/>
                    <a:pt x="669" y="5248"/>
                  </a:cubicBezTo>
                  <a:cubicBezTo>
                    <a:pt x="690" y="5259"/>
                    <a:pt x="711" y="5269"/>
                    <a:pt x="732" y="5283"/>
                  </a:cubicBezTo>
                  <a:cubicBezTo>
                    <a:pt x="862" y="5378"/>
                    <a:pt x="879" y="5560"/>
                    <a:pt x="893" y="5693"/>
                  </a:cubicBezTo>
                  <a:lnTo>
                    <a:pt x="897" y="5717"/>
                  </a:lnTo>
                  <a:lnTo>
                    <a:pt x="897" y="5738"/>
                  </a:lnTo>
                  <a:cubicBezTo>
                    <a:pt x="897" y="5749"/>
                    <a:pt x="897" y="5756"/>
                    <a:pt x="900" y="5763"/>
                  </a:cubicBezTo>
                  <a:lnTo>
                    <a:pt x="900" y="5766"/>
                  </a:lnTo>
                  <a:cubicBezTo>
                    <a:pt x="900" y="5773"/>
                    <a:pt x="900" y="5780"/>
                    <a:pt x="904" y="5787"/>
                  </a:cubicBezTo>
                  <a:lnTo>
                    <a:pt x="904" y="5794"/>
                  </a:lnTo>
                  <a:cubicBezTo>
                    <a:pt x="904" y="5798"/>
                    <a:pt x="904" y="5805"/>
                    <a:pt x="907" y="5808"/>
                  </a:cubicBezTo>
                  <a:lnTo>
                    <a:pt x="907" y="5815"/>
                  </a:lnTo>
                  <a:cubicBezTo>
                    <a:pt x="907" y="5819"/>
                    <a:pt x="907" y="5822"/>
                    <a:pt x="911" y="5826"/>
                  </a:cubicBezTo>
                  <a:lnTo>
                    <a:pt x="911" y="5833"/>
                  </a:lnTo>
                  <a:cubicBezTo>
                    <a:pt x="911" y="5836"/>
                    <a:pt x="911" y="5840"/>
                    <a:pt x="914" y="5840"/>
                  </a:cubicBezTo>
                  <a:cubicBezTo>
                    <a:pt x="914" y="5843"/>
                    <a:pt x="918" y="5843"/>
                    <a:pt x="918" y="5847"/>
                  </a:cubicBezTo>
                  <a:cubicBezTo>
                    <a:pt x="918" y="5847"/>
                    <a:pt x="918" y="5847"/>
                    <a:pt x="921" y="5850"/>
                  </a:cubicBezTo>
                  <a:cubicBezTo>
                    <a:pt x="928" y="5854"/>
                    <a:pt x="939" y="5857"/>
                    <a:pt x="949" y="5861"/>
                  </a:cubicBezTo>
                  <a:cubicBezTo>
                    <a:pt x="1033" y="5906"/>
                    <a:pt x="1117" y="6026"/>
                    <a:pt x="1149" y="6138"/>
                  </a:cubicBezTo>
                  <a:cubicBezTo>
                    <a:pt x="1152" y="6148"/>
                    <a:pt x="1156" y="6159"/>
                    <a:pt x="1159" y="6166"/>
                  </a:cubicBezTo>
                  <a:cubicBezTo>
                    <a:pt x="1159" y="6176"/>
                    <a:pt x="1159" y="6176"/>
                    <a:pt x="1159" y="6183"/>
                  </a:cubicBezTo>
                  <a:cubicBezTo>
                    <a:pt x="1163" y="6187"/>
                    <a:pt x="1159" y="6190"/>
                    <a:pt x="1163" y="6197"/>
                  </a:cubicBezTo>
                  <a:cubicBezTo>
                    <a:pt x="1166" y="6201"/>
                    <a:pt x="1163" y="6211"/>
                    <a:pt x="1163" y="6218"/>
                  </a:cubicBezTo>
                  <a:lnTo>
                    <a:pt x="1163" y="6225"/>
                  </a:lnTo>
                  <a:cubicBezTo>
                    <a:pt x="1163" y="6232"/>
                    <a:pt x="1163" y="6243"/>
                    <a:pt x="1163" y="6253"/>
                  </a:cubicBezTo>
                  <a:cubicBezTo>
                    <a:pt x="1159" y="6323"/>
                    <a:pt x="1103" y="6379"/>
                    <a:pt x="1033" y="6386"/>
                  </a:cubicBezTo>
                  <a:cubicBezTo>
                    <a:pt x="865" y="6404"/>
                    <a:pt x="704" y="6453"/>
                    <a:pt x="557" y="6530"/>
                  </a:cubicBezTo>
                  <a:cubicBezTo>
                    <a:pt x="420" y="6596"/>
                    <a:pt x="228" y="6785"/>
                    <a:pt x="245" y="7027"/>
                  </a:cubicBezTo>
                  <a:cubicBezTo>
                    <a:pt x="245" y="7037"/>
                    <a:pt x="245" y="7048"/>
                    <a:pt x="249" y="7062"/>
                  </a:cubicBezTo>
                  <a:lnTo>
                    <a:pt x="249" y="7065"/>
                  </a:lnTo>
                  <a:lnTo>
                    <a:pt x="252" y="7104"/>
                  </a:lnTo>
                  <a:cubicBezTo>
                    <a:pt x="302" y="7105"/>
                    <a:pt x="351" y="7105"/>
                    <a:pt x="398" y="7105"/>
                  </a:cubicBezTo>
                  <a:cubicBezTo>
                    <a:pt x="805" y="7105"/>
                    <a:pt x="1116" y="7079"/>
                    <a:pt x="1170" y="7048"/>
                  </a:cubicBezTo>
                  <a:cubicBezTo>
                    <a:pt x="1239" y="6973"/>
                    <a:pt x="1364" y="6922"/>
                    <a:pt x="1486" y="6922"/>
                  </a:cubicBezTo>
                  <a:cubicBezTo>
                    <a:pt x="1553" y="6922"/>
                    <a:pt x="1619" y="6938"/>
                    <a:pt x="1674" y="6974"/>
                  </a:cubicBezTo>
                  <a:cubicBezTo>
                    <a:pt x="1726" y="7010"/>
                    <a:pt x="1897" y="7036"/>
                    <a:pt x="2075" y="7036"/>
                  </a:cubicBezTo>
                  <a:cubicBezTo>
                    <a:pt x="2231" y="7036"/>
                    <a:pt x="2393" y="7016"/>
                    <a:pt x="2486" y="6964"/>
                  </a:cubicBezTo>
                  <a:cubicBezTo>
                    <a:pt x="2556" y="6922"/>
                    <a:pt x="2640" y="6897"/>
                    <a:pt x="2724" y="6894"/>
                  </a:cubicBezTo>
                  <a:cubicBezTo>
                    <a:pt x="2777" y="6894"/>
                    <a:pt x="2829" y="6908"/>
                    <a:pt x="2878" y="6932"/>
                  </a:cubicBezTo>
                  <a:cubicBezTo>
                    <a:pt x="2959" y="6974"/>
                    <a:pt x="3011" y="7055"/>
                    <a:pt x="3018" y="7149"/>
                  </a:cubicBezTo>
                  <a:cubicBezTo>
                    <a:pt x="3022" y="7212"/>
                    <a:pt x="3067" y="7251"/>
                    <a:pt x="3155" y="7324"/>
                  </a:cubicBezTo>
                  <a:cubicBezTo>
                    <a:pt x="3183" y="7345"/>
                    <a:pt x="3218" y="7373"/>
                    <a:pt x="3249" y="7401"/>
                  </a:cubicBezTo>
                  <a:cubicBezTo>
                    <a:pt x="3337" y="7485"/>
                    <a:pt x="3340" y="7576"/>
                    <a:pt x="3344" y="7650"/>
                  </a:cubicBezTo>
                  <a:cubicBezTo>
                    <a:pt x="3340" y="7699"/>
                    <a:pt x="3351" y="7744"/>
                    <a:pt x="3372" y="7790"/>
                  </a:cubicBezTo>
                  <a:cubicBezTo>
                    <a:pt x="3407" y="7842"/>
                    <a:pt x="3459" y="7860"/>
                    <a:pt x="3571" y="7891"/>
                  </a:cubicBezTo>
                  <a:cubicBezTo>
                    <a:pt x="3659" y="7909"/>
                    <a:pt x="3739" y="7937"/>
                    <a:pt x="3820" y="7972"/>
                  </a:cubicBezTo>
                  <a:cubicBezTo>
                    <a:pt x="3837" y="7983"/>
                    <a:pt x="3855" y="7990"/>
                    <a:pt x="3869" y="8000"/>
                  </a:cubicBezTo>
                  <a:lnTo>
                    <a:pt x="3872" y="7997"/>
                  </a:lnTo>
                  <a:cubicBezTo>
                    <a:pt x="3886" y="7979"/>
                    <a:pt x="3897" y="7965"/>
                    <a:pt x="3907" y="7947"/>
                  </a:cubicBezTo>
                  <a:lnTo>
                    <a:pt x="3911" y="7944"/>
                  </a:lnTo>
                  <a:cubicBezTo>
                    <a:pt x="3921" y="7926"/>
                    <a:pt x="3932" y="7905"/>
                    <a:pt x="3942" y="7888"/>
                  </a:cubicBezTo>
                  <a:cubicBezTo>
                    <a:pt x="4012" y="7770"/>
                    <a:pt x="4092" y="7628"/>
                    <a:pt x="4311" y="7628"/>
                  </a:cubicBezTo>
                  <a:cubicBezTo>
                    <a:pt x="4346" y="7628"/>
                    <a:pt x="4384" y="7632"/>
                    <a:pt x="4425" y="7639"/>
                  </a:cubicBezTo>
                  <a:cubicBezTo>
                    <a:pt x="4491" y="7651"/>
                    <a:pt x="4542" y="7655"/>
                    <a:pt x="4582" y="7655"/>
                  </a:cubicBezTo>
                  <a:cubicBezTo>
                    <a:pt x="4652" y="7655"/>
                    <a:pt x="4692" y="7642"/>
                    <a:pt x="4730" y="7629"/>
                  </a:cubicBezTo>
                  <a:cubicBezTo>
                    <a:pt x="4769" y="7614"/>
                    <a:pt x="4811" y="7607"/>
                    <a:pt x="4853" y="7607"/>
                  </a:cubicBezTo>
                  <a:cubicBezTo>
                    <a:pt x="4871" y="7607"/>
                    <a:pt x="4890" y="7608"/>
                    <a:pt x="4909" y="7611"/>
                  </a:cubicBezTo>
                  <a:cubicBezTo>
                    <a:pt x="4919" y="7611"/>
                    <a:pt x="4933" y="7615"/>
                    <a:pt x="4944" y="7615"/>
                  </a:cubicBezTo>
                  <a:cubicBezTo>
                    <a:pt x="5001" y="7627"/>
                    <a:pt x="5049" y="7633"/>
                    <a:pt x="5089" y="7633"/>
                  </a:cubicBezTo>
                  <a:cubicBezTo>
                    <a:pt x="5194" y="7633"/>
                    <a:pt x="5246" y="7594"/>
                    <a:pt x="5287" y="7538"/>
                  </a:cubicBezTo>
                  <a:cubicBezTo>
                    <a:pt x="5339" y="7457"/>
                    <a:pt x="5210" y="7233"/>
                    <a:pt x="5101" y="7121"/>
                  </a:cubicBezTo>
                  <a:cubicBezTo>
                    <a:pt x="5014" y="7034"/>
                    <a:pt x="4863" y="6827"/>
                    <a:pt x="4842" y="6603"/>
                  </a:cubicBezTo>
                  <a:cubicBezTo>
                    <a:pt x="4839" y="6572"/>
                    <a:pt x="4839" y="6540"/>
                    <a:pt x="4842" y="6509"/>
                  </a:cubicBezTo>
                  <a:cubicBezTo>
                    <a:pt x="4849" y="6442"/>
                    <a:pt x="4800" y="6411"/>
                    <a:pt x="4695" y="6351"/>
                  </a:cubicBezTo>
                  <a:cubicBezTo>
                    <a:pt x="4607" y="6306"/>
                    <a:pt x="4495" y="6246"/>
                    <a:pt x="4495" y="6124"/>
                  </a:cubicBezTo>
                  <a:cubicBezTo>
                    <a:pt x="4495" y="5973"/>
                    <a:pt x="4681" y="5784"/>
                    <a:pt x="4881" y="5605"/>
                  </a:cubicBezTo>
                  <a:cubicBezTo>
                    <a:pt x="4902" y="5584"/>
                    <a:pt x="4916" y="5570"/>
                    <a:pt x="4926" y="5560"/>
                  </a:cubicBezTo>
                  <a:cubicBezTo>
                    <a:pt x="4948" y="5538"/>
                    <a:pt x="4975" y="5529"/>
                    <a:pt x="5004" y="5529"/>
                  </a:cubicBezTo>
                  <a:cubicBezTo>
                    <a:pt x="5053" y="5529"/>
                    <a:pt x="5111" y="5553"/>
                    <a:pt x="5168" y="5577"/>
                  </a:cubicBezTo>
                  <a:cubicBezTo>
                    <a:pt x="5208" y="5593"/>
                    <a:pt x="5281" y="5625"/>
                    <a:pt x="5312" y="5625"/>
                  </a:cubicBezTo>
                  <a:cubicBezTo>
                    <a:pt x="5316" y="5625"/>
                    <a:pt x="5319" y="5624"/>
                    <a:pt x="5322" y="5623"/>
                  </a:cubicBezTo>
                  <a:cubicBezTo>
                    <a:pt x="5365" y="5539"/>
                    <a:pt x="5437" y="5515"/>
                    <a:pt x="5512" y="5515"/>
                  </a:cubicBezTo>
                  <a:cubicBezTo>
                    <a:pt x="5578" y="5515"/>
                    <a:pt x="5646" y="5533"/>
                    <a:pt x="5700" y="5546"/>
                  </a:cubicBezTo>
                  <a:cubicBezTo>
                    <a:pt x="5721" y="5553"/>
                    <a:pt x="5742" y="5560"/>
                    <a:pt x="5763" y="5563"/>
                  </a:cubicBezTo>
                  <a:cubicBezTo>
                    <a:pt x="5766" y="5563"/>
                    <a:pt x="5773" y="5563"/>
                    <a:pt x="5777" y="5560"/>
                  </a:cubicBezTo>
                  <a:lnTo>
                    <a:pt x="5787" y="5556"/>
                  </a:lnTo>
                  <a:cubicBezTo>
                    <a:pt x="5794" y="5553"/>
                    <a:pt x="5801" y="5549"/>
                    <a:pt x="5805" y="5546"/>
                  </a:cubicBezTo>
                  <a:cubicBezTo>
                    <a:pt x="5903" y="5458"/>
                    <a:pt x="5969" y="5339"/>
                    <a:pt x="5987" y="5210"/>
                  </a:cubicBezTo>
                  <a:cubicBezTo>
                    <a:pt x="6008" y="5035"/>
                    <a:pt x="6207" y="4975"/>
                    <a:pt x="6347" y="4930"/>
                  </a:cubicBezTo>
                  <a:cubicBezTo>
                    <a:pt x="6386" y="4919"/>
                    <a:pt x="6424" y="4905"/>
                    <a:pt x="6459" y="4888"/>
                  </a:cubicBezTo>
                  <a:cubicBezTo>
                    <a:pt x="6473" y="4863"/>
                    <a:pt x="6487" y="4839"/>
                    <a:pt x="6494" y="4814"/>
                  </a:cubicBezTo>
                  <a:cubicBezTo>
                    <a:pt x="6526" y="4737"/>
                    <a:pt x="6564" y="4615"/>
                    <a:pt x="6589" y="4538"/>
                  </a:cubicBezTo>
                  <a:cubicBezTo>
                    <a:pt x="6620" y="4440"/>
                    <a:pt x="6641" y="4377"/>
                    <a:pt x="6655" y="4338"/>
                  </a:cubicBezTo>
                  <a:lnTo>
                    <a:pt x="6662" y="4321"/>
                  </a:lnTo>
                  <a:cubicBezTo>
                    <a:pt x="6694" y="4265"/>
                    <a:pt x="6757" y="4247"/>
                    <a:pt x="6820" y="4233"/>
                  </a:cubicBezTo>
                  <a:cubicBezTo>
                    <a:pt x="6932" y="4205"/>
                    <a:pt x="6981" y="4184"/>
                    <a:pt x="6981" y="4093"/>
                  </a:cubicBezTo>
                  <a:cubicBezTo>
                    <a:pt x="6981" y="3816"/>
                    <a:pt x="7139" y="3750"/>
                    <a:pt x="7296" y="3725"/>
                  </a:cubicBezTo>
                  <a:cubicBezTo>
                    <a:pt x="7331" y="3718"/>
                    <a:pt x="7338" y="3638"/>
                    <a:pt x="7338" y="3526"/>
                  </a:cubicBezTo>
                  <a:cubicBezTo>
                    <a:pt x="7338" y="3473"/>
                    <a:pt x="7342" y="3424"/>
                    <a:pt x="7349" y="3372"/>
                  </a:cubicBezTo>
                  <a:cubicBezTo>
                    <a:pt x="7370" y="3183"/>
                    <a:pt x="7471" y="2959"/>
                    <a:pt x="7678" y="2906"/>
                  </a:cubicBezTo>
                  <a:lnTo>
                    <a:pt x="7685" y="2903"/>
                  </a:lnTo>
                  <a:cubicBezTo>
                    <a:pt x="7671" y="2882"/>
                    <a:pt x="7653" y="2861"/>
                    <a:pt x="7632" y="2847"/>
                  </a:cubicBezTo>
                  <a:cubicBezTo>
                    <a:pt x="7590" y="2813"/>
                    <a:pt x="7538" y="2795"/>
                    <a:pt x="7484" y="2795"/>
                  </a:cubicBezTo>
                  <a:cubicBezTo>
                    <a:pt x="7472" y="2795"/>
                    <a:pt x="7459" y="2796"/>
                    <a:pt x="7447" y="2798"/>
                  </a:cubicBezTo>
                  <a:cubicBezTo>
                    <a:pt x="7434" y="2801"/>
                    <a:pt x="7422" y="2802"/>
                    <a:pt x="7410" y="2802"/>
                  </a:cubicBezTo>
                  <a:cubicBezTo>
                    <a:pt x="7202" y="2802"/>
                    <a:pt x="7087" y="2394"/>
                    <a:pt x="7051" y="2245"/>
                  </a:cubicBezTo>
                  <a:lnTo>
                    <a:pt x="7048" y="2231"/>
                  </a:lnTo>
                  <a:lnTo>
                    <a:pt x="7048" y="2220"/>
                  </a:lnTo>
                  <a:lnTo>
                    <a:pt x="7048" y="2213"/>
                  </a:lnTo>
                  <a:cubicBezTo>
                    <a:pt x="7055" y="2000"/>
                    <a:pt x="7030" y="1783"/>
                    <a:pt x="6992" y="1754"/>
                  </a:cubicBezTo>
                  <a:cubicBezTo>
                    <a:pt x="6932" y="1716"/>
                    <a:pt x="6908" y="1646"/>
                    <a:pt x="6932" y="1579"/>
                  </a:cubicBezTo>
                  <a:cubicBezTo>
                    <a:pt x="6964" y="1457"/>
                    <a:pt x="7114" y="1327"/>
                    <a:pt x="7307" y="1327"/>
                  </a:cubicBezTo>
                  <a:cubicBezTo>
                    <a:pt x="7415" y="1327"/>
                    <a:pt x="7555" y="1376"/>
                    <a:pt x="7688" y="1422"/>
                  </a:cubicBezTo>
                  <a:cubicBezTo>
                    <a:pt x="7803" y="1459"/>
                    <a:pt x="7941" y="1507"/>
                    <a:pt x="8026" y="1507"/>
                  </a:cubicBezTo>
                  <a:cubicBezTo>
                    <a:pt x="8052" y="1507"/>
                    <a:pt x="8073" y="1503"/>
                    <a:pt x="8087" y="1492"/>
                  </a:cubicBezTo>
                  <a:cubicBezTo>
                    <a:pt x="8196" y="1415"/>
                    <a:pt x="8364" y="1362"/>
                    <a:pt x="8497" y="1317"/>
                  </a:cubicBezTo>
                  <a:cubicBezTo>
                    <a:pt x="8546" y="1303"/>
                    <a:pt x="8591" y="1289"/>
                    <a:pt x="8637" y="1268"/>
                  </a:cubicBezTo>
                  <a:cubicBezTo>
                    <a:pt x="8661" y="1264"/>
                    <a:pt x="8714" y="1187"/>
                    <a:pt x="8784" y="1023"/>
                  </a:cubicBezTo>
                  <a:lnTo>
                    <a:pt x="8745" y="998"/>
                  </a:lnTo>
                  <a:lnTo>
                    <a:pt x="8735" y="991"/>
                  </a:lnTo>
                  <a:lnTo>
                    <a:pt x="8696" y="974"/>
                  </a:lnTo>
                  <a:lnTo>
                    <a:pt x="8679" y="963"/>
                  </a:lnTo>
                  <a:lnTo>
                    <a:pt x="8647" y="946"/>
                  </a:lnTo>
                  <a:lnTo>
                    <a:pt x="8626" y="935"/>
                  </a:lnTo>
                  <a:lnTo>
                    <a:pt x="8595" y="918"/>
                  </a:lnTo>
                  <a:lnTo>
                    <a:pt x="8570" y="907"/>
                  </a:lnTo>
                  <a:lnTo>
                    <a:pt x="8542" y="893"/>
                  </a:lnTo>
                  <a:lnTo>
                    <a:pt x="8518" y="879"/>
                  </a:lnTo>
                  <a:lnTo>
                    <a:pt x="8483" y="865"/>
                  </a:lnTo>
                  <a:lnTo>
                    <a:pt x="8462" y="855"/>
                  </a:lnTo>
                  <a:lnTo>
                    <a:pt x="8409" y="830"/>
                  </a:lnTo>
                  <a:cubicBezTo>
                    <a:pt x="8224" y="750"/>
                    <a:pt x="8101" y="571"/>
                    <a:pt x="8094" y="368"/>
                  </a:cubicBezTo>
                  <a:cubicBezTo>
                    <a:pt x="8070" y="330"/>
                    <a:pt x="7937" y="235"/>
                    <a:pt x="7839" y="165"/>
                  </a:cubicBezTo>
                  <a:lnTo>
                    <a:pt x="7751" y="106"/>
                  </a:lnTo>
                  <a:lnTo>
                    <a:pt x="7737" y="92"/>
                  </a:lnTo>
                  <a:cubicBezTo>
                    <a:pt x="7706" y="71"/>
                    <a:pt x="7678" y="50"/>
                    <a:pt x="7650" y="29"/>
                  </a:cubicBezTo>
                  <a:lnTo>
                    <a:pt x="7643" y="22"/>
                  </a:lnTo>
                  <a:lnTo>
                    <a:pt x="7615" y="29"/>
                  </a:lnTo>
                  <a:cubicBezTo>
                    <a:pt x="7583" y="32"/>
                    <a:pt x="7548" y="39"/>
                    <a:pt x="7510" y="50"/>
                  </a:cubicBezTo>
                  <a:lnTo>
                    <a:pt x="7475" y="60"/>
                  </a:lnTo>
                  <a:lnTo>
                    <a:pt x="7447" y="32"/>
                  </a:lnTo>
                  <a:lnTo>
                    <a:pt x="7443" y="29"/>
                  </a:lnTo>
                  <a:cubicBezTo>
                    <a:pt x="7436" y="22"/>
                    <a:pt x="7429" y="18"/>
                    <a:pt x="7422" y="15"/>
                  </a:cubicBezTo>
                  <a:lnTo>
                    <a:pt x="7405"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7179;p59">
              <a:extLst>
                <a:ext uri="{FF2B5EF4-FFF2-40B4-BE49-F238E27FC236}">
                  <a16:creationId xmlns:a16="http://schemas.microsoft.com/office/drawing/2014/main" id="{436A1070-CB8B-CE73-915E-AB55959DB333}"/>
                </a:ext>
              </a:extLst>
            </p:cNvPr>
            <p:cNvSpPr/>
            <p:nvPr/>
          </p:nvSpPr>
          <p:spPr>
            <a:xfrm>
              <a:off x="2562306" y="1858137"/>
              <a:ext cx="4155" cy="353"/>
            </a:xfrm>
            <a:custGeom>
              <a:avLst/>
              <a:gdLst/>
              <a:ahLst/>
              <a:cxnLst/>
              <a:rect l="l" t="t" r="r" b="b"/>
              <a:pathLst>
                <a:path w="306" h="26" extrusionOk="0">
                  <a:moveTo>
                    <a:pt x="305" y="0"/>
                  </a:moveTo>
                  <a:cubicBezTo>
                    <a:pt x="268" y="11"/>
                    <a:pt x="228" y="24"/>
                    <a:pt x="160" y="24"/>
                  </a:cubicBezTo>
                  <a:cubicBezTo>
                    <a:pt x="119" y="24"/>
                    <a:pt x="68" y="19"/>
                    <a:pt x="1" y="7"/>
                  </a:cubicBezTo>
                  <a:lnTo>
                    <a:pt x="1" y="7"/>
                  </a:lnTo>
                  <a:cubicBezTo>
                    <a:pt x="67" y="20"/>
                    <a:pt x="118" y="25"/>
                    <a:pt x="159" y="25"/>
                  </a:cubicBezTo>
                  <a:cubicBezTo>
                    <a:pt x="228" y="25"/>
                    <a:pt x="268" y="11"/>
                    <a:pt x="30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7180;p59">
              <a:extLst>
                <a:ext uri="{FF2B5EF4-FFF2-40B4-BE49-F238E27FC236}">
                  <a16:creationId xmlns:a16="http://schemas.microsoft.com/office/drawing/2014/main" id="{13009E4E-6EB9-3F17-D66B-CDB5F555748D}"/>
                </a:ext>
              </a:extLst>
            </p:cNvPr>
            <p:cNvSpPr/>
            <p:nvPr/>
          </p:nvSpPr>
          <p:spPr>
            <a:xfrm>
              <a:off x="2597961" y="1785077"/>
              <a:ext cx="5431" cy="8187"/>
            </a:xfrm>
            <a:custGeom>
              <a:avLst/>
              <a:gdLst/>
              <a:ahLst/>
              <a:cxnLst/>
              <a:rect l="l" t="t" r="r" b="b"/>
              <a:pathLst>
                <a:path w="400" h="603" extrusionOk="0">
                  <a:moveTo>
                    <a:pt x="400" y="554"/>
                  </a:moveTo>
                  <a:cubicBezTo>
                    <a:pt x="169" y="603"/>
                    <a:pt x="39" y="158"/>
                    <a:pt x="1" y="1"/>
                  </a:cubicBezTo>
                  <a:cubicBezTo>
                    <a:pt x="39" y="158"/>
                    <a:pt x="169" y="603"/>
                    <a:pt x="400" y="55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7181;p59">
              <a:extLst>
                <a:ext uri="{FF2B5EF4-FFF2-40B4-BE49-F238E27FC236}">
                  <a16:creationId xmlns:a16="http://schemas.microsoft.com/office/drawing/2014/main" id="{B2274ACB-D2C7-557E-3F79-E192AEA84DBC}"/>
                </a:ext>
              </a:extLst>
            </p:cNvPr>
            <p:cNvSpPr/>
            <p:nvPr/>
          </p:nvSpPr>
          <p:spPr>
            <a:xfrm>
              <a:off x="2605903" y="1793210"/>
              <a:ext cx="720" cy="815"/>
            </a:xfrm>
            <a:custGeom>
              <a:avLst/>
              <a:gdLst/>
              <a:ahLst/>
              <a:cxnLst/>
              <a:rect l="l" t="t" r="r" b="b"/>
              <a:pathLst>
                <a:path w="53" h="60" extrusionOk="0">
                  <a:moveTo>
                    <a:pt x="53" y="60"/>
                  </a:moveTo>
                  <a:cubicBezTo>
                    <a:pt x="39" y="35"/>
                    <a:pt x="21" y="14"/>
                    <a:pt x="0" y="0"/>
                  </a:cubicBezTo>
                  <a:cubicBezTo>
                    <a:pt x="21" y="14"/>
                    <a:pt x="39" y="35"/>
                    <a:pt x="53" y="6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7182;p59">
              <a:extLst>
                <a:ext uri="{FF2B5EF4-FFF2-40B4-BE49-F238E27FC236}">
                  <a16:creationId xmlns:a16="http://schemas.microsoft.com/office/drawing/2014/main" id="{96DF04D7-C0E7-942C-7432-6D5EC179E066}"/>
                </a:ext>
              </a:extLst>
            </p:cNvPr>
            <p:cNvSpPr/>
            <p:nvPr/>
          </p:nvSpPr>
          <p:spPr>
            <a:xfrm>
              <a:off x="2580663" y="1829951"/>
              <a:ext cx="204" cy="109"/>
            </a:xfrm>
            <a:custGeom>
              <a:avLst/>
              <a:gdLst/>
              <a:ahLst/>
              <a:cxnLst/>
              <a:rect l="l" t="t" r="r" b="b"/>
              <a:pathLst>
                <a:path w="15" h="8" extrusionOk="0">
                  <a:moveTo>
                    <a:pt x="14"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7183;p59">
              <a:extLst>
                <a:ext uri="{FF2B5EF4-FFF2-40B4-BE49-F238E27FC236}">
                  <a16:creationId xmlns:a16="http://schemas.microsoft.com/office/drawing/2014/main" id="{DD5028F6-65E0-4BFB-635B-D47BFCAF5387}"/>
                </a:ext>
              </a:extLst>
            </p:cNvPr>
            <p:cNvSpPr/>
            <p:nvPr/>
          </p:nvSpPr>
          <p:spPr>
            <a:xfrm>
              <a:off x="2555273" y="1862360"/>
              <a:ext cx="68" cy="68"/>
            </a:xfrm>
            <a:custGeom>
              <a:avLst/>
              <a:gdLst/>
              <a:ahLst/>
              <a:cxnLst/>
              <a:rect l="l" t="t" r="r" b="b"/>
              <a:pathLst>
                <a:path w="5" h="5" extrusionOk="0">
                  <a:moveTo>
                    <a:pt x="4" y="1"/>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7184;p59">
              <a:extLst>
                <a:ext uri="{FF2B5EF4-FFF2-40B4-BE49-F238E27FC236}">
                  <a16:creationId xmlns:a16="http://schemas.microsoft.com/office/drawing/2014/main" id="{2C33EEA0-E26D-881A-794E-E6E76F5505DF}"/>
                </a:ext>
              </a:extLst>
            </p:cNvPr>
            <p:cNvSpPr/>
            <p:nvPr/>
          </p:nvSpPr>
          <p:spPr>
            <a:xfrm>
              <a:off x="2554798" y="1863080"/>
              <a:ext cx="68" cy="54"/>
            </a:xfrm>
            <a:custGeom>
              <a:avLst/>
              <a:gdLst/>
              <a:ahLst/>
              <a:cxnLst/>
              <a:rect l="l" t="t" r="r" b="b"/>
              <a:pathLst>
                <a:path w="5" h="4" extrusionOk="0">
                  <a:moveTo>
                    <a:pt x="1" y="4"/>
                  </a:moveTo>
                  <a:lnTo>
                    <a:pt x="4" y="1"/>
                  </a:ln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7185;p59">
              <a:extLst>
                <a:ext uri="{FF2B5EF4-FFF2-40B4-BE49-F238E27FC236}">
                  <a16:creationId xmlns:a16="http://schemas.microsoft.com/office/drawing/2014/main" id="{21CDF3E6-2210-A51A-89BA-46C2D85DCB94}"/>
                </a:ext>
              </a:extLst>
            </p:cNvPr>
            <p:cNvSpPr/>
            <p:nvPr/>
          </p:nvSpPr>
          <p:spPr>
            <a:xfrm>
              <a:off x="2580853" y="1829801"/>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7186;p59">
              <a:extLst>
                <a:ext uri="{FF2B5EF4-FFF2-40B4-BE49-F238E27FC236}">
                  <a16:creationId xmlns:a16="http://schemas.microsoft.com/office/drawing/2014/main" id="{80C8706A-3280-D309-C118-F7B9AB62EFC7}"/>
                </a:ext>
              </a:extLst>
            </p:cNvPr>
            <p:cNvSpPr/>
            <p:nvPr/>
          </p:nvSpPr>
          <p:spPr>
            <a:xfrm>
              <a:off x="2620255" y="1767725"/>
              <a:ext cx="530" cy="258"/>
            </a:xfrm>
            <a:custGeom>
              <a:avLst/>
              <a:gdLst/>
              <a:ahLst/>
              <a:cxnLst/>
              <a:rect l="l" t="t" r="r" b="b"/>
              <a:pathLst>
                <a:path w="39" h="19" extrusionOk="0">
                  <a:moveTo>
                    <a:pt x="0" y="1"/>
                  </a:moveTo>
                  <a:lnTo>
                    <a:pt x="39"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7187;p59">
              <a:extLst>
                <a:ext uri="{FF2B5EF4-FFF2-40B4-BE49-F238E27FC236}">
                  <a16:creationId xmlns:a16="http://schemas.microsoft.com/office/drawing/2014/main" id="{CEA9E6A4-C547-6B42-6BCB-FA1260658E5F}"/>
                </a:ext>
              </a:extLst>
            </p:cNvPr>
            <p:cNvSpPr/>
            <p:nvPr/>
          </p:nvSpPr>
          <p:spPr>
            <a:xfrm>
              <a:off x="2619589" y="1767345"/>
              <a:ext cx="434" cy="258"/>
            </a:xfrm>
            <a:custGeom>
              <a:avLst/>
              <a:gdLst/>
              <a:ahLst/>
              <a:cxnLst/>
              <a:rect l="l" t="t" r="r" b="b"/>
              <a:pathLst>
                <a:path w="32" h="19" extrusionOk="0">
                  <a:moveTo>
                    <a:pt x="0" y="1"/>
                  </a:moveTo>
                  <a:lnTo>
                    <a:pt x="32"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7188;p59">
              <a:extLst>
                <a:ext uri="{FF2B5EF4-FFF2-40B4-BE49-F238E27FC236}">
                  <a16:creationId xmlns:a16="http://schemas.microsoft.com/office/drawing/2014/main" id="{E826310D-DD44-BA0C-4BBB-E646EEC5E689}"/>
                </a:ext>
              </a:extLst>
            </p:cNvPr>
            <p:cNvSpPr/>
            <p:nvPr/>
          </p:nvSpPr>
          <p:spPr>
            <a:xfrm>
              <a:off x="2612081" y="1759510"/>
              <a:ext cx="4290" cy="6286"/>
            </a:xfrm>
            <a:custGeom>
              <a:avLst/>
              <a:gdLst/>
              <a:ahLst/>
              <a:cxnLst/>
              <a:rect l="l" t="t" r="r" b="b"/>
              <a:pathLst>
                <a:path w="316" h="463" extrusionOk="0">
                  <a:moveTo>
                    <a:pt x="315" y="462"/>
                  </a:moveTo>
                  <a:lnTo>
                    <a:pt x="315" y="462"/>
                  </a:lnTo>
                  <a:cubicBezTo>
                    <a:pt x="130" y="382"/>
                    <a:pt x="7" y="203"/>
                    <a:pt x="0" y="0"/>
                  </a:cubicBezTo>
                  <a:cubicBezTo>
                    <a:pt x="7" y="203"/>
                    <a:pt x="130" y="382"/>
                    <a:pt x="315" y="46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7189;p59">
              <a:extLst>
                <a:ext uri="{FF2B5EF4-FFF2-40B4-BE49-F238E27FC236}">
                  <a16:creationId xmlns:a16="http://schemas.microsoft.com/office/drawing/2014/main" id="{E742F521-A39B-2ED2-D654-26B645DAE13F}"/>
                </a:ext>
              </a:extLst>
            </p:cNvPr>
            <p:cNvSpPr/>
            <p:nvPr/>
          </p:nvSpPr>
          <p:spPr>
            <a:xfrm>
              <a:off x="2620920" y="1768064"/>
              <a:ext cx="530" cy="339"/>
            </a:xfrm>
            <a:custGeom>
              <a:avLst/>
              <a:gdLst/>
              <a:ahLst/>
              <a:cxnLst/>
              <a:rect l="l" t="t" r="r" b="b"/>
              <a:pathLst>
                <a:path w="39" h="25" extrusionOk="0">
                  <a:moveTo>
                    <a:pt x="39" y="25"/>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7190;p59">
              <a:extLst>
                <a:ext uri="{FF2B5EF4-FFF2-40B4-BE49-F238E27FC236}">
                  <a16:creationId xmlns:a16="http://schemas.microsoft.com/office/drawing/2014/main" id="{088F3D4E-AEE0-610E-85C7-B9647B0AA99B}"/>
                </a:ext>
              </a:extLst>
            </p:cNvPr>
            <p:cNvSpPr/>
            <p:nvPr/>
          </p:nvSpPr>
          <p:spPr>
            <a:xfrm>
              <a:off x="2618870" y="1766964"/>
              <a:ext cx="448" cy="258"/>
            </a:xfrm>
            <a:custGeom>
              <a:avLst/>
              <a:gdLst/>
              <a:ahLst/>
              <a:cxnLst/>
              <a:rect l="l" t="t" r="r" b="b"/>
              <a:pathLst>
                <a:path w="33" h="19" extrusionOk="0">
                  <a:moveTo>
                    <a:pt x="1" y="1"/>
                  </a:moveTo>
                  <a:lnTo>
                    <a:pt x="32"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7191;p59">
              <a:extLst>
                <a:ext uri="{FF2B5EF4-FFF2-40B4-BE49-F238E27FC236}">
                  <a16:creationId xmlns:a16="http://schemas.microsoft.com/office/drawing/2014/main" id="{F3D466C3-BB9E-EF9A-765D-89EEC136D648}"/>
                </a:ext>
              </a:extLst>
            </p:cNvPr>
            <p:cNvSpPr/>
            <p:nvPr/>
          </p:nvSpPr>
          <p:spPr>
            <a:xfrm>
              <a:off x="2608660" y="1756754"/>
              <a:ext cx="3476" cy="2770"/>
            </a:xfrm>
            <a:custGeom>
              <a:avLst/>
              <a:gdLst/>
              <a:ahLst/>
              <a:cxnLst/>
              <a:rect l="l" t="t" r="r" b="b"/>
              <a:pathLst>
                <a:path w="256" h="204" extrusionOk="0">
                  <a:moveTo>
                    <a:pt x="0" y="0"/>
                  </a:moveTo>
                  <a:lnTo>
                    <a:pt x="0" y="0"/>
                  </a:lnTo>
                  <a:cubicBezTo>
                    <a:pt x="95" y="70"/>
                    <a:pt x="228" y="165"/>
                    <a:pt x="256" y="203"/>
                  </a:cubicBezTo>
                  <a:cubicBezTo>
                    <a:pt x="228" y="165"/>
                    <a:pt x="98" y="70"/>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7192;p59">
              <a:extLst>
                <a:ext uri="{FF2B5EF4-FFF2-40B4-BE49-F238E27FC236}">
                  <a16:creationId xmlns:a16="http://schemas.microsoft.com/office/drawing/2014/main" id="{E8A16D14-F728-0C76-6B4B-A506323C4824}"/>
                </a:ext>
              </a:extLst>
            </p:cNvPr>
            <p:cNvSpPr/>
            <p:nvPr/>
          </p:nvSpPr>
          <p:spPr>
            <a:xfrm>
              <a:off x="2606093" y="1754894"/>
              <a:ext cx="1154" cy="869"/>
            </a:xfrm>
            <a:custGeom>
              <a:avLst/>
              <a:gdLst/>
              <a:ahLst/>
              <a:cxnLst/>
              <a:rect l="l" t="t" r="r" b="b"/>
              <a:pathLst>
                <a:path w="85" h="64" extrusionOk="0">
                  <a:moveTo>
                    <a:pt x="0" y="1"/>
                  </a:moveTo>
                  <a:cubicBezTo>
                    <a:pt x="28" y="22"/>
                    <a:pt x="56" y="43"/>
                    <a:pt x="84" y="64"/>
                  </a:cubicBezTo>
                  <a:cubicBezTo>
                    <a:pt x="56" y="43"/>
                    <a:pt x="28" y="22"/>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7193;p59">
              <a:extLst>
                <a:ext uri="{FF2B5EF4-FFF2-40B4-BE49-F238E27FC236}">
                  <a16:creationId xmlns:a16="http://schemas.microsoft.com/office/drawing/2014/main" id="{94754094-2771-5675-28C7-88AE10EA1795}"/>
                </a:ext>
              </a:extLst>
            </p:cNvPr>
            <p:cNvSpPr/>
            <p:nvPr/>
          </p:nvSpPr>
          <p:spPr>
            <a:xfrm>
              <a:off x="2616358" y="1765783"/>
              <a:ext cx="720" cy="339"/>
            </a:xfrm>
            <a:custGeom>
              <a:avLst/>
              <a:gdLst/>
              <a:ahLst/>
              <a:cxnLst/>
              <a:rect l="l" t="t" r="r" b="b"/>
              <a:pathLst>
                <a:path w="53" h="25" extrusionOk="0">
                  <a:moveTo>
                    <a:pt x="0" y="0"/>
                  </a:moveTo>
                  <a:lnTo>
                    <a:pt x="53"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7194;p59">
              <a:extLst>
                <a:ext uri="{FF2B5EF4-FFF2-40B4-BE49-F238E27FC236}">
                  <a16:creationId xmlns:a16="http://schemas.microsoft.com/office/drawing/2014/main" id="{C7F9BB48-C3E2-DA58-9015-12AF7041F695}"/>
                </a:ext>
              </a:extLst>
            </p:cNvPr>
            <p:cNvSpPr/>
            <p:nvPr/>
          </p:nvSpPr>
          <p:spPr>
            <a:xfrm>
              <a:off x="2618164" y="1766639"/>
              <a:ext cx="394" cy="204"/>
            </a:xfrm>
            <a:custGeom>
              <a:avLst/>
              <a:gdLst/>
              <a:ahLst/>
              <a:cxnLst/>
              <a:rect l="l" t="t" r="r" b="b"/>
              <a:pathLst>
                <a:path w="29" h="15" extrusionOk="0">
                  <a:moveTo>
                    <a:pt x="0" y="0"/>
                  </a:moveTo>
                  <a:lnTo>
                    <a:pt x="28"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7195;p59">
              <a:extLst>
                <a:ext uri="{FF2B5EF4-FFF2-40B4-BE49-F238E27FC236}">
                  <a16:creationId xmlns:a16="http://schemas.microsoft.com/office/drawing/2014/main" id="{D5F84EBE-9A2E-BF2C-1BDE-6658AC7D5E1C}"/>
                </a:ext>
              </a:extLst>
            </p:cNvPr>
            <p:cNvSpPr/>
            <p:nvPr/>
          </p:nvSpPr>
          <p:spPr>
            <a:xfrm>
              <a:off x="2607465" y="1755940"/>
              <a:ext cx="1208" cy="828"/>
            </a:xfrm>
            <a:custGeom>
              <a:avLst/>
              <a:gdLst/>
              <a:ahLst/>
              <a:cxnLst/>
              <a:rect l="l" t="t" r="r" b="b"/>
              <a:pathLst>
                <a:path w="89" h="61" extrusionOk="0">
                  <a:moveTo>
                    <a:pt x="1" y="1"/>
                  </a:moveTo>
                  <a:lnTo>
                    <a:pt x="88" y="6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7196;p59">
              <a:extLst>
                <a:ext uri="{FF2B5EF4-FFF2-40B4-BE49-F238E27FC236}">
                  <a16:creationId xmlns:a16="http://schemas.microsoft.com/office/drawing/2014/main" id="{164FE6E9-C32D-930E-1616-E04C0A4FE9CF}"/>
                </a:ext>
              </a:extLst>
            </p:cNvPr>
            <p:cNvSpPr/>
            <p:nvPr/>
          </p:nvSpPr>
          <p:spPr>
            <a:xfrm>
              <a:off x="2617349" y="1766258"/>
              <a:ext cx="489" cy="204"/>
            </a:xfrm>
            <a:custGeom>
              <a:avLst/>
              <a:gdLst/>
              <a:ahLst/>
              <a:cxnLst/>
              <a:rect l="l" t="t" r="r" b="b"/>
              <a:pathLst>
                <a:path w="36" h="15" extrusionOk="0">
                  <a:moveTo>
                    <a:pt x="1" y="0"/>
                  </a:moveTo>
                  <a:lnTo>
                    <a:pt x="36"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7197;p59">
              <a:extLst>
                <a:ext uri="{FF2B5EF4-FFF2-40B4-BE49-F238E27FC236}">
                  <a16:creationId xmlns:a16="http://schemas.microsoft.com/office/drawing/2014/main" id="{CC59E733-BFF4-D932-A373-7D2E761BCBDD}"/>
                </a:ext>
              </a:extLst>
            </p:cNvPr>
            <p:cNvSpPr/>
            <p:nvPr/>
          </p:nvSpPr>
          <p:spPr>
            <a:xfrm>
              <a:off x="2514350" y="1832802"/>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7198;p59">
              <a:extLst>
                <a:ext uri="{FF2B5EF4-FFF2-40B4-BE49-F238E27FC236}">
                  <a16:creationId xmlns:a16="http://schemas.microsoft.com/office/drawing/2014/main" id="{C4591428-EAE7-DDDC-E275-5DF1B8064C40}"/>
                </a:ext>
              </a:extLst>
            </p:cNvPr>
            <p:cNvSpPr/>
            <p:nvPr/>
          </p:nvSpPr>
          <p:spPr>
            <a:xfrm>
              <a:off x="2505742" y="1822252"/>
              <a:ext cx="1059" cy="910"/>
            </a:xfrm>
            <a:custGeom>
              <a:avLst/>
              <a:gdLst/>
              <a:ahLst/>
              <a:cxnLst/>
              <a:rect l="l" t="t" r="r" b="b"/>
              <a:pathLst>
                <a:path w="78" h="67" extrusionOk="0">
                  <a:moveTo>
                    <a:pt x="78" y="67"/>
                  </a:moveTo>
                  <a:cubicBezTo>
                    <a:pt x="50" y="46"/>
                    <a:pt x="22" y="25"/>
                    <a:pt x="1" y="0"/>
                  </a:cubicBezTo>
                  <a:cubicBezTo>
                    <a:pt x="22" y="25"/>
                    <a:pt x="50" y="46"/>
                    <a:pt x="78" y="6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7199;p59">
              <a:extLst>
                <a:ext uri="{FF2B5EF4-FFF2-40B4-BE49-F238E27FC236}">
                  <a16:creationId xmlns:a16="http://schemas.microsoft.com/office/drawing/2014/main" id="{09A525B9-8691-536F-4431-36B84A9BF0C4}"/>
                </a:ext>
              </a:extLst>
            </p:cNvPr>
            <p:cNvSpPr/>
            <p:nvPr/>
          </p:nvSpPr>
          <p:spPr>
            <a:xfrm>
              <a:off x="2514635" y="1833942"/>
              <a:ext cx="394" cy="149"/>
            </a:xfrm>
            <a:custGeom>
              <a:avLst/>
              <a:gdLst/>
              <a:ahLst/>
              <a:cxnLst/>
              <a:rect l="l" t="t" r="r" b="b"/>
              <a:pathLst>
                <a:path w="29" h="11" extrusionOk="0">
                  <a:moveTo>
                    <a:pt x="1" y="0"/>
                  </a:moveTo>
                  <a:cubicBezTo>
                    <a:pt x="11" y="4"/>
                    <a:pt x="22" y="7"/>
                    <a:pt x="29" y="11"/>
                  </a:cubicBezTo>
                  <a:cubicBezTo>
                    <a:pt x="22" y="7"/>
                    <a:pt x="11" y="4"/>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7200;p59">
              <a:extLst>
                <a:ext uri="{FF2B5EF4-FFF2-40B4-BE49-F238E27FC236}">
                  <a16:creationId xmlns:a16="http://schemas.microsoft.com/office/drawing/2014/main" id="{5DFA6970-8864-9D33-D46E-978E07FF5E1E}"/>
                </a:ext>
              </a:extLst>
            </p:cNvPr>
            <p:cNvSpPr/>
            <p:nvPr/>
          </p:nvSpPr>
          <p:spPr>
            <a:xfrm>
              <a:off x="2517772" y="1837839"/>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7201;p59">
              <a:extLst>
                <a:ext uri="{FF2B5EF4-FFF2-40B4-BE49-F238E27FC236}">
                  <a16:creationId xmlns:a16="http://schemas.microsoft.com/office/drawing/2014/main" id="{B740274E-B496-8CB5-734B-089B5584008A}"/>
                </a:ext>
              </a:extLst>
            </p:cNvPr>
            <p:cNvSpPr/>
            <p:nvPr/>
          </p:nvSpPr>
          <p:spPr>
            <a:xfrm>
              <a:off x="2518016" y="1839034"/>
              <a:ext cx="14" cy="394"/>
            </a:xfrm>
            <a:custGeom>
              <a:avLst/>
              <a:gdLst/>
              <a:ahLst/>
              <a:cxnLst/>
              <a:rect l="l" t="t" r="r" b="b"/>
              <a:pathLst>
                <a:path w="1" h="29" extrusionOk="0">
                  <a:moveTo>
                    <a:pt x="0" y="0"/>
                  </a:moveTo>
                  <a:cubicBezTo>
                    <a:pt x="0" y="11"/>
                    <a:pt x="0" y="18"/>
                    <a:pt x="0" y="28"/>
                  </a:cubicBezTo>
                  <a:cubicBezTo>
                    <a:pt x="0" y="18"/>
                    <a:pt x="0"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7202;p59">
              <a:extLst>
                <a:ext uri="{FF2B5EF4-FFF2-40B4-BE49-F238E27FC236}">
                  <a16:creationId xmlns:a16="http://schemas.microsoft.com/office/drawing/2014/main" id="{81DA6E07-42F2-C12A-10E7-11F7108F82EC}"/>
                </a:ext>
              </a:extLst>
            </p:cNvPr>
            <p:cNvSpPr/>
            <p:nvPr/>
          </p:nvSpPr>
          <p:spPr>
            <a:xfrm>
              <a:off x="2517962" y="1838654"/>
              <a:ext cx="14" cy="299"/>
            </a:xfrm>
            <a:custGeom>
              <a:avLst/>
              <a:gdLst/>
              <a:ahLst/>
              <a:cxnLst/>
              <a:rect l="l" t="t" r="r" b="b"/>
              <a:pathLst>
                <a:path w="1" h="22" extrusionOk="0">
                  <a:moveTo>
                    <a:pt x="1" y="21"/>
                  </a:moveTo>
                  <a:lnTo>
                    <a:pt x="1" y="0"/>
                  </a:lnTo>
                  <a:cubicBezTo>
                    <a:pt x="1" y="7"/>
                    <a:pt x="1" y="14"/>
                    <a:pt x="1" y="2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7203;p59">
              <a:extLst>
                <a:ext uri="{FF2B5EF4-FFF2-40B4-BE49-F238E27FC236}">
                  <a16:creationId xmlns:a16="http://schemas.microsoft.com/office/drawing/2014/main" id="{0FA81C0E-FC89-F26C-51FC-654E10D1B8E8}"/>
                </a:ext>
              </a:extLst>
            </p:cNvPr>
            <p:cNvSpPr/>
            <p:nvPr/>
          </p:nvSpPr>
          <p:spPr>
            <a:xfrm>
              <a:off x="2517867" y="1838219"/>
              <a:ext cx="68" cy="258"/>
            </a:xfrm>
            <a:custGeom>
              <a:avLst/>
              <a:gdLst/>
              <a:ahLst/>
              <a:cxnLst/>
              <a:rect l="l" t="t" r="r" b="b"/>
              <a:pathLst>
                <a:path w="5" h="19" extrusionOk="0">
                  <a:moveTo>
                    <a:pt x="4" y="18"/>
                  </a:moveTo>
                  <a:cubicBezTo>
                    <a:pt x="4" y="11"/>
                    <a:pt x="4" y="8"/>
                    <a:pt x="1" y="1"/>
                  </a:cubicBezTo>
                  <a:cubicBezTo>
                    <a:pt x="4" y="8"/>
                    <a:pt x="4" y="11"/>
                    <a:pt x="4"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7204;p59">
              <a:extLst>
                <a:ext uri="{FF2B5EF4-FFF2-40B4-BE49-F238E27FC236}">
                  <a16:creationId xmlns:a16="http://schemas.microsoft.com/office/drawing/2014/main" id="{64F6327C-5AF3-86E8-1AEE-BD79F571678B}"/>
                </a:ext>
              </a:extLst>
            </p:cNvPr>
            <p:cNvSpPr/>
            <p:nvPr/>
          </p:nvSpPr>
          <p:spPr>
            <a:xfrm>
              <a:off x="2514500" y="1833603"/>
              <a:ext cx="54" cy="109"/>
            </a:xfrm>
            <a:custGeom>
              <a:avLst/>
              <a:gdLst/>
              <a:ahLst/>
              <a:cxnLst/>
              <a:rect l="l" t="t" r="r" b="b"/>
              <a:pathLst>
                <a:path w="4" h="8" extrusionOk="0">
                  <a:moveTo>
                    <a:pt x="0" y="1"/>
                  </a:moveTo>
                  <a:lnTo>
                    <a:pt x="4" y="8"/>
                  </a:lnTo>
                  <a:cubicBezTo>
                    <a:pt x="4" y="4"/>
                    <a:pt x="4" y="4"/>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7205;p59">
              <a:extLst>
                <a:ext uri="{FF2B5EF4-FFF2-40B4-BE49-F238E27FC236}">
                  <a16:creationId xmlns:a16="http://schemas.microsoft.com/office/drawing/2014/main" id="{C046F783-4B94-E573-8338-372A9459616D}"/>
                </a:ext>
              </a:extLst>
            </p:cNvPr>
            <p:cNvSpPr/>
            <p:nvPr/>
          </p:nvSpPr>
          <p:spPr>
            <a:xfrm>
              <a:off x="2514500" y="1833372"/>
              <a:ext cx="14" cy="109"/>
            </a:xfrm>
            <a:custGeom>
              <a:avLst/>
              <a:gdLst/>
              <a:ahLst/>
              <a:cxnLst/>
              <a:rect l="l" t="t" r="r" b="b"/>
              <a:pathLst>
                <a:path w="1" h="8" extrusionOk="0">
                  <a:moveTo>
                    <a:pt x="0"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7206;p59">
              <a:extLst>
                <a:ext uri="{FF2B5EF4-FFF2-40B4-BE49-F238E27FC236}">
                  <a16:creationId xmlns:a16="http://schemas.microsoft.com/office/drawing/2014/main" id="{C452FF67-046B-16E3-B6A4-64D914DC7E47}"/>
                </a:ext>
              </a:extLst>
            </p:cNvPr>
            <p:cNvSpPr/>
            <p:nvPr/>
          </p:nvSpPr>
          <p:spPr>
            <a:xfrm>
              <a:off x="2503556" y="1818831"/>
              <a:ext cx="14" cy="54"/>
            </a:xfrm>
            <a:custGeom>
              <a:avLst/>
              <a:gdLst/>
              <a:ahLst/>
              <a:cxnLst/>
              <a:rect l="l" t="t" r="r" b="b"/>
              <a:pathLst>
                <a:path w="1" h="4" extrusionOk="0">
                  <a:moveTo>
                    <a:pt x="1"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7207;p59">
              <a:extLst>
                <a:ext uri="{FF2B5EF4-FFF2-40B4-BE49-F238E27FC236}">
                  <a16:creationId xmlns:a16="http://schemas.microsoft.com/office/drawing/2014/main" id="{9BA7A47B-AC42-5F23-947F-69746ED59683}"/>
                </a:ext>
              </a:extLst>
            </p:cNvPr>
            <p:cNvSpPr/>
            <p:nvPr/>
          </p:nvSpPr>
          <p:spPr>
            <a:xfrm>
              <a:off x="2514310" y="1832422"/>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7208;p59">
              <a:extLst>
                <a:ext uri="{FF2B5EF4-FFF2-40B4-BE49-F238E27FC236}">
                  <a16:creationId xmlns:a16="http://schemas.microsoft.com/office/drawing/2014/main" id="{2756BC43-E741-B677-5D6F-3EEC5DBD297C}"/>
                </a:ext>
              </a:extLst>
            </p:cNvPr>
            <p:cNvSpPr/>
            <p:nvPr/>
          </p:nvSpPr>
          <p:spPr>
            <a:xfrm>
              <a:off x="2505606" y="1850439"/>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7209;p59">
              <a:extLst>
                <a:ext uri="{FF2B5EF4-FFF2-40B4-BE49-F238E27FC236}">
                  <a16:creationId xmlns:a16="http://schemas.microsoft.com/office/drawing/2014/main" id="{B28B07B1-EB4D-81FD-E1E8-F3B7C9B97E22}"/>
                </a:ext>
              </a:extLst>
            </p:cNvPr>
            <p:cNvSpPr/>
            <p:nvPr/>
          </p:nvSpPr>
          <p:spPr>
            <a:xfrm>
              <a:off x="2503801" y="1819251"/>
              <a:ext cx="54" cy="109"/>
            </a:xfrm>
            <a:custGeom>
              <a:avLst/>
              <a:gdLst/>
              <a:ahLst/>
              <a:cxnLst/>
              <a:rect l="l" t="t" r="r" b="b"/>
              <a:pathLst>
                <a:path w="4" h="8" extrusionOk="0">
                  <a:moveTo>
                    <a:pt x="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7210;p59">
              <a:extLst>
                <a:ext uri="{FF2B5EF4-FFF2-40B4-BE49-F238E27FC236}">
                  <a16:creationId xmlns:a16="http://schemas.microsoft.com/office/drawing/2014/main" id="{7DEACEC0-DE5B-3349-4634-F3D1BE7245BD}"/>
                </a:ext>
              </a:extLst>
            </p:cNvPr>
            <p:cNvSpPr/>
            <p:nvPr/>
          </p:nvSpPr>
          <p:spPr>
            <a:xfrm>
              <a:off x="2514595" y="1833793"/>
              <a:ext cx="54" cy="109"/>
            </a:xfrm>
            <a:custGeom>
              <a:avLst/>
              <a:gdLst/>
              <a:ahLst/>
              <a:cxnLst/>
              <a:rect l="l" t="t" r="r" b="b"/>
              <a:pathLst>
                <a:path w="4" h="8" extrusionOk="0">
                  <a:moveTo>
                    <a:pt x="4" y="8"/>
                  </a:moveTo>
                  <a:cubicBezTo>
                    <a:pt x="0" y="4"/>
                    <a:pt x="0" y="4"/>
                    <a:pt x="0" y="1"/>
                  </a:cubicBezTo>
                  <a:cubicBezTo>
                    <a:pt x="0" y="4"/>
                    <a:pt x="0" y="4"/>
                    <a:pt x="4" y="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7211;p59">
              <a:extLst>
                <a:ext uri="{FF2B5EF4-FFF2-40B4-BE49-F238E27FC236}">
                  <a16:creationId xmlns:a16="http://schemas.microsoft.com/office/drawing/2014/main" id="{AB55348E-8712-36F4-AAD1-53789141F999}"/>
                </a:ext>
              </a:extLst>
            </p:cNvPr>
            <p:cNvSpPr/>
            <p:nvPr/>
          </p:nvSpPr>
          <p:spPr>
            <a:xfrm>
              <a:off x="2514405" y="1833087"/>
              <a:ext cx="14" cy="109"/>
            </a:xfrm>
            <a:custGeom>
              <a:avLst/>
              <a:gdLst/>
              <a:ahLst/>
              <a:cxnLst/>
              <a:rect l="l" t="t" r="r" b="b"/>
              <a:pathLst>
                <a:path w="1" h="8" extrusionOk="0">
                  <a:moveTo>
                    <a:pt x="0"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7212;p59">
              <a:extLst>
                <a:ext uri="{FF2B5EF4-FFF2-40B4-BE49-F238E27FC236}">
                  <a16:creationId xmlns:a16="http://schemas.microsoft.com/office/drawing/2014/main" id="{DC0C722B-0AB5-7655-ADF9-710778B5AC0F}"/>
                </a:ext>
              </a:extLst>
            </p:cNvPr>
            <p:cNvSpPr/>
            <p:nvPr/>
          </p:nvSpPr>
          <p:spPr>
            <a:xfrm>
              <a:off x="2514255" y="1832136"/>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7213;p59">
              <a:extLst>
                <a:ext uri="{FF2B5EF4-FFF2-40B4-BE49-F238E27FC236}">
                  <a16:creationId xmlns:a16="http://schemas.microsoft.com/office/drawing/2014/main" id="{205CB0C4-2AC9-5894-F85B-1BF51C4CFAED}"/>
                </a:ext>
              </a:extLst>
            </p:cNvPr>
            <p:cNvSpPr/>
            <p:nvPr/>
          </p:nvSpPr>
          <p:spPr>
            <a:xfrm>
              <a:off x="2507412" y="1823623"/>
              <a:ext cx="720" cy="543"/>
            </a:xfrm>
            <a:custGeom>
              <a:avLst/>
              <a:gdLst/>
              <a:ahLst/>
              <a:cxnLst/>
              <a:rect l="l" t="t" r="r" b="b"/>
              <a:pathLst>
                <a:path w="53" h="40" extrusionOk="0">
                  <a:moveTo>
                    <a:pt x="0" y="1"/>
                  </a:moveTo>
                  <a:cubicBezTo>
                    <a:pt x="14" y="15"/>
                    <a:pt x="32" y="25"/>
                    <a:pt x="53" y="39"/>
                  </a:cubicBezTo>
                  <a:cubicBezTo>
                    <a:pt x="35" y="25"/>
                    <a:pt x="18"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7214;p59">
              <a:extLst>
                <a:ext uri="{FF2B5EF4-FFF2-40B4-BE49-F238E27FC236}">
                  <a16:creationId xmlns:a16="http://schemas.microsoft.com/office/drawing/2014/main" id="{93422391-190E-45DD-EDD0-7864F5C673B7}"/>
                </a:ext>
              </a:extLst>
            </p:cNvPr>
            <p:cNvSpPr/>
            <p:nvPr/>
          </p:nvSpPr>
          <p:spPr>
            <a:xfrm>
              <a:off x="2602998" y="1754704"/>
              <a:ext cx="258" cy="204"/>
            </a:xfrm>
            <a:custGeom>
              <a:avLst/>
              <a:gdLst/>
              <a:ahLst/>
              <a:cxnLst/>
              <a:rect l="l" t="t" r="r" b="b"/>
              <a:pathLst>
                <a:path w="19" h="15" extrusionOk="0">
                  <a:moveTo>
                    <a:pt x="18" y="15"/>
                  </a:moveTo>
                  <a:cubicBezTo>
                    <a:pt x="15" y="8"/>
                    <a:pt x="8" y="4"/>
                    <a:pt x="1" y="1"/>
                  </a:cubicBezTo>
                  <a:cubicBezTo>
                    <a:pt x="8" y="4"/>
                    <a:pt x="15" y="8"/>
                    <a:pt x="18" y="15"/>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7215;p59">
              <a:extLst>
                <a:ext uri="{FF2B5EF4-FFF2-40B4-BE49-F238E27FC236}">
                  <a16:creationId xmlns:a16="http://schemas.microsoft.com/office/drawing/2014/main" id="{60B213C5-2BEC-F55A-451B-4BDC777CF49C}"/>
                </a:ext>
              </a:extLst>
            </p:cNvPr>
            <p:cNvSpPr/>
            <p:nvPr/>
          </p:nvSpPr>
          <p:spPr>
            <a:xfrm>
              <a:off x="2605564" y="1754799"/>
              <a:ext cx="394" cy="109"/>
            </a:xfrm>
            <a:custGeom>
              <a:avLst/>
              <a:gdLst/>
              <a:ahLst/>
              <a:cxnLst/>
              <a:rect l="l" t="t" r="r" b="b"/>
              <a:pathLst>
                <a:path w="29" h="8" extrusionOk="0">
                  <a:moveTo>
                    <a:pt x="1" y="8"/>
                  </a:moveTo>
                  <a:lnTo>
                    <a:pt x="29" y="1"/>
                  </a:lnTo>
                  <a:lnTo>
                    <a:pt x="29"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7216;p59">
              <a:extLst>
                <a:ext uri="{FF2B5EF4-FFF2-40B4-BE49-F238E27FC236}">
                  <a16:creationId xmlns:a16="http://schemas.microsoft.com/office/drawing/2014/main" id="{771C7817-2D6F-D4F5-0F72-299C01DD7647}"/>
                </a:ext>
              </a:extLst>
            </p:cNvPr>
            <p:cNvSpPr/>
            <p:nvPr/>
          </p:nvSpPr>
          <p:spPr>
            <a:xfrm>
              <a:off x="2554513" y="1799007"/>
              <a:ext cx="3435" cy="774"/>
            </a:xfrm>
            <a:custGeom>
              <a:avLst/>
              <a:gdLst/>
              <a:ahLst/>
              <a:cxnLst/>
              <a:rect l="l" t="t" r="r" b="b"/>
              <a:pathLst>
                <a:path w="253" h="57" extrusionOk="0">
                  <a:moveTo>
                    <a:pt x="1" y="56"/>
                  </a:moveTo>
                  <a:cubicBezTo>
                    <a:pt x="81" y="21"/>
                    <a:pt x="165" y="0"/>
                    <a:pt x="253" y="0"/>
                  </a:cubicBezTo>
                  <a:cubicBezTo>
                    <a:pt x="165" y="0"/>
                    <a:pt x="81" y="21"/>
                    <a:pt x="1" y="56"/>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7217;p59">
              <a:extLst>
                <a:ext uri="{FF2B5EF4-FFF2-40B4-BE49-F238E27FC236}">
                  <a16:creationId xmlns:a16="http://schemas.microsoft.com/office/drawing/2014/main" id="{70ACBF80-8AF6-243C-A628-BDF6925D6706}"/>
                </a:ext>
              </a:extLst>
            </p:cNvPr>
            <p:cNvSpPr/>
            <p:nvPr/>
          </p:nvSpPr>
          <p:spPr>
            <a:xfrm>
              <a:off x="2599196" y="1756374"/>
              <a:ext cx="299" cy="109"/>
            </a:xfrm>
            <a:custGeom>
              <a:avLst/>
              <a:gdLst/>
              <a:ahLst/>
              <a:cxnLst/>
              <a:rect l="l" t="t" r="r" b="b"/>
              <a:pathLst>
                <a:path w="22" h="8" extrusionOk="0">
                  <a:moveTo>
                    <a:pt x="22"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7218;p59">
              <a:extLst>
                <a:ext uri="{FF2B5EF4-FFF2-40B4-BE49-F238E27FC236}">
                  <a16:creationId xmlns:a16="http://schemas.microsoft.com/office/drawing/2014/main" id="{07A18240-7DCC-CD67-E2E7-4487E533BC99}"/>
                </a:ext>
              </a:extLst>
            </p:cNvPr>
            <p:cNvSpPr/>
            <p:nvPr/>
          </p:nvSpPr>
          <p:spPr>
            <a:xfrm>
              <a:off x="2502796" y="1817215"/>
              <a:ext cx="964" cy="109"/>
            </a:xfrm>
            <a:custGeom>
              <a:avLst/>
              <a:gdLst/>
              <a:ahLst/>
              <a:cxnLst/>
              <a:rect l="l" t="t" r="r" b="b"/>
              <a:pathLst>
                <a:path w="71" h="8" extrusionOk="0">
                  <a:moveTo>
                    <a:pt x="71"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7219;p59">
              <a:extLst>
                <a:ext uri="{FF2B5EF4-FFF2-40B4-BE49-F238E27FC236}">
                  <a16:creationId xmlns:a16="http://schemas.microsoft.com/office/drawing/2014/main" id="{D62B51EC-9C7A-AF28-526F-CBCBE326AC3D}"/>
                </a:ext>
              </a:extLst>
            </p:cNvPr>
            <p:cNvSpPr/>
            <p:nvPr/>
          </p:nvSpPr>
          <p:spPr>
            <a:xfrm>
              <a:off x="2513264" y="1818396"/>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7220;p59">
              <a:extLst>
                <a:ext uri="{FF2B5EF4-FFF2-40B4-BE49-F238E27FC236}">
                  <a16:creationId xmlns:a16="http://schemas.microsoft.com/office/drawing/2014/main" id="{4889C8F9-47C0-DE58-48F7-3436B606641B}"/>
                </a:ext>
              </a:extLst>
            </p:cNvPr>
            <p:cNvSpPr/>
            <p:nvPr/>
          </p:nvSpPr>
          <p:spPr>
            <a:xfrm>
              <a:off x="2516020" y="1818301"/>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7221;p59">
              <a:extLst>
                <a:ext uri="{FF2B5EF4-FFF2-40B4-BE49-F238E27FC236}">
                  <a16:creationId xmlns:a16="http://schemas.microsoft.com/office/drawing/2014/main" id="{86129824-C0A7-A4EC-E509-1C0BB4530DAF}"/>
                </a:ext>
              </a:extLst>
            </p:cNvPr>
            <p:cNvSpPr/>
            <p:nvPr/>
          </p:nvSpPr>
          <p:spPr>
            <a:xfrm>
              <a:off x="2514119" y="1818396"/>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7222;p59">
              <a:extLst>
                <a:ext uri="{FF2B5EF4-FFF2-40B4-BE49-F238E27FC236}">
                  <a16:creationId xmlns:a16="http://schemas.microsoft.com/office/drawing/2014/main" id="{92F962A2-2125-5F24-4986-4674CC35D442}"/>
                </a:ext>
              </a:extLst>
            </p:cNvPr>
            <p:cNvSpPr/>
            <p:nvPr/>
          </p:nvSpPr>
          <p:spPr>
            <a:xfrm>
              <a:off x="2596725" y="1756849"/>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7223;p59">
              <a:extLst>
                <a:ext uri="{FF2B5EF4-FFF2-40B4-BE49-F238E27FC236}">
                  <a16:creationId xmlns:a16="http://schemas.microsoft.com/office/drawing/2014/main" id="{871BB79E-91F5-92AD-6B0A-4E7F2C5BD4A2}"/>
                </a:ext>
              </a:extLst>
            </p:cNvPr>
            <p:cNvSpPr/>
            <p:nvPr/>
          </p:nvSpPr>
          <p:spPr>
            <a:xfrm>
              <a:off x="2599766" y="1756184"/>
              <a:ext cx="299" cy="109"/>
            </a:xfrm>
            <a:custGeom>
              <a:avLst/>
              <a:gdLst/>
              <a:ahLst/>
              <a:cxnLst/>
              <a:rect l="l" t="t" r="r" b="b"/>
              <a:pathLst>
                <a:path w="22" h="8" extrusionOk="0">
                  <a:moveTo>
                    <a:pt x="22"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7224;p59">
              <a:extLst>
                <a:ext uri="{FF2B5EF4-FFF2-40B4-BE49-F238E27FC236}">
                  <a16:creationId xmlns:a16="http://schemas.microsoft.com/office/drawing/2014/main" id="{FDF4DC01-72AC-5F29-8748-FF75A1FB8B26}"/>
                </a:ext>
              </a:extLst>
            </p:cNvPr>
            <p:cNvSpPr/>
            <p:nvPr/>
          </p:nvSpPr>
          <p:spPr>
            <a:xfrm>
              <a:off x="2502131" y="1817161"/>
              <a:ext cx="258" cy="14"/>
            </a:xfrm>
            <a:custGeom>
              <a:avLst/>
              <a:gdLst/>
              <a:ahLst/>
              <a:cxnLst/>
              <a:rect l="l" t="t" r="r" b="b"/>
              <a:pathLst>
                <a:path w="19" h="1" extrusionOk="0">
                  <a:moveTo>
                    <a:pt x="1" y="1"/>
                  </a:moveTo>
                  <a:lnTo>
                    <a:pt x="18"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7225;p59">
              <a:extLst>
                <a:ext uri="{FF2B5EF4-FFF2-40B4-BE49-F238E27FC236}">
                  <a16:creationId xmlns:a16="http://schemas.microsoft.com/office/drawing/2014/main" id="{9027FC45-C5DF-AAE8-7F26-F0EA99D80DFA}"/>
                </a:ext>
              </a:extLst>
            </p:cNvPr>
            <p:cNvSpPr/>
            <p:nvPr/>
          </p:nvSpPr>
          <p:spPr>
            <a:xfrm>
              <a:off x="2595109" y="1756659"/>
              <a:ext cx="149" cy="54"/>
            </a:xfrm>
            <a:custGeom>
              <a:avLst/>
              <a:gdLst/>
              <a:ahLst/>
              <a:cxnLst/>
              <a:rect l="l" t="t" r="r" b="b"/>
              <a:pathLst>
                <a:path w="11" h="4" extrusionOk="0">
                  <a:moveTo>
                    <a:pt x="11"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7226;p59">
              <a:extLst>
                <a:ext uri="{FF2B5EF4-FFF2-40B4-BE49-F238E27FC236}">
                  <a16:creationId xmlns:a16="http://schemas.microsoft.com/office/drawing/2014/main" id="{6E99B091-7573-CB9B-E116-3B3E27B46EE8}"/>
                </a:ext>
              </a:extLst>
            </p:cNvPr>
            <p:cNvSpPr/>
            <p:nvPr/>
          </p:nvSpPr>
          <p:spPr>
            <a:xfrm>
              <a:off x="2602672" y="1754568"/>
              <a:ext cx="109" cy="54"/>
            </a:xfrm>
            <a:custGeom>
              <a:avLst/>
              <a:gdLst/>
              <a:ahLst/>
              <a:cxnLst/>
              <a:rect l="l" t="t" r="r" b="b"/>
              <a:pathLst>
                <a:path w="8" h="4" extrusionOk="0">
                  <a:moveTo>
                    <a:pt x="7" y="0"/>
                  </a:moveTo>
                  <a:lnTo>
                    <a:pt x="0"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7227;p59">
              <a:extLst>
                <a:ext uri="{FF2B5EF4-FFF2-40B4-BE49-F238E27FC236}">
                  <a16:creationId xmlns:a16="http://schemas.microsoft.com/office/drawing/2014/main" id="{7597EB31-1604-AD92-EBFD-F7BC489E506F}"/>
                </a:ext>
              </a:extLst>
            </p:cNvPr>
            <p:cNvSpPr/>
            <p:nvPr/>
          </p:nvSpPr>
          <p:spPr>
            <a:xfrm>
              <a:off x="2595544" y="1756795"/>
              <a:ext cx="190" cy="14"/>
            </a:xfrm>
            <a:custGeom>
              <a:avLst/>
              <a:gdLst/>
              <a:ahLst/>
              <a:cxnLst/>
              <a:rect l="l" t="t" r="r" b="b"/>
              <a:pathLst>
                <a:path w="14" h="1" extrusionOk="0">
                  <a:moveTo>
                    <a:pt x="14"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7228;p59">
              <a:extLst>
                <a:ext uri="{FF2B5EF4-FFF2-40B4-BE49-F238E27FC236}">
                  <a16:creationId xmlns:a16="http://schemas.microsoft.com/office/drawing/2014/main" id="{B557FF6B-1845-A224-F985-A139168A1453}"/>
                </a:ext>
              </a:extLst>
            </p:cNvPr>
            <p:cNvSpPr/>
            <p:nvPr/>
          </p:nvSpPr>
          <p:spPr>
            <a:xfrm>
              <a:off x="2595965" y="1756849"/>
              <a:ext cx="244" cy="14"/>
            </a:xfrm>
            <a:custGeom>
              <a:avLst/>
              <a:gdLst/>
              <a:ahLst/>
              <a:cxnLst/>
              <a:rect l="l" t="t" r="r" b="b"/>
              <a:pathLst>
                <a:path w="18" h="1" extrusionOk="0">
                  <a:moveTo>
                    <a:pt x="18"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7229;p59">
              <a:extLst>
                <a:ext uri="{FF2B5EF4-FFF2-40B4-BE49-F238E27FC236}">
                  <a16:creationId xmlns:a16="http://schemas.microsoft.com/office/drawing/2014/main" id="{53F5279F-4F31-7C43-090F-FC191A0A4015}"/>
                </a:ext>
              </a:extLst>
            </p:cNvPr>
            <p:cNvSpPr/>
            <p:nvPr/>
          </p:nvSpPr>
          <p:spPr>
            <a:xfrm>
              <a:off x="2602047" y="1754948"/>
              <a:ext cx="204" cy="149"/>
            </a:xfrm>
            <a:custGeom>
              <a:avLst/>
              <a:gdLst/>
              <a:ahLst/>
              <a:cxnLst/>
              <a:rect l="l" t="t" r="r" b="b"/>
              <a:pathLst>
                <a:path w="15" h="11" extrusionOk="0">
                  <a:moveTo>
                    <a:pt x="15"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7230;p59">
              <a:extLst>
                <a:ext uri="{FF2B5EF4-FFF2-40B4-BE49-F238E27FC236}">
                  <a16:creationId xmlns:a16="http://schemas.microsoft.com/office/drawing/2014/main" id="{862F9AC9-F9C6-2B0C-FB1D-D289B5291C87}"/>
                </a:ext>
              </a:extLst>
            </p:cNvPr>
            <p:cNvSpPr/>
            <p:nvPr/>
          </p:nvSpPr>
          <p:spPr>
            <a:xfrm>
              <a:off x="2507127" y="1817690"/>
              <a:ext cx="1005" cy="109"/>
            </a:xfrm>
            <a:custGeom>
              <a:avLst/>
              <a:gdLst/>
              <a:ahLst/>
              <a:cxnLst/>
              <a:rect l="l" t="t" r="r" b="b"/>
              <a:pathLst>
                <a:path w="74" h="8" extrusionOk="0">
                  <a:moveTo>
                    <a:pt x="74"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7231;p59">
              <a:extLst>
                <a:ext uri="{FF2B5EF4-FFF2-40B4-BE49-F238E27FC236}">
                  <a16:creationId xmlns:a16="http://schemas.microsoft.com/office/drawing/2014/main" id="{28F8EBFA-AC84-088D-B02A-BFB6E5CD9DB0}"/>
                </a:ext>
              </a:extLst>
            </p:cNvPr>
            <p:cNvSpPr/>
            <p:nvPr/>
          </p:nvSpPr>
          <p:spPr>
            <a:xfrm>
              <a:off x="2526665" y="181721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7232;p59">
              <a:extLst>
                <a:ext uri="{FF2B5EF4-FFF2-40B4-BE49-F238E27FC236}">
                  <a16:creationId xmlns:a16="http://schemas.microsoft.com/office/drawing/2014/main" id="{33C6B55C-7A5F-1968-8742-8595B3F1C965}"/>
                </a:ext>
              </a:extLst>
            </p:cNvPr>
            <p:cNvSpPr/>
            <p:nvPr/>
          </p:nvSpPr>
          <p:spPr>
            <a:xfrm>
              <a:off x="2597010" y="1756795"/>
              <a:ext cx="258" cy="14"/>
            </a:xfrm>
            <a:custGeom>
              <a:avLst/>
              <a:gdLst/>
              <a:ahLst/>
              <a:cxnLst/>
              <a:rect l="l" t="t" r="r" b="b"/>
              <a:pathLst>
                <a:path w="19" h="1" extrusionOk="0">
                  <a:moveTo>
                    <a:pt x="18" y="1"/>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7233;p59">
              <a:extLst>
                <a:ext uri="{FF2B5EF4-FFF2-40B4-BE49-F238E27FC236}">
                  <a16:creationId xmlns:a16="http://schemas.microsoft.com/office/drawing/2014/main" id="{DD4D2132-3425-EC43-6FA4-7613C2A76378}"/>
                </a:ext>
              </a:extLst>
            </p:cNvPr>
            <p:cNvSpPr/>
            <p:nvPr/>
          </p:nvSpPr>
          <p:spPr>
            <a:xfrm>
              <a:off x="2527330" y="1817120"/>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7234;p59">
              <a:extLst>
                <a:ext uri="{FF2B5EF4-FFF2-40B4-BE49-F238E27FC236}">
                  <a16:creationId xmlns:a16="http://schemas.microsoft.com/office/drawing/2014/main" id="{58111EE9-8FC1-D134-676C-754F73EED55F}"/>
                </a:ext>
              </a:extLst>
            </p:cNvPr>
            <p:cNvSpPr/>
            <p:nvPr/>
          </p:nvSpPr>
          <p:spPr>
            <a:xfrm>
              <a:off x="2598626" y="1756564"/>
              <a:ext cx="299" cy="54"/>
            </a:xfrm>
            <a:custGeom>
              <a:avLst/>
              <a:gdLst/>
              <a:ahLst/>
              <a:cxnLst/>
              <a:rect l="l" t="t" r="r" b="b"/>
              <a:pathLst>
                <a:path w="22" h="4" extrusionOk="0">
                  <a:moveTo>
                    <a:pt x="22"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7235;p59">
              <a:extLst>
                <a:ext uri="{FF2B5EF4-FFF2-40B4-BE49-F238E27FC236}">
                  <a16:creationId xmlns:a16="http://schemas.microsoft.com/office/drawing/2014/main" id="{F3380E4E-8DBC-936C-4841-E0F0694328C2}"/>
                </a:ext>
              </a:extLst>
            </p:cNvPr>
            <p:cNvSpPr/>
            <p:nvPr/>
          </p:nvSpPr>
          <p:spPr>
            <a:xfrm>
              <a:off x="2600337" y="1755940"/>
              <a:ext cx="299" cy="109"/>
            </a:xfrm>
            <a:custGeom>
              <a:avLst/>
              <a:gdLst/>
              <a:ahLst/>
              <a:cxnLst/>
              <a:rect l="l" t="t" r="r" b="b"/>
              <a:pathLst>
                <a:path w="22" h="8" extrusionOk="0">
                  <a:moveTo>
                    <a:pt x="22"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7236;p59">
              <a:extLst>
                <a:ext uri="{FF2B5EF4-FFF2-40B4-BE49-F238E27FC236}">
                  <a16:creationId xmlns:a16="http://schemas.microsoft.com/office/drawing/2014/main" id="{54370677-2DDE-0C92-549A-C3CED81B7F58}"/>
                </a:ext>
              </a:extLst>
            </p:cNvPr>
            <p:cNvSpPr/>
            <p:nvPr/>
          </p:nvSpPr>
          <p:spPr>
            <a:xfrm>
              <a:off x="2598056" y="1756659"/>
              <a:ext cx="299" cy="54"/>
            </a:xfrm>
            <a:custGeom>
              <a:avLst/>
              <a:gdLst/>
              <a:ahLst/>
              <a:cxnLst/>
              <a:rect l="l" t="t" r="r" b="b"/>
              <a:pathLst>
                <a:path w="22" h="4" extrusionOk="0">
                  <a:moveTo>
                    <a:pt x="22"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7237;p59">
              <a:extLst>
                <a:ext uri="{FF2B5EF4-FFF2-40B4-BE49-F238E27FC236}">
                  <a16:creationId xmlns:a16="http://schemas.microsoft.com/office/drawing/2014/main" id="{63E54C29-68B4-3232-199D-CB72AA7E442A}"/>
                </a:ext>
              </a:extLst>
            </p:cNvPr>
            <p:cNvSpPr/>
            <p:nvPr/>
          </p:nvSpPr>
          <p:spPr>
            <a:xfrm>
              <a:off x="2597485" y="1756754"/>
              <a:ext cx="299" cy="54"/>
            </a:xfrm>
            <a:custGeom>
              <a:avLst/>
              <a:gdLst/>
              <a:ahLst/>
              <a:cxnLst/>
              <a:rect l="l" t="t" r="r" b="b"/>
              <a:pathLst>
                <a:path w="22" h="4" extrusionOk="0">
                  <a:moveTo>
                    <a:pt x="22" y="0"/>
                  </a:moveTo>
                  <a:lnTo>
                    <a:pt x="1"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7238;p59">
              <a:extLst>
                <a:ext uri="{FF2B5EF4-FFF2-40B4-BE49-F238E27FC236}">
                  <a16:creationId xmlns:a16="http://schemas.microsoft.com/office/drawing/2014/main" id="{B7E6089E-C963-D16E-8ACE-51747011E604}"/>
                </a:ext>
              </a:extLst>
            </p:cNvPr>
            <p:cNvSpPr/>
            <p:nvPr/>
          </p:nvSpPr>
          <p:spPr>
            <a:xfrm>
              <a:off x="2601477" y="1755329"/>
              <a:ext cx="258" cy="149"/>
            </a:xfrm>
            <a:custGeom>
              <a:avLst/>
              <a:gdLst/>
              <a:ahLst/>
              <a:cxnLst/>
              <a:rect l="l" t="t" r="r" b="b"/>
              <a:pathLst>
                <a:path w="19" h="11" extrusionOk="0">
                  <a:moveTo>
                    <a:pt x="18" y="0"/>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7239;p59">
              <a:extLst>
                <a:ext uri="{FF2B5EF4-FFF2-40B4-BE49-F238E27FC236}">
                  <a16:creationId xmlns:a16="http://schemas.microsoft.com/office/drawing/2014/main" id="{3D021D72-6B07-BA0B-CA47-A0075B9DEE04}"/>
                </a:ext>
              </a:extLst>
            </p:cNvPr>
            <p:cNvSpPr/>
            <p:nvPr/>
          </p:nvSpPr>
          <p:spPr>
            <a:xfrm>
              <a:off x="2508498" y="1817880"/>
              <a:ext cx="923" cy="109"/>
            </a:xfrm>
            <a:custGeom>
              <a:avLst/>
              <a:gdLst/>
              <a:ahLst/>
              <a:cxnLst/>
              <a:rect l="l" t="t" r="r" b="b"/>
              <a:pathLst>
                <a:path w="68" h="8" extrusionOk="0">
                  <a:moveTo>
                    <a:pt x="67"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7240;p59">
              <a:extLst>
                <a:ext uri="{FF2B5EF4-FFF2-40B4-BE49-F238E27FC236}">
                  <a16:creationId xmlns:a16="http://schemas.microsoft.com/office/drawing/2014/main" id="{0B2AC7F9-5ECF-FCF0-5C4B-A1EDF702E77E}"/>
                </a:ext>
              </a:extLst>
            </p:cNvPr>
            <p:cNvSpPr/>
            <p:nvPr/>
          </p:nvSpPr>
          <p:spPr>
            <a:xfrm>
              <a:off x="2600907" y="1755654"/>
              <a:ext cx="258" cy="163"/>
            </a:xfrm>
            <a:custGeom>
              <a:avLst/>
              <a:gdLst/>
              <a:ahLst/>
              <a:cxnLst/>
              <a:rect l="l" t="t" r="r" b="b"/>
              <a:pathLst>
                <a:path w="19" h="12" extrusionOk="0">
                  <a:moveTo>
                    <a:pt x="18"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7241;p59">
              <a:extLst>
                <a:ext uri="{FF2B5EF4-FFF2-40B4-BE49-F238E27FC236}">
                  <a16:creationId xmlns:a16="http://schemas.microsoft.com/office/drawing/2014/main" id="{ED612DF9-1CFD-0DC3-01EC-0155287B7551}"/>
                </a:ext>
              </a:extLst>
            </p:cNvPr>
            <p:cNvSpPr/>
            <p:nvPr/>
          </p:nvSpPr>
          <p:spPr>
            <a:xfrm>
              <a:off x="2504181" y="1817310"/>
              <a:ext cx="1195" cy="149"/>
            </a:xfrm>
            <a:custGeom>
              <a:avLst/>
              <a:gdLst/>
              <a:ahLst/>
              <a:cxnLst/>
              <a:rect l="l" t="t" r="r" b="b"/>
              <a:pathLst>
                <a:path w="88" h="11" extrusionOk="0">
                  <a:moveTo>
                    <a:pt x="88"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7242;p59">
              <a:extLst>
                <a:ext uri="{FF2B5EF4-FFF2-40B4-BE49-F238E27FC236}">
                  <a16:creationId xmlns:a16="http://schemas.microsoft.com/office/drawing/2014/main" id="{4127356D-0743-BAFD-C403-9030E52218B0}"/>
                </a:ext>
              </a:extLst>
            </p:cNvPr>
            <p:cNvSpPr/>
            <p:nvPr/>
          </p:nvSpPr>
          <p:spPr>
            <a:xfrm>
              <a:off x="2512640" y="1818396"/>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7243;p59">
              <a:extLst>
                <a:ext uri="{FF2B5EF4-FFF2-40B4-BE49-F238E27FC236}">
                  <a16:creationId xmlns:a16="http://schemas.microsoft.com/office/drawing/2014/main" id="{84C70F72-5CDB-5D23-DAAB-776FE15FA5F7}"/>
                </a:ext>
              </a:extLst>
            </p:cNvPr>
            <p:cNvSpPr/>
            <p:nvPr/>
          </p:nvSpPr>
          <p:spPr>
            <a:xfrm>
              <a:off x="2505457" y="1817446"/>
              <a:ext cx="1344" cy="204"/>
            </a:xfrm>
            <a:custGeom>
              <a:avLst/>
              <a:gdLst/>
              <a:ahLst/>
              <a:cxnLst/>
              <a:rect l="l" t="t" r="r" b="b"/>
              <a:pathLst>
                <a:path w="99" h="15" extrusionOk="0">
                  <a:moveTo>
                    <a:pt x="99" y="1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7244;p59">
              <a:extLst>
                <a:ext uri="{FF2B5EF4-FFF2-40B4-BE49-F238E27FC236}">
                  <a16:creationId xmlns:a16="http://schemas.microsoft.com/office/drawing/2014/main" id="{68BA6A58-09DC-52DD-9954-C926FD2F43E4}"/>
                </a:ext>
              </a:extLst>
            </p:cNvPr>
            <p:cNvSpPr/>
            <p:nvPr/>
          </p:nvSpPr>
          <p:spPr>
            <a:xfrm>
              <a:off x="2509788" y="1818070"/>
              <a:ext cx="1195" cy="204"/>
            </a:xfrm>
            <a:custGeom>
              <a:avLst/>
              <a:gdLst/>
              <a:ahLst/>
              <a:cxnLst/>
              <a:rect l="l" t="t" r="r" b="b"/>
              <a:pathLst>
                <a:path w="88" h="15" extrusionOk="0">
                  <a:moveTo>
                    <a:pt x="88" y="1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7245;p59">
              <a:extLst>
                <a:ext uri="{FF2B5EF4-FFF2-40B4-BE49-F238E27FC236}">
                  <a16:creationId xmlns:a16="http://schemas.microsoft.com/office/drawing/2014/main" id="{BB40EE67-5D0E-0997-C5FD-591C7366D47A}"/>
                </a:ext>
              </a:extLst>
            </p:cNvPr>
            <p:cNvSpPr/>
            <p:nvPr/>
          </p:nvSpPr>
          <p:spPr>
            <a:xfrm>
              <a:off x="2511404" y="1818355"/>
              <a:ext cx="149" cy="14"/>
            </a:xfrm>
            <a:custGeom>
              <a:avLst/>
              <a:gdLst/>
              <a:ahLst/>
              <a:cxnLst/>
              <a:rect l="l" t="t" r="r" b="b"/>
              <a:pathLst>
                <a:path w="11" h="1" extrusionOk="0">
                  <a:moveTo>
                    <a:pt x="1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7246;p59">
              <a:extLst>
                <a:ext uri="{FF2B5EF4-FFF2-40B4-BE49-F238E27FC236}">
                  <a16:creationId xmlns:a16="http://schemas.microsoft.com/office/drawing/2014/main" id="{D7C6BC0B-103C-1236-2FDB-AAE036D9AC85}"/>
                </a:ext>
              </a:extLst>
            </p:cNvPr>
            <p:cNvSpPr/>
            <p:nvPr/>
          </p:nvSpPr>
          <p:spPr>
            <a:xfrm>
              <a:off x="2512029" y="181835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7247;p59">
              <a:extLst>
                <a:ext uri="{FF2B5EF4-FFF2-40B4-BE49-F238E27FC236}">
                  <a16:creationId xmlns:a16="http://schemas.microsoft.com/office/drawing/2014/main" id="{2DF2CCB9-DF8D-CEA9-1470-DB9CF666F34A}"/>
                </a:ext>
              </a:extLst>
            </p:cNvPr>
            <p:cNvSpPr/>
            <p:nvPr/>
          </p:nvSpPr>
          <p:spPr>
            <a:xfrm>
              <a:off x="2991016" y="2067204"/>
              <a:ext cx="18968" cy="6409"/>
            </a:xfrm>
            <a:custGeom>
              <a:avLst/>
              <a:gdLst/>
              <a:ahLst/>
              <a:cxnLst/>
              <a:rect l="l" t="t" r="r" b="b"/>
              <a:pathLst>
                <a:path w="1397" h="472" extrusionOk="0">
                  <a:moveTo>
                    <a:pt x="585" y="1"/>
                  </a:moveTo>
                  <a:cubicBezTo>
                    <a:pt x="334" y="1"/>
                    <a:pt x="94" y="53"/>
                    <a:pt x="18" y="129"/>
                  </a:cubicBezTo>
                  <a:cubicBezTo>
                    <a:pt x="0" y="150"/>
                    <a:pt x="4" y="157"/>
                    <a:pt x="4" y="164"/>
                  </a:cubicBezTo>
                  <a:cubicBezTo>
                    <a:pt x="28" y="227"/>
                    <a:pt x="110" y="246"/>
                    <a:pt x="242" y="246"/>
                  </a:cubicBezTo>
                  <a:cubicBezTo>
                    <a:pt x="300" y="246"/>
                    <a:pt x="368" y="243"/>
                    <a:pt x="445" y="237"/>
                  </a:cubicBezTo>
                  <a:cubicBezTo>
                    <a:pt x="525" y="234"/>
                    <a:pt x="606" y="230"/>
                    <a:pt x="686" y="230"/>
                  </a:cubicBezTo>
                  <a:cubicBezTo>
                    <a:pt x="903" y="230"/>
                    <a:pt x="1054" y="318"/>
                    <a:pt x="1180" y="388"/>
                  </a:cubicBezTo>
                  <a:cubicBezTo>
                    <a:pt x="1257" y="433"/>
                    <a:pt x="1327" y="472"/>
                    <a:pt x="1383" y="472"/>
                  </a:cubicBezTo>
                  <a:lnTo>
                    <a:pt x="1390" y="472"/>
                  </a:lnTo>
                  <a:cubicBezTo>
                    <a:pt x="1397" y="451"/>
                    <a:pt x="1397" y="426"/>
                    <a:pt x="1386" y="405"/>
                  </a:cubicBezTo>
                  <a:cubicBezTo>
                    <a:pt x="1351" y="283"/>
                    <a:pt x="1211" y="122"/>
                    <a:pt x="991" y="55"/>
                  </a:cubicBezTo>
                  <a:cubicBezTo>
                    <a:pt x="871" y="17"/>
                    <a:pt x="726" y="1"/>
                    <a:pt x="585"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7248;p59">
              <a:extLst>
                <a:ext uri="{FF2B5EF4-FFF2-40B4-BE49-F238E27FC236}">
                  <a16:creationId xmlns:a16="http://schemas.microsoft.com/office/drawing/2014/main" id="{482A0A07-867A-D824-763E-DA48FF6EAD51}"/>
                </a:ext>
              </a:extLst>
            </p:cNvPr>
            <p:cNvSpPr/>
            <p:nvPr/>
          </p:nvSpPr>
          <p:spPr>
            <a:xfrm>
              <a:off x="3012726" y="2048969"/>
              <a:ext cx="73699" cy="62008"/>
            </a:xfrm>
            <a:custGeom>
              <a:avLst/>
              <a:gdLst/>
              <a:ahLst/>
              <a:cxnLst/>
              <a:rect l="l" t="t" r="r" b="b"/>
              <a:pathLst>
                <a:path w="5428" h="4567" extrusionOk="0">
                  <a:moveTo>
                    <a:pt x="760" y="0"/>
                  </a:moveTo>
                  <a:cubicBezTo>
                    <a:pt x="716" y="0"/>
                    <a:pt x="675" y="3"/>
                    <a:pt x="638" y="8"/>
                  </a:cubicBezTo>
                  <a:cubicBezTo>
                    <a:pt x="547" y="22"/>
                    <a:pt x="491" y="50"/>
                    <a:pt x="477" y="89"/>
                  </a:cubicBezTo>
                  <a:cubicBezTo>
                    <a:pt x="414" y="264"/>
                    <a:pt x="270" y="302"/>
                    <a:pt x="162" y="330"/>
                  </a:cubicBezTo>
                  <a:cubicBezTo>
                    <a:pt x="57" y="358"/>
                    <a:pt x="18" y="376"/>
                    <a:pt x="11" y="435"/>
                  </a:cubicBezTo>
                  <a:cubicBezTo>
                    <a:pt x="1" y="495"/>
                    <a:pt x="11" y="512"/>
                    <a:pt x="11" y="512"/>
                  </a:cubicBezTo>
                  <a:cubicBezTo>
                    <a:pt x="21" y="513"/>
                    <a:pt x="30" y="514"/>
                    <a:pt x="40" y="514"/>
                  </a:cubicBezTo>
                  <a:cubicBezTo>
                    <a:pt x="63" y="514"/>
                    <a:pt x="88" y="511"/>
                    <a:pt x="113" y="509"/>
                  </a:cubicBezTo>
                  <a:cubicBezTo>
                    <a:pt x="148" y="505"/>
                    <a:pt x="190" y="505"/>
                    <a:pt x="239" y="505"/>
                  </a:cubicBezTo>
                  <a:cubicBezTo>
                    <a:pt x="446" y="505"/>
                    <a:pt x="498" y="642"/>
                    <a:pt x="551" y="785"/>
                  </a:cubicBezTo>
                  <a:cubicBezTo>
                    <a:pt x="568" y="828"/>
                    <a:pt x="582" y="870"/>
                    <a:pt x="603" y="915"/>
                  </a:cubicBezTo>
                  <a:cubicBezTo>
                    <a:pt x="630" y="970"/>
                    <a:pt x="726" y="988"/>
                    <a:pt x="841" y="988"/>
                  </a:cubicBezTo>
                  <a:cubicBezTo>
                    <a:pt x="981" y="988"/>
                    <a:pt x="1149" y="962"/>
                    <a:pt x="1254" y="947"/>
                  </a:cubicBezTo>
                  <a:cubicBezTo>
                    <a:pt x="1317" y="936"/>
                    <a:pt x="1373" y="929"/>
                    <a:pt x="1412" y="926"/>
                  </a:cubicBezTo>
                  <a:cubicBezTo>
                    <a:pt x="1421" y="924"/>
                    <a:pt x="1430" y="924"/>
                    <a:pt x="1439" y="924"/>
                  </a:cubicBezTo>
                  <a:cubicBezTo>
                    <a:pt x="1513" y="924"/>
                    <a:pt x="1581" y="962"/>
                    <a:pt x="1618" y="1027"/>
                  </a:cubicBezTo>
                  <a:cubicBezTo>
                    <a:pt x="1646" y="1080"/>
                    <a:pt x="1639" y="1143"/>
                    <a:pt x="1604" y="1188"/>
                  </a:cubicBezTo>
                  <a:cubicBezTo>
                    <a:pt x="1583" y="1209"/>
                    <a:pt x="1545" y="1238"/>
                    <a:pt x="1476" y="1238"/>
                  </a:cubicBezTo>
                  <a:cubicBezTo>
                    <a:pt x="1441" y="1238"/>
                    <a:pt x="1400" y="1231"/>
                    <a:pt x="1349" y="1213"/>
                  </a:cubicBezTo>
                  <a:cubicBezTo>
                    <a:pt x="1307" y="1198"/>
                    <a:pt x="1275" y="1193"/>
                    <a:pt x="1248" y="1193"/>
                  </a:cubicBezTo>
                  <a:cubicBezTo>
                    <a:pt x="1194" y="1193"/>
                    <a:pt x="1161" y="1215"/>
                    <a:pt x="1121" y="1241"/>
                  </a:cubicBezTo>
                  <a:cubicBezTo>
                    <a:pt x="1074" y="1282"/>
                    <a:pt x="1012" y="1305"/>
                    <a:pt x="948" y="1305"/>
                  </a:cubicBezTo>
                  <a:cubicBezTo>
                    <a:pt x="926" y="1305"/>
                    <a:pt x="905" y="1302"/>
                    <a:pt x="883" y="1297"/>
                  </a:cubicBezTo>
                  <a:cubicBezTo>
                    <a:pt x="823" y="1281"/>
                    <a:pt x="760" y="1273"/>
                    <a:pt x="698" y="1273"/>
                  </a:cubicBezTo>
                  <a:cubicBezTo>
                    <a:pt x="677" y="1273"/>
                    <a:pt x="656" y="1274"/>
                    <a:pt x="635" y="1276"/>
                  </a:cubicBezTo>
                  <a:cubicBezTo>
                    <a:pt x="652" y="1290"/>
                    <a:pt x="670" y="1304"/>
                    <a:pt x="687" y="1321"/>
                  </a:cubicBezTo>
                  <a:cubicBezTo>
                    <a:pt x="813" y="1419"/>
                    <a:pt x="981" y="1552"/>
                    <a:pt x="981" y="1797"/>
                  </a:cubicBezTo>
                  <a:cubicBezTo>
                    <a:pt x="978" y="1832"/>
                    <a:pt x="988" y="1864"/>
                    <a:pt x="1013" y="1885"/>
                  </a:cubicBezTo>
                  <a:cubicBezTo>
                    <a:pt x="1034" y="1902"/>
                    <a:pt x="1062" y="1913"/>
                    <a:pt x="1086" y="1913"/>
                  </a:cubicBezTo>
                  <a:cubicBezTo>
                    <a:pt x="1142" y="1913"/>
                    <a:pt x="1223" y="1878"/>
                    <a:pt x="1223" y="1801"/>
                  </a:cubicBezTo>
                  <a:cubicBezTo>
                    <a:pt x="1223" y="1773"/>
                    <a:pt x="1223" y="1703"/>
                    <a:pt x="1279" y="1668"/>
                  </a:cubicBezTo>
                  <a:cubicBezTo>
                    <a:pt x="1293" y="1660"/>
                    <a:pt x="1307" y="1656"/>
                    <a:pt x="1323" y="1656"/>
                  </a:cubicBezTo>
                  <a:cubicBezTo>
                    <a:pt x="1371" y="1656"/>
                    <a:pt x="1430" y="1689"/>
                    <a:pt x="1506" y="1731"/>
                  </a:cubicBezTo>
                  <a:cubicBezTo>
                    <a:pt x="1618" y="1804"/>
                    <a:pt x="1741" y="1860"/>
                    <a:pt x="1870" y="1899"/>
                  </a:cubicBezTo>
                  <a:cubicBezTo>
                    <a:pt x="2063" y="1948"/>
                    <a:pt x="2112" y="2014"/>
                    <a:pt x="2150" y="2084"/>
                  </a:cubicBezTo>
                  <a:cubicBezTo>
                    <a:pt x="2171" y="2123"/>
                    <a:pt x="2185" y="2147"/>
                    <a:pt x="2343" y="2154"/>
                  </a:cubicBezTo>
                  <a:cubicBezTo>
                    <a:pt x="2718" y="2172"/>
                    <a:pt x="3579" y="2448"/>
                    <a:pt x="3915" y="2700"/>
                  </a:cubicBezTo>
                  <a:cubicBezTo>
                    <a:pt x="4118" y="2854"/>
                    <a:pt x="4132" y="2988"/>
                    <a:pt x="4139" y="3103"/>
                  </a:cubicBezTo>
                  <a:cubicBezTo>
                    <a:pt x="4139" y="3191"/>
                    <a:pt x="4170" y="3275"/>
                    <a:pt x="4230" y="3341"/>
                  </a:cubicBezTo>
                  <a:cubicBezTo>
                    <a:pt x="4394" y="3516"/>
                    <a:pt x="4464" y="3691"/>
                    <a:pt x="4412" y="3810"/>
                  </a:cubicBezTo>
                  <a:cubicBezTo>
                    <a:pt x="4387" y="3866"/>
                    <a:pt x="4324" y="3936"/>
                    <a:pt x="4167" y="3936"/>
                  </a:cubicBezTo>
                  <a:cubicBezTo>
                    <a:pt x="3988" y="3943"/>
                    <a:pt x="3827" y="4034"/>
                    <a:pt x="3726" y="4181"/>
                  </a:cubicBezTo>
                  <a:cubicBezTo>
                    <a:pt x="3705" y="4206"/>
                    <a:pt x="3698" y="4237"/>
                    <a:pt x="3705" y="4269"/>
                  </a:cubicBezTo>
                  <a:cubicBezTo>
                    <a:pt x="3725" y="4285"/>
                    <a:pt x="3776" y="4291"/>
                    <a:pt x="3846" y="4291"/>
                  </a:cubicBezTo>
                  <a:cubicBezTo>
                    <a:pt x="4032" y="4291"/>
                    <a:pt x="4348" y="4245"/>
                    <a:pt x="4524" y="4220"/>
                  </a:cubicBezTo>
                  <a:cubicBezTo>
                    <a:pt x="4650" y="4199"/>
                    <a:pt x="4780" y="4181"/>
                    <a:pt x="4909" y="4174"/>
                  </a:cubicBezTo>
                  <a:cubicBezTo>
                    <a:pt x="5021" y="4174"/>
                    <a:pt x="5112" y="4265"/>
                    <a:pt x="5231" y="4384"/>
                  </a:cubicBezTo>
                  <a:cubicBezTo>
                    <a:pt x="5287" y="4440"/>
                    <a:pt x="5354" y="4503"/>
                    <a:pt x="5427" y="4566"/>
                  </a:cubicBezTo>
                  <a:lnTo>
                    <a:pt x="5427" y="1290"/>
                  </a:lnTo>
                  <a:cubicBezTo>
                    <a:pt x="5165" y="1202"/>
                    <a:pt x="4874" y="1087"/>
                    <a:pt x="4594" y="978"/>
                  </a:cubicBezTo>
                  <a:cubicBezTo>
                    <a:pt x="4179" y="820"/>
                    <a:pt x="3743" y="652"/>
                    <a:pt x="3627" y="652"/>
                  </a:cubicBezTo>
                  <a:cubicBezTo>
                    <a:pt x="3625" y="652"/>
                    <a:pt x="3623" y="652"/>
                    <a:pt x="3621" y="652"/>
                  </a:cubicBezTo>
                  <a:cubicBezTo>
                    <a:pt x="3530" y="659"/>
                    <a:pt x="3474" y="754"/>
                    <a:pt x="3414" y="852"/>
                  </a:cubicBezTo>
                  <a:cubicBezTo>
                    <a:pt x="3348" y="964"/>
                    <a:pt x="3271" y="1090"/>
                    <a:pt x="3131" y="1090"/>
                  </a:cubicBezTo>
                  <a:cubicBezTo>
                    <a:pt x="3054" y="1090"/>
                    <a:pt x="2935" y="1192"/>
                    <a:pt x="2809" y="1297"/>
                  </a:cubicBezTo>
                  <a:cubicBezTo>
                    <a:pt x="2651" y="1430"/>
                    <a:pt x="2472" y="1580"/>
                    <a:pt x="2262" y="1654"/>
                  </a:cubicBezTo>
                  <a:cubicBezTo>
                    <a:pt x="2240" y="1662"/>
                    <a:pt x="2216" y="1666"/>
                    <a:pt x="2192" y="1666"/>
                  </a:cubicBezTo>
                  <a:cubicBezTo>
                    <a:pt x="2153" y="1666"/>
                    <a:pt x="2115" y="1656"/>
                    <a:pt x="2080" y="1636"/>
                  </a:cubicBezTo>
                  <a:cubicBezTo>
                    <a:pt x="1898" y="1531"/>
                    <a:pt x="1821" y="1150"/>
                    <a:pt x="1748" y="782"/>
                  </a:cubicBezTo>
                  <a:cubicBezTo>
                    <a:pt x="1706" y="568"/>
                    <a:pt x="1660" y="344"/>
                    <a:pt x="1608" y="271"/>
                  </a:cubicBezTo>
                  <a:cubicBezTo>
                    <a:pt x="1507" y="133"/>
                    <a:pt x="1069" y="0"/>
                    <a:pt x="76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7249;p59">
              <a:extLst>
                <a:ext uri="{FF2B5EF4-FFF2-40B4-BE49-F238E27FC236}">
                  <a16:creationId xmlns:a16="http://schemas.microsoft.com/office/drawing/2014/main" id="{09FEC437-FF11-FA21-C34D-B68AD67E932A}"/>
                </a:ext>
              </a:extLst>
            </p:cNvPr>
            <p:cNvSpPr/>
            <p:nvPr/>
          </p:nvSpPr>
          <p:spPr>
            <a:xfrm>
              <a:off x="2746593" y="2003634"/>
              <a:ext cx="83583" cy="84330"/>
            </a:xfrm>
            <a:custGeom>
              <a:avLst/>
              <a:gdLst/>
              <a:ahLst/>
              <a:cxnLst/>
              <a:rect l="l" t="t" r="r" b="b"/>
              <a:pathLst>
                <a:path w="6156" h="6211" extrusionOk="0">
                  <a:moveTo>
                    <a:pt x="116" y="0"/>
                  </a:moveTo>
                  <a:cubicBezTo>
                    <a:pt x="116" y="0"/>
                    <a:pt x="109" y="7"/>
                    <a:pt x="102" y="22"/>
                  </a:cubicBezTo>
                  <a:cubicBezTo>
                    <a:pt x="1" y="235"/>
                    <a:pt x="533" y="820"/>
                    <a:pt x="820" y="988"/>
                  </a:cubicBezTo>
                  <a:cubicBezTo>
                    <a:pt x="953" y="1065"/>
                    <a:pt x="1051" y="1222"/>
                    <a:pt x="1149" y="1373"/>
                  </a:cubicBezTo>
                  <a:cubicBezTo>
                    <a:pt x="1264" y="1555"/>
                    <a:pt x="1384" y="1740"/>
                    <a:pt x="1538" y="1754"/>
                  </a:cubicBezTo>
                  <a:cubicBezTo>
                    <a:pt x="1755" y="1779"/>
                    <a:pt x="1849" y="2098"/>
                    <a:pt x="1940" y="2409"/>
                  </a:cubicBezTo>
                  <a:cubicBezTo>
                    <a:pt x="1996" y="2591"/>
                    <a:pt x="2070" y="2843"/>
                    <a:pt x="2143" y="2857"/>
                  </a:cubicBezTo>
                  <a:cubicBezTo>
                    <a:pt x="2423" y="2913"/>
                    <a:pt x="2952" y="3743"/>
                    <a:pt x="3036" y="4170"/>
                  </a:cubicBezTo>
                  <a:cubicBezTo>
                    <a:pt x="3078" y="4398"/>
                    <a:pt x="3277" y="4562"/>
                    <a:pt x="3474" y="4727"/>
                  </a:cubicBezTo>
                  <a:cubicBezTo>
                    <a:pt x="3610" y="4842"/>
                    <a:pt x="3743" y="4954"/>
                    <a:pt x="3824" y="5087"/>
                  </a:cubicBezTo>
                  <a:cubicBezTo>
                    <a:pt x="3929" y="5269"/>
                    <a:pt x="4258" y="5511"/>
                    <a:pt x="4496" y="5686"/>
                  </a:cubicBezTo>
                  <a:cubicBezTo>
                    <a:pt x="4667" y="5812"/>
                    <a:pt x="4765" y="5885"/>
                    <a:pt x="4804" y="5938"/>
                  </a:cubicBezTo>
                  <a:cubicBezTo>
                    <a:pt x="4835" y="5983"/>
                    <a:pt x="4863" y="6029"/>
                    <a:pt x="4891" y="6081"/>
                  </a:cubicBezTo>
                  <a:cubicBezTo>
                    <a:pt x="4912" y="6127"/>
                    <a:pt x="4940" y="6169"/>
                    <a:pt x="4972" y="6211"/>
                  </a:cubicBezTo>
                  <a:cubicBezTo>
                    <a:pt x="5014" y="6143"/>
                    <a:pt x="5088" y="6120"/>
                    <a:pt x="5174" y="6120"/>
                  </a:cubicBezTo>
                  <a:cubicBezTo>
                    <a:pt x="5264" y="6120"/>
                    <a:pt x="5367" y="6146"/>
                    <a:pt x="5458" y="6169"/>
                  </a:cubicBezTo>
                  <a:cubicBezTo>
                    <a:pt x="5511" y="6179"/>
                    <a:pt x="5560" y="6193"/>
                    <a:pt x="5613" y="6200"/>
                  </a:cubicBezTo>
                  <a:cubicBezTo>
                    <a:pt x="5683" y="6183"/>
                    <a:pt x="5756" y="5749"/>
                    <a:pt x="5735" y="5465"/>
                  </a:cubicBezTo>
                  <a:cubicBezTo>
                    <a:pt x="5732" y="5329"/>
                    <a:pt x="5749" y="5189"/>
                    <a:pt x="5788" y="5056"/>
                  </a:cubicBezTo>
                  <a:cubicBezTo>
                    <a:pt x="5802" y="5003"/>
                    <a:pt x="5812" y="4951"/>
                    <a:pt x="5816" y="4895"/>
                  </a:cubicBezTo>
                  <a:cubicBezTo>
                    <a:pt x="5812" y="4835"/>
                    <a:pt x="5837" y="4776"/>
                    <a:pt x="5886" y="4737"/>
                  </a:cubicBezTo>
                  <a:cubicBezTo>
                    <a:pt x="5923" y="4707"/>
                    <a:pt x="5970" y="4692"/>
                    <a:pt x="6029" y="4692"/>
                  </a:cubicBezTo>
                  <a:cubicBezTo>
                    <a:pt x="6058" y="4692"/>
                    <a:pt x="6089" y="4695"/>
                    <a:pt x="6124" y="4702"/>
                  </a:cubicBezTo>
                  <a:lnTo>
                    <a:pt x="6127" y="4702"/>
                  </a:lnTo>
                  <a:cubicBezTo>
                    <a:pt x="6148" y="4667"/>
                    <a:pt x="6155" y="4629"/>
                    <a:pt x="6145" y="4590"/>
                  </a:cubicBezTo>
                  <a:cubicBezTo>
                    <a:pt x="6145" y="4552"/>
                    <a:pt x="6131" y="4517"/>
                    <a:pt x="6106" y="4489"/>
                  </a:cubicBezTo>
                  <a:cubicBezTo>
                    <a:pt x="6040" y="4471"/>
                    <a:pt x="5998" y="4394"/>
                    <a:pt x="5949" y="4310"/>
                  </a:cubicBezTo>
                  <a:cubicBezTo>
                    <a:pt x="5882" y="4191"/>
                    <a:pt x="5805" y="4054"/>
                    <a:pt x="5672" y="4054"/>
                  </a:cubicBezTo>
                  <a:cubicBezTo>
                    <a:pt x="5585" y="4054"/>
                    <a:pt x="5543" y="4082"/>
                    <a:pt x="5539" y="4107"/>
                  </a:cubicBezTo>
                  <a:cubicBezTo>
                    <a:pt x="5539" y="4131"/>
                    <a:pt x="5564" y="4163"/>
                    <a:pt x="5613" y="4167"/>
                  </a:cubicBezTo>
                  <a:cubicBezTo>
                    <a:pt x="5714" y="4174"/>
                    <a:pt x="5805" y="4230"/>
                    <a:pt x="5861" y="4314"/>
                  </a:cubicBezTo>
                  <a:cubicBezTo>
                    <a:pt x="5900" y="4377"/>
                    <a:pt x="5903" y="4450"/>
                    <a:pt x="5875" y="4517"/>
                  </a:cubicBezTo>
                  <a:cubicBezTo>
                    <a:pt x="5865" y="4548"/>
                    <a:pt x="5840" y="4576"/>
                    <a:pt x="5805" y="4587"/>
                  </a:cubicBezTo>
                  <a:cubicBezTo>
                    <a:pt x="5798" y="4588"/>
                    <a:pt x="5792" y="4589"/>
                    <a:pt x="5786" y="4589"/>
                  </a:cubicBezTo>
                  <a:cubicBezTo>
                    <a:pt x="5746" y="4589"/>
                    <a:pt x="5713" y="4562"/>
                    <a:pt x="5683" y="4538"/>
                  </a:cubicBezTo>
                  <a:cubicBezTo>
                    <a:pt x="5630" y="4485"/>
                    <a:pt x="5557" y="4457"/>
                    <a:pt x="5483" y="4457"/>
                  </a:cubicBezTo>
                  <a:cubicBezTo>
                    <a:pt x="5474" y="4458"/>
                    <a:pt x="5464" y="4458"/>
                    <a:pt x="5456" y="4458"/>
                  </a:cubicBezTo>
                  <a:cubicBezTo>
                    <a:pt x="5314" y="4458"/>
                    <a:pt x="5282" y="4355"/>
                    <a:pt x="5259" y="4282"/>
                  </a:cubicBezTo>
                  <a:cubicBezTo>
                    <a:pt x="5234" y="4209"/>
                    <a:pt x="5220" y="4170"/>
                    <a:pt x="5133" y="4167"/>
                  </a:cubicBezTo>
                  <a:cubicBezTo>
                    <a:pt x="4968" y="4156"/>
                    <a:pt x="4898" y="4005"/>
                    <a:pt x="4846" y="3886"/>
                  </a:cubicBezTo>
                  <a:cubicBezTo>
                    <a:pt x="4786" y="3760"/>
                    <a:pt x="4744" y="3680"/>
                    <a:pt x="4653" y="3680"/>
                  </a:cubicBezTo>
                  <a:cubicBezTo>
                    <a:pt x="4510" y="3680"/>
                    <a:pt x="4408" y="3624"/>
                    <a:pt x="4370" y="3529"/>
                  </a:cubicBezTo>
                  <a:cubicBezTo>
                    <a:pt x="4331" y="3421"/>
                    <a:pt x="4380" y="3284"/>
                    <a:pt x="4496" y="3179"/>
                  </a:cubicBezTo>
                  <a:cubicBezTo>
                    <a:pt x="4503" y="3169"/>
                    <a:pt x="4517" y="3158"/>
                    <a:pt x="4513" y="3148"/>
                  </a:cubicBezTo>
                  <a:cubicBezTo>
                    <a:pt x="4513" y="3116"/>
                    <a:pt x="4443" y="3053"/>
                    <a:pt x="4391" y="3008"/>
                  </a:cubicBezTo>
                  <a:cubicBezTo>
                    <a:pt x="4300" y="2931"/>
                    <a:pt x="4198" y="2840"/>
                    <a:pt x="4198" y="2724"/>
                  </a:cubicBezTo>
                  <a:cubicBezTo>
                    <a:pt x="4198" y="2682"/>
                    <a:pt x="4184" y="2675"/>
                    <a:pt x="4093" y="2654"/>
                  </a:cubicBezTo>
                  <a:cubicBezTo>
                    <a:pt x="4023" y="2640"/>
                    <a:pt x="3908" y="2612"/>
                    <a:pt x="3908" y="2483"/>
                  </a:cubicBezTo>
                  <a:cubicBezTo>
                    <a:pt x="3908" y="2441"/>
                    <a:pt x="3904" y="2437"/>
                    <a:pt x="3852" y="2413"/>
                  </a:cubicBezTo>
                  <a:cubicBezTo>
                    <a:pt x="3771" y="2378"/>
                    <a:pt x="3698" y="2322"/>
                    <a:pt x="3645" y="2248"/>
                  </a:cubicBezTo>
                  <a:cubicBezTo>
                    <a:pt x="3594" y="2177"/>
                    <a:pt x="3566" y="2174"/>
                    <a:pt x="3527" y="2174"/>
                  </a:cubicBezTo>
                  <a:cubicBezTo>
                    <a:pt x="3523" y="2174"/>
                    <a:pt x="3519" y="2175"/>
                    <a:pt x="3516" y="2175"/>
                  </a:cubicBezTo>
                  <a:cubicBezTo>
                    <a:pt x="3505" y="2176"/>
                    <a:pt x="3495" y="2177"/>
                    <a:pt x="3485" y="2177"/>
                  </a:cubicBezTo>
                  <a:cubicBezTo>
                    <a:pt x="3416" y="2177"/>
                    <a:pt x="3352" y="2146"/>
                    <a:pt x="3309" y="2091"/>
                  </a:cubicBezTo>
                  <a:cubicBezTo>
                    <a:pt x="3216" y="1986"/>
                    <a:pt x="3098" y="1920"/>
                    <a:pt x="3012" y="1920"/>
                  </a:cubicBezTo>
                  <a:cubicBezTo>
                    <a:pt x="2994" y="1920"/>
                    <a:pt x="2977" y="1923"/>
                    <a:pt x="2962" y="1929"/>
                  </a:cubicBezTo>
                  <a:cubicBezTo>
                    <a:pt x="2943" y="1937"/>
                    <a:pt x="2922" y="1941"/>
                    <a:pt x="2902" y="1941"/>
                  </a:cubicBezTo>
                  <a:cubicBezTo>
                    <a:pt x="2875" y="1941"/>
                    <a:pt x="2848" y="1934"/>
                    <a:pt x="2822" y="1922"/>
                  </a:cubicBezTo>
                  <a:cubicBezTo>
                    <a:pt x="2672" y="1856"/>
                    <a:pt x="2486" y="1635"/>
                    <a:pt x="2406" y="1422"/>
                  </a:cubicBezTo>
                  <a:cubicBezTo>
                    <a:pt x="2378" y="1348"/>
                    <a:pt x="2192" y="1215"/>
                    <a:pt x="2028" y="1100"/>
                  </a:cubicBezTo>
                  <a:cubicBezTo>
                    <a:pt x="1790" y="935"/>
                    <a:pt x="1545" y="764"/>
                    <a:pt x="1485" y="596"/>
                  </a:cubicBezTo>
                  <a:cubicBezTo>
                    <a:pt x="1407" y="375"/>
                    <a:pt x="1202" y="268"/>
                    <a:pt x="842" y="268"/>
                  </a:cubicBezTo>
                  <a:cubicBezTo>
                    <a:pt x="815" y="268"/>
                    <a:pt x="786" y="269"/>
                    <a:pt x="757" y="270"/>
                  </a:cubicBezTo>
                  <a:cubicBezTo>
                    <a:pt x="750" y="270"/>
                    <a:pt x="744" y="270"/>
                    <a:pt x="737" y="270"/>
                  </a:cubicBezTo>
                  <a:cubicBezTo>
                    <a:pt x="499" y="270"/>
                    <a:pt x="334" y="149"/>
                    <a:pt x="221" y="67"/>
                  </a:cubicBezTo>
                  <a:cubicBezTo>
                    <a:pt x="190" y="39"/>
                    <a:pt x="155" y="15"/>
                    <a:pt x="11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7250;p59">
              <a:extLst>
                <a:ext uri="{FF2B5EF4-FFF2-40B4-BE49-F238E27FC236}">
                  <a16:creationId xmlns:a16="http://schemas.microsoft.com/office/drawing/2014/main" id="{E883AFFC-5AB7-C95D-5286-CE44AA8325A7}"/>
                </a:ext>
              </a:extLst>
            </p:cNvPr>
            <p:cNvSpPr/>
            <p:nvPr/>
          </p:nvSpPr>
          <p:spPr>
            <a:xfrm>
              <a:off x="2846320" y="2013450"/>
              <a:ext cx="74445" cy="60949"/>
            </a:xfrm>
            <a:custGeom>
              <a:avLst/>
              <a:gdLst/>
              <a:ahLst/>
              <a:cxnLst/>
              <a:rect l="l" t="t" r="r" b="b"/>
              <a:pathLst>
                <a:path w="5483" h="4489" extrusionOk="0">
                  <a:moveTo>
                    <a:pt x="4422" y="1"/>
                  </a:moveTo>
                  <a:cubicBezTo>
                    <a:pt x="4235" y="1"/>
                    <a:pt x="4018" y="15"/>
                    <a:pt x="3921" y="118"/>
                  </a:cubicBezTo>
                  <a:cubicBezTo>
                    <a:pt x="3879" y="167"/>
                    <a:pt x="3858" y="226"/>
                    <a:pt x="3869" y="289"/>
                  </a:cubicBezTo>
                  <a:cubicBezTo>
                    <a:pt x="3890" y="580"/>
                    <a:pt x="3732" y="643"/>
                    <a:pt x="3627" y="688"/>
                  </a:cubicBezTo>
                  <a:cubicBezTo>
                    <a:pt x="3543" y="723"/>
                    <a:pt x="3540" y="730"/>
                    <a:pt x="3543" y="772"/>
                  </a:cubicBezTo>
                  <a:cubicBezTo>
                    <a:pt x="3564" y="905"/>
                    <a:pt x="3508" y="979"/>
                    <a:pt x="3456" y="1045"/>
                  </a:cubicBezTo>
                  <a:cubicBezTo>
                    <a:pt x="3396" y="1108"/>
                    <a:pt x="3368" y="1199"/>
                    <a:pt x="3382" y="1290"/>
                  </a:cubicBezTo>
                  <a:cubicBezTo>
                    <a:pt x="3389" y="1339"/>
                    <a:pt x="3386" y="1389"/>
                    <a:pt x="3375" y="1438"/>
                  </a:cubicBezTo>
                  <a:cubicBezTo>
                    <a:pt x="3344" y="1550"/>
                    <a:pt x="3242" y="1567"/>
                    <a:pt x="3141" y="1592"/>
                  </a:cubicBezTo>
                  <a:cubicBezTo>
                    <a:pt x="3071" y="1602"/>
                    <a:pt x="3004" y="1620"/>
                    <a:pt x="2938" y="1644"/>
                  </a:cubicBezTo>
                  <a:cubicBezTo>
                    <a:pt x="2913" y="1655"/>
                    <a:pt x="2889" y="1665"/>
                    <a:pt x="2861" y="1679"/>
                  </a:cubicBezTo>
                  <a:cubicBezTo>
                    <a:pt x="2773" y="1722"/>
                    <a:pt x="2711" y="1739"/>
                    <a:pt x="2662" y="1739"/>
                  </a:cubicBezTo>
                  <a:cubicBezTo>
                    <a:pt x="2596" y="1739"/>
                    <a:pt x="2555" y="1707"/>
                    <a:pt x="2511" y="1665"/>
                  </a:cubicBezTo>
                  <a:cubicBezTo>
                    <a:pt x="2466" y="1615"/>
                    <a:pt x="2403" y="1587"/>
                    <a:pt x="2334" y="1587"/>
                  </a:cubicBezTo>
                  <a:cubicBezTo>
                    <a:pt x="2327" y="1587"/>
                    <a:pt x="2319" y="1587"/>
                    <a:pt x="2311" y="1588"/>
                  </a:cubicBezTo>
                  <a:cubicBezTo>
                    <a:pt x="2302" y="1588"/>
                    <a:pt x="2293" y="1587"/>
                    <a:pt x="2285" y="1587"/>
                  </a:cubicBezTo>
                  <a:cubicBezTo>
                    <a:pt x="2171" y="1587"/>
                    <a:pt x="2059" y="1629"/>
                    <a:pt x="1971" y="1707"/>
                  </a:cubicBezTo>
                  <a:cubicBezTo>
                    <a:pt x="1915" y="1753"/>
                    <a:pt x="1852" y="1788"/>
                    <a:pt x="1782" y="1812"/>
                  </a:cubicBezTo>
                  <a:cubicBezTo>
                    <a:pt x="1715" y="1834"/>
                    <a:pt x="1630" y="1839"/>
                    <a:pt x="1541" y="1839"/>
                  </a:cubicBezTo>
                  <a:cubicBezTo>
                    <a:pt x="1499" y="1839"/>
                    <a:pt x="1457" y="1838"/>
                    <a:pt x="1415" y="1837"/>
                  </a:cubicBezTo>
                  <a:cubicBezTo>
                    <a:pt x="1372" y="1835"/>
                    <a:pt x="1327" y="1834"/>
                    <a:pt x="1284" y="1834"/>
                  </a:cubicBezTo>
                  <a:cubicBezTo>
                    <a:pt x="1200" y="1834"/>
                    <a:pt x="1124" y="1840"/>
                    <a:pt x="1089" y="1868"/>
                  </a:cubicBezTo>
                  <a:cubicBezTo>
                    <a:pt x="1082" y="1872"/>
                    <a:pt x="1075" y="1875"/>
                    <a:pt x="1068" y="1882"/>
                  </a:cubicBezTo>
                  <a:lnTo>
                    <a:pt x="1058" y="1886"/>
                  </a:lnTo>
                  <a:lnTo>
                    <a:pt x="1044" y="1889"/>
                  </a:lnTo>
                  <a:lnTo>
                    <a:pt x="1033" y="1893"/>
                  </a:lnTo>
                  <a:lnTo>
                    <a:pt x="1023" y="1896"/>
                  </a:lnTo>
                  <a:lnTo>
                    <a:pt x="995" y="1896"/>
                  </a:lnTo>
                  <a:cubicBezTo>
                    <a:pt x="984" y="1896"/>
                    <a:pt x="977" y="1896"/>
                    <a:pt x="970" y="1893"/>
                  </a:cubicBezTo>
                  <a:lnTo>
                    <a:pt x="960" y="1893"/>
                  </a:lnTo>
                  <a:cubicBezTo>
                    <a:pt x="953" y="1893"/>
                    <a:pt x="942" y="1889"/>
                    <a:pt x="932" y="1886"/>
                  </a:cubicBezTo>
                  <a:lnTo>
                    <a:pt x="928" y="1886"/>
                  </a:lnTo>
                  <a:cubicBezTo>
                    <a:pt x="921" y="1882"/>
                    <a:pt x="911" y="1879"/>
                    <a:pt x="904" y="1875"/>
                  </a:cubicBezTo>
                  <a:lnTo>
                    <a:pt x="897" y="1872"/>
                  </a:lnTo>
                  <a:cubicBezTo>
                    <a:pt x="886" y="1865"/>
                    <a:pt x="876" y="1861"/>
                    <a:pt x="869" y="1854"/>
                  </a:cubicBezTo>
                  <a:lnTo>
                    <a:pt x="862" y="1851"/>
                  </a:lnTo>
                  <a:lnTo>
                    <a:pt x="837" y="1833"/>
                  </a:lnTo>
                  <a:lnTo>
                    <a:pt x="830" y="1830"/>
                  </a:lnTo>
                  <a:lnTo>
                    <a:pt x="806" y="1809"/>
                  </a:lnTo>
                  <a:lnTo>
                    <a:pt x="802" y="1805"/>
                  </a:lnTo>
                  <a:lnTo>
                    <a:pt x="778" y="1784"/>
                  </a:lnTo>
                  <a:lnTo>
                    <a:pt x="771" y="1777"/>
                  </a:lnTo>
                  <a:lnTo>
                    <a:pt x="746" y="1756"/>
                  </a:lnTo>
                  <a:cubicBezTo>
                    <a:pt x="697" y="1718"/>
                    <a:pt x="627" y="1655"/>
                    <a:pt x="599" y="1655"/>
                  </a:cubicBezTo>
                  <a:cubicBezTo>
                    <a:pt x="596" y="1656"/>
                    <a:pt x="593" y="1657"/>
                    <a:pt x="590" y="1657"/>
                  </a:cubicBezTo>
                  <a:cubicBezTo>
                    <a:pt x="588" y="1657"/>
                    <a:pt x="585" y="1656"/>
                    <a:pt x="582" y="1655"/>
                  </a:cubicBezTo>
                  <a:lnTo>
                    <a:pt x="564" y="1655"/>
                  </a:lnTo>
                  <a:lnTo>
                    <a:pt x="557" y="1651"/>
                  </a:lnTo>
                  <a:lnTo>
                    <a:pt x="550" y="1648"/>
                  </a:lnTo>
                  <a:lnTo>
                    <a:pt x="543" y="1644"/>
                  </a:lnTo>
                  <a:lnTo>
                    <a:pt x="533" y="1637"/>
                  </a:lnTo>
                  <a:lnTo>
                    <a:pt x="526" y="1634"/>
                  </a:lnTo>
                  <a:lnTo>
                    <a:pt x="519" y="1627"/>
                  </a:lnTo>
                  <a:lnTo>
                    <a:pt x="512" y="1620"/>
                  </a:lnTo>
                  <a:lnTo>
                    <a:pt x="505" y="1609"/>
                  </a:lnTo>
                  <a:lnTo>
                    <a:pt x="498" y="1602"/>
                  </a:lnTo>
                  <a:lnTo>
                    <a:pt x="491" y="1592"/>
                  </a:lnTo>
                  <a:lnTo>
                    <a:pt x="484" y="1581"/>
                  </a:lnTo>
                  <a:lnTo>
                    <a:pt x="477" y="1571"/>
                  </a:lnTo>
                  <a:lnTo>
                    <a:pt x="470" y="1560"/>
                  </a:lnTo>
                  <a:lnTo>
                    <a:pt x="463" y="1546"/>
                  </a:lnTo>
                  <a:lnTo>
                    <a:pt x="456" y="1532"/>
                  </a:lnTo>
                  <a:lnTo>
                    <a:pt x="452" y="1518"/>
                  </a:lnTo>
                  <a:lnTo>
                    <a:pt x="445" y="1504"/>
                  </a:lnTo>
                  <a:lnTo>
                    <a:pt x="438" y="1487"/>
                  </a:lnTo>
                  <a:lnTo>
                    <a:pt x="431" y="1469"/>
                  </a:lnTo>
                  <a:lnTo>
                    <a:pt x="424" y="1452"/>
                  </a:lnTo>
                  <a:lnTo>
                    <a:pt x="417" y="1434"/>
                  </a:lnTo>
                  <a:lnTo>
                    <a:pt x="414" y="1417"/>
                  </a:lnTo>
                  <a:lnTo>
                    <a:pt x="407" y="1396"/>
                  </a:lnTo>
                  <a:lnTo>
                    <a:pt x="400" y="1375"/>
                  </a:lnTo>
                  <a:lnTo>
                    <a:pt x="393" y="1353"/>
                  </a:lnTo>
                  <a:lnTo>
                    <a:pt x="389" y="1329"/>
                  </a:lnTo>
                  <a:lnTo>
                    <a:pt x="382" y="1304"/>
                  </a:lnTo>
                  <a:lnTo>
                    <a:pt x="386" y="1294"/>
                  </a:lnTo>
                  <a:lnTo>
                    <a:pt x="386" y="1294"/>
                  </a:lnTo>
                  <a:cubicBezTo>
                    <a:pt x="298" y="1301"/>
                    <a:pt x="126" y="1483"/>
                    <a:pt x="56" y="1686"/>
                  </a:cubicBezTo>
                  <a:cubicBezTo>
                    <a:pt x="39" y="1742"/>
                    <a:pt x="0" y="1879"/>
                    <a:pt x="70" y="1942"/>
                  </a:cubicBezTo>
                  <a:cubicBezTo>
                    <a:pt x="235" y="2096"/>
                    <a:pt x="270" y="2302"/>
                    <a:pt x="302" y="2467"/>
                  </a:cubicBezTo>
                  <a:cubicBezTo>
                    <a:pt x="319" y="2565"/>
                    <a:pt x="333" y="2656"/>
                    <a:pt x="372" y="2712"/>
                  </a:cubicBezTo>
                  <a:cubicBezTo>
                    <a:pt x="417" y="2768"/>
                    <a:pt x="473" y="2813"/>
                    <a:pt x="540" y="2848"/>
                  </a:cubicBezTo>
                  <a:cubicBezTo>
                    <a:pt x="676" y="2936"/>
                    <a:pt x="851" y="3044"/>
                    <a:pt x="851" y="3296"/>
                  </a:cubicBezTo>
                  <a:cubicBezTo>
                    <a:pt x="851" y="3538"/>
                    <a:pt x="1023" y="3888"/>
                    <a:pt x="1177" y="3969"/>
                  </a:cubicBezTo>
                  <a:cubicBezTo>
                    <a:pt x="1189" y="3977"/>
                    <a:pt x="1204" y="3982"/>
                    <a:pt x="1219" y="3982"/>
                  </a:cubicBezTo>
                  <a:cubicBezTo>
                    <a:pt x="1234" y="3982"/>
                    <a:pt x="1250" y="3977"/>
                    <a:pt x="1264" y="3969"/>
                  </a:cubicBezTo>
                  <a:cubicBezTo>
                    <a:pt x="1315" y="3931"/>
                    <a:pt x="1378" y="3909"/>
                    <a:pt x="1440" y="3909"/>
                  </a:cubicBezTo>
                  <a:cubicBezTo>
                    <a:pt x="1465" y="3909"/>
                    <a:pt x="1489" y="3913"/>
                    <a:pt x="1513" y="3920"/>
                  </a:cubicBezTo>
                  <a:cubicBezTo>
                    <a:pt x="1677" y="3962"/>
                    <a:pt x="1772" y="4151"/>
                    <a:pt x="1796" y="4207"/>
                  </a:cubicBezTo>
                  <a:cubicBezTo>
                    <a:pt x="1803" y="4212"/>
                    <a:pt x="1816" y="4214"/>
                    <a:pt x="1833" y="4214"/>
                  </a:cubicBezTo>
                  <a:cubicBezTo>
                    <a:pt x="1905" y="4214"/>
                    <a:pt x="2052" y="4173"/>
                    <a:pt x="2129" y="4147"/>
                  </a:cubicBezTo>
                  <a:cubicBezTo>
                    <a:pt x="2227" y="4116"/>
                    <a:pt x="2329" y="4095"/>
                    <a:pt x="2434" y="4084"/>
                  </a:cubicBezTo>
                  <a:cubicBezTo>
                    <a:pt x="2448" y="4084"/>
                    <a:pt x="2462" y="4084"/>
                    <a:pt x="2476" y="4088"/>
                  </a:cubicBezTo>
                  <a:lnTo>
                    <a:pt x="2486" y="4088"/>
                  </a:lnTo>
                  <a:cubicBezTo>
                    <a:pt x="2812" y="4154"/>
                    <a:pt x="3190" y="4256"/>
                    <a:pt x="3225" y="4462"/>
                  </a:cubicBezTo>
                  <a:cubicBezTo>
                    <a:pt x="3225" y="4476"/>
                    <a:pt x="3228" y="4476"/>
                    <a:pt x="3232" y="4480"/>
                  </a:cubicBezTo>
                  <a:cubicBezTo>
                    <a:pt x="3243" y="4486"/>
                    <a:pt x="3260" y="4489"/>
                    <a:pt x="3280" y="4489"/>
                  </a:cubicBezTo>
                  <a:cubicBezTo>
                    <a:pt x="3393" y="4489"/>
                    <a:pt x="3624" y="4399"/>
                    <a:pt x="3785" y="4336"/>
                  </a:cubicBezTo>
                  <a:cubicBezTo>
                    <a:pt x="3834" y="4319"/>
                    <a:pt x="3883" y="4301"/>
                    <a:pt x="3928" y="4284"/>
                  </a:cubicBezTo>
                  <a:cubicBezTo>
                    <a:pt x="4047" y="4238"/>
                    <a:pt x="4079" y="3972"/>
                    <a:pt x="4103" y="3738"/>
                  </a:cubicBezTo>
                  <a:cubicBezTo>
                    <a:pt x="4135" y="3465"/>
                    <a:pt x="4166" y="3181"/>
                    <a:pt x="4338" y="3076"/>
                  </a:cubicBezTo>
                  <a:cubicBezTo>
                    <a:pt x="4625" y="2901"/>
                    <a:pt x="4653" y="2554"/>
                    <a:pt x="4629" y="2299"/>
                  </a:cubicBezTo>
                  <a:cubicBezTo>
                    <a:pt x="4601" y="2036"/>
                    <a:pt x="4937" y="1945"/>
                    <a:pt x="5206" y="1872"/>
                  </a:cubicBezTo>
                  <a:cubicBezTo>
                    <a:pt x="5311" y="1844"/>
                    <a:pt x="5441" y="1809"/>
                    <a:pt x="5469" y="1781"/>
                  </a:cubicBezTo>
                  <a:cubicBezTo>
                    <a:pt x="5479" y="1770"/>
                    <a:pt x="5483" y="1756"/>
                    <a:pt x="5479" y="1742"/>
                  </a:cubicBezTo>
                  <a:cubicBezTo>
                    <a:pt x="5462" y="1662"/>
                    <a:pt x="5301" y="1529"/>
                    <a:pt x="5119" y="1445"/>
                  </a:cubicBezTo>
                  <a:cubicBezTo>
                    <a:pt x="4965" y="1375"/>
                    <a:pt x="4968" y="1248"/>
                    <a:pt x="4968" y="1157"/>
                  </a:cubicBezTo>
                  <a:cubicBezTo>
                    <a:pt x="4968" y="1084"/>
                    <a:pt x="4968" y="1035"/>
                    <a:pt x="4923" y="1000"/>
                  </a:cubicBezTo>
                  <a:cubicBezTo>
                    <a:pt x="4832" y="916"/>
                    <a:pt x="4597" y="650"/>
                    <a:pt x="4650" y="492"/>
                  </a:cubicBezTo>
                  <a:cubicBezTo>
                    <a:pt x="4671" y="433"/>
                    <a:pt x="4723" y="398"/>
                    <a:pt x="4786" y="398"/>
                  </a:cubicBezTo>
                  <a:lnTo>
                    <a:pt x="4793" y="398"/>
                  </a:lnTo>
                  <a:cubicBezTo>
                    <a:pt x="4783" y="373"/>
                    <a:pt x="4772" y="345"/>
                    <a:pt x="4758" y="321"/>
                  </a:cubicBezTo>
                  <a:cubicBezTo>
                    <a:pt x="4723" y="244"/>
                    <a:pt x="4660" y="107"/>
                    <a:pt x="4758" y="27"/>
                  </a:cubicBezTo>
                  <a:lnTo>
                    <a:pt x="4755" y="27"/>
                  </a:lnTo>
                  <a:lnTo>
                    <a:pt x="4720" y="13"/>
                  </a:lnTo>
                  <a:lnTo>
                    <a:pt x="4713" y="13"/>
                  </a:lnTo>
                  <a:lnTo>
                    <a:pt x="4688" y="6"/>
                  </a:lnTo>
                  <a:lnTo>
                    <a:pt x="4681" y="6"/>
                  </a:lnTo>
                  <a:lnTo>
                    <a:pt x="4664" y="2"/>
                  </a:lnTo>
                  <a:lnTo>
                    <a:pt x="4545" y="2"/>
                  </a:lnTo>
                  <a:cubicBezTo>
                    <a:pt x="4506" y="2"/>
                    <a:pt x="4465" y="1"/>
                    <a:pt x="442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7251;p59">
              <a:extLst>
                <a:ext uri="{FF2B5EF4-FFF2-40B4-BE49-F238E27FC236}">
                  <a16:creationId xmlns:a16="http://schemas.microsoft.com/office/drawing/2014/main" id="{D2F1F438-246D-60BC-6217-E8C55A3C7992}"/>
                </a:ext>
              </a:extLst>
            </p:cNvPr>
            <p:cNvSpPr/>
            <p:nvPr/>
          </p:nvSpPr>
          <p:spPr>
            <a:xfrm>
              <a:off x="2823415" y="2090109"/>
              <a:ext cx="73061" cy="19457"/>
            </a:xfrm>
            <a:custGeom>
              <a:avLst/>
              <a:gdLst/>
              <a:ahLst/>
              <a:cxnLst/>
              <a:rect l="l" t="t" r="r" b="b"/>
              <a:pathLst>
                <a:path w="5381" h="1433" extrusionOk="0">
                  <a:moveTo>
                    <a:pt x="626" y="1"/>
                  </a:moveTo>
                  <a:cubicBezTo>
                    <a:pt x="563" y="1"/>
                    <a:pt x="503" y="6"/>
                    <a:pt x="448" y="17"/>
                  </a:cubicBezTo>
                  <a:cubicBezTo>
                    <a:pt x="357" y="38"/>
                    <a:pt x="294" y="73"/>
                    <a:pt x="266" y="126"/>
                  </a:cubicBezTo>
                  <a:cubicBezTo>
                    <a:pt x="165" y="301"/>
                    <a:pt x="56" y="318"/>
                    <a:pt x="0" y="325"/>
                  </a:cubicBezTo>
                  <a:cubicBezTo>
                    <a:pt x="4" y="350"/>
                    <a:pt x="7" y="378"/>
                    <a:pt x="14" y="402"/>
                  </a:cubicBezTo>
                  <a:cubicBezTo>
                    <a:pt x="25" y="445"/>
                    <a:pt x="44" y="463"/>
                    <a:pt x="96" y="463"/>
                  </a:cubicBezTo>
                  <a:cubicBezTo>
                    <a:pt x="125" y="463"/>
                    <a:pt x="164" y="458"/>
                    <a:pt x="217" y="448"/>
                  </a:cubicBezTo>
                  <a:cubicBezTo>
                    <a:pt x="263" y="441"/>
                    <a:pt x="308" y="434"/>
                    <a:pt x="354" y="434"/>
                  </a:cubicBezTo>
                  <a:cubicBezTo>
                    <a:pt x="469" y="434"/>
                    <a:pt x="504" y="528"/>
                    <a:pt x="529" y="598"/>
                  </a:cubicBezTo>
                  <a:cubicBezTo>
                    <a:pt x="560" y="679"/>
                    <a:pt x="581" y="731"/>
                    <a:pt x="655" y="738"/>
                  </a:cubicBezTo>
                  <a:cubicBezTo>
                    <a:pt x="704" y="749"/>
                    <a:pt x="770" y="763"/>
                    <a:pt x="854" y="780"/>
                  </a:cubicBezTo>
                  <a:cubicBezTo>
                    <a:pt x="990" y="810"/>
                    <a:pt x="1302" y="876"/>
                    <a:pt x="1463" y="876"/>
                  </a:cubicBezTo>
                  <a:cubicBezTo>
                    <a:pt x="1510" y="876"/>
                    <a:pt x="1544" y="871"/>
                    <a:pt x="1558" y="857"/>
                  </a:cubicBezTo>
                  <a:cubicBezTo>
                    <a:pt x="1579" y="812"/>
                    <a:pt x="1624" y="780"/>
                    <a:pt x="1673" y="773"/>
                  </a:cubicBezTo>
                  <a:cubicBezTo>
                    <a:pt x="1702" y="767"/>
                    <a:pt x="1737" y="763"/>
                    <a:pt x="1775" y="763"/>
                  </a:cubicBezTo>
                  <a:cubicBezTo>
                    <a:pt x="2021" y="763"/>
                    <a:pt x="2444" y="893"/>
                    <a:pt x="2692" y="1095"/>
                  </a:cubicBezTo>
                  <a:cubicBezTo>
                    <a:pt x="2903" y="1265"/>
                    <a:pt x="3347" y="1327"/>
                    <a:pt x="3687" y="1327"/>
                  </a:cubicBezTo>
                  <a:cubicBezTo>
                    <a:pt x="3810" y="1327"/>
                    <a:pt x="3918" y="1319"/>
                    <a:pt x="3998" y="1305"/>
                  </a:cubicBezTo>
                  <a:cubicBezTo>
                    <a:pt x="4026" y="1301"/>
                    <a:pt x="4055" y="1299"/>
                    <a:pt x="4084" y="1299"/>
                  </a:cubicBezTo>
                  <a:cubicBezTo>
                    <a:pt x="4199" y="1299"/>
                    <a:pt x="4314" y="1329"/>
                    <a:pt x="4415" y="1354"/>
                  </a:cubicBezTo>
                  <a:cubicBezTo>
                    <a:pt x="4500" y="1379"/>
                    <a:pt x="4566" y="1397"/>
                    <a:pt x="4613" y="1397"/>
                  </a:cubicBezTo>
                  <a:cubicBezTo>
                    <a:pt x="4645" y="1397"/>
                    <a:pt x="4668" y="1388"/>
                    <a:pt x="4681" y="1368"/>
                  </a:cubicBezTo>
                  <a:cubicBezTo>
                    <a:pt x="4705" y="1326"/>
                    <a:pt x="4751" y="1302"/>
                    <a:pt x="4800" y="1302"/>
                  </a:cubicBezTo>
                  <a:cubicBezTo>
                    <a:pt x="4856" y="1305"/>
                    <a:pt x="4915" y="1326"/>
                    <a:pt x="4964" y="1361"/>
                  </a:cubicBezTo>
                  <a:cubicBezTo>
                    <a:pt x="5030" y="1397"/>
                    <a:pt x="5097" y="1433"/>
                    <a:pt x="5172" y="1433"/>
                  </a:cubicBezTo>
                  <a:cubicBezTo>
                    <a:pt x="5223" y="1433"/>
                    <a:pt x="5279" y="1416"/>
                    <a:pt x="5342" y="1368"/>
                  </a:cubicBezTo>
                  <a:cubicBezTo>
                    <a:pt x="5356" y="1358"/>
                    <a:pt x="5370" y="1347"/>
                    <a:pt x="5381" y="1337"/>
                  </a:cubicBezTo>
                  <a:cubicBezTo>
                    <a:pt x="5311" y="1312"/>
                    <a:pt x="5237" y="1298"/>
                    <a:pt x="5167" y="1288"/>
                  </a:cubicBezTo>
                  <a:cubicBezTo>
                    <a:pt x="4975" y="1256"/>
                    <a:pt x="4779" y="1225"/>
                    <a:pt x="4768" y="1085"/>
                  </a:cubicBezTo>
                  <a:cubicBezTo>
                    <a:pt x="4766" y="1053"/>
                    <a:pt x="4631" y="1049"/>
                    <a:pt x="4517" y="1049"/>
                  </a:cubicBezTo>
                  <a:cubicBezTo>
                    <a:pt x="4478" y="1049"/>
                    <a:pt x="4443" y="1050"/>
                    <a:pt x="4415" y="1050"/>
                  </a:cubicBezTo>
                  <a:cubicBezTo>
                    <a:pt x="4360" y="1052"/>
                    <a:pt x="4304" y="1053"/>
                    <a:pt x="4248" y="1053"/>
                  </a:cubicBezTo>
                  <a:cubicBezTo>
                    <a:pt x="4105" y="1053"/>
                    <a:pt x="3962" y="1042"/>
                    <a:pt x="3854" y="997"/>
                  </a:cubicBezTo>
                  <a:cubicBezTo>
                    <a:pt x="3823" y="983"/>
                    <a:pt x="3728" y="945"/>
                    <a:pt x="3732" y="861"/>
                  </a:cubicBezTo>
                  <a:cubicBezTo>
                    <a:pt x="3735" y="759"/>
                    <a:pt x="3868" y="707"/>
                    <a:pt x="4110" y="623"/>
                  </a:cubicBezTo>
                  <a:cubicBezTo>
                    <a:pt x="4205" y="595"/>
                    <a:pt x="4296" y="556"/>
                    <a:pt x="4383" y="511"/>
                  </a:cubicBezTo>
                  <a:cubicBezTo>
                    <a:pt x="4371" y="510"/>
                    <a:pt x="4356" y="509"/>
                    <a:pt x="4340" y="509"/>
                  </a:cubicBezTo>
                  <a:cubicBezTo>
                    <a:pt x="4239" y="509"/>
                    <a:pt x="4058" y="530"/>
                    <a:pt x="3802" y="609"/>
                  </a:cubicBezTo>
                  <a:cubicBezTo>
                    <a:pt x="3721" y="634"/>
                    <a:pt x="3639" y="645"/>
                    <a:pt x="3558" y="645"/>
                  </a:cubicBezTo>
                  <a:cubicBezTo>
                    <a:pt x="3329" y="645"/>
                    <a:pt x="3110" y="560"/>
                    <a:pt x="2934" y="493"/>
                  </a:cubicBezTo>
                  <a:cubicBezTo>
                    <a:pt x="2864" y="462"/>
                    <a:pt x="2794" y="441"/>
                    <a:pt x="2717" y="423"/>
                  </a:cubicBezTo>
                  <a:cubicBezTo>
                    <a:pt x="2713" y="476"/>
                    <a:pt x="2682" y="518"/>
                    <a:pt x="2636" y="535"/>
                  </a:cubicBezTo>
                  <a:cubicBezTo>
                    <a:pt x="2601" y="552"/>
                    <a:pt x="2554" y="559"/>
                    <a:pt x="2498" y="559"/>
                  </a:cubicBezTo>
                  <a:cubicBezTo>
                    <a:pt x="2190" y="559"/>
                    <a:pt x="1621" y="335"/>
                    <a:pt x="1449" y="213"/>
                  </a:cubicBezTo>
                  <a:cubicBezTo>
                    <a:pt x="1324" y="123"/>
                    <a:pt x="939" y="1"/>
                    <a:pt x="62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7252;p59">
              <a:extLst>
                <a:ext uri="{FF2B5EF4-FFF2-40B4-BE49-F238E27FC236}">
                  <a16:creationId xmlns:a16="http://schemas.microsoft.com/office/drawing/2014/main" id="{48247E35-368C-3016-A6EB-BCE15E217C7D}"/>
                </a:ext>
              </a:extLst>
            </p:cNvPr>
            <p:cNvSpPr/>
            <p:nvPr/>
          </p:nvSpPr>
          <p:spPr>
            <a:xfrm>
              <a:off x="2838907" y="2066647"/>
              <a:ext cx="2675" cy="2281"/>
            </a:xfrm>
            <a:custGeom>
              <a:avLst/>
              <a:gdLst/>
              <a:ahLst/>
              <a:cxnLst/>
              <a:rect l="l" t="t" r="r" b="b"/>
              <a:pathLst>
                <a:path w="197" h="168" extrusionOk="0">
                  <a:moveTo>
                    <a:pt x="157" y="0"/>
                  </a:moveTo>
                  <a:cubicBezTo>
                    <a:pt x="153" y="0"/>
                    <a:pt x="148" y="1"/>
                    <a:pt x="144" y="2"/>
                  </a:cubicBezTo>
                  <a:cubicBezTo>
                    <a:pt x="105" y="2"/>
                    <a:pt x="70" y="12"/>
                    <a:pt x="35" y="33"/>
                  </a:cubicBezTo>
                  <a:cubicBezTo>
                    <a:pt x="11" y="51"/>
                    <a:pt x="0" y="68"/>
                    <a:pt x="25" y="107"/>
                  </a:cubicBezTo>
                  <a:cubicBezTo>
                    <a:pt x="44" y="132"/>
                    <a:pt x="71" y="168"/>
                    <a:pt x="99" y="168"/>
                  </a:cubicBezTo>
                  <a:cubicBezTo>
                    <a:pt x="102" y="168"/>
                    <a:pt x="105" y="167"/>
                    <a:pt x="109" y="166"/>
                  </a:cubicBezTo>
                  <a:cubicBezTo>
                    <a:pt x="151" y="156"/>
                    <a:pt x="196" y="75"/>
                    <a:pt x="196" y="12"/>
                  </a:cubicBezTo>
                  <a:cubicBezTo>
                    <a:pt x="183" y="4"/>
                    <a:pt x="170" y="0"/>
                    <a:pt x="15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7253;p59">
              <a:extLst>
                <a:ext uri="{FF2B5EF4-FFF2-40B4-BE49-F238E27FC236}">
                  <a16:creationId xmlns:a16="http://schemas.microsoft.com/office/drawing/2014/main" id="{4F6C81E5-899A-F090-55D0-382F27EE61B1}"/>
                </a:ext>
              </a:extLst>
            </p:cNvPr>
            <p:cNvSpPr/>
            <p:nvPr/>
          </p:nvSpPr>
          <p:spPr>
            <a:xfrm>
              <a:off x="2928980" y="2107991"/>
              <a:ext cx="29246" cy="3842"/>
            </a:xfrm>
            <a:custGeom>
              <a:avLst/>
              <a:gdLst/>
              <a:ahLst/>
              <a:cxnLst/>
              <a:rect l="l" t="t" r="r" b="b"/>
              <a:pathLst>
                <a:path w="2154" h="283" extrusionOk="0">
                  <a:moveTo>
                    <a:pt x="1999" y="1"/>
                  </a:moveTo>
                  <a:cubicBezTo>
                    <a:pt x="1864" y="1"/>
                    <a:pt x="1740" y="37"/>
                    <a:pt x="1611" y="76"/>
                  </a:cubicBezTo>
                  <a:cubicBezTo>
                    <a:pt x="1482" y="113"/>
                    <a:pt x="1352" y="151"/>
                    <a:pt x="1209" y="151"/>
                  </a:cubicBezTo>
                  <a:cubicBezTo>
                    <a:pt x="1122" y="151"/>
                    <a:pt x="1031" y="137"/>
                    <a:pt x="932" y="100"/>
                  </a:cubicBezTo>
                  <a:cubicBezTo>
                    <a:pt x="808" y="56"/>
                    <a:pt x="672" y="39"/>
                    <a:pt x="543" y="39"/>
                  </a:cubicBezTo>
                  <a:cubicBezTo>
                    <a:pt x="276" y="39"/>
                    <a:pt x="38" y="111"/>
                    <a:pt x="0" y="163"/>
                  </a:cubicBezTo>
                  <a:cubicBezTo>
                    <a:pt x="67" y="254"/>
                    <a:pt x="505" y="268"/>
                    <a:pt x="827" y="282"/>
                  </a:cubicBezTo>
                  <a:cubicBezTo>
                    <a:pt x="837" y="283"/>
                    <a:pt x="848" y="283"/>
                    <a:pt x="858" y="283"/>
                  </a:cubicBezTo>
                  <a:cubicBezTo>
                    <a:pt x="1092" y="283"/>
                    <a:pt x="1315" y="210"/>
                    <a:pt x="1513" y="146"/>
                  </a:cubicBezTo>
                  <a:cubicBezTo>
                    <a:pt x="1663" y="93"/>
                    <a:pt x="1807" y="48"/>
                    <a:pt x="1936" y="41"/>
                  </a:cubicBezTo>
                  <a:cubicBezTo>
                    <a:pt x="2010" y="34"/>
                    <a:pt x="2083" y="27"/>
                    <a:pt x="2153" y="16"/>
                  </a:cubicBezTo>
                  <a:lnTo>
                    <a:pt x="2111" y="9"/>
                  </a:lnTo>
                  <a:cubicBezTo>
                    <a:pt x="2073" y="3"/>
                    <a:pt x="2036" y="1"/>
                    <a:pt x="1999"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7254;p59">
              <a:extLst>
                <a:ext uri="{FF2B5EF4-FFF2-40B4-BE49-F238E27FC236}">
                  <a16:creationId xmlns:a16="http://schemas.microsoft.com/office/drawing/2014/main" id="{425782C9-82FA-59DE-D25A-8ED5F9BC12BB}"/>
                </a:ext>
              </a:extLst>
            </p:cNvPr>
            <p:cNvSpPr/>
            <p:nvPr/>
          </p:nvSpPr>
          <p:spPr>
            <a:xfrm>
              <a:off x="2771508" y="2053260"/>
              <a:ext cx="2240" cy="3666"/>
            </a:xfrm>
            <a:custGeom>
              <a:avLst/>
              <a:gdLst/>
              <a:ahLst/>
              <a:cxnLst/>
              <a:rect l="l" t="t" r="r" b="b"/>
              <a:pathLst>
                <a:path w="165" h="270" extrusionOk="0">
                  <a:moveTo>
                    <a:pt x="21" y="0"/>
                  </a:moveTo>
                  <a:cubicBezTo>
                    <a:pt x="11" y="11"/>
                    <a:pt x="4" y="21"/>
                    <a:pt x="0" y="35"/>
                  </a:cubicBezTo>
                  <a:cubicBezTo>
                    <a:pt x="14" y="112"/>
                    <a:pt x="49" y="182"/>
                    <a:pt x="105" y="242"/>
                  </a:cubicBezTo>
                  <a:cubicBezTo>
                    <a:pt x="119" y="256"/>
                    <a:pt x="133" y="266"/>
                    <a:pt x="151" y="270"/>
                  </a:cubicBezTo>
                  <a:cubicBezTo>
                    <a:pt x="165" y="259"/>
                    <a:pt x="165" y="203"/>
                    <a:pt x="126" y="123"/>
                  </a:cubicBezTo>
                  <a:cubicBezTo>
                    <a:pt x="88" y="42"/>
                    <a:pt x="35" y="0"/>
                    <a:pt x="2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7255;p59">
              <a:extLst>
                <a:ext uri="{FF2B5EF4-FFF2-40B4-BE49-F238E27FC236}">
                  <a16:creationId xmlns:a16="http://schemas.microsoft.com/office/drawing/2014/main" id="{C19D7D55-F2AF-4722-1CD4-C88AAA08A52E}"/>
                </a:ext>
              </a:extLst>
            </p:cNvPr>
            <p:cNvSpPr/>
            <p:nvPr/>
          </p:nvSpPr>
          <p:spPr>
            <a:xfrm>
              <a:off x="2920182" y="2034251"/>
              <a:ext cx="46788" cy="53482"/>
            </a:xfrm>
            <a:custGeom>
              <a:avLst/>
              <a:gdLst/>
              <a:ahLst/>
              <a:cxnLst/>
              <a:rect l="l" t="t" r="r" b="b"/>
              <a:pathLst>
                <a:path w="3446" h="3939" extrusionOk="0">
                  <a:moveTo>
                    <a:pt x="3446" y="0"/>
                  </a:moveTo>
                  <a:cubicBezTo>
                    <a:pt x="3316" y="70"/>
                    <a:pt x="3190" y="147"/>
                    <a:pt x="3071" y="231"/>
                  </a:cubicBezTo>
                  <a:lnTo>
                    <a:pt x="2962" y="301"/>
                  </a:lnTo>
                  <a:cubicBezTo>
                    <a:pt x="2872" y="360"/>
                    <a:pt x="2742" y="383"/>
                    <a:pt x="2596" y="383"/>
                  </a:cubicBezTo>
                  <a:cubicBezTo>
                    <a:pt x="2190" y="383"/>
                    <a:pt x="1662" y="207"/>
                    <a:pt x="1531" y="161"/>
                  </a:cubicBezTo>
                  <a:cubicBezTo>
                    <a:pt x="1481" y="145"/>
                    <a:pt x="1441" y="137"/>
                    <a:pt x="1407" y="137"/>
                  </a:cubicBezTo>
                  <a:cubicBezTo>
                    <a:pt x="1318" y="137"/>
                    <a:pt x="1271" y="187"/>
                    <a:pt x="1205" y="256"/>
                  </a:cubicBezTo>
                  <a:cubicBezTo>
                    <a:pt x="1135" y="329"/>
                    <a:pt x="1051" y="417"/>
                    <a:pt x="897" y="441"/>
                  </a:cubicBezTo>
                  <a:cubicBezTo>
                    <a:pt x="760" y="462"/>
                    <a:pt x="711" y="704"/>
                    <a:pt x="676" y="893"/>
                  </a:cubicBezTo>
                  <a:cubicBezTo>
                    <a:pt x="641" y="1061"/>
                    <a:pt x="617" y="1194"/>
                    <a:pt x="533" y="1243"/>
                  </a:cubicBezTo>
                  <a:cubicBezTo>
                    <a:pt x="487" y="1267"/>
                    <a:pt x="449" y="1407"/>
                    <a:pt x="410" y="1544"/>
                  </a:cubicBezTo>
                  <a:cubicBezTo>
                    <a:pt x="358" y="1743"/>
                    <a:pt x="281" y="2013"/>
                    <a:pt x="123" y="2272"/>
                  </a:cubicBezTo>
                  <a:cubicBezTo>
                    <a:pt x="60" y="2367"/>
                    <a:pt x="1" y="2503"/>
                    <a:pt x="43" y="2587"/>
                  </a:cubicBezTo>
                  <a:cubicBezTo>
                    <a:pt x="102" y="2699"/>
                    <a:pt x="333" y="2717"/>
                    <a:pt x="410" y="2720"/>
                  </a:cubicBezTo>
                  <a:cubicBezTo>
                    <a:pt x="484" y="2720"/>
                    <a:pt x="550" y="2759"/>
                    <a:pt x="596" y="2818"/>
                  </a:cubicBezTo>
                  <a:cubicBezTo>
                    <a:pt x="704" y="2965"/>
                    <a:pt x="666" y="3235"/>
                    <a:pt x="631" y="3382"/>
                  </a:cubicBezTo>
                  <a:cubicBezTo>
                    <a:pt x="536" y="3791"/>
                    <a:pt x="571" y="3924"/>
                    <a:pt x="589" y="3938"/>
                  </a:cubicBezTo>
                  <a:cubicBezTo>
                    <a:pt x="596" y="3938"/>
                    <a:pt x="603" y="3938"/>
                    <a:pt x="610" y="3935"/>
                  </a:cubicBezTo>
                  <a:cubicBezTo>
                    <a:pt x="767" y="3875"/>
                    <a:pt x="876" y="3725"/>
                    <a:pt x="893" y="3613"/>
                  </a:cubicBezTo>
                  <a:cubicBezTo>
                    <a:pt x="904" y="3578"/>
                    <a:pt x="893" y="3539"/>
                    <a:pt x="869" y="3515"/>
                  </a:cubicBezTo>
                  <a:cubicBezTo>
                    <a:pt x="680" y="3368"/>
                    <a:pt x="718" y="2608"/>
                    <a:pt x="781" y="2437"/>
                  </a:cubicBezTo>
                  <a:cubicBezTo>
                    <a:pt x="806" y="2370"/>
                    <a:pt x="872" y="2321"/>
                    <a:pt x="946" y="2314"/>
                  </a:cubicBezTo>
                  <a:cubicBezTo>
                    <a:pt x="957" y="2313"/>
                    <a:pt x="967" y="2313"/>
                    <a:pt x="978" y="2313"/>
                  </a:cubicBezTo>
                  <a:cubicBezTo>
                    <a:pt x="1085" y="2313"/>
                    <a:pt x="1187" y="2361"/>
                    <a:pt x="1251" y="2447"/>
                  </a:cubicBezTo>
                  <a:cubicBezTo>
                    <a:pt x="1307" y="2528"/>
                    <a:pt x="1307" y="2636"/>
                    <a:pt x="1254" y="2720"/>
                  </a:cubicBezTo>
                  <a:cubicBezTo>
                    <a:pt x="1209" y="2811"/>
                    <a:pt x="1233" y="2836"/>
                    <a:pt x="1335" y="2909"/>
                  </a:cubicBezTo>
                  <a:cubicBezTo>
                    <a:pt x="1422" y="2972"/>
                    <a:pt x="1538" y="3060"/>
                    <a:pt x="1538" y="3238"/>
                  </a:cubicBezTo>
                  <a:cubicBezTo>
                    <a:pt x="1538" y="3319"/>
                    <a:pt x="1555" y="3340"/>
                    <a:pt x="1566" y="3347"/>
                  </a:cubicBezTo>
                  <a:cubicBezTo>
                    <a:pt x="1573" y="3352"/>
                    <a:pt x="1583" y="3354"/>
                    <a:pt x="1595" y="3354"/>
                  </a:cubicBezTo>
                  <a:cubicBezTo>
                    <a:pt x="1645" y="3354"/>
                    <a:pt x="1734" y="3319"/>
                    <a:pt x="1807" y="3291"/>
                  </a:cubicBezTo>
                  <a:cubicBezTo>
                    <a:pt x="1856" y="3273"/>
                    <a:pt x="1905" y="3256"/>
                    <a:pt x="1954" y="3242"/>
                  </a:cubicBezTo>
                  <a:cubicBezTo>
                    <a:pt x="2031" y="3217"/>
                    <a:pt x="2077" y="3186"/>
                    <a:pt x="2084" y="3154"/>
                  </a:cubicBezTo>
                  <a:cubicBezTo>
                    <a:pt x="2094" y="3119"/>
                    <a:pt x="2077" y="3060"/>
                    <a:pt x="1958" y="2927"/>
                  </a:cubicBezTo>
                  <a:cubicBezTo>
                    <a:pt x="1849" y="2811"/>
                    <a:pt x="1881" y="2671"/>
                    <a:pt x="1905" y="2559"/>
                  </a:cubicBezTo>
                  <a:cubicBezTo>
                    <a:pt x="1933" y="2433"/>
                    <a:pt x="1944" y="2363"/>
                    <a:pt x="1856" y="2307"/>
                  </a:cubicBezTo>
                  <a:cubicBezTo>
                    <a:pt x="1695" y="2199"/>
                    <a:pt x="1513" y="2020"/>
                    <a:pt x="1545" y="1873"/>
                  </a:cubicBezTo>
                  <a:cubicBezTo>
                    <a:pt x="1552" y="1831"/>
                    <a:pt x="1583" y="1761"/>
                    <a:pt x="1699" y="1736"/>
                  </a:cubicBezTo>
                  <a:cubicBezTo>
                    <a:pt x="1947" y="1680"/>
                    <a:pt x="2493" y="1327"/>
                    <a:pt x="2479" y="1229"/>
                  </a:cubicBezTo>
                  <a:cubicBezTo>
                    <a:pt x="2469" y="1219"/>
                    <a:pt x="2424" y="1208"/>
                    <a:pt x="2348" y="1208"/>
                  </a:cubicBezTo>
                  <a:cubicBezTo>
                    <a:pt x="2269" y="1208"/>
                    <a:pt x="2157" y="1219"/>
                    <a:pt x="2014" y="1253"/>
                  </a:cubicBezTo>
                  <a:cubicBezTo>
                    <a:pt x="1737" y="1320"/>
                    <a:pt x="1513" y="1439"/>
                    <a:pt x="1485" y="1540"/>
                  </a:cubicBezTo>
                  <a:cubicBezTo>
                    <a:pt x="1457" y="1643"/>
                    <a:pt x="1372" y="1700"/>
                    <a:pt x="1258" y="1700"/>
                  </a:cubicBezTo>
                  <a:cubicBezTo>
                    <a:pt x="1232" y="1700"/>
                    <a:pt x="1205" y="1697"/>
                    <a:pt x="1177" y="1691"/>
                  </a:cubicBezTo>
                  <a:cubicBezTo>
                    <a:pt x="935" y="1638"/>
                    <a:pt x="617" y="1355"/>
                    <a:pt x="680" y="980"/>
                  </a:cubicBezTo>
                  <a:cubicBezTo>
                    <a:pt x="701" y="844"/>
                    <a:pt x="799" y="728"/>
                    <a:pt x="970" y="634"/>
                  </a:cubicBezTo>
                  <a:cubicBezTo>
                    <a:pt x="1225" y="499"/>
                    <a:pt x="1630" y="434"/>
                    <a:pt x="1984" y="434"/>
                  </a:cubicBezTo>
                  <a:cubicBezTo>
                    <a:pt x="2229" y="434"/>
                    <a:pt x="2449" y="465"/>
                    <a:pt x="2581" y="525"/>
                  </a:cubicBezTo>
                  <a:cubicBezTo>
                    <a:pt x="2631" y="548"/>
                    <a:pt x="2683" y="558"/>
                    <a:pt x="2734" y="558"/>
                  </a:cubicBezTo>
                  <a:cubicBezTo>
                    <a:pt x="3034" y="558"/>
                    <a:pt x="3332" y="206"/>
                    <a:pt x="344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7256;p59">
              <a:extLst>
                <a:ext uri="{FF2B5EF4-FFF2-40B4-BE49-F238E27FC236}">
                  <a16:creationId xmlns:a16="http://schemas.microsoft.com/office/drawing/2014/main" id="{DD9C7098-D23C-89CA-977C-6454A69F11B0}"/>
                </a:ext>
              </a:extLst>
            </p:cNvPr>
            <p:cNvSpPr/>
            <p:nvPr/>
          </p:nvSpPr>
          <p:spPr>
            <a:xfrm>
              <a:off x="2975850" y="2069105"/>
              <a:ext cx="7658" cy="4046"/>
            </a:xfrm>
            <a:custGeom>
              <a:avLst/>
              <a:gdLst/>
              <a:ahLst/>
              <a:cxnLst/>
              <a:rect l="l" t="t" r="r" b="b"/>
              <a:pathLst>
                <a:path w="564" h="298" extrusionOk="0">
                  <a:moveTo>
                    <a:pt x="103" y="1"/>
                  </a:moveTo>
                  <a:cubicBezTo>
                    <a:pt x="67" y="1"/>
                    <a:pt x="37" y="6"/>
                    <a:pt x="18" y="17"/>
                  </a:cubicBezTo>
                  <a:cubicBezTo>
                    <a:pt x="7" y="24"/>
                    <a:pt x="0" y="27"/>
                    <a:pt x="7" y="59"/>
                  </a:cubicBezTo>
                  <a:cubicBezTo>
                    <a:pt x="39" y="181"/>
                    <a:pt x="196" y="276"/>
                    <a:pt x="329" y="293"/>
                  </a:cubicBezTo>
                  <a:cubicBezTo>
                    <a:pt x="344" y="295"/>
                    <a:pt x="363" y="297"/>
                    <a:pt x="384" y="297"/>
                  </a:cubicBezTo>
                  <a:cubicBezTo>
                    <a:pt x="441" y="297"/>
                    <a:pt x="514" y="283"/>
                    <a:pt x="550" y="220"/>
                  </a:cubicBezTo>
                  <a:cubicBezTo>
                    <a:pt x="553" y="213"/>
                    <a:pt x="564" y="195"/>
                    <a:pt x="525" y="153"/>
                  </a:cubicBezTo>
                  <a:cubicBezTo>
                    <a:pt x="433" y="63"/>
                    <a:pt x="229" y="1"/>
                    <a:pt x="103"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7257;p59">
              <a:extLst>
                <a:ext uri="{FF2B5EF4-FFF2-40B4-BE49-F238E27FC236}">
                  <a16:creationId xmlns:a16="http://schemas.microsoft.com/office/drawing/2014/main" id="{193878D7-3E03-FEF4-7F93-70920971F20C}"/>
                </a:ext>
              </a:extLst>
            </p:cNvPr>
            <p:cNvSpPr/>
            <p:nvPr/>
          </p:nvSpPr>
          <p:spPr>
            <a:xfrm>
              <a:off x="2759899" y="2034536"/>
              <a:ext cx="923" cy="204"/>
            </a:xfrm>
            <a:custGeom>
              <a:avLst/>
              <a:gdLst/>
              <a:ahLst/>
              <a:cxnLst/>
              <a:rect l="l" t="t" r="r" b="b"/>
              <a:pathLst>
                <a:path w="68" h="15" extrusionOk="0">
                  <a:moveTo>
                    <a:pt x="67" y="14"/>
                  </a:moveTo>
                  <a:lnTo>
                    <a:pt x="1" y="0"/>
                  </a:lnTo>
                  <a:lnTo>
                    <a:pt x="1" y="0"/>
                  </a:lnTo>
                  <a:lnTo>
                    <a:pt x="67"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7258;p59">
              <a:extLst>
                <a:ext uri="{FF2B5EF4-FFF2-40B4-BE49-F238E27FC236}">
                  <a16:creationId xmlns:a16="http://schemas.microsoft.com/office/drawing/2014/main" id="{34FF854D-D470-D95A-233D-381BFC00D3E4}"/>
                </a:ext>
              </a:extLst>
            </p:cNvPr>
            <p:cNvSpPr/>
            <p:nvPr/>
          </p:nvSpPr>
          <p:spPr>
            <a:xfrm>
              <a:off x="2760660" y="2035011"/>
              <a:ext cx="3870" cy="5227"/>
            </a:xfrm>
            <a:custGeom>
              <a:avLst/>
              <a:gdLst/>
              <a:ahLst/>
              <a:cxnLst/>
              <a:rect l="l" t="t" r="r" b="b"/>
              <a:pathLst>
                <a:path w="285" h="385" extrusionOk="0">
                  <a:moveTo>
                    <a:pt x="8" y="0"/>
                  </a:moveTo>
                  <a:lnTo>
                    <a:pt x="8" y="0"/>
                  </a:lnTo>
                  <a:cubicBezTo>
                    <a:pt x="1" y="105"/>
                    <a:pt x="78" y="329"/>
                    <a:pt x="169" y="378"/>
                  </a:cubicBezTo>
                  <a:cubicBezTo>
                    <a:pt x="174" y="381"/>
                    <a:pt x="180" y="385"/>
                    <a:pt x="189" y="385"/>
                  </a:cubicBezTo>
                  <a:cubicBezTo>
                    <a:pt x="201" y="385"/>
                    <a:pt x="217" y="379"/>
                    <a:pt x="239" y="357"/>
                  </a:cubicBezTo>
                  <a:cubicBezTo>
                    <a:pt x="249" y="347"/>
                    <a:pt x="284" y="312"/>
                    <a:pt x="246" y="224"/>
                  </a:cubicBezTo>
                  <a:cubicBezTo>
                    <a:pt x="193" y="126"/>
                    <a:pt x="109" y="46"/>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7259;p59">
              <a:extLst>
                <a:ext uri="{FF2B5EF4-FFF2-40B4-BE49-F238E27FC236}">
                  <a16:creationId xmlns:a16="http://schemas.microsoft.com/office/drawing/2014/main" id="{CE483360-D2AF-84F2-1DDA-DFA87EA7070F}"/>
                </a:ext>
              </a:extLst>
            </p:cNvPr>
            <p:cNvSpPr/>
            <p:nvPr/>
          </p:nvSpPr>
          <p:spPr>
            <a:xfrm>
              <a:off x="2956787" y="2113666"/>
              <a:ext cx="11093" cy="8595"/>
            </a:xfrm>
            <a:custGeom>
              <a:avLst/>
              <a:gdLst/>
              <a:ahLst/>
              <a:cxnLst/>
              <a:rect l="l" t="t" r="r" b="b"/>
              <a:pathLst>
                <a:path w="817" h="633" extrusionOk="0">
                  <a:moveTo>
                    <a:pt x="732" y="1"/>
                  </a:moveTo>
                  <a:cubicBezTo>
                    <a:pt x="694" y="22"/>
                    <a:pt x="655" y="39"/>
                    <a:pt x="613" y="50"/>
                  </a:cubicBezTo>
                  <a:lnTo>
                    <a:pt x="610" y="50"/>
                  </a:lnTo>
                  <a:cubicBezTo>
                    <a:pt x="603" y="64"/>
                    <a:pt x="599" y="78"/>
                    <a:pt x="592" y="92"/>
                  </a:cubicBezTo>
                  <a:lnTo>
                    <a:pt x="592" y="95"/>
                  </a:lnTo>
                  <a:cubicBezTo>
                    <a:pt x="585" y="109"/>
                    <a:pt x="578" y="120"/>
                    <a:pt x="575" y="134"/>
                  </a:cubicBezTo>
                  <a:lnTo>
                    <a:pt x="571" y="141"/>
                  </a:lnTo>
                  <a:cubicBezTo>
                    <a:pt x="564" y="151"/>
                    <a:pt x="557" y="162"/>
                    <a:pt x="550" y="172"/>
                  </a:cubicBezTo>
                  <a:lnTo>
                    <a:pt x="547" y="176"/>
                  </a:lnTo>
                  <a:cubicBezTo>
                    <a:pt x="540" y="186"/>
                    <a:pt x="529" y="197"/>
                    <a:pt x="519" y="204"/>
                  </a:cubicBezTo>
                  <a:cubicBezTo>
                    <a:pt x="512" y="208"/>
                    <a:pt x="505" y="215"/>
                    <a:pt x="498" y="218"/>
                  </a:cubicBezTo>
                  <a:lnTo>
                    <a:pt x="491" y="218"/>
                  </a:lnTo>
                  <a:cubicBezTo>
                    <a:pt x="484" y="222"/>
                    <a:pt x="477" y="225"/>
                    <a:pt x="470" y="225"/>
                  </a:cubicBezTo>
                  <a:lnTo>
                    <a:pt x="438" y="225"/>
                  </a:lnTo>
                  <a:lnTo>
                    <a:pt x="421" y="222"/>
                  </a:lnTo>
                  <a:lnTo>
                    <a:pt x="414" y="222"/>
                  </a:lnTo>
                  <a:cubicBezTo>
                    <a:pt x="403" y="218"/>
                    <a:pt x="396" y="215"/>
                    <a:pt x="389" y="211"/>
                  </a:cubicBezTo>
                  <a:lnTo>
                    <a:pt x="385" y="211"/>
                  </a:lnTo>
                  <a:cubicBezTo>
                    <a:pt x="375" y="204"/>
                    <a:pt x="364" y="200"/>
                    <a:pt x="357" y="193"/>
                  </a:cubicBezTo>
                  <a:lnTo>
                    <a:pt x="347" y="186"/>
                  </a:lnTo>
                  <a:lnTo>
                    <a:pt x="326" y="169"/>
                  </a:lnTo>
                  <a:lnTo>
                    <a:pt x="315" y="162"/>
                  </a:lnTo>
                  <a:lnTo>
                    <a:pt x="291" y="141"/>
                  </a:lnTo>
                  <a:lnTo>
                    <a:pt x="284" y="134"/>
                  </a:lnTo>
                  <a:cubicBezTo>
                    <a:pt x="119" y="222"/>
                    <a:pt x="14" y="379"/>
                    <a:pt x="7" y="495"/>
                  </a:cubicBezTo>
                  <a:cubicBezTo>
                    <a:pt x="0" y="544"/>
                    <a:pt x="25" y="593"/>
                    <a:pt x="70" y="617"/>
                  </a:cubicBezTo>
                  <a:cubicBezTo>
                    <a:pt x="91" y="628"/>
                    <a:pt x="114" y="633"/>
                    <a:pt x="139" y="633"/>
                  </a:cubicBezTo>
                  <a:cubicBezTo>
                    <a:pt x="292" y="633"/>
                    <a:pt x="510" y="441"/>
                    <a:pt x="676" y="239"/>
                  </a:cubicBezTo>
                  <a:cubicBezTo>
                    <a:pt x="704" y="208"/>
                    <a:pt x="729" y="176"/>
                    <a:pt x="750" y="148"/>
                  </a:cubicBezTo>
                  <a:cubicBezTo>
                    <a:pt x="767" y="127"/>
                    <a:pt x="792" y="106"/>
                    <a:pt x="816" y="88"/>
                  </a:cubicBezTo>
                  <a:lnTo>
                    <a:pt x="813" y="85"/>
                  </a:lnTo>
                  <a:cubicBezTo>
                    <a:pt x="802" y="71"/>
                    <a:pt x="788" y="57"/>
                    <a:pt x="774" y="43"/>
                  </a:cubicBezTo>
                  <a:lnTo>
                    <a:pt x="771" y="36"/>
                  </a:lnTo>
                  <a:cubicBezTo>
                    <a:pt x="757" y="25"/>
                    <a:pt x="746" y="11"/>
                    <a:pt x="73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7260;p59">
              <a:extLst>
                <a:ext uri="{FF2B5EF4-FFF2-40B4-BE49-F238E27FC236}">
                  <a16:creationId xmlns:a16="http://schemas.microsoft.com/office/drawing/2014/main" id="{C727C968-B8A3-0DBF-AA5E-4DC08CA20EB2}"/>
                </a:ext>
              </a:extLst>
            </p:cNvPr>
            <p:cNvSpPr/>
            <p:nvPr/>
          </p:nvSpPr>
          <p:spPr>
            <a:xfrm>
              <a:off x="2901173" y="2106945"/>
              <a:ext cx="20312" cy="6490"/>
            </a:xfrm>
            <a:custGeom>
              <a:avLst/>
              <a:gdLst/>
              <a:ahLst/>
              <a:cxnLst/>
              <a:rect l="l" t="t" r="r" b="b"/>
              <a:pathLst>
                <a:path w="1496" h="478" extrusionOk="0">
                  <a:moveTo>
                    <a:pt x="887" y="1"/>
                  </a:moveTo>
                  <a:cubicBezTo>
                    <a:pt x="843" y="1"/>
                    <a:pt x="810" y="6"/>
                    <a:pt x="795" y="16"/>
                  </a:cubicBezTo>
                  <a:cubicBezTo>
                    <a:pt x="757" y="93"/>
                    <a:pt x="683" y="149"/>
                    <a:pt x="599" y="167"/>
                  </a:cubicBezTo>
                  <a:cubicBezTo>
                    <a:pt x="555" y="179"/>
                    <a:pt x="510" y="186"/>
                    <a:pt x="465" y="186"/>
                  </a:cubicBezTo>
                  <a:cubicBezTo>
                    <a:pt x="372" y="186"/>
                    <a:pt x="280" y="158"/>
                    <a:pt x="200" y="104"/>
                  </a:cubicBezTo>
                  <a:cubicBezTo>
                    <a:pt x="186" y="97"/>
                    <a:pt x="172" y="90"/>
                    <a:pt x="154" y="90"/>
                  </a:cubicBezTo>
                  <a:cubicBezTo>
                    <a:pt x="123" y="93"/>
                    <a:pt x="91" y="111"/>
                    <a:pt x="70" y="135"/>
                  </a:cubicBezTo>
                  <a:cubicBezTo>
                    <a:pt x="28" y="181"/>
                    <a:pt x="0" y="258"/>
                    <a:pt x="32" y="303"/>
                  </a:cubicBezTo>
                  <a:cubicBezTo>
                    <a:pt x="153" y="418"/>
                    <a:pt x="311" y="477"/>
                    <a:pt x="469" y="477"/>
                  </a:cubicBezTo>
                  <a:cubicBezTo>
                    <a:pt x="562" y="477"/>
                    <a:pt x="656" y="457"/>
                    <a:pt x="743" y="415"/>
                  </a:cubicBezTo>
                  <a:cubicBezTo>
                    <a:pt x="904" y="338"/>
                    <a:pt x="1079" y="300"/>
                    <a:pt x="1257" y="300"/>
                  </a:cubicBezTo>
                  <a:cubicBezTo>
                    <a:pt x="1408" y="293"/>
                    <a:pt x="1457" y="286"/>
                    <a:pt x="1488" y="219"/>
                  </a:cubicBezTo>
                  <a:cubicBezTo>
                    <a:pt x="1495" y="198"/>
                    <a:pt x="1457" y="167"/>
                    <a:pt x="1446" y="160"/>
                  </a:cubicBezTo>
                  <a:cubicBezTo>
                    <a:pt x="1312" y="58"/>
                    <a:pt x="1036" y="1"/>
                    <a:pt x="88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7261;p59">
              <a:extLst>
                <a:ext uri="{FF2B5EF4-FFF2-40B4-BE49-F238E27FC236}">
                  <a16:creationId xmlns:a16="http://schemas.microsoft.com/office/drawing/2014/main" id="{FAF08C9B-13DE-5967-4F5C-F524A310013A}"/>
                </a:ext>
              </a:extLst>
            </p:cNvPr>
            <p:cNvSpPr/>
            <p:nvPr/>
          </p:nvSpPr>
          <p:spPr>
            <a:xfrm>
              <a:off x="2923413" y="2117536"/>
              <a:ext cx="11527" cy="4711"/>
            </a:xfrm>
            <a:custGeom>
              <a:avLst/>
              <a:gdLst/>
              <a:ahLst/>
              <a:cxnLst/>
              <a:rect l="l" t="t" r="r" b="b"/>
              <a:pathLst>
                <a:path w="849" h="347" extrusionOk="0">
                  <a:moveTo>
                    <a:pt x="52" y="1"/>
                  </a:moveTo>
                  <a:cubicBezTo>
                    <a:pt x="33" y="1"/>
                    <a:pt x="16" y="2"/>
                    <a:pt x="1" y="3"/>
                  </a:cubicBezTo>
                  <a:cubicBezTo>
                    <a:pt x="64" y="42"/>
                    <a:pt x="137" y="73"/>
                    <a:pt x="211" y="91"/>
                  </a:cubicBezTo>
                  <a:cubicBezTo>
                    <a:pt x="291" y="108"/>
                    <a:pt x="368" y="143"/>
                    <a:pt x="438" y="192"/>
                  </a:cubicBezTo>
                  <a:cubicBezTo>
                    <a:pt x="517" y="261"/>
                    <a:pt x="688" y="346"/>
                    <a:pt x="784" y="346"/>
                  </a:cubicBezTo>
                  <a:cubicBezTo>
                    <a:pt x="799" y="346"/>
                    <a:pt x="813" y="344"/>
                    <a:pt x="824" y="339"/>
                  </a:cubicBezTo>
                  <a:cubicBezTo>
                    <a:pt x="831" y="336"/>
                    <a:pt x="848" y="329"/>
                    <a:pt x="848" y="276"/>
                  </a:cubicBezTo>
                  <a:cubicBezTo>
                    <a:pt x="848" y="245"/>
                    <a:pt x="813" y="210"/>
                    <a:pt x="750" y="171"/>
                  </a:cubicBezTo>
                  <a:cubicBezTo>
                    <a:pt x="558" y="58"/>
                    <a:pt x="224" y="1"/>
                    <a:pt x="52"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7262;p59">
              <a:extLst>
                <a:ext uri="{FF2B5EF4-FFF2-40B4-BE49-F238E27FC236}">
                  <a16:creationId xmlns:a16="http://schemas.microsoft.com/office/drawing/2014/main" id="{3E671505-C6C2-468A-6AC6-3A91482D5254}"/>
                </a:ext>
              </a:extLst>
            </p:cNvPr>
            <p:cNvSpPr/>
            <p:nvPr/>
          </p:nvSpPr>
          <p:spPr>
            <a:xfrm>
              <a:off x="2984729" y="2031441"/>
              <a:ext cx="10713" cy="16320"/>
            </a:xfrm>
            <a:custGeom>
              <a:avLst/>
              <a:gdLst/>
              <a:ahLst/>
              <a:cxnLst/>
              <a:rect l="l" t="t" r="r" b="b"/>
              <a:pathLst>
                <a:path w="789" h="1202" extrusionOk="0">
                  <a:moveTo>
                    <a:pt x="295" y="0"/>
                  </a:moveTo>
                  <a:cubicBezTo>
                    <a:pt x="263" y="0"/>
                    <a:pt x="218" y="39"/>
                    <a:pt x="169" y="106"/>
                  </a:cubicBezTo>
                  <a:cubicBezTo>
                    <a:pt x="1" y="337"/>
                    <a:pt x="120" y="837"/>
                    <a:pt x="274" y="1082"/>
                  </a:cubicBezTo>
                  <a:cubicBezTo>
                    <a:pt x="330" y="1172"/>
                    <a:pt x="377" y="1202"/>
                    <a:pt x="391" y="1202"/>
                  </a:cubicBezTo>
                  <a:cubicBezTo>
                    <a:pt x="392" y="1202"/>
                    <a:pt x="392" y="1201"/>
                    <a:pt x="393" y="1201"/>
                  </a:cubicBezTo>
                  <a:cubicBezTo>
                    <a:pt x="400" y="1163"/>
                    <a:pt x="396" y="1124"/>
                    <a:pt x="386" y="1086"/>
                  </a:cubicBezTo>
                  <a:cubicBezTo>
                    <a:pt x="372" y="995"/>
                    <a:pt x="354" y="890"/>
                    <a:pt x="421" y="820"/>
                  </a:cubicBezTo>
                  <a:cubicBezTo>
                    <a:pt x="459" y="782"/>
                    <a:pt x="509" y="761"/>
                    <a:pt x="577" y="761"/>
                  </a:cubicBezTo>
                  <a:cubicBezTo>
                    <a:pt x="590" y="761"/>
                    <a:pt x="605" y="762"/>
                    <a:pt x="621" y="764"/>
                  </a:cubicBezTo>
                  <a:cubicBezTo>
                    <a:pt x="644" y="766"/>
                    <a:pt x="663" y="767"/>
                    <a:pt x="680" y="767"/>
                  </a:cubicBezTo>
                  <a:cubicBezTo>
                    <a:pt x="750" y="767"/>
                    <a:pt x="769" y="752"/>
                    <a:pt x="775" y="746"/>
                  </a:cubicBezTo>
                  <a:cubicBezTo>
                    <a:pt x="789" y="729"/>
                    <a:pt x="778" y="662"/>
                    <a:pt x="768" y="606"/>
                  </a:cubicBezTo>
                  <a:cubicBezTo>
                    <a:pt x="754" y="543"/>
                    <a:pt x="747" y="484"/>
                    <a:pt x="747" y="421"/>
                  </a:cubicBezTo>
                  <a:cubicBezTo>
                    <a:pt x="747" y="407"/>
                    <a:pt x="743" y="393"/>
                    <a:pt x="736" y="382"/>
                  </a:cubicBezTo>
                  <a:cubicBezTo>
                    <a:pt x="727" y="373"/>
                    <a:pt x="707" y="371"/>
                    <a:pt x="684" y="371"/>
                  </a:cubicBezTo>
                  <a:cubicBezTo>
                    <a:pt x="661" y="371"/>
                    <a:pt x="635" y="373"/>
                    <a:pt x="614" y="375"/>
                  </a:cubicBezTo>
                  <a:cubicBezTo>
                    <a:pt x="590" y="378"/>
                    <a:pt x="567" y="381"/>
                    <a:pt x="545" y="381"/>
                  </a:cubicBezTo>
                  <a:cubicBezTo>
                    <a:pt x="510" y="381"/>
                    <a:pt x="478" y="374"/>
                    <a:pt x="453" y="351"/>
                  </a:cubicBezTo>
                  <a:cubicBezTo>
                    <a:pt x="432" y="333"/>
                    <a:pt x="421" y="305"/>
                    <a:pt x="421" y="277"/>
                  </a:cubicBezTo>
                  <a:cubicBezTo>
                    <a:pt x="421" y="197"/>
                    <a:pt x="368" y="21"/>
                    <a:pt x="30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7263;p59">
              <a:extLst>
                <a:ext uri="{FF2B5EF4-FFF2-40B4-BE49-F238E27FC236}">
                  <a16:creationId xmlns:a16="http://schemas.microsoft.com/office/drawing/2014/main" id="{116A121B-69D1-798C-B27C-865129815623}"/>
                </a:ext>
              </a:extLst>
            </p:cNvPr>
            <p:cNvSpPr/>
            <p:nvPr/>
          </p:nvSpPr>
          <p:spPr>
            <a:xfrm>
              <a:off x="2859015" y="2039003"/>
              <a:ext cx="109" cy="14"/>
            </a:xfrm>
            <a:custGeom>
              <a:avLst/>
              <a:gdLst/>
              <a:ahLst/>
              <a:cxnLst/>
              <a:rect l="l" t="t" r="r" b="b"/>
              <a:pathLst>
                <a:path w="8" h="1" extrusionOk="0">
                  <a:moveTo>
                    <a:pt x="0" y="0"/>
                  </a:moveTo>
                  <a:lnTo>
                    <a:pt x="7"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7264;p59">
              <a:extLst>
                <a:ext uri="{FF2B5EF4-FFF2-40B4-BE49-F238E27FC236}">
                  <a16:creationId xmlns:a16="http://schemas.microsoft.com/office/drawing/2014/main" id="{D7F399C1-F526-EBDF-FCF3-E656B805F0BB}"/>
                </a:ext>
              </a:extLst>
            </p:cNvPr>
            <p:cNvSpPr/>
            <p:nvPr/>
          </p:nvSpPr>
          <p:spPr>
            <a:xfrm>
              <a:off x="2860481" y="2039098"/>
              <a:ext cx="163" cy="54"/>
            </a:xfrm>
            <a:custGeom>
              <a:avLst/>
              <a:gdLst/>
              <a:ahLst/>
              <a:cxnLst/>
              <a:rect l="l" t="t" r="r" b="b"/>
              <a:pathLst>
                <a:path w="12" h="4" extrusionOk="0">
                  <a:moveTo>
                    <a:pt x="1" y="4"/>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7265;p59">
              <a:extLst>
                <a:ext uri="{FF2B5EF4-FFF2-40B4-BE49-F238E27FC236}">
                  <a16:creationId xmlns:a16="http://schemas.microsoft.com/office/drawing/2014/main" id="{8686E689-1764-B6C2-AD3C-CC5722795C4B}"/>
                </a:ext>
              </a:extLst>
            </p:cNvPr>
            <p:cNvSpPr/>
            <p:nvPr/>
          </p:nvSpPr>
          <p:spPr>
            <a:xfrm>
              <a:off x="2860156" y="2039193"/>
              <a:ext cx="149" cy="14"/>
            </a:xfrm>
            <a:custGeom>
              <a:avLst/>
              <a:gdLst/>
              <a:ahLst/>
              <a:cxnLst/>
              <a:rect l="l" t="t" r="r" b="b"/>
              <a:pathLst>
                <a:path w="11" h="1" extrusionOk="0">
                  <a:moveTo>
                    <a:pt x="0" y="0"/>
                  </a:moveTo>
                  <a:lnTo>
                    <a:pt x="1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7266;p59">
              <a:extLst>
                <a:ext uri="{FF2B5EF4-FFF2-40B4-BE49-F238E27FC236}">
                  <a16:creationId xmlns:a16="http://schemas.microsoft.com/office/drawing/2014/main" id="{484AD9DB-28B9-1577-FB3B-4BBF478E183C}"/>
                </a:ext>
              </a:extLst>
            </p:cNvPr>
            <p:cNvSpPr/>
            <p:nvPr/>
          </p:nvSpPr>
          <p:spPr>
            <a:xfrm>
              <a:off x="2858160" y="2038569"/>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7267;p59">
              <a:extLst>
                <a:ext uri="{FF2B5EF4-FFF2-40B4-BE49-F238E27FC236}">
                  <a16:creationId xmlns:a16="http://schemas.microsoft.com/office/drawing/2014/main" id="{2B06D23F-8164-CCD1-5F6D-0BE81178118F}"/>
                </a:ext>
              </a:extLst>
            </p:cNvPr>
            <p:cNvSpPr/>
            <p:nvPr/>
          </p:nvSpPr>
          <p:spPr>
            <a:xfrm>
              <a:off x="2858581" y="2038759"/>
              <a:ext cx="109" cy="109"/>
            </a:xfrm>
            <a:custGeom>
              <a:avLst/>
              <a:gdLst/>
              <a:ahLst/>
              <a:cxnLst/>
              <a:rect l="l" t="t" r="r" b="b"/>
              <a:pathLst>
                <a:path w="8" h="8" extrusionOk="0">
                  <a:moveTo>
                    <a:pt x="1" y="1"/>
                  </a:moveTo>
                  <a:lnTo>
                    <a:pt x="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7268;p59">
              <a:extLst>
                <a:ext uri="{FF2B5EF4-FFF2-40B4-BE49-F238E27FC236}">
                  <a16:creationId xmlns:a16="http://schemas.microsoft.com/office/drawing/2014/main" id="{1EA8019B-0A9E-834F-EE5B-7BBA17B60918}"/>
                </a:ext>
              </a:extLst>
            </p:cNvPr>
            <p:cNvSpPr/>
            <p:nvPr/>
          </p:nvSpPr>
          <p:spPr>
            <a:xfrm>
              <a:off x="2860821" y="2038949"/>
              <a:ext cx="109" cy="68"/>
            </a:xfrm>
            <a:custGeom>
              <a:avLst/>
              <a:gdLst/>
              <a:ahLst/>
              <a:cxnLst/>
              <a:rect l="l" t="t" r="r" b="b"/>
              <a:pathLst>
                <a:path w="8" h="5" extrusionOk="0">
                  <a:moveTo>
                    <a:pt x="0" y="4"/>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7269;p59">
              <a:extLst>
                <a:ext uri="{FF2B5EF4-FFF2-40B4-BE49-F238E27FC236}">
                  <a16:creationId xmlns:a16="http://schemas.microsoft.com/office/drawing/2014/main" id="{93C51072-3890-9FE8-8A0B-49B9EB545A2A}"/>
                </a:ext>
              </a:extLst>
            </p:cNvPr>
            <p:cNvSpPr/>
            <p:nvPr/>
          </p:nvSpPr>
          <p:spPr>
            <a:xfrm>
              <a:off x="2852457" y="2033776"/>
              <a:ext cx="109" cy="204"/>
            </a:xfrm>
            <a:custGeom>
              <a:avLst/>
              <a:gdLst/>
              <a:ahLst/>
              <a:cxnLst/>
              <a:rect l="l" t="t" r="r" b="b"/>
              <a:pathLst>
                <a:path w="8" h="15" extrusionOk="0">
                  <a:moveTo>
                    <a:pt x="0" y="0"/>
                  </a:moveTo>
                  <a:lnTo>
                    <a:pt x="7"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7270;p59">
              <a:extLst>
                <a:ext uri="{FF2B5EF4-FFF2-40B4-BE49-F238E27FC236}">
                  <a16:creationId xmlns:a16="http://schemas.microsoft.com/office/drawing/2014/main" id="{0FAF759D-98F7-DF7C-AD3D-E80D348CE0AA}"/>
                </a:ext>
              </a:extLst>
            </p:cNvPr>
            <p:cNvSpPr/>
            <p:nvPr/>
          </p:nvSpPr>
          <p:spPr>
            <a:xfrm>
              <a:off x="2852267" y="2033301"/>
              <a:ext cx="109" cy="244"/>
            </a:xfrm>
            <a:custGeom>
              <a:avLst/>
              <a:gdLst/>
              <a:ahLst/>
              <a:cxnLst/>
              <a:rect l="l" t="t" r="r" b="b"/>
              <a:pathLst>
                <a:path w="8" h="18" extrusionOk="0">
                  <a:moveTo>
                    <a:pt x="0" y="0"/>
                  </a:moveTo>
                  <a:lnTo>
                    <a:pt x="7"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7271;p59">
              <a:extLst>
                <a:ext uri="{FF2B5EF4-FFF2-40B4-BE49-F238E27FC236}">
                  <a16:creationId xmlns:a16="http://schemas.microsoft.com/office/drawing/2014/main" id="{BB6EE6CC-8A1F-89D2-A788-5EC4FEA45117}"/>
                </a:ext>
              </a:extLst>
            </p:cNvPr>
            <p:cNvSpPr/>
            <p:nvPr/>
          </p:nvSpPr>
          <p:spPr>
            <a:xfrm>
              <a:off x="2852647" y="2034156"/>
              <a:ext cx="109" cy="204"/>
            </a:xfrm>
            <a:custGeom>
              <a:avLst/>
              <a:gdLst/>
              <a:ahLst/>
              <a:cxnLst/>
              <a:rect l="l" t="t" r="r" b="b"/>
              <a:pathLst>
                <a:path w="8" h="15" extrusionOk="0">
                  <a:moveTo>
                    <a:pt x="0" y="0"/>
                  </a:moveTo>
                  <a:lnTo>
                    <a:pt x="7" y="1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7272;p59">
              <a:extLst>
                <a:ext uri="{FF2B5EF4-FFF2-40B4-BE49-F238E27FC236}">
                  <a16:creationId xmlns:a16="http://schemas.microsoft.com/office/drawing/2014/main" id="{E73F84F6-849C-9BD0-2507-0C8F80FE92DD}"/>
                </a:ext>
              </a:extLst>
            </p:cNvPr>
            <p:cNvSpPr/>
            <p:nvPr/>
          </p:nvSpPr>
          <p:spPr>
            <a:xfrm>
              <a:off x="2852118" y="2032826"/>
              <a:ext cx="109" cy="244"/>
            </a:xfrm>
            <a:custGeom>
              <a:avLst/>
              <a:gdLst/>
              <a:ahLst/>
              <a:cxnLst/>
              <a:rect l="l" t="t" r="r" b="b"/>
              <a:pathLst>
                <a:path w="8" h="18" extrusionOk="0">
                  <a:moveTo>
                    <a:pt x="1" y="0"/>
                  </a:moveTo>
                  <a:lnTo>
                    <a:pt x="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7273;p59">
              <a:extLst>
                <a:ext uri="{FF2B5EF4-FFF2-40B4-BE49-F238E27FC236}">
                  <a16:creationId xmlns:a16="http://schemas.microsoft.com/office/drawing/2014/main" id="{250AA516-F0B8-2665-1636-211944DA32D4}"/>
                </a:ext>
              </a:extLst>
            </p:cNvPr>
            <p:cNvSpPr/>
            <p:nvPr/>
          </p:nvSpPr>
          <p:spPr>
            <a:xfrm>
              <a:off x="2851602" y="2031060"/>
              <a:ext cx="109" cy="339"/>
            </a:xfrm>
            <a:custGeom>
              <a:avLst/>
              <a:gdLst/>
              <a:ahLst/>
              <a:cxnLst/>
              <a:rect l="l" t="t" r="r" b="b"/>
              <a:pathLst>
                <a:path w="8" h="25" extrusionOk="0">
                  <a:moveTo>
                    <a:pt x="0" y="0"/>
                  </a:moveTo>
                  <a:lnTo>
                    <a:pt x="7" y="2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7274;p59">
              <a:extLst>
                <a:ext uri="{FF2B5EF4-FFF2-40B4-BE49-F238E27FC236}">
                  <a16:creationId xmlns:a16="http://schemas.microsoft.com/office/drawing/2014/main" id="{1DD95D65-8A76-F53D-15A2-CF553DA083D0}"/>
                </a:ext>
              </a:extLst>
            </p:cNvPr>
            <p:cNvSpPr/>
            <p:nvPr/>
          </p:nvSpPr>
          <p:spPr>
            <a:xfrm>
              <a:off x="2851928" y="2032296"/>
              <a:ext cx="109" cy="244"/>
            </a:xfrm>
            <a:custGeom>
              <a:avLst/>
              <a:gdLst/>
              <a:ahLst/>
              <a:cxnLst/>
              <a:rect l="l" t="t" r="r" b="b"/>
              <a:pathLst>
                <a:path w="8" h="18" extrusionOk="0">
                  <a:moveTo>
                    <a:pt x="1" y="1"/>
                  </a:moveTo>
                  <a:lnTo>
                    <a:pt x="8"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7275;p59">
              <a:extLst>
                <a:ext uri="{FF2B5EF4-FFF2-40B4-BE49-F238E27FC236}">
                  <a16:creationId xmlns:a16="http://schemas.microsoft.com/office/drawing/2014/main" id="{FA231CCC-AD2E-AD7E-35B6-A448F3B1BC80}"/>
                </a:ext>
              </a:extLst>
            </p:cNvPr>
            <p:cNvSpPr/>
            <p:nvPr/>
          </p:nvSpPr>
          <p:spPr>
            <a:xfrm>
              <a:off x="2857725" y="2038189"/>
              <a:ext cx="109" cy="109"/>
            </a:xfrm>
            <a:custGeom>
              <a:avLst/>
              <a:gdLst/>
              <a:ahLst/>
              <a:cxnLst/>
              <a:rect l="l" t="t" r="r" b="b"/>
              <a:pathLst>
                <a:path w="8" h="8" extrusionOk="0">
                  <a:moveTo>
                    <a:pt x="1" y="1"/>
                  </a:moveTo>
                  <a:lnTo>
                    <a:pt x="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7276;p59">
              <a:extLst>
                <a:ext uri="{FF2B5EF4-FFF2-40B4-BE49-F238E27FC236}">
                  <a16:creationId xmlns:a16="http://schemas.microsoft.com/office/drawing/2014/main" id="{DB075A42-9F3C-EBEE-83DA-B03B814C9810}"/>
                </a:ext>
              </a:extLst>
            </p:cNvPr>
            <p:cNvSpPr/>
            <p:nvPr/>
          </p:nvSpPr>
          <p:spPr>
            <a:xfrm>
              <a:off x="2851792" y="2031671"/>
              <a:ext cx="109" cy="299"/>
            </a:xfrm>
            <a:custGeom>
              <a:avLst/>
              <a:gdLst/>
              <a:ahLst/>
              <a:cxnLst/>
              <a:rect l="l" t="t" r="r" b="b"/>
              <a:pathLst>
                <a:path w="8" h="22" extrusionOk="0">
                  <a:moveTo>
                    <a:pt x="0" y="1"/>
                  </a:moveTo>
                  <a:lnTo>
                    <a:pt x="7" y="22"/>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7277;p59">
              <a:extLst>
                <a:ext uri="{FF2B5EF4-FFF2-40B4-BE49-F238E27FC236}">
                  <a16:creationId xmlns:a16="http://schemas.microsoft.com/office/drawing/2014/main" id="{4ABB579E-7219-8092-B1D9-F565DACAF60C}"/>
                </a:ext>
              </a:extLst>
            </p:cNvPr>
            <p:cNvSpPr/>
            <p:nvPr/>
          </p:nvSpPr>
          <p:spPr>
            <a:xfrm>
              <a:off x="2852837" y="2034482"/>
              <a:ext cx="54" cy="204"/>
            </a:xfrm>
            <a:custGeom>
              <a:avLst/>
              <a:gdLst/>
              <a:ahLst/>
              <a:cxnLst/>
              <a:rect l="l" t="t" r="r" b="b"/>
              <a:pathLst>
                <a:path w="4" h="15" extrusionOk="0">
                  <a:moveTo>
                    <a:pt x="0" y="1"/>
                  </a:moveTo>
                  <a:lnTo>
                    <a:pt x="4"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7278;p59">
              <a:extLst>
                <a:ext uri="{FF2B5EF4-FFF2-40B4-BE49-F238E27FC236}">
                  <a16:creationId xmlns:a16="http://schemas.microsoft.com/office/drawing/2014/main" id="{E5C8E92B-097C-A8AD-119C-683E87648A7E}"/>
                </a:ext>
              </a:extLst>
            </p:cNvPr>
            <p:cNvSpPr/>
            <p:nvPr/>
          </p:nvSpPr>
          <p:spPr>
            <a:xfrm>
              <a:off x="2856870" y="2037523"/>
              <a:ext cx="109" cy="109"/>
            </a:xfrm>
            <a:custGeom>
              <a:avLst/>
              <a:gdLst/>
              <a:ahLst/>
              <a:cxnLst/>
              <a:rect l="l" t="t" r="r" b="b"/>
              <a:pathLst>
                <a:path w="8" h="8" extrusionOk="0">
                  <a:moveTo>
                    <a:pt x="1" y="1"/>
                  </a:moveTo>
                  <a:lnTo>
                    <a:pt x="8"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7279;p59">
              <a:extLst>
                <a:ext uri="{FF2B5EF4-FFF2-40B4-BE49-F238E27FC236}">
                  <a16:creationId xmlns:a16="http://schemas.microsoft.com/office/drawing/2014/main" id="{74EE84CB-36B4-43CF-DB29-6A956B5A62D9}"/>
                </a:ext>
              </a:extLst>
            </p:cNvPr>
            <p:cNvSpPr/>
            <p:nvPr/>
          </p:nvSpPr>
          <p:spPr>
            <a:xfrm>
              <a:off x="2852973" y="2034821"/>
              <a:ext cx="109" cy="149"/>
            </a:xfrm>
            <a:custGeom>
              <a:avLst/>
              <a:gdLst/>
              <a:ahLst/>
              <a:cxnLst/>
              <a:rect l="l" t="t" r="r" b="b"/>
              <a:pathLst>
                <a:path w="8" h="11" extrusionOk="0">
                  <a:moveTo>
                    <a:pt x="1" y="0"/>
                  </a:moveTo>
                  <a:lnTo>
                    <a:pt x="8"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7280;p59">
              <a:extLst>
                <a:ext uri="{FF2B5EF4-FFF2-40B4-BE49-F238E27FC236}">
                  <a16:creationId xmlns:a16="http://schemas.microsoft.com/office/drawing/2014/main" id="{DEF67DB7-EFF1-BD6F-59DB-B086E72924BA}"/>
                </a:ext>
              </a:extLst>
            </p:cNvPr>
            <p:cNvSpPr/>
            <p:nvPr/>
          </p:nvSpPr>
          <p:spPr>
            <a:xfrm>
              <a:off x="2854019" y="2035772"/>
              <a:ext cx="109" cy="54"/>
            </a:xfrm>
            <a:custGeom>
              <a:avLst/>
              <a:gdLst/>
              <a:ahLst/>
              <a:cxnLst/>
              <a:rect l="l" t="t" r="r" b="b"/>
              <a:pathLst>
                <a:path w="8" h="4" extrusionOk="0">
                  <a:moveTo>
                    <a:pt x="1" y="0"/>
                  </a:moveTo>
                  <a:lnTo>
                    <a:pt x="8" y="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7281;p59">
              <a:extLst>
                <a:ext uri="{FF2B5EF4-FFF2-40B4-BE49-F238E27FC236}">
                  <a16:creationId xmlns:a16="http://schemas.microsoft.com/office/drawing/2014/main" id="{70AF14E8-02A0-CFEB-DC10-E563C7398BEB}"/>
                </a:ext>
              </a:extLst>
            </p:cNvPr>
            <p:cNvSpPr/>
            <p:nvPr/>
          </p:nvSpPr>
          <p:spPr>
            <a:xfrm>
              <a:off x="2857304" y="2037903"/>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7282;p59">
              <a:extLst>
                <a:ext uri="{FF2B5EF4-FFF2-40B4-BE49-F238E27FC236}">
                  <a16:creationId xmlns:a16="http://schemas.microsoft.com/office/drawing/2014/main" id="{BCBA26EC-BF47-9741-FF60-D75530A82F84}"/>
                </a:ext>
              </a:extLst>
            </p:cNvPr>
            <p:cNvSpPr/>
            <p:nvPr/>
          </p:nvSpPr>
          <p:spPr>
            <a:xfrm>
              <a:off x="2854263" y="2035813"/>
              <a:ext cx="54" cy="14"/>
            </a:xfrm>
            <a:custGeom>
              <a:avLst/>
              <a:gdLst/>
              <a:ahLst/>
              <a:cxnLst/>
              <a:rect l="l" t="t" r="r" b="b"/>
              <a:pathLst>
                <a:path w="4" h="1" extrusionOk="0">
                  <a:moveTo>
                    <a:pt x="0" y="1"/>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7283;p59">
              <a:extLst>
                <a:ext uri="{FF2B5EF4-FFF2-40B4-BE49-F238E27FC236}">
                  <a16:creationId xmlns:a16="http://schemas.microsoft.com/office/drawing/2014/main" id="{56335B3B-3F28-C7F4-8CFF-4BA29B24B4EF}"/>
                </a:ext>
              </a:extLst>
            </p:cNvPr>
            <p:cNvSpPr/>
            <p:nvPr/>
          </p:nvSpPr>
          <p:spPr>
            <a:xfrm>
              <a:off x="2853163" y="2035107"/>
              <a:ext cx="109" cy="109"/>
            </a:xfrm>
            <a:custGeom>
              <a:avLst/>
              <a:gdLst/>
              <a:ahLst/>
              <a:cxnLst/>
              <a:rect l="l" t="t" r="r" b="b"/>
              <a:pathLst>
                <a:path w="8" h="8" extrusionOk="0">
                  <a:moveTo>
                    <a:pt x="1" y="0"/>
                  </a:moveTo>
                  <a:lnTo>
                    <a:pt x="8"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7284;p59">
              <a:extLst>
                <a:ext uri="{FF2B5EF4-FFF2-40B4-BE49-F238E27FC236}">
                  <a16:creationId xmlns:a16="http://schemas.microsoft.com/office/drawing/2014/main" id="{9572C177-5F26-4EC9-BF11-D8C77DF16818}"/>
                </a:ext>
              </a:extLst>
            </p:cNvPr>
            <p:cNvSpPr/>
            <p:nvPr/>
          </p:nvSpPr>
          <p:spPr>
            <a:xfrm>
              <a:off x="2853598" y="2035487"/>
              <a:ext cx="109" cy="109"/>
            </a:xfrm>
            <a:custGeom>
              <a:avLst/>
              <a:gdLst/>
              <a:ahLst/>
              <a:cxnLst/>
              <a:rect l="l" t="t" r="r" b="b"/>
              <a:pathLst>
                <a:path w="8" h="8" extrusionOk="0">
                  <a:moveTo>
                    <a:pt x="0" y="0"/>
                  </a:moveTo>
                  <a:lnTo>
                    <a:pt x="7"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7285;p59">
              <a:extLst>
                <a:ext uri="{FF2B5EF4-FFF2-40B4-BE49-F238E27FC236}">
                  <a16:creationId xmlns:a16="http://schemas.microsoft.com/office/drawing/2014/main" id="{E685ACA2-B406-11F7-6C85-362066780EB7}"/>
                </a:ext>
              </a:extLst>
            </p:cNvPr>
            <p:cNvSpPr/>
            <p:nvPr/>
          </p:nvSpPr>
          <p:spPr>
            <a:xfrm>
              <a:off x="2853788" y="2035622"/>
              <a:ext cx="109" cy="109"/>
            </a:xfrm>
            <a:custGeom>
              <a:avLst/>
              <a:gdLst/>
              <a:ahLst/>
              <a:cxnLst/>
              <a:rect l="l" t="t" r="r" b="b"/>
              <a:pathLst>
                <a:path w="8" h="8" extrusionOk="0">
                  <a:moveTo>
                    <a:pt x="0" y="1"/>
                  </a:moveTo>
                  <a:lnTo>
                    <a:pt x="7"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7286;p59">
              <a:extLst>
                <a:ext uri="{FF2B5EF4-FFF2-40B4-BE49-F238E27FC236}">
                  <a16:creationId xmlns:a16="http://schemas.microsoft.com/office/drawing/2014/main" id="{640B43EA-FDA0-C5CA-4CC4-4BC001193306}"/>
                </a:ext>
              </a:extLst>
            </p:cNvPr>
            <p:cNvSpPr/>
            <p:nvPr/>
          </p:nvSpPr>
          <p:spPr>
            <a:xfrm>
              <a:off x="2859490" y="2039139"/>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7287;p59">
              <a:extLst>
                <a:ext uri="{FF2B5EF4-FFF2-40B4-BE49-F238E27FC236}">
                  <a16:creationId xmlns:a16="http://schemas.microsoft.com/office/drawing/2014/main" id="{91305932-F956-67A9-40D2-99E88DBD0F75}"/>
                </a:ext>
              </a:extLst>
            </p:cNvPr>
            <p:cNvSpPr/>
            <p:nvPr/>
          </p:nvSpPr>
          <p:spPr>
            <a:xfrm>
              <a:off x="2889049" y="2032921"/>
              <a:ext cx="3204" cy="2105"/>
            </a:xfrm>
            <a:custGeom>
              <a:avLst/>
              <a:gdLst/>
              <a:ahLst/>
              <a:cxnLst/>
              <a:rect l="l" t="t" r="r" b="b"/>
              <a:pathLst>
                <a:path w="236" h="155" extrusionOk="0">
                  <a:moveTo>
                    <a:pt x="235" y="0"/>
                  </a:moveTo>
                  <a:cubicBezTo>
                    <a:pt x="204" y="112"/>
                    <a:pt x="102" y="130"/>
                    <a:pt x="1" y="154"/>
                  </a:cubicBezTo>
                  <a:cubicBezTo>
                    <a:pt x="106" y="133"/>
                    <a:pt x="204" y="112"/>
                    <a:pt x="235"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7288;p59">
              <a:extLst>
                <a:ext uri="{FF2B5EF4-FFF2-40B4-BE49-F238E27FC236}">
                  <a16:creationId xmlns:a16="http://schemas.microsoft.com/office/drawing/2014/main" id="{30D2327B-2EEB-4CA2-2F0D-BD850727AE5A}"/>
                </a:ext>
              </a:extLst>
            </p:cNvPr>
            <p:cNvSpPr/>
            <p:nvPr/>
          </p:nvSpPr>
          <p:spPr>
            <a:xfrm>
              <a:off x="2861242" y="2038243"/>
              <a:ext cx="4440" cy="530"/>
            </a:xfrm>
            <a:custGeom>
              <a:avLst/>
              <a:gdLst/>
              <a:ahLst/>
              <a:cxnLst/>
              <a:rect l="l" t="t" r="r" b="b"/>
              <a:pathLst>
                <a:path w="327" h="39" extrusionOk="0">
                  <a:moveTo>
                    <a:pt x="326" y="7"/>
                  </a:moveTo>
                  <a:cubicBezTo>
                    <a:pt x="197" y="4"/>
                    <a:pt x="53" y="0"/>
                    <a:pt x="1" y="39"/>
                  </a:cubicBezTo>
                  <a:cubicBezTo>
                    <a:pt x="53" y="0"/>
                    <a:pt x="197" y="4"/>
                    <a:pt x="326"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7289;p59">
              <a:extLst>
                <a:ext uri="{FF2B5EF4-FFF2-40B4-BE49-F238E27FC236}">
                  <a16:creationId xmlns:a16="http://schemas.microsoft.com/office/drawing/2014/main" id="{26CBF3D5-59B3-8A26-2D80-A7C3B4EB440B}"/>
                </a:ext>
              </a:extLst>
            </p:cNvPr>
            <p:cNvSpPr/>
            <p:nvPr/>
          </p:nvSpPr>
          <p:spPr>
            <a:xfrm>
              <a:off x="2910922" y="2013858"/>
              <a:ext cx="54" cy="14"/>
            </a:xfrm>
            <a:custGeom>
              <a:avLst/>
              <a:gdLst/>
              <a:ahLst/>
              <a:cxnLst/>
              <a:rect l="l" t="t" r="r" b="b"/>
              <a:pathLst>
                <a:path w="4" h="1" extrusionOk="0">
                  <a:moveTo>
                    <a:pt x="4" y="0"/>
                  </a:moveTo>
                  <a:lnTo>
                    <a:pt x="0" y="0"/>
                  </a:ln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7290;p59">
              <a:extLst>
                <a:ext uri="{FF2B5EF4-FFF2-40B4-BE49-F238E27FC236}">
                  <a16:creationId xmlns:a16="http://schemas.microsoft.com/office/drawing/2014/main" id="{E9980A48-62DF-4B64-CF36-B5771AD979BC}"/>
                </a:ext>
              </a:extLst>
            </p:cNvPr>
            <p:cNvSpPr/>
            <p:nvPr/>
          </p:nvSpPr>
          <p:spPr>
            <a:xfrm>
              <a:off x="2853353" y="2035297"/>
              <a:ext cx="109" cy="109"/>
            </a:xfrm>
            <a:custGeom>
              <a:avLst/>
              <a:gdLst/>
              <a:ahLst/>
              <a:cxnLst/>
              <a:rect l="l" t="t" r="r" b="b"/>
              <a:pathLst>
                <a:path w="8" h="8" extrusionOk="0">
                  <a:moveTo>
                    <a:pt x="8"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7291;p59">
              <a:extLst>
                <a:ext uri="{FF2B5EF4-FFF2-40B4-BE49-F238E27FC236}">
                  <a16:creationId xmlns:a16="http://schemas.microsoft.com/office/drawing/2014/main" id="{F8DC3D1D-BC70-B294-9815-3302E61BE51A}"/>
                </a:ext>
              </a:extLst>
            </p:cNvPr>
            <p:cNvSpPr/>
            <p:nvPr/>
          </p:nvSpPr>
          <p:spPr>
            <a:xfrm>
              <a:off x="2860006" y="2039193"/>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7292;p59">
              <a:extLst>
                <a:ext uri="{FF2B5EF4-FFF2-40B4-BE49-F238E27FC236}">
                  <a16:creationId xmlns:a16="http://schemas.microsoft.com/office/drawing/2014/main" id="{51B58890-CB98-3C62-F755-E01594775B74}"/>
                </a:ext>
              </a:extLst>
            </p:cNvPr>
            <p:cNvSpPr/>
            <p:nvPr/>
          </p:nvSpPr>
          <p:spPr>
            <a:xfrm>
              <a:off x="2899598" y="2013287"/>
              <a:ext cx="8486" cy="1765"/>
            </a:xfrm>
            <a:custGeom>
              <a:avLst/>
              <a:gdLst/>
              <a:ahLst/>
              <a:cxnLst/>
              <a:rect l="l" t="t" r="r" b="b"/>
              <a:pathLst>
                <a:path w="625" h="130" extrusionOk="0">
                  <a:moveTo>
                    <a:pt x="624" y="11"/>
                  </a:moveTo>
                  <a:cubicBezTo>
                    <a:pt x="424" y="7"/>
                    <a:pt x="120" y="0"/>
                    <a:pt x="1" y="130"/>
                  </a:cubicBezTo>
                  <a:cubicBezTo>
                    <a:pt x="120" y="0"/>
                    <a:pt x="424" y="7"/>
                    <a:pt x="624"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7293;p59">
              <a:extLst>
                <a:ext uri="{FF2B5EF4-FFF2-40B4-BE49-F238E27FC236}">
                  <a16:creationId xmlns:a16="http://schemas.microsoft.com/office/drawing/2014/main" id="{1BB64ED1-1F04-4728-EA9C-A4BB0987FF65}"/>
                </a:ext>
              </a:extLst>
            </p:cNvPr>
            <p:cNvSpPr/>
            <p:nvPr/>
          </p:nvSpPr>
          <p:spPr>
            <a:xfrm>
              <a:off x="2909971" y="2013518"/>
              <a:ext cx="109" cy="14"/>
            </a:xfrm>
            <a:custGeom>
              <a:avLst/>
              <a:gdLst/>
              <a:ahLst/>
              <a:cxnLst/>
              <a:rect l="l" t="t" r="r" b="b"/>
              <a:pathLst>
                <a:path w="8" h="1" extrusionOk="0">
                  <a:moveTo>
                    <a:pt x="0" y="1"/>
                  </a:moveTo>
                  <a:lnTo>
                    <a:pt x="7"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7294;p59">
              <a:extLst>
                <a:ext uri="{FF2B5EF4-FFF2-40B4-BE49-F238E27FC236}">
                  <a16:creationId xmlns:a16="http://schemas.microsoft.com/office/drawing/2014/main" id="{4289F72C-9BC8-A154-6604-4FECE7A109A3}"/>
                </a:ext>
              </a:extLst>
            </p:cNvPr>
            <p:cNvSpPr/>
            <p:nvPr/>
          </p:nvSpPr>
          <p:spPr>
            <a:xfrm>
              <a:off x="2909632" y="2013478"/>
              <a:ext cx="109" cy="14"/>
            </a:xfrm>
            <a:custGeom>
              <a:avLst/>
              <a:gdLst/>
              <a:ahLst/>
              <a:cxnLst/>
              <a:rect l="l" t="t" r="r" b="b"/>
              <a:pathLst>
                <a:path w="8" h="1" extrusionOk="0">
                  <a:moveTo>
                    <a:pt x="1" y="0"/>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7295;p59">
              <a:extLst>
                <a:ext uri="{FF2B5EF4-FFF2-40B4-BE49-F238E27FC236}">
                  <a16:creationId xmlns:a16="http://schemas.microsoft.com/office/drawing/2014/main" id="{DCD4C822-912A-D9A4-7686-B28FAFE6582A}"/>
                </a:ext>
              </a:extLst>
            </p:cNvPr>
            <p:cNvSpPr/>
            <p:nvPr/>
          </p:nvSpPr>
          <p:spPr>
            <a:xfrm>
              <a:off x="2910392" y="2013668"/>
              <a:ext cx="68" cy="14"/>
            </a:xfrm>
            <a:custGeom>
              <a:avLst/>
              <a:gdLst/>
              <a:ahLst/>
              <a:cxnLst/>
              <a:rect l="l" t="t" r="r" b="b"/>
              <a:pathLst>
                <a:path w="5" h="1" extrusionOk="0">
                  <a:moveTo>
                    <a:pt x="1" y="0"/>
                  </a:moveTo>
                  <a:lnTo>
                    <a:pt x="4"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7296;p59">
              <a:extLst>
                <a:ext uri="{FF2B5EF4-FFF2-40B4-BE49-F238E27FC236}">
                  <a16:creationId xmlns:a16="http://schemas.microsoft.com/office/drawing/2014/main" id="{78DCE8CF-2CE3-59FB-8EAD-CA95103761AF}"/>
                </a:ext>
              </a:extLst>
            </p:cNvPr>
            <p:cNvSpPr/>
            <p:nvPr/>
          </p:nvSpPr>
          <p:spPr>
            <a:xfrm>
              <a:off x="2962544" y="2114711"/>
              <a:ext cx="394" cy="204"/>
            </a:xfrm>
            <a:custGeom>
              <a:avLst/>
              <a:gdLst/>
              <a:ahLst/>
              <a:cxnLst/>
              <a:rect l="l" t="t" r="r" b="b"/>
              <a:pathLst>
                <a:path w="29" h="15" extrusionOk="0">
                  <a:moveTo>
                    <a:pt x="28" y="1"/>
                  </a:moveTo>
                  <a:lnTo>
                    <a:pt x="0" y="8"/>
                  </a:lnTo>
                  <a:lnTo>
                    <a:pt x="4" y="8"/>
                  </a:lnTo>
                  <a:lnTo>
                    <a:pt x="11" y="11"/>
                  </a:lnTo>
                  <a:lnTo>
                    <a:pt x="14" y="11"/>
                  </a:lnTo>
                  <a:lnTo>
                    <a:pt x="21" y="15"/>
                  </a:lnTo>
                  <a:cubicBezTo>
                    <a:pt x="21" y="11"/>
                    <a:pt x="25" y="4"/>
                    <a:pt x="2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7297;p59">
              <a:extLst>
                <a:ext uri="{FF2B5EF4-FFF2-40B4-BE49-F238E27FC236}">
                  <a16:creationId xmlns:a16="http://schemas.microsoft.com/office/drawing/2014/main" id="{71949878-384E-81DF-9D01-4C3FAAE3C1AA}"/>
                </a:ext>
              </a:extLst>
            </p:cNvPr>
            <p:cNvSpPr/>
            <p:nvPr/>
          </p:nvSpPr>
          <p:spPr>
            <a:xfrm>
              <a:off x="2968192" y="2108113"/>
              <a:ext cx="14895" cy="5757"/>
            </a:xfrm>
            <a:custGeom>
              <a:avLst/>
              <a:gdLst/>
              <a:ahLst/>
              <a:cxnLst/>
              <a:rect l="l" t="t" r="r" b="b"/>
              <a:pathLst>
                <a:path w="1097" h="424" extrusionOk="0">
                  <a:moveTo>
                    <a:pt x="1096" y="0"/>
                  </a:moveTo>
                  <a:cubicBezTo>
                    <a:pt x="1030" y="4"/>
                    <a:pt x="946" y="14"/>
                    <a:pt x="876" y="25"/>
                  </a:cubicBezTo>
                  <a:cubicBezTo>
                    <a:pt x="722" y="53"/>
                    <a:pt x="564" y="63"/>
                    <a:pt x="407" y="63"/>
                  </a:cubicBezTo>
                  <a:cubicBezTo>
                    <a:pt x="401" y="63"/>
                    <a:pt x="396" y="63"/>
                    <a:pt x="391" y="63"/>
                  </a:cubicBezTo>
                  <a:cubicBezTo>
                    <a:pt x="274" y="63"/>
                    <a:pt x="203" y="137"/>
                    <a:pt x="113" y="228"/>
                  </a:cubicBezTo>
                  <a:cubicBezTo>
                    <a:pt x="78" y="263"/>
                    <a:pt x="43" y="298"/>
                    <a:pt x="1" y="333"/>
                  </a:cubicBezTo>
                  <a:cubicBezTo>
                    <a:pt x="15" y="347"/>
                    <a:pt x="29" y="361"/>
                    <a:pt x="39" y="371"/>
                  </a:cubicBezTo>
                  <a:lnTo>
                    <a:pt x="46" y="378"/>
                  </a:lnTo>
                  <a:cubicBezTo>
                    <a:pt x="57" y="392"/>
                    <a:pt x="71" y="406"/>
                    <a:pt x="85" y="424"/>
                  </a:cubicBezTo>
                  <a:cubicBezTo>
                    <a:pt x="267" y="336"/>
                    <a:pt x="456" y="256"/>
                    <a:pt x="648" y="186"/>
                  </a:cubicBezTo>
                  <a:cubicBezTo>
                    <a:pt x="802" y="126"/>
                    <a:pt x="995" y="53"/>
                    <a:pt x="1096"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7298;p59">
              <a:extLst>
                <a:ext uri="{FF2B5EF4-FFF2-40B4-BE49-F238E27FC236}">
                  <a16:creationId xmlns:a16="http://schemas.microsoft.com/office/drawing/2014/main" id="{FDA10294-875B-F0B8-E041-942DD4003003}"/>
                </a:ext>
              </a:extLst>
            </p:cNvPr>
            <p:cNvSpPr/>
            <p:nvPr/>
          </p:nvSpPr>
          <p:spPr>
            <a:xfrm>
              <a:off x="2962679" y="2114861"/>
              <a:ext cx="54" cy="14"/>
            </a:xfrm>
            <a:custGeom>
              <a:avLst/>
              <a:gdLst/>
              <a:ahLst/>
              <a:cxnLst/>
              <a:rect l="l" t="t" r="r" b="b"/>
              <a:pathLst>
                <a:path w="4" h="1" extrusionOk="0">
                  <a:moveTo>
                    <a:pt x="4"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7299;p59">
              <a:extLst>
                <a:ext uri="{FF2B5EF4-FFF2-40B4-BE49-F238E27FC236}">
                  <a16:creationId xmlns:a16="http://schemas.microsoft.com/office/drawing/2014/main" id="{BADB7EB6-1526-06C6-9E00-FD1587A83CDB}"/>
                </a:ext>
              </a:extLst>
            </p:cNvPr>
            <p:cNvSpPr/>
            <p:nvPr/>
          </p:nvSpPr>
          <p:spPr>
            <a:xfrm>
              <a:off x="2968246" y="2112675"/>
              <a:ext cx="530" cy="530"/>
            </a:xfrm>
            <a:custGeom>
              <a:avLst/>
              <a:gdLst/>
              <a:ahLst/>
              <a:cxnLst/>
              <a:rect l="l" t="t" r="r" b="b"/>
              <a:pathLst>
                <a:path w="39" h="39" extrusionOk="0">
                  <a:moveTo>
                    <a:pt x="0" y="0"/>
                  </a:moveTo>
                  <a:cubicBezTo>
                    <a:pt x="11" y="11"/>
                    <a:pt x="25" y="25"/>
                    <a:pt x="39" y="39"/>
                  </a:cubicBezTo>
                  <a:cubicBezTo>
                    <a:pt x="25" y="25"/>
                    <a:pt x="11"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7300;p59">
              <a:extLst>
                <a:ext uri="{FF2B5EF4-FFF2-40B4-BE49-F238E27FC236}">
                  <a16:creationId xmlns:a16="http://schemas.microsoft.com/office/drawing/2014/main" id="{438A3F34-DC11-BADD-F4E8-1726A2CE97E0}"/>
                </a:ext>
              </a:extLst>
            </p:cNvPr>
            <p:cNvSpPr/>
            <p:nvPr/>
          </p:nvSpPr>
          <p:spPr>
            <a:xfrm>
              <a:off x="2962544" y="2114806"/>
              <a:ext cx="0" cy="14"/>
            </a:xfrm>
            <a:custGeom>
              <a:avLst/>
              <a:gdLst/>
              <a:ahLst/>
              <a:cxnLst/>
              <a:rect l="l" t="t" r="r" b="b"/>
              <a:pathLst>
                <a:path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7301;p59">
              <a:extLst>
                <a:ext uri="{FF2B5EF4-FFF2-40B4-BE49-F238E27FC236}">
                  <a16:creationId xmlns:a16="http://schemas.microsoft.com/office/drawing/2014/main" id="{CEFBB3E9-9A27-9987-D493-83D586A7C9DB}"/>
                </a:ext>
              </a:extLst>
            </p:cNvPr>
            <p:cNvSpPr/>
            <p:nvPr/>
          </p:nvSpPr>
          <p:spPr>
            <a:xfrm>
              <a:off x="2962924" y="2114711"/>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7302;p59">
              <a:extLst>
                <a:ext uri="{FF2B5EF4-FFF2-40B4-BE49-F238E27FC236}">
                  <a16:creationId xmlns:a16="http://schemas.microsoft.com/office/drawing/2014/main" id="{DBCB0F73-EFEA-FF69-C168-B2601BF47C4A}"/>
                </a:ext>
              </a:extLst>
            </p:cNvPr>
            <p:cNvSpPr/>
            <p:nvPr/>
          </p:nvSpPr>
          <p:spPr>
            <a:xfrm>
              <a:off x="2968816" y="2113286"/>
              <a:ext cx="530" cy="584"/>
            </a:xfrm>
            <a:custGeom>
              <a:avLst/>
              <a:gdLst/>
              <a:ahLst/>
              <a:cxnLst/>
              <a:rect l="l" t="t" r="r" b="b"/>
              <a:pathLst>
                <a:path w="39" h="43" extrusionOk="0">
                  <a:moveTo>
                    <a:pt x="39" y="43"/>
                  </a:moveTo>
                  <a:cubicBezTo>
                    <a:pt x="25" y="29"/>
                    <a:pt x="14" y="15"/>
                    <a:pt x="0" y="1"/>
                  </a:cubicBezTo>
                  <a:cubicBezTo>
                    <a:pt x="14" y="15"/>
                    <a:pt x="25" y="29"/>
                    <a:pt x="39" y="4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7303;p59">
              <a:extLst>
                <a:ext uri="{FF2B5EF4-FFF2-40B4-BE49-F238E27FC236}">
                  <a16:creationId xmlns:a16="http://schemas.microsoft.com/office/drawing/2014/main" id="{11C63D83-1CF2-235C-4292-CD08D0121D95}"/>
                </a:ext>
              </a:extLst>
            </p:cNvPr>
            <p:cNvSpPr/>
            <p:nvPr/>
          </p:nvSpPr>
          <p:spPr>
            <a:xfrm>
              <a:off x="2109605" y="1718303"/>
              <a:ext cx="11147" cy="17827"/>
            </a:xfrm>
            <a:custGeom>
              <a:avLst/>
              <a:gdLst/>
              <a:ahLst/>
              <a:cxnLst/>
              <a:rect l="l" t="t" r="r" b="b"/>
              <a:pathLst>
                <a:path w="821" h="1313" extrusionOk="0">
                  <a:moveTo>
                    <a:pt x="571" y="0"/>
                  </a:moveTo>
                  <a:cubicBezTo>
                    <a:pt x="510" y="0"/>
                    <a:pt x="450" y="16"/>
                    <a:pt x="407" y="52"/>
                  </a:cubicBezTo>
                  <a:cubicBezTo>
                    <a:pt x="344" y="107"/>
                    <a:pt x="265" y="137"/>
                    <a:pt x="183" y="137"/>
                  </a:cubicBezTo>
                  <a:cubicBezTo>
                    <a:pt x="155" y="137"/>
                    <a:pt x="127" y="133"/>
                    <a:pt x="99" y="126"/>
                  </a:cubicBezTo>
                  <a:cubicBezTo>
                    <a:pt x="81" y="122"/>
                    <a:pt x="64" y="119"/>
                    <a:pt x="46" y="119"/>
                  </a:cubicBezTo>
                  <a:cubicBezTo>
                    <a:pt x="36" y="119"/>
                    <a:pt x="25" y="122"/>
                    <a:pt x="22" y="133"/>
                  </a:cubicBezTo>
                  <a:cubicBezTo>
                    <a:pt x="1" y="171"/>
                    <a:pt x="46" y="245"/>
                    <a:pt x="95" y="326"/>
                  </a:cubicBezTo>
                  <a:cubicBezTo>
                    <a:pt x="176" y="459"/>
                    <a:pt x="277" y="620"/>
                    <a:pt x="232" y="819"/>
                  </a:cubicBezTo>
                  <a:cubicBezTo>
                    <a:pt x="179" y="1043"/>
                    <a:pt x="232" y="1274"/>
                    <a:pt x="295" y="1309"/>
                  </a:cubicBezTo>
                  <a:cubicBezTo>
                    <a:pt x="298" y="1311"/>
                    <a:pt x="301" y="1312"/>
                    <a:pt x="304" y="1312"/>
                  </a:cubicBezTo>
                  <a:cubicBezTo>
                    <a:pt x="318" y="1312"/>
                    <a:pt x="336" y="1296"/>
                    <a:pt x="347" y="1285"/>
                  </a:cubicBezTo>
                  <a:cubicBezTo>
                    <a:pt x="417" y="1208"/>
                    <a:pt x="505" y="1155"/>
                    <a:pt x="603" y="1131"/>
                  </a:cubicBezTo>
                  <a:cubicBezTo>
                    <a:pt x="652" y="1120"/>
                    <a:pt x="694" y="1096"/>
                    <a:pt x="722" y="1057"/>
                  </a:cubicBezTo>
                  <a:cubicBezTo>
                    <a:pt x="764" y="998"/>
                    <a:pt x="764" y="809"/>
                    <a:pt x="764" y="644"/>
                  </a:cubicBezTo>
                  <a:cubicBezTo>
                    <a:pt x="764" y="476"/>
                    <a:pt x="764" y="308"/>
                    <a:pt x="803" y="189"/>
                  </a:cubicBezTo>
                  <a:cubicBezTo>
                    <a:pt x="820" y="133"/>
                    <a:pt x="792" y="70"/>
                    <a:pt x="740" y="45"/>
                  </a:cubicBezTo>
                  <a:cubicBezTo>
                    <a:pt x="695" y="17"/>
                    <a:pt x="633" y="0"/>
                    <a:pt x="57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7304;p59">
              <a:extLst>
                <a:ext uri="{FF2B5EF4-FFF2-40B4-BE49-F238E27FC236}">
                  <a16:creationId xmlns:a16="http://schemas.microsoft.com/office/drawing/2014/main" id="{B2722C16-4505-4075-F09B-70B48D410449}"/>
                </a:ext>
              </a:extLst>
            </p:cNvPr>
            <p:cNvSpPr/>
            <p:nvPr/>
          </p:nvSpPr>
          <p:spPr>
            <a:xfrm>
              <a:off x="2142544" y="1743706"/>
              <a:ext cx="19171" cy="11066"/>
            </a:xfrm>
            <a:custGeom>
              <a:avLst/>
              <a:gdLst/>
              <a:ahLst/>
              <a:cxnLst/>
              <a:rect l="l" t="t" r="r" b="b"/>
              <a:pathLst>
                <a:path w="1412" h="815" extrusionOk="0">
                  <a:moveTo>
                    <a:pt x="1338" y="1"/>
                  </a:moveTo>
                  <a:cubicBezTo>
                    <a:pt x="1278" y="1"/>
                    <a:pt x="1194" y="8"/>
                    <a:pt x="1079" y="33"/>
                  </a:cubicBezTo>
                  <a:cubicBezTo>
                    <a:pt x="902" y="72"/>
                    <a:pt x="774" y="98"/>
                    <a:pt x="661" y="98"/>
                  </a:cubicBezTo>
                  <a:cubicBezTo>
                    <a:pt x="561" y="98"/>
                    <a:pt x="473" y="78"/>
                    <a:pt x="372" y="26"/>
                  </a:cubicBezTo>
                  <a:cubicBezTo>
                    <a:pt x="349" y="15"/>
                    <a:pt x="321" y="8"/>
                    <a:pt x="294" y="8"/>
                  </a:cubicBezTo>
                  <a:cubicBezTo>
                    <a:pt x="288" y="8"/>
                    <a:pt x="283" y="8"/>
                    <a:pt x="278" y="9"/>
                  </a:cubicBezTo>
                  <a:cubicBezTo>
                    <a:pt x="194" y="9"/>
                    <a:pt x="109" y="40"/>
                    <a:pt x="43" y="96"/>
                  </a:cubicBezTo>
                  <a:cubicBezTo>
                    <a:pt x="11" y="124"/>
                    <a:pt x="1" y="152"/>
                    <a:pt x="4" y="163"/>
                  </a:cubicBezTo>
                  <a:cubicBezTo>
                    <a:pt x="22" y="215"/>
                    <a:pt x="116" y="324"/>
                    <a:pt x="523" y="429"/>
                  </a:cubicBezTo>
                  <a:cubicBezTo>
                    <a:pt x="705" y="474"/>
                    <a:pt x="866" y="576"/>
                    <a:pt x="992" y="716"/>
                  </a:cubicBezTo>
                  <a:cubicBezTo>
                    <a:pt x="1055" y="779"/>
                    <a:pt x="1090" y="814"/>
                    <a:pt x="1132" y="814"/>
                  </a:cubicBezTo>
                  <a:cubicBezTo>
                    <a:pt x="1137" y="814"/>
                    <a:pt x="1141" y="815"/>
                    <a:pt x="1145" y="815"/>
                  </a:cubicBezTo>
                  <a:cubicBezTo>
                    <a:pt x="1180" y="815"/>
                    <a:pt x="1192" y="802"/>
                    <a:pt x="1202" y="793"/>
                  </a:cubicBezTo>
                  <a:cubicBezTo>
                    <a:pt x="1219" y="772"/>
                    <a:pt x="1244" y="706"/>
                    <a:pt x="1212" y="520"/>
                  </a:cubicBezTo>
                  <a:cubicBezTo>
                    <a:pt x="1174" y="317"/>
                    <a:pt x="1331" y="107"/>
                    <a:pt x="1412" y="5"/>
                  </a:cubicBezTo>
                  <a:cubicBezTo>
                    <a:pt x="1394" y="3"/>
                    <a:pt x="1369" y="1"/>
                    <a:pt x="133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7305;p59">
              <a:extLst>
                <a:ext uri="{FF2B5EF4-FFF2-40B4-BE49-F238E27FC236}">
                  <a16:creationId xmlns:a16="http://schemas.microsoft.com/office/drawing/2014/main" id="{23ED9E6D-F7F9-042A-C36A-DD55EE99E511}"/>
                </a:ext>
              </a:extLst>
            </p:cNvPr>
            <p:cNvSpPr/>
            <p:nvPr/>
          </p:nvSpPr>
          <p:spPr>
            <a:xfrm>
              <a:off x="2099300" y="1663436"/>
              <a:ext cx="82904" cy="79917"/>
            </a:xfrm>
            <a:custGeom>
              <a:avLst/>
              <a:gdLst/>
              <a:ahLst/>
              <a:cxnLst/>
              <a:rect l="l" t="t" r="r" b="b"/>
              <a:pathLst>
                <a:path w="6106" h="5886" extrusionOk="0">
                  <a:moveTo>
                    <a:pt x="3259" y="267"/>
                  </a:moveTo>
                  <a:lnTo>
                    <a:pt x="3258" y="277"/>
                  </a:lnTo>
                  <a:lnTo>
                    <a:pt x="3258" y="277"/>
                  </a:lnTo>
                  <a:lnTo>
                    <a:pt x="3259" y="278"/>
                  </a:lnTo>
                  <a:lnTo>
                    <a:pt x="3259" y="267"/>
                  </a:lnTo>
                  <a:close/>
                  <a:moveTo>
                    <a:pt x="2881" y="1"/>
                  </a:moveTo>
                  <a:cubicBezTo>
                    <a:pt x="2703" y="4"/>
                    <a:pt x="2584" y="22"/>
                    <a:pt x="2559" y="43"/>
                  </a:cubicBezTo>
                  <a:cubicBezTo>
                    <a:pt x="2513" y="92"/>
                    <a:pt x="2372" y="190"/>
                    <a:pt x="2244" y="190"/>
                  </a:cubicBezTo>
                  <a:cubicBezTo>
                    <a:pt x="2207" y="190"/>
                    <a:pt x="2171" y="182"/>
                    <a:pt x="2139" y="162"/>
                  </a:cubicBezTo>
                  <a:lnTo>
                    <a:pt x="2118" y="148"/>
                  </a:lnTo>
                  <a:lnTo>
                    <a:pt x="2062" y="197"/>
                  </a:lnTo>
                  <a:cubicBezTo>
                    <a:pt x="2045" y="281"/>
                    <a:pt x="2003" y="362"/>
                    <a:pt x="1919" y="362"/>
                  </a:cubicBezTo>
                  <a:cubicBezTo>
                    <a:pt x="1901" y="362"/>
                    <a:pt x="1880" y="358"/>
                    <a:pt x="1863" y="355"/>
                  </a:cubicBezTo>
                  <a:cubicBezTo>
                    <a:pt x="1849" y="355"/>
                    <a:pt x="1838" y="351"/>
                    <a:pt x="1824" y="351"/>
                  </a:cubicBezTo>
                  <a:lnTo>
                    <a:pt x="1824" y="362"/>
                  </a:lnTo>
                  <a:cubicBezTo>
                    <a:pt x="1828" y="400"/>
                    <a:pt x="1807" y="442"/>
                    <a:pt x="1775" y="467"/>
                  </a:cubicBezTo>
                  <a:cubicBezTo>
                    <a:pt x="1739" y="497"/>
                    <a:pt x="1688" y="508"/>
                    <a:pt x="1632" y="508"/>
                  </a:cubicBezTo>
                  <a:cubicBezTo>
                    <a:pt x="1585" y="508"/>
                    <a:pt x="1536" y="501"/>
                    <a:pt x="1488" y="491"/>
                  </a:cubicBezTo>
                  <a:cubicBezTo>
                    <a:pt x="1477" y="488"/>
                    <a:pt x="1466" y="486"/>
                    <a:pt x="1455" y="486"/>
                  </a:cubicBezTo>
                  <a:cubicBezTo>
                    <a:pt x="1430" y="486"/>
                    <a:pt x="1406" y="494"/>
                    <a:pt x="1387" y="509"/>
                  </a:cubicBezTo>
                  <a:cubicBezTo>
                    <a:pt x="1376" y="516"/>
                    <a:pt x="1373" y="526"/>
                    <a:pt x="1373" y="537"/>
                  </a:cubicBezTo>
                  <a:cubicBezTo>
                    <a:pt x="1373" y="775"/>
                    <a:pt x="1296" y="810"/>
                    <a:pt x="1271" y="820"/>
                  </a:cubicBezTo>
                  <a:cubicBezTo>
                    <a:pt x="1259" y="825"/>
                    <a:pt x="1243" y="830"/>
                    <a:pt x="1225" y="830"/>
                  </a:cubicBezTo>
                  <a:cubicBezTo>
                    <a:pt x="1195" y="830"/>
                    <a:pt x="1158" y="818"/>
                    <a:pt x="1117" y="782"/>
                  </a:cubicBezTo>
                  <a:cubicBezTo>
                    <a:pt x="1047" y="712"/>
                    <a:pt x="984" y="631"/>
                    <a:pt x="931" y="544"/>
                  </a:cubicBezTo>
                  <a:cubicBezTo>
                    <a:pt x="914" y="516"/>
                    <a:pt x="889" y="477"/>
                    <a:pt x="872" y="453"/>
                  </a:cubicBezTo>
                  <a:cubicBezTo>
                    <a:pt x="861" y="470"/>
                    <a:pt x="851" y="495"/>
                    <a:pt x="840" y="512"/>
                  </a:cubicBezTo>
                  <a:cubicBezTo>
                    <a:pt x="770" y="652"/>
                    <a:pt x="693" y="813"/>
                    <a:pt x="578" y="813"/>
                  </a:cubicBezTo>
                  <a:lnTo>
                    <a:pt x="392" y="813"/>
                  </a:lnTo>
                  <a:lnTo>
                    <a:pt x="186" y="831"/>
                  </a:lnTo>
                  <a:lnTo>
                    <a:pt x="165" y="831"/>
                  </a:lnTo>
                  <a:cubicBezTo>
                    <a:pt x="158" y="866"/>
                    <a:pt x="158" y="901"/>
                    <a:pt x="172" y="932"/>
                  </a:cubicBezTo>
                  <a:cubicBezTo>
                    <a:pt x="175" y="936"/>
                    <a:pt x="179" y="939"/>
                    <a:pt x="179" y="946"/>
                  </a:cubicBezTo>
                  <a:lnTo>
                    <a:pt x="186" y="950"/>
                  </a:lnTo>
                  <a:lnTo>
                    <a:pt x="193" y="957"/>
                  </a:lnTo>
                  <a:cubicBezTo>
                    <a:pt x="196" y="964"/>
                    <a:pt x="200" y="967"/>
                    <a:pt x="207" y="971"/>
                  </a:cubicBezTo>
                  <a:cubicBezTo>
                    <a:pt x="231" y="985"/>
                    <a:pt x="249" y="1006"/>
                    <a:pt x="252" y="1034"/>
                  </a:cubicBezTo>
                  <a:cubicBezTo>
                    <a:pt x="256" y="1044"/>
                    <a:pt x="256" y="1058"/>
                    <a:pt x="256" y="1069"/>
                  </a:cubicBezTo>
                  <a:cubicBezTo>
                    <a:pt x="252" y="1156"/>
                    <a:pt x="165" y="1265"/>
                    <a:pt x="91" y="1303"/>
                  </a:cubicBezTo>
                  <a:cubicBezTo>
                    <a:pt x="67" y="1314"/>
                    <a:pt x="39" y="1324"/>
                    <a:pt x="7" y="1328"/>
                  </a:cubicBezTo>
                  <a:lnTo>
                    <a:pt x="0" y="1328"/>
                  </a:lnTo>
                  <a:lnTo>
                    <a:pt x="11" y="1342"/>
                  </a:lnTo>
                  <a:cubicBezTo>
                    <a:pt x="35" y="1377"/>
                    <a:pt x="67" y="1408"/>
                    <a:pt x="102" y="1433"/>
                  </a:cubicBezTo>
                  <a:cubicBezTo>
                    <a:pt x="161" y="1482"/>
                    <a:pt x="252" y="1555"/>
                    <a:pt x="168" y="1692"/>
                  </a:cubicBezTo>
                  <a:cubicBezTo>
                    <a:pt x="144" y="1723"/>
                    <a:pt x="137" y="1765"/>
                    <a:pt x="154" y="1800"/>
                  </a:cubicBezTo>
                  <a:cubicBezTo>
                    <a:pt x="172" y="1832"/>
                    <a:pt x="203" y="1853"/>
                    <a:pt x="242" y="1856"/>
                  </a:cubicBezTo>
                  <a:cubicBezTo>
                    <a:pt x="266" y="1860"/>
                    <a:pt x="294" y="1860"/>
                    <a:pt x="322" y="1860"/>
                  </a:cubicBezTo>
                  <a:cubicBezTo>
                    <a:pt x="330" y="1859"/>
                    <a:pt x="338" y="1859"/>
                    <a:pt x="346" y="1859"/>
                  </a:cubicBezTo>
                  <a:cubicBezTo>
                    <a:pt x="400" y="1859"/>
                    <a:pt x="452" y="1870"/>
                    <a:pt x="504" y="1891"/>
                  </a:cubicBezTo>
                  <a:cubicBezTo>
                    <a:pt x="553" y="1916"/>
                    <a:pt x="574" y="1979"/>
                    <a:pt x="550" y="2031"/>
                  </a:cubicBezTo>
                  <a:cubicBezTo>
                    <a:pt x="543" y="2045"/>
                    <a:pt x="539" y="2059"/>
                    <a:pt x="532" y="2077"/>
                  </a:cubicBezTo>
                  <a:lnTo>
                    <a:pt x="522" y="2101"/>
                  </a:lnTo>
                  <a:cubicBezTo>
                    <a:pt x="567" y="2094"/>
                    <a:pt x="616" y="2080"/>
                    <a:pt x="662" y="2059"/>
                  </a:cubicBezTo>
                  <a:cubicBezTo>
                    <a:pt x="704" y="2035"/>
                    <a:pt x="742" y="1996"/>
                    <a:pt x="763" y="1951"/>
                  </a:cubicBezTo>
                  <a:cubicBezTo>
                    <a:pt x="805" y="1877"/>
                    <a:pt x="861" y="1786"/>
                    <a:pt x="1054" y="1730"/>
                  </a:cubicBezTo>
                  <a:cubicBezTo>
                    <a:pt x="1096" y="1716"/>
                    <a:pt x="1145" y="1713"/>
                    <a:pt x="1190" y="1713"/>
                  </a:cubicBezTo>
                  <a:cubicBezTo>
                    <a:pt x="1471" y="1713"/>
                    <a:pt x="1782" y="1912"/>
                    <a:pt x="1891" y="2080"/>
                  </a:cubicBezTo>
                  <a:cubicBezTo>
                    <a:pt x="1915" y="2119"/>
                    <a:pt x="1936" y="2147"/>
                    <a:pt x="1954" y="2175"/>
                  </a:cubicBezTo>
                  <a:cubicBezTo>
                    <a:pt x="2017" y="2245"/>
                    <a:pt x="2055" y="2336"/>
                    <a:pt x="2073" y="2431"/>
                  </a:cubicBezTo>
                  <a:cubicBezTo>
                    <a:pt x="2090" y="2532"/>
                    <a:pt x="2174" y="2798"/>
                    <a:pt x="2559" y="3047"/>
                  </a:cubicBezTo>
                  <a:cubicBezTo>
                    <a:pt x="2738" y="3166"/>
                    <a:pt x="2899" y="3306"/>
                    <a:pt x="3042" y="3463"/>
                  </a:cubicBezTo>
                  <a:cubicBezTo>
                    <a:pt x="3140" y="3561"/>
                    <a:pt x="3217" y="3642"/>
                    <a:pt x="3298" y="3680"/>
                  </a:cubicBezTo>
                  <a:cubicBezTo>
                    <a:pt x="3372" y="3715"/>
                    <a:pt x="3445" y="3743"/>
                    <a:pt x="3526" y="3761"/>
                  </a:cubicBezTo>
                  <a:cubicBezTo>
                    <a:pt x="3645" y="3792"/>
                    <a:pt x="3757" y="3820"/>
                    <a:pt x="3844" y="3925"/>
                  </a:cubicBezTo>
                  <a:cubicBezTo>
                    <a:pt x="3956" y="4058"/>
                    <a:pt x="4110" y="4135"/>
                    <a:pt x="4299" y="4223"/>
                  </a:cubicBezTo>
                  <a:cubicBezTo>
                    <a:pt x="4383" y="4265"/>
                    <a:pt x="4457" y="4332"/>
                    <a:pt x="4509" y="4416"/>
                  </a:cubicBezTo>
                  <a:cubicBezTo>
                    <a:pt x="4565" y="4489"/>
                    <a:pt x="4597" y="4531"/>
                    <a:pt x="4667" y="4542"/>
                  </a:cubicBezTo>
                  <a:cubicBezTo>
                    <a:pt x="4824" y="4563"/>
                    <a:pt x="4835" y="4671"/>
                    <a:pt x="4842" y="4748"/>
                  </a:cubicBezTo>
                  <a:cubicBezTo>
                    <a:pt x="4842" y="4797"/>
                    <a:pt x="4856" y="4846"/>
                    <a:pt x="4887" y="4888"/>
                  </a:cubicBezTo>
                  <a:cubicBezTo>
                    <a:pt x="5013" y="5042"/>
                    <a:pt x="5052" y="5368"/>
                    <a:pt x="4912" y="5560"/>
                  </a:cubicBezTo>
                  <a:cubicBezTo>
                    <a:pt x="4849" y="5655"/>
                    <a:pt x="4838" y="5777"/>
                    <a:pt x="4887" y="5886"/>
                  </a:cubicBezTo>
                  <a:cubicBezTo>
                    <a:pt x="4947" y="5840"/>
                    <a:pt x="5073" y="5627"/>
                    <a:pt x="5094" y="5494"/>
                  </a:cubicBezTo>
                  <a:cubicBezTo>
                    <a:pt x="5111" y="5371"/>
                    <a:pt x="5188" y="5322"/>
                    <a:pt x="5265" y="5273"/>
                  </a:cubicBezTo>
                  <a:cubicBezTo>
                    <a:pt x="5325" y="5242"/>
                    <a:pt x="5377" y="5196"/>
                    <a:pt x="5423" y="5140"/>
                  </a:cubicBezTo>
                  <a:cubicBezTo>
                    <a:pt x="5448" y="5105"/>
                    <a:pt x="5455" y="5098"/>
                    <a:pt x="5353" y="5014"/>
                  </a:cubicBezTo>
                  <a:cubicBezTo>
                    <a:pt x="5279" y="4958"/>
                    <a:pt x="5192" y="4885"/>
                    <a:pt x="5160" y="4769"/>
                  </a:cubicBezTo>
                  <a:cubicBezTo>
                    <a:pt x="5132" y="4650"/>
                    <a:pt x="5178" y="4524"/>
                    <a:pt x="5279" y="4458"/>
                  </a:cubicBezTo>
                  <a:cubicBezTo>
                    <a:pt x="5349" y="4407"/>
                    <a:pt x="5433" y="4382"/>
                    <a:pt x="5520" y="4382"/>
                  </a:cubicBezTo>
                  <a:cubicBezTo>
                    <a:pt x="5609" y="4382"/>
                    <a:pt x="5701" y="4408"/>
                    <a:pt x="5784" y="4461"/>
                  </a:cubicBezTo>
                  <a:cubicBezTo>
                    <a:pt x="5826" y="4486"/>
                    <a:pt x="5861" y="4510"/>
                    <a:pt x="5896" y="4535"/>
                  </a:cubicBezTo>
                  <a:cubicBezTo>
                    <a:pt x="5952" y="4577"/>
                    <a:pt x="6015" y="4612"/>
                    <a:pt x="6078" y="4636"/>
                  </a:cubicBezTo>
                  <a:cubicBezTo>
                    <a:pt x="6092" y="4605"/>
                    <a:pt x="6095" y="4573"/>
                    <a:pt x="6095" y="4538"/>
                  </a:cubicBezTo>
                  <a:cubicBezTo>
                    <a:pt x="6106" y="4367"/>
                    <a:pt x="5546" y="4086"/>
                    <a:pt x="5276" y="3953"/>
                  </a:cubicBezTo>
                  <a:cubicBezTo>
                    <a:pt x="5174" y="3901"/>
                    <a:pt x="5094" y="3859"/>
                    <a:pt x="5045" y="3831"/>
                  </a:cubicBezTo>
                  <a:cubicBezTo>
                    <a:pt x="4968" y="3782"/>
                    <a:pt x="4908" y="3708"/>
                    <a:pt x="4880" y="3624"/>
                  </a:cubicBezTo>
                  <a:cubicBezTo>
                    <a:pt x="4848" y="3551"/>
                    <a:pt x="4834" y="3515"/>
                    <a:pt x="4713" y="3515"/>
                  </a:cubicBezTo>
                  <a:cubicBezTo>
                    <a:pt x="4702" y="3515"/>
                    <a:pt x="4690" y="3515"/>
                    <a:pt x="4677" y="3516"/>
                  </a:cubicBezTo>
                  <a:cubicBezTo>
                    <a:pt x="4669" y="3516"/>
                    <a:pt x="4660" y="3517"/>
                    <a:pt x="4652" y="3517"/>
                  </a:cubicBezTo>
                  <a:cubicBezTo>
                    <a:pt x="4297" y="3517"/>
                    <a:pt x="3887" y="3091"/>
                    <a:pt x="3760" y="2592"/>
                  </a:cubicBezTo>
                  <a:cubicBezTo>
                    <a:pt x="3697" y="2340"/>
                    <a:pt x="3512" y="2227"/>
                    <a:pt x="3330" y="2119"/>
                  </a:cubicBezTo>
                  <a:cubicBezTo>
                    <a:pt x="3189" y="2035"/>
                    <a:pt x="3060" y="1958"/>
                    <a:pt x="2997" y="1821"/>
                  </a:cubicBezTo>
                  <a:cubicBezTo>
                    <a:pt x="2937" y="1709"/>
                    <a:pt x="2937" y="1573"/>
                    <a:pt x="2997" y="1464"/>
                  </a:cubicBezTo>
                  <a:cubicBezTo>
                    <a:pt x="3025" y="1398"/>
                    <a:pt x="3046" y="1356"/>
                    <a:pt x="3004" y="1272"/>
                  </a:cubicBezTo>
                  <a:cubicBezTo>
                    <a:pt x="2979" y="1219"/>
                    <a:pt x="2976" y="1156"/>
                    <a:pt x="2997" y="1104"/>
                  </a:cubicBezTo>
                  <a:cubicBezTo>
                    <a:pt x="3039" y="999"/>
                    <a:pt x="3151" y="929"/>
                    <a:pt x="3238" y="890"/>
                  </a:cubicBezTo>
                  <a:lnTo>
                    <a:pt x="3238" y="859"/>
                  </a:lnTo>
                  <a:lnTo>
                    <a:pt x="3238" y="820"/>
                  </a:lnTo>
                  <a:lnTo>
                    <a:pt x="3238" y="757"/>
                  </a:lnTo>
                  <a:lnTo>
                    <a:pt x="3238" y="729"/>
                  </a:lnTo>
                  <a:lnTo>
                    <a:pt x="3238" y="638"/>
                  </a:lnTo>
                  <a:lnTo>
                    <a:pt x="3238" y="621"/>
                  </a:lnTo>
                  <a:cubicBezTo>
                    <a:pt x="3238" y="596"/>
                    <a:pt x="3238" y="572"/>
                    <a:pt x="3242" y="547"/>
                  </a:cubicBezTo>
                  <a:lnTo>
                    <a:pt x="3242" y="516"/>
                  </a:lnTo>
                  <a:cubicBezTo>
                    <a:pt x="3242" y="498"/>
                    <a:pt x="3242" y="477"/>
                    <a:pt x="3242" y="460"/>
                  </a:cubicBezTo>
                  <a:cubicBezTo>
                    <a:pt x="3242" y="449"/>
                    <a:pt x="3242" y="439"/>
                    <a:pt x="3245" y="428"/>
                  </a:cubicBezTo>
                  <a:cubicBezTo>
                    <a:pt x="3249" y="414"/>
                    <a:pt x="3249" y="393"/>
                    <a:pt x="3249" y="376"/>
                  </a:cubicBezTo>
                  <a:cubicBezTo>
                    <a:pt x="3252" y="362"/>
                    <a:pt x="3249" y="355"/>
                    <a:pt x="3252" y="344"/>
                  </a:cubicBezTo>
                  <a:cubicBezTo>
                    <a:pt x="3256" y="334"/>
                    <a:pt x="3256" y="313"/>
                    <a:pt x="3256" y="295"/>
                  </a:cubicBezTo>
                  <a:lnTo>
                    <a:pt x="3258" y="277"/>
                  </a:lnTo>
                  <a:lnTo>
                    <a:pt x="3258" y="277"/>
                  </a:lnTo>
                  <a:lnTo>
                    <a:pt x="3200" y="267"/>
                  </a:lnTo>
                  <a:cubicBezTo>
                    <a:pt x="3140" y="264"/>
                    <a:pt x="3081" y="246"/>
                    <a:pt x="3025" y="222"/>
                  </a:cubicBezTo>
                  <a:cubicBezTo>
                    <a:pt x="2972" y="187"/>
                    <a:pt x="2948" y="109"/>
                    <a:pt x="2930" y="39"/>
                  </a:cubicBezTo>
                  <a:cubicBezTo>
                    <a:pt x="2927" y="29"/>
                    <a:pt x="2923" y="11"/>
                    <a:pt x="2916"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7306;p59">
              <a:extLst>
                <a:ext uri="{FF2B5EF4-FFF2-40B4-BE49-F238E27FC236}">
                  <a16:creationId xmlns:a16="http://schemas.microsoft.com/office/drawing/2014/main" id="{7804AB49-0177-6C8A-416C-E978FD372A91}"/>
                </a:ext>
              </a:extLst>
            </p:cNvPr>
            <p:cNvSpPr/>
            <p:nvPr/>
          </p:nvSpPr>
          <p:spPr>
            <a:xfrm>
              <a:off x="2139082" y="1663966"/>
              <a:ext cx="1344" cy="2485"/>
            </a:xfrm>
            <a:custGeom>
              <a:avLst/>
              <a:gdLst/>
              <a:ahLst/>
              <a:cxnLst/>
              <a:rect l="l" t="t" r="r" b="b"/>
              <a:pathLst>
                <a:path w="99" h="183" extrusionOk="0">
                  <a:moveTo>
                    <a:pt x="98" y="183"/>
                  </a:moveTo>
                  <a:lnTo>
                    <a:pt x="98" y="183"/>
                  </a:lnTo>
                  <a:cubicBezTo>
                    <a:pt x="42" y="148"/>
                    <a:pt x="21" y="70"/>
                    <a:pt x="0" y="0"/>
                  </a:cubicBezTo>
                  <a:cubicBezTo>
                    <a:pt x="21" y="70"/>
                    <a:pt x="42" y="148"/>
                    <a:pt x="98" y="18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7307;p59">
              <a:extLst>
                <a:ext uri="{FF2B5EF4-FFF2-40B4-BE49-F238E27FC236}">
                  <a16:creationId xmlns:a16="http://schemas.microsoft.com/office/drawing/2014/main" id="{863B5F47-722C-067C-A837-017D57A4E7D8}"/>
                </a:ext>
              </a:extLst>
            </p:cNvPr>
            <p:cNvSpPr/>
            <p:nvPr/>
          </p:nvSpPr>
          <p:spPr>
            <a:xfrm>
              <a:off x="2128057" y="1665391"/>
              <a:ext cx="299" cy="204"/>
            </a:xfrm>
            <a:custGeom>
              <a:avLst/>
              <a:gdLst/>
              <a:ahLst/>
              <a:cxnLst/>
              <a:rect l="l" t="t" r="r" b="b"/>
              <a:pathLst>
                <a:path w="22" h="15" extrusionOk="0">
                  <a:moveTo>
                    <a:pt x="21" y="14"/>
                  </a:moveTo>
                  <a:lnTo>
                    <a:pt x="0" y="0"/>
                  </a:ln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7308;p59">
              <a:extLst>
                <a:ext uri="{FF2B5EF4-FFF2-40B4-BE49-F238E27FC236}">
                  <a16:creationId xmlns:a16="http://schemas.microsoft.com/office/drawing/2014/main" id="{A60D850F-C60B-796A-D908-CF692B107584}"/>
                </a:ext>
              </a:extLst>
            </p:cNvPr>
            <p:cNvSpPr/>
            <p:nvPr/>
          </p:nvSpPr>
          <p:spPr>
            <a:xfrm>
              <a:off x="2142734" y="1667061"/>
              <a:ext cx="923" cy="149"/>
            </a:xfrm>
            <a:custGeom>
              <a:avLst/>
              <a:gdLst/>
              <a:ahLst/>
              <a:cxnLst/>
              <a:rect l="l" t="t" r="r" b="b"/>
              <a:pathLst>
                <a:path w="68" h="11" extrusionOk="0">
                  <a:moveTo>
                    <a:pt x="67" y="11"/>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7309;p59">
              <a:extLst>
                <a:ext uri="{FF2B5EF4-FFF2-40B4-BE49-F238E27FC236}">
                  <a16:creationId xmlns:a16="http://schemas.microsoft.com/office/drawing/2014/main" id="{CFE3B835-7D96-0A50-E363-3F91234CAC03}"/>
                </a:ext>
              </a:extLst>
            </p:cNvPr>
            <p:cNvSpPr/>
            <p:nvPr/>
          </p:nvSpPr>
          <p:spPr>
            <a:xfrm>
              <a:off x="2105477" y="1674515"/>
              <a:ext cx="299" cy="14"/>
            </a:xfrm>
            <a:custGeom>
              <a:avLst/>
              <a:gdLst/>
              <a:ahLst/>
              <a:cxnLst/>
              <a:rect l="l" t="t" r="r" b="b"/>
              <a:pathLst>
                <a:path w="22" h="1" extrusionOk="0">
                  <a:moveTo>
                    <a:pt x="21"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7310;p59">
              <a:extLst>
                <a:ext uri="{FF2B5EF4-FFF2-40B4-BE49-F238E27FC236}">
                  <a16:creationId xmlns:a16="http://schemas.microsoft.com/office/drawing/2014/main" id="{5844BB74-A3C2-5AA3-973A-A718E20947FF}"/>
                </a:ext>
              </a:extLst>
            </p:cNvPr>
            <p:cNvSpPr/>
            <p:nvPr/>
          </p:nvSpPr>
          <p:spPr>
            <a:xfrm>
              <a:off x="2105097" y="1674570"/>
              <a:ext cx="299" cy="14"/>
            </a:xfrm>
            <a:custGeom>
              <a:avLst/>
              <a:gdLst/>
              <a:ahLst/>
              <a:cxnLst/>
              <a:rect l="l" t="t" r="r" b="b"/>
              <a:pathLst>
                <a:path w="22" h="1" extrusionOk="0">
                  <a:moveTo>
                    <a:pt x="21"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7311;p59">
              <a:extLst>
                <a:ext uri="{FF2B5EF4-FFF2-40B4-BE49-F238E27FC236}">
                  <a16:creationId xmlns:a16="http://schemas.microsoft.com/office/drawing/2014/main" id="{089FE228-5341-E650-7809-D908739F129F}"/>
                </a:ext>
              </a:extLst>
            </p:cNvPr>
            <p:cNvSpPr/>
            <p:nvPr/>
          </p:nvSpPr>
          <p:spPr>
            <a:xfrm>
              <a:off x="2101866" y="1674610"/>
              <a:ext cx="2770" cy="204"/>
            </a:xfrm>
            <a:custGeom>
              <a:avLst/>
              <a:gdLst/>
              <a:ahLst/>
              <a:cxnLst/>
              <a:rect l="l" t="t" r="r" b="b"/>
              <a:pathLst>
                <a:path w="204" h="15" extrusionOk="0">
                  <a:moveTo>
                    <a:pt x="203" y="1"/>
                  </a:moveTo>
                  <a:lnTo>
                    <a:pt x="0" y="1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7312;p59">
              <a:extLst>
                <a:ext uri="{FF2B5EF4-FFF2-40B4-BE49-F238E27FC236}">
                  <a16:creationId xmlns:a16="http://schemas.microsoft.com/office/drawing/2014/main" id="{B33DBEC3-0504-9BD1-9C23-B6E80DA55616}"/>
                </a:ext>
              </a:extLst>
            </p:cNvPr>
            <p:cNvSpPr/>
            <p:nvPr/>
          </p:nvSpPr>
          <p:spPr>
            <a:xfrm>
              <a:off x="2104622" y="1674570"/>
              <a:ext cx="394" cy="14"/>
            </a:xfrm>
            <a:custGeom>
              <a:avLst/>
              <a:gdLst/>
              <a:ahLst/>
              <a:cxnLst/>
              <a:rect l="l" t="t" r="r" b="b"/>
              <a:pathLst>
                <a:path w="29" h="1" extrusionOk="0">
                  <a:moveTo>
                    <a:pt x="28" y="0"/>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7313;p59">
              <a:extLst>
                <a:ext uri="{FF2B5EF4-FFF2-40B4-BE49-F238E27FC236}">
                  <a16:creationId xmlns:a16="http://schemas.microsoft.com/office/drawing/2014/main" id="{220372B6-C17A-E83E-9F29-EFD1063459E0}"/>
                </a:ext>
              </a:extLst>
            </p:cNvPr>
            <p:cNvSpPr/>
            <p:nvPr/>
          </p:nvSpPr>
          <p:spPr>
            <a:xfrm>
              <a:off x="2101526" y="1674855"/>
              <a:ext cx="299" cy="14"/>
            </a:xfrm>
            <a:custGeom>
              <a:avLst/>
              <a:gdLst/>
              <a:ahLst/>
              <a:cxnLst/>
              <a:rect l="l" t="t" r="r" b="b"/>
              <a:pathLst>
                <a:path w="22" h="1" extrusionOk="0">
                  <a:moveTo>
                    <a:pt x="1" y="0"/>
                  </a:moveTo>
                  <a:lnTo>
                    <a:pt x="22"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7314;p59">
              <a:extLst>
                <a:ext uri="{FF2B5EF4-FFF2-40B4-BE49-F238E27FC236}">
                  <a16:creationId xmlns:a16="http://schemas.microsoft.com/office/drawing/2014/main" id="{DF8584D6-30A9-87C8-21BD-FB5311685D7F}"/>
                </a:ext>
              </a:extLst>
            </p:cNvPr>
            <p:cNvSpPr/>
            <p:nvPr/>
          </p:nvSpPr>
          <p:spPr>
            <a:xfrm>
              <a:off x="2127296" y="1665391"/>
              <a:ext cx="774" cy="720"/>
            </a:xfrm>
            <a:custGeom>
              <a:avLst/>
              <a:gdLst/>
              <a:ahLst/>
              <a:cxnLst/>
              <a:rect l="l" t="t" r="r" b="b"/>
              <a:pathLst>
                <a:path w="57" h="53" extrusionOk="0">
                  <a:moveTo>
                    <a:pt x="0" y="53"/>
                  </a:moveTo>
                  <a:lnTo>
                    <a:pt x="56" y="0"/>
                  </a:lnTo>
                  <a:lnTo>
                    <a:pt x="56"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7315;p59">
              <a:extLst>
                <a:ext uri="{FF2B5EF4-FFF2-40B4-BE49-F238E27FC236}">
                  <a16:creationId xmlns:a16="http://schemas.microsoft.com/office/drawing/2014/main" id="{BEDC7910-CF2E-1D43-33BC-0BD4758B11B6}"/>
                </a:ext>
              </a:extLst>
            </p:cNvPr>
            <p:cNvSpPr/>
            <p:nvPr/>
          </p:nvSpPr>
          <p:spPr>
            <a:xfrm>
              <a:off x="2106903" y="1674475"/>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7316;p59">
              <a:extLst>
                <a:ext uri="{FF2B5EF4-FFF2-40B4-BE49-F238E27FC236}">
                  <a16:creationId xmlns:a16="http://schemas.microsoft.com/office/drawing/2014/main" id="{8205767E-873C-AAD1-27AF-7A18C7FBB8FA}"/>
                </a:ext>
              </a:extLst>
            </p:cNvPr>
            <p:cNvSpPr/>
            <p:nvPr/>
          </p:nvSpPr>
          <p:spPr>
            <a:xfrm>
              <a:off x="2106659" y="167447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7317;p59">
              <a:extLst>
                <a:ext uri="{FF2B5EF4-FFF2-40B4-BE49-F238E27FC236}">
                  <a16:creationId xmlns:a16="http://schemas.microsoft.com/office/drawing/2014/main" id="{1ADB846B-65D3-3ECA-29D9-FB5FBE6BBBF1}"/>
                </a:ext>
              </a:extLst>
            </p:cNvPr>
            <p:cNvSpPr/>
            <p:nvPr/>
          </p:nvSpPr>
          <p:spPr>
            <a:xfrm>
              <a:off x="2105858" y="1674515"/>
              <a:ext cx="244" cy="14"/>
            </a:xfrm>
            <a:custGeom>
              <a:avLst/>
              <a:gdLst/>
              <a:ahLst/>
              <a:cxnLst/>
              <a:rect l="l" t="t" r="r" b="b"/>
              <a:pathLst>
                <a:path w="18" h="1" extrusionOk="0">
                  <a:moveTo>
                    <a:pt x="18" y="1"/>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7318;p59">
              <a:extLst>
                <a:ext uri="{FF2B5EF4-FFF2-40B4-BE49-F238E27FC236}">
                  <a16:creationId xmlns:a16="http://schemas.microsoft.com/office/drawing/2014/main" id="{3D63DEDB-5C86-E3DF-3FFB-4ACFB39B741E}"/>
                </a:ext>
              </a:extLst>
            </p:cNvPr>
            <p:cNvSpPr/>
            <p:nvPr/>
          </p:nvSpPr>
          <p:spPr>
            <a:xfrm>
              <a:off x="2107134" y="1674475"/>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7319;p59">
              <a:extLst>
                <a:ext uri="{FF2B5EF4-FFF2-40B4-BE49-F238E27FC236}">
                  <a16:creationId xmlns:a16="http://schemas.microsoft.com/office/drawing/2014/main" id="{8BE186B5-42F9-9125-17A7-B0AB7FF2F19E}"/>
                </a:ext>
              </a:extLst>
            </p:cNvPr>
            <p:cNvSpPr/>
            <p:nvPr/>
          </p:nvSpPr>
          <p:spPr>
            <a:xfrm>
              <a:off x="2106183" y="1674475"/>
              <a:ext cx="204" cy="14"/>
            </a:xfrm>
            <a:custGeom>
              <a:avLst/>
              <a:gdLst/>
              <a:ahLst/>
              <a:cxnLst/>
              <a:rect l="l" t="t" r="r" b="b"/>
              <a:pathLst>
                <a:path w="15" h="1" extrusionOk="0">
                  <a:moveTo>
                    <a:pt x="15"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7320;p59">
              <a:extLst>
                <a:ext uri="{FF2B5EF4-FFF2-40B4-BE49-F238E27FC236}">
                  <a16:creationId xmlns:a16="http://schemas.microsoft.com/office/drawing/2014/main" id="{461F4D94-CF85-32C7-BD12-1424FBB4FD58}"/>
                </a:ext>
              </a:extLst>
            </p:cNvPr>
            <p:cNvSpPr/>
            <p:nvPr/>
          </p:nvSpPr>
          <p:spPr>
            <a:xfrm>
              <a:off x="2102762" y="1677652"/>
              <a:ext cx="68" cy="448"/>
            </a:xfrm>
            <a:custGeom>
              <a:avLst/>
              <a:gdLst/>
              <a:ahLst/>
              <a:cxnLst/>
              <a:rect l="l" t="t" r="r" b="b"/>
              <a:pathLst>
                <a:path w="5" h="33" extrusionOk="0">
                  <a:moveTo>
                    <a:pt x="4" y="32"/>
                  </a:moveTo>
                  <a:cubicBezTo>
                    <a:pt x="4" y="22"/>
                    <a:pt x="4" y="11"/>
                    <a:pt x="1" y="1"/>
                  </a:cubicBezTo>
                  <a:cubicBezTo>
                    <a:pt x="4" y="11"/>
                    <a:pt x="4" y="22"/>
                    <a:pt x="4"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7321;p59">
              <a:extLst>
                <a:ext uri="{FF2B5EF4-FFF2-40B4-BE49-F238E27FC236}">
                  <a16:creationId xmlns:a16="http://schemas.microsoft.com/office/drawing/2014/main" id="{4E34C72F-6DAE-5370-C9BE-0F76C52F3CB7}"/>
                </a:ext>
              </a:extLst>
            </p:cNvPr>
            <p:cNvSpPr/>
            <p:nvPr/>
          </p:nvSpPr>
          <p:spPr>
            <a:xfrm>
              <a:off x="2101771" y="1676416"/>
              <a:ext cx="54" cy="109"/>
            </a:xfrm>
            <a:custGeom>
              <a:avLst/>
              <a:gdLst/>
              <a:ahLst/>
              <a:cxnLst/>
              <a:rect l="l" t="t" r="r" b="b"/>
              <a:pathLst>
                <a:path w="4" h="8" extrusionOk="0">
                  <a:moveTo>
                    <a:pt x="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7322;p59">
              <a:extLst>
                <a:ext uri="{FF2B5EF4-FFF2-40B4-BE49-F238E27FC236}">
                  <a16:creationId xmlns:a16="http://schemas.microsoft.com/office/drawing/2014/main" id="{7F2C9270-D1B5-5C7C-29C7-01A24CC85A45}"/>
                </a:ext>
              </a:extLst>
            </p:cNvPr>
            <p:cNvSpPr/>
            <p:nvPr/>
          </p:nvSpPr>
          <p:spPr>
            <a:xfrm>
              <a:off x="2102572" y="1688826"/>
              <a:ext cx="3584" cy="434"/>
            </a:xfrm>
            <a:custGeom>
              <a:avLst/>
              <a:gdLst/>
              <a:ahLst/>
              <a:cxnLst/>
              <a:rect l="l" t="t" r="r" b="b"/>
              <a:pathLst>
                <a:path w="264" h="32" extrusionOk="0">
                  <a:moveTo>
                    <a:pt x="1" y="0"/>
                  </a:moveTo>
                  <a:cubicBezTo>
                    <a:pt x="25" y="4"/>
                    <a:pt x="53" y="4"/>
                    <a:pt x="81" y="4"/>
                  </a:cubicBezTo>
                  <a:cubicBezTo>
                    <a:pt x="144" y="0"/>
                    <a:pt x="207" y="11"/>
                    <a:pt x="263" y="32"/>
                  </a:cubicBezTo>
                  <a:cubicBezTo>
                    <a:pt x="207" y="11"/>
                    <a:pt x="144" y="0"/>
                    <a:pt x="81" y="4"/>
                  </a:cubicBezTo>
                  <a:cubicBezTo>
                    <a:pt x="53" y="4"/>
                    <a:pt x="25" y="4"/>
                    <a:pt x="1"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7323;p59">
              <a:extLst>
                <a:ext uri="{FF2B5EF4-FFF2-40B4-BE49-F238E27FC236}">
                  <a16:creationId xmlns:a16="http://schemas.microsoft.com/office/drawing/2014/main" id="{3CC59356-4717-2047-F300-CCF1CB5D4098}"/>
                </a:ext>
              </a:extLst>
            </p:cNvPr>
            <p:cNvSpPr/>
            <p:nvPr/>
          </p:nvSpPr>
          <p:spPr>
            <a:xfrm>
              <a:off x="2106374" y="1691813"/>
              <a:ext cx="163" cy="353"/>
            </a:xfrm>
            <a:custGeom>
              <a:avLst/>
              <a:gdLst/>
              <a:ahLst/>
              <a:cxnLst/>
              <a:rect l="l" t="t" r="r" b="b"/>
              <a:pathLst>
                <a:path w="12" h="26" extrusionOk="0">
                  <a:moveTo>
                    <a:pt x="1" y="25"/>
                  </a:moveTo>
                  <a:lnTo>
                    <a:pt x="1" y="25"/>
                  </a:lnTo>
                  <a:lnTo>
                    <a:pt x="1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7324;p59">
              <a:extLst>
                <a:ext uri="{FF2B5EF4-FFF2-40B4-BE49-F238E27FC236}">
                  <a16:creationId xmlns:a16="http://schemas.microsoft.com/office/drawing/2014/main" id="{20B7A942-DB61-93D7-61DC-01091D7D9735}"/>
                </a:ext>
              </a:extLst>
            </p:cNvPr>
            <p:cNvSpPr/>
            <p:nvPr/>
          </p:nvSpPr>
          <p:spPr>
            <a:xfrm>
              <a:off x="2101676" y="1676280"/>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7325;p59">
              <a:extLst>
                <a:ext uri="{FF2B5EF4-FFF2-40B4-BE49-F238E27FC236}">
                  <a16:creationId xmlns:a16="http://schemas.microsoft.com/office/drawing/2014/main" id="{6D1955C0-3196-FBF7-C130-F566340B7099}"/>
                </a:ext>
              </a:extLst>
            </p:cNvPr>
            <p:cNvSpPr/>
            <p:nvPr/>
          </p:nvSpPr>
          <p:spPr>
            <a:xfrm>
              <a:off x="2101907" y="1676606"/>
              <a:ext cx="543" cy="394"/>
            </a:xfrm>
            <a:custGeom>
              <a:avLst/>
              <a:gdLst/>
              <a:ahLst/>
              <a:cxnLst/>
              <a:rect l="l" t="t" r="r" b="b"/>
              <a:pathLst>
                <a:path w="40" h="29" extrusionOk="0">
                  <a:moveTo>
                    <a:pt x="15" y="11"/>
                  </a:moveTo>
                  <a:cubicBezTo>
                    <a:pt x="11" y="8"/>
                    <a:pt x="4" y="4"/>
                    <a:pt x="1" y="1"/>
                  </a:cubicBezTo>
                  <a:cubicBezTo>
                    <a:pt x="4" y="4"/>
                    <a:pt x="11" y="8"/>
                    <a:pt x="15" y="11"/>
                  </a:cubicBezTo>
                  <a:cubicBezTo>
                    <a:pt x="25" y="18"/>
                    <a:pt x="32" y="22"/>
                    <a:pt x="39" y="29"/>
                  </a:cubicBezTo>
                  <a:cubicBezTo>
                    <a:pt x="32" y="22"/>
                    <a:pt x="25" y="18"/>
                    <a:pt x="15"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7326;p59">
              <a:extLst>
                <a:ext uri="{FF2B5EF4-FFF2-40B4-BE49-F238E27FC236}">
                  <a16:creationId xmlns:a16="http://schemas.microsoft.com/office/drawing/2014/main" id="{1899B185-B157-0583-4D2B-2226C48A5F6E}"/>
                </a:ext>
              </a:extLst>
            </p:cNvPr>
            <p:cNvSpPr/>
            <p:nvPr/>
          </p:nvSpPr>
          <p:spPr>
            <a:xfrm>
              <a:off x="2143359" y="1670619"/>
              <a:ext cx="54" cy="448"/>
            </a:xfrm>
            <a:custGeom>
              <a:avLst/>
              <a:gdLst/>
              <a:ahLst/>
              <a:cxnLst/>
              <a:rect l="l" t="t" r="r" b="b"/>
              <a:pathLst>
                <a:path w="4" h="33" extrusionOk="0">
                  <a:moveTo>
                    <a:pt x="4" y="1"/>
                  </a:moveTo>
                  <a:cubicBezTo>
                    <a:pt x="4" y="11"/>
                    <a:pt x="0" y="22"/>
                    <a:pt x="4" y="32"/>
                  </a:cubicBez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7327;p59">
              <a:extLst>
                <a:ext uri="{FF2B5EF4-FFF2-40B4-BE49-F238E27FC236}">
                  <a16:creationId xmlns:a16="http://schemas.microsoft.com/office/drawing/2014/main" id="{8532DFD0-9B50-43BF-39B4-386FB38C283D}"/>
                </a:ext>
              </a:extLst>
            </p:cNvPr>
            <p:cNvSpPr/>
            <p:nvPr/>
          </p:nvSpPr>
          <p:spPr>
            <a:xfrm>
              <a:off x="2143304" y="1674760"/>
              <a:ext cx="14" cy="489"/>
            </a:xfrm>
            <a:custGeom>
              <a:avLst/>
              <a:gdLst/>
              <a:ahLst/>
              <a:cxnLst/>
              <a:rect l="l" t="t" r="r" b="b"/>
              <a:pathLst>
                <a:path w="1" h="36" extrusionOk="0">
                  <a:moveTo>
                    <a:pt x="1" y="0"/>
                  </a:moveTo>
                  <a:lnTo>
                    <a:pt x="1" y="3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7328;p59">
              <a:extLst>
                <a:ext uri="{FF2B5EF4-FFF2-40B4-BE49-F238E27FC236}">
                  <a16:creationId xmlns:a16="http://schemas.microsoft.com/office/drawing/2014/main" id="{311D3C0E-698C-3ABC-6A1A-5A42A02171AD}"/>
                </a:ext>
              </a:extLst>
            </p:cNvPr>
            <p:cNvSpPr/>
            <p:nvPr/>
          </p:nvSpPr>
          <p:spPr>
            <a:xfrm>
              <a:off x="2143454" y="1669383"/>
              <a:ext cx="14" cy="489"/>
            </a:xfrm>
            <a:custGeom>
              <a:avLst/>
              <a:gdLst/>
              <a:ahLst/>
              <a:cxnLst/>
              <a:rect l="l" t="t" r="r" b="b"/>
              <a:pathLst>
                <a:path w="1" h="36" extrusionOk="0">
                  <a:moveTo>
                    <a:pt x="0" y="1"/>
                  </a:moveTo>
                  <a:cubicBezTo>
                    <a:pt x="0" y="15"/>
                    <a:pt x="0" y="25"/>
                    <a:pt x="0" y="36"/>
                  </a:cubicBezTo>
                  <a:cubicBezTo>
                    <a:pt x="0" y="25"/>
                    <a:pt x="0" y="15"/>
                    <a:pt x="0"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7329;p59">
              <a:extLst>
                <a:ext uri="{FF2B5EF4-FFF2-40B4-BE49-F238E27FC236}">
                  <a16:creationId xmlns:a16="http://schemas.microsoft.com/office/drawing/2014/main" id="{3EAF4506-7954-60A9-8EFA-55387A91DA7F}"/>
                </a:ext>
              </a:extLst>
            </p:cNvPr>
            <p:cNvSpPr/>
            <p:nvPr/>
          </p:nvSpPr>
          <p:spPr>
            <a:xfrm>
              <a:off x="2143304" y="1672044"/>
              <a:ext cx="14" cy="258"/>
            </a:xfrm>
            <a:custGeom>
              <a:avLst/>
              <a:gdLst/>
              <a:ahLst/>
              <a:cxnLst/>
              <a:rect l="l" t="t" r="r" b="b"/>
              <a:pathLst>
                <a:path w="1" h="19" extrusionOk="0">
                  <a:moveTo>
                    <a:pt x="1" y="1"/>
                  </a:moveTo>
                  <a:lnTo>
                    <a:pt x="1" y="1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7330;p59">
              <a:extLst>
                <a:ext uri="{FF2B5EF4-FFF2-40B4-BE49-F238E27FC236}">
                  <a16:creationId xmlns:a16="http://schemas.microsoft.com/office/drawing/2014/main" id="{3FFD0788-92A5-3877-B5F8-40AF6F2869F3}"/>
                </a:ext>
              </a:extLst>
            </p:cNvPr>
            <p:cNvSpPr/>
            <p:nvPr/>
          </p:nvSpPr>
          <p:spPr>
            <a:xfrm>
              <a:off x="2143304" y="1673524"/>
              <a:ext cx="14" cy="394"/>
            </a:xfrm>
            <a:custGeom>
              <a:avLst/>
              <a:gdLst/>
              <a:ahLst/>
              <a:cxnLst/>
              <a:rect l="l" t="t" r="r" b="b"/>
              <a:pathLst>
                <a:path w="1" h="29" extrusionOk="0">
                  <a:moveTo>
                    <a:pt x="1" y="2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7331;p59">
              <a:extLst>
                <a:ext uri="{FF2B5EF4-FFF2-40B4-BE49-F238E27FC236}">
                  <a16:creationId xmlns:a16="http://schemas.microsoft.com/office/drawing/2014/main" id="{BD47E823-548C-EE56-18A8-C259CCD1ADF8}"/>
                </a:ext>
              </a:extLst>
            </p:cNvPr>
            <p:cNvSpPr/>
            <p:nvPr/>
          </p:nvSpPr>
          <p:spPr>
            <a:xfrm>
              <a:off x="2143494" y="1668297"/>
              <a:ext cx="68" cy="434"/>
            </a:xfrm>
            <a:custGeom>
              <a:avLst/>
              <a:gdLst/>
              <a:ahLst/>
              <a:cxnLst/>
              <a:rect l="l" t="t" r="r" b="b"/>
              <a:pathLst>
                <a:path w="5" h="32" extrusionOk="0">
                  <a:moveTo>
                    <a:pt x="4" y="0"/>
                  </a:moveTo>
                  <a:cubicBezTo>
                    <a:pt x="4" y="11"/>
                    <a:pt x="4" y="21"/>
                    <a:pt x="1" y="32"/>
                  </a:cubicBezTo>
                  <a:cubicBezTo>
                    <a:pt x="4" y="21"/>
                    <a:pt x="4" y="11"/>
                    <a:pt x="4"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7332;p59">
              <a:extLst>
                <a:ext uri="{FF2B5EF4-FFF2-40B4-BE49-F238E27FC236}">
                  <a16:creationId xmlns:a16="http://schemas.microsoft.com/office/drawing/2014/main" id="{15FBEF3A-8DD7-5ADD-6446-CB651DC36ED7}"/>
                </a:ext>
              </a:extLst>
            </p:cNvPr>
            <p:cNvSpPr/>
            <p:nvPr/>
          </p:nvSpPr>
          <p:spPr>
            <a:xfrm>
              <a:off x="2143589" y="1667251"/>
              <a:ext cx="68" cy="394"/>
            </a:xfrm>
            <a:custGeom>
              <a:avLst/>
              <a:gdLst/>
              <a:ahLst/>
              <a:cxnLst/>
              <a:rect l="l" t="t" r="r" b="b"/>
              <a:pathLst>
                <a:path w="5" h="29" extrusionOk="0">
                  <a:moveTo>
                    <a:pt x="4" y="0"/>
                  </a:moveTo>
                  <a:lnTo>
                    <a:pt x="1" y="2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7333;p59">
              <a:extLst>
                <a:ext uri="{FF2B5EF4-FFF2-40B4-BE49-F238E27FC236}">
                  <a16:creationId xmlns:a16="http://schemas.microsoft.com/office/drawing/2014/main" id="{67593D9C-8BCE-B4BA-5502-A0D76A2B25D3}"/>
                </a:ext>
              </a:extLst>
            </p:cNvPr>
            <p:cNvSpPr/>
            <p:nvPr/>
          </p:nvSpPr>
          <p:spPr>
            <a:xfrm>
              <a:off x="2184186" y="1698140"/>
              <a:ext cx="6626" cy="9138"/>
            </a:xfrm>
            <a:custGeom>
              <a:avLst/>
              <a:gdLst/>
              <a:ahLst/>
              <a:cxnLst/>
              <a:rect l="l" t="t" r="r" b="b"/>
              <a:pathLst>
                <a:path w="488" h="673" extrusionOk="0">
                  <a:moveTo>
                    <a:pt x="162" y="1"/>
                  </a:moveTo>
                  <a:lnTo>
                    <a:pt x="137" y="36"/>
                  </a:lnTo>
                  <a:cubicBezTo>
                    <a:pt x="127" y="53"/>
                    <a:pt x="116" y="71"/>
                    <a:pt x="109" y="85"/>
                  </a:cubicBezTo>
                  <a:lnTo>
                    <a:pt x="99" y="99"/>
                  </a:lnTo>
                  <a:lnTo>
                    <a:pt x="92" y="113"/>
                  </a:lnTo>
                  <a:cubicBezTo>
                    <a:pt x="53" y="165"/>
                    <a:pt x="25" y="228"/>
                    <a:pt x="11" y="295"/>
                  </a:cubicBezTo>
                  <a:lnTo>
                    <a:pt x="11" y="298"/>
                  </a:lnTo>
                  <a:lnTo>
                    <a:pt x="11" y="302"/>
                  </a:lnTo>
                  <a:lnTo>
                    <a:pt x="11" y="316"/>
                  </a:lnTo>
                  <a:lnTo>
                    <a:pt x="11" y="330"/>
                  </a:lnTo>
                  <a:lnTo>
                    <a:pt x="11" y="347"/>
                  </a:lnTo>
                  <a:lnTo>
                    <a:pt x="11" y="351"/>
                  </a:lnTo>
                  <a:lnTo>
                    <a:pt x="11" y="368"/>
                  </a:lnTo>
                  <a:lnTo>
                    <a:pt x="11" y="379"/>
                  </a:lnTo>
                  <a:cubicBezTo>
                    <a:pt x="11" y="382"/>
                    <a:pt x="11" y="389"/>
                    <a:pt x="8" y="396"/>
                  </a:cubicBezTo>
                  <a:lnTo>
                    <a:pt x="8" y="407"/>
                  </a:lnTo>
                  <a:cubicBezTo>
                    <a:pt x="8" y="414"/>
                    <a:pt x="4" y="421"/>
                    <a:pt x="4" y="428"/>
                  </a:cubicBezTo>
                  <a:lnTo>
                    <a:pt x="1" y="445"/>
                  </a:lnTo>
                  <a:lnTo>
                    <a:pt x="18" y="459"/>
                  </a:lnTo>
                  <a:cubicBezTo>
                    <a:pt x="109" y="536"/>
                    <a:pt x="204" y="606"/>
                    <a:pt x="302" y="673"/>
                  </a:cubicBezTo>
                  <a:cubicBezTo>
                    <a:pt x="333" y="557"/>
                    <a:pt x="400" y="449"/>
                    <a:pt x="487" y="368"/>
                  </a:cubicBezTo>
                  <a:lnTo>
                    <a:pt x="477" y="351"/>
                  </a:lnTo>
                  <a:lnTo>
                    <a:pt x="438" y="316"/>
                  </a:lnTo>
                  <a:lnTo>
                    <a:pt x="417" y="291"/>
                  </a:lnTo>
                  <a:lnTo>
                    <a:pt x="386" y="256"/>
                  </a:lnTo>
                  <a:lnTo>
                    <a:pt x="368" y="232"/>
                  </a:lnTo>
                  <a:lnTo>
                    <a:pt x="319" y="176"/>
                  </a:lnTo>
                  <a:lnTo>
                    <a:pt x="305" y="162"/>
                  </a:lnTo>
                  <a:lnTo>
                    <a:pt x="267" y="116"/>
                  </a:lnTo>
                  <a:lnTo>
                    <a:pt x="253" y="99"/>
                  </a:lnTo>
                  <a:lnTo>
                    <a:pt x="214" y="57"/>
                  </a:lnTo>
                  <a:lnTo>
                    <a:pt x="204" y="46"/>
                  </a:lnTo>
                  <a:lnTo>
                    <a:pt x="162"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7334;p59">
              <a:extLst>
                <a:ext uri="{FF2B5EF4-FFF2-40B4-BE49-F238E27FC236}">
                  <a16:creationId xmlns:a16="http://schemas.microsoft.com/office/drawing/2014/main" id="{B6CA0FBD-D702-8CF8-1C7A-519793E066C8}"/>
                </a:ext>
              </a:extLst>
            </p:cNvPr>
            <p:cNvSpPr/>
            <p:nvPr/>
          </p:nvSpPr>
          <p:spPr>
            <a:xfrm>
              <a:off x="2184336" y="1702281"/>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7335;p59">
              <a:extLst>
                <a:ext uri="{FF2B5EF4-FFF2-40B4-BE49-F238E27FC236}">
                  <a16:creationId xmlns:a16="http://schemas.microsoft.com/office/drawing/2014/main" id="{DAC6FA33-2A2A-9999-D2FD-D05974002A3B}"/>
                </a:ext>
              </a:extLst>
            </p:cNvPr>
            <p:cNvSpPr/>
            <p:nvPr/>
          </p:nvSpPr>
          <p:spPr>
            <a:xfrm>
              <a:off x="2184376" y="1702661"/>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7336;p59">
              <a:extLst>
                <a:ext uri="{FF2B5EF4-FFF2-40B4-BE49-F238E27FC236}">
                  <a16:creationId xmlns:a16="http://schemas.microsoft.com/office/drawing/2014/main" id="{C954F957-E7B5-B0E9-E3A3-8565DBD4C5E5}"/>
                </a:ext>
              </a:extLst>
            </p:cNvPr>
            <p:cNvSpPr/>
            <p:nvPr/>
          </p:nvSpPr>
          <p:spPr>
            <a:xfrm>
              <a:off x="2184376" y="1702417"/>
              <a:ext cx="14" cy="14"/>
            </a:xfrm>
            <a:custGeom>
              <a:avLst/>
              <a:gdLst/>
              <a:ahLst/>
              <a:cxnLst/>
              <a:rect l="l" t="t" r="r" b="b"/>
              <a:pathLst>
                <a:path w="1" h="1" extrusionOk="0">
                  <a:moveTo>
                    <a:pt x="1"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7337;p59">
              <a:extLst>
                <a:ext uri="{FF2B5EF4-FFF2-40B4-BE49-F238E27FC236}">
                  <a16:creationId xmlns:a16="http://schemas.microsoft.com/office/drawing/2014/main" id="{83956417-8EB1-E59B-83B5-AE2E87DE5B2D}"/>
                </a:ext>
              </a:extLst>
            </p:cNvPr>
            <p:cNvSpPr/>
            <p:nvPr/>
          </p:nvSpPr>
          <p:spPr>
            <a:xfrm>
              <a:off x="2184336" y="1702132"/>
              <a:ext cx="14" cy="68"/>
            </a:xfrm>
            <a:custGeom>
              <a:avLst/>
              <a:gdLst/>
              <a:ahLst/>
              <a:cxnLst/>
              <a:rect l="l" t="t" r="r" b="b"/>
              <a:pathLst>
                <a:path w="1" h="5" extrusionOk="0">
                  <a:moveTo>
                    <a:pt x="0" y="1"/>
                  </a:moveTo>
                  <a:lnTo>
                    <a:pt x="0" y="4"/>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7338;p59">
              <a:extLst>
                <a:ext uri="{FF2B5EF4-FFF2-40B4-BE49-F238E27FC236}">
                  <a16:creationId xmlns:a16="http://schemas.microsoft.com/office/drawing/2014/main" id="{51CCA42D-E277-D2A6-8686-7FCF42474F9B}"/>
                </a:ext>
              </a:extLst>
            </p:cNvPr>
            <p:cNvSpPr/>
            <p:nvPr/>
          </p:nvSpPr>
          <p:spPr>
            <a:xfrm>
              <a:off x="2185666" y="1698615"/>
              <a:ext cx="394" cy="679"/>
            </a:xfrm>
            <a:custGeom>
              <a:avLst/>
              <a:gdLst/>
              <a:ahLst/>
              <a:cxnLst/>
              <a:rect l="l" t="t" r="r" b="b"/>
              <a:pathLst>
                <a:path w="29" h="50" extrusionOk="0">
                  <a:moveTo>
                    <a:pt x="28" y="1"/>
                  </a:moveTo>
                  <a:lnTo>
                    <a:pt x="28" y="1"/>
                  </a:lnTo>
                  <a:cubicBezTo>
                    <a:pt x="18" y="18"/>
                    <a:pt x="7" y="32"/>
                    <a:pt x="0" y="50"/>
                  </a:cubicBezTo>
                  <a:cubicBezTo>
                    <a:pt x="7" y="36"/>
                    <a:pt x="18" y="18"/>
                    <a:pt x="28"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7339;p59">
              <a:extLst>
                <a:ext uri="{FF2B5EF4-FFF2-40B4-BE49-F238E27FC236}">
                  <a16:creationId xmlns:a16="http://schemas.microsoft.com/office/drawing/2014/main" id="{C8E94F80-BBD1-43D5-18F8-D55F0F4068C5}"/>
                </a:ext>
              </a:extLst>
            </p:cNvPr>
            <p:cNvSpPr/>
            <p:nvPr/>
          </p:nvSpPr>
          <p:spPr>
            <a:xfrm>
              <a:off x="2184241" y="1703558"/>
              <a:ext cx="14" cy="204"/>
            </a:xfrm>
            <a:custGeom>
              <a:avLst/>
              <a:gdLst/>
              <a:ahLst/>
              <a:cxnLst/>
              <a:rect l="l" t="t" r="r" b="b"/>
              <a:pathLst>
                <a:path w="1" h="15" extrusionOk="0">
                  <a:moveTo>
                    <a:pt x="0"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7340;p59">
              <a:extLst>
                <a:ext uri="{FF2B5EF4-FFF2-40B4-BE49-F238E27FC236}">
                  <a16:creationId xmlns:a16="http://schemas.microsoft.com/office/drawing/2014/main" id="{814CF85C-9849-7573-E324-21A6748C9923}"/>
                </a:ext>
              </a:extLst>
            </p:cNvPr>
            <p:cNvSpPr/>
            <p:nvPr/>
          </p:nvSpPr>
          <p:spPr>
            <a:xfrm>
              <a:off x="2184145" y="1704033"/>
              <a:ext cx="54" cy="204"/>
            </a:xfrm>
            <a:custGeom>
              <a:avLst/>
              <a:gdLst/>
              <a:ahLst/>
              <a:cxnLst/>
              <a:rect l="l" t="t" r="r" b="b"/>
              <a:pathLst>
                <a:path w="4" h="15" extrusionOk="0">
                  <a:moveTo>
                    <a:pt x="0" y="15"/>
                  </a:moveTo>
                  <a:lnTo>
                    <a:pt x="4"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7341;p59">
              <a:extLst>
                <a:ext uri="{FF2B5EF4-FFF2-40B4-BE49-F238E27FC236}">
                  <a16:creationId xmlns:a16="http://schemas.microsoft.com/office/drawing/2014/main" id="{84A57C41-42F3-8EA0-215F-28A1E7E9716E}"/>
                </a:ext>
              </a:extLst>
            </p:cNvPr>
            <p:cNvSpPr/>
            <p:nvPr/>
          </p:nvSpPr>
          <p:spPr>
            <a:xfrm>
              <a:off x="2185422" y="1699525"/>
              <a:ext cx="109" cy="149"/>
            </a:xfrm>
            <a:custGeom>
              <a:avLst/>
              <a:gdLst/>
              <a:ahLst/>
              <a:cxnLst/>
              <a:rect l="l" t="t" r="r" b="b"/>
              <a:pathLst>
                <a:path w="8" h="11" extrusionOk="0">
                  <a:moveTo>
                    <a:pt x="1" y="11"/>
                  </a:moveTo>
                  <a:lnTo>
                    <a:pt x="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7342;p59">
              <a:extLst>
                <a:ext uri="{FF2B5EF4-FFF2-40B4-BE49-F238E27FC236}">
                  <a16:creationId xmlns:a16="http://schemas.microsoft.com/office/drawing/2014/main" id="{B622109B-AD15-7D17-13A0-D32540301BCA}"/>
                </a:ext>
              </a:extLst>
            </p:cNvPr>
            <p:cNvSpPr/>
            <p:nvPr/>
          </p:nvSpPr>
          <p:spPr>
            <a:xfrm>
              <a:off x="2184336" y="1702987"/>
              <a:ext cx="14" cy="14"/>
            </a:xfrm>
            <a:custGeom>
              <a:avLst/>
              <a:gdLst/>
              <a:ahLst/>
              <a:cxnLst/>
              <a:rect l="l" t="t" r="r" b="b"/>
              <a:pathLst>
                <a:path w="1" h="1" extrusionOk="0">
                  <a:moveTo>
                    <a:pt x="0" y="1"/>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7343;p59">
              <a:extLst>
                <a:ext uri="{FF2B5EF4-FFF2-40B4-BE49-F238E27FC236}">
                  <a16:creationId xmlns:a16="http://schemas.microsoft.com/office/drawing/2014/main" id="{098DB9EE-D70D-5A82-1B81-5F47B49AD1EE}"/>
                </a:ext>
              </a:extLst>
            </p:cNvPr>
            <p:cNvSpPr/>
            <p:nvPr/>
          </p:nvSpPr>
          <p:spPr>
            <a:xfrm>
              <a:off x="2184336" y="1703232"/>
              <a:ext cx="14" cy="109"/>
            </a:xfrm>
            <a:custGeom>
              <a:avLst/>
              <a:gdLst/>
              <a:ahLst/>
              <a:cxnLst/>
              <a:rect l="l" t="t" r="r" b="b"/>
              <a:pathLst>
                <a:path w="1" h="8" extrusionOk="0">
                  <a:moveTo>
                    <a:pt x="0" y="7"/>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7344;p59">
              <a:extLst>
                <a:ext uri="{FF2B5EF4-FFF2-40B4-BE49-F238E27FC236}">
                  <a16:creationId xmlns:a16="http://schemas.microsoft.com/office/drawing/2014/main" id="{A84A1074-B2FA-7DA5-57A7-5DC524BF6583}"/>
                </a:ext>
              </a:extLst>
            </p:cNvPr>
            <p:cNvSpPr/>
            <p:nvPr/>
          </p:nvSpPr>
          <p:spPr>
            <a:xfrm>
              <a:off x="2188178" y="1703177"/>
              <a:ext cx="2580" cy="4195"/>
            </a:xfrm>
            <a:custGeom>
              <a:avLst/>
              <a:gdLst/>
              <a:ahLst/>
              <a:cxnLst/>
              <a:rect l="l" t="t" r="r" b="b"/>
              <a:pathLst>
                <a:path w="190" h="309" extrusionOk="0">
                  <a:moveTo>
                    <a:pt x="1" y="309"/>
                  </a:moveTo>
                  <a:cubicBezTo>
                    <a:pt x="36" y="190"/>
                    <a:pt x="102" y="85"/>
                    <a:pt x="190" y="1"/>
                  </a:cubicBezTo>
                  <a:lnTo>
                    <a:pt x="190" y="1"/>
                  </a:lnTo>
                  <a:cubicBezTo>
                    <a:pt x="102" y="85"/>
                    <a:pt x="36" y="190"/>
                    <a:pt x="1" y="30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7345;p59">
              <a:extLst>
                <a:ext uri="{FF2B5EF4-FFF2-40B4-BE49-F238E27FC236}">
                  <a16:creationId xmlns:a16="http://schemas.microsoft.com/office/drawing/2014/main" id="{8F921C8D-7E87-1B9C-F894-65DBF3BE2247}"/>
                </a:ext>
              </a:extLst>
            </p:cNvPr>
            <p:cNvSpPr/>
            <p:nvPr/>
          </p:nvSpPr>
          <p:spPr>
            <a:xfrm>
              <a:off x="2186372" y="1671338"/>
              <a:ext cx="27820" cy="35044"/>
            </a:xfrm>
            <a:custGeom>
              <a:avLst/>
              <a:gdLst/>
              <a:ahLst/>
              <a:cxnLst/>
              <a:rect l="l" t="t" r="r" b="b"/>
              <a:pathLst>
                <a:path w="2049" h="2581" extrusionOk="0">
                  <a:moveTo>
                    <a:pt x="498" y="0"/>
                  </a:moveTo>
                  <a:cubicBezTo>
                    <a:pt x="424" y="21"/>
                    <a:pt x="190" y="98"/>
                    <a:pt x="1" y="158"/>
                  </a:cubicBezTo>
                  <a:lnTo>
                    <a:pt x="1" y="161"/>
                  </a:lnTo>
                  <a:cubicBezTo>
                    <a:pt x="1" y="168"/>
                    <a:pt x="4" y="175"/>
                    <a:pt x="4" y="182"/>
                  </a:cubicBezTo>
                  <a:cubicBezTo>
                    <a:pt x="4" y="189"/>
                    <a:pt x="8" y="203"/>
                    <a:pt x="11" y="214"/>
                  </a:cubicBezTo>
                  <a:cubicBezTo>
                    <a:pt x="15" y="224"/>
                    <a:pt x="15" y="228"/>
                    <a:pt x="15" y="235"/>
                  </a:cubicBezTo>
                  <a:cubicBezTo>
                    <a:pt x="18" y="238"/>
                    <a:pt x="18" y="252"/>
                    <a:pt x="22" y="259"/>
                  </a:cubicBezTo>
                  <a:lnTo>
                    <a:pt x="29" y="277"/>
                  </a:lnTo>
                  <a:cubicBezTo>
                    <a:pt x="29" y="284"/>
                    <a:pt x="32" y="291"/>
                    <a:pt x="36" y="298"/>
                  </a:cubicBezTo>
                  <a:lnTo>
                    <a:pt x="39" y="312"/>
                  </a:lnTo>
                  <a:cubicBezTo>
                    <a:pt x="43" y="315"/>
                    <a:pt x="46" y="322"/>
                    <a:pt x="46" y="326"/>
                  </a:cubicBezTo>
                  <a:lnTo>
                    <a:pt x="53" y="336"/>
                  </a:lnTo>
                  <a:cubicBezTo>
                    <a:pt x="57" y="343"/>
                    <a:pt x="60" y="347"/>
                    <a:pt x="60" y="350"/>
                  </a:cubicBezTo>
                  <a:lnTo>
                    <a:pt x="67" y="357"/>
                  </a:lnTo>
                  <a:cubicBezTo>
                    <a:pt x="71" y="361"/>
                    <a:pt x="71" y="364"/>
                    <a:pt x="74" y="368"/>
                  </a:cubicBezTo>
                  <a:lnTo>
                    <a:pt x="81" y="371"/>
                  </a:lnTo>
                  <a:cubicBezTo>
                    <a:pt x="85" y="375"/>
                    <a:pt x="88" y="378"/>
                    <a:pt x="92" y="378"/>
                  </a:cubicBezTo>
                  <a:cubicBezTo>
                    <a:pt x="246" y="434"/>
                    <a:pt x="260" y="560"/>
                    <a:pt x="274" y="662"/>
                  </a:cubicBezTo>
                  <a:cubicBezTo>
                    <a:pt x="277" y="711"/>
                    <a:pt x="288" y="760"/>
                    <a:pt x="305" y="805"/>
                  </a:cubicBezTo>
                  <a:cubicBezTo>
                    <a:pt x="305" y="812"/>
                    <a:pt x="309" y="816"/>
                    <a:pt x="312" y="823"/>
                  </a:cubicBezTo>
                  <a:cubicBezTo>
                    <a:pt x="319" y="851"/>
                    <a:pt x="326" y="882"/>
                    <a:pt x="330" y="910"/>
                  </a:cubicBezTo>
                  <a:lnTo>
                    <a:pt x="333" y="938"/>
                  </a:lnTo>
                  <a:lnTo>
                    <a:pt x="351" y="1085"/>
                  </a:lnTo>
                  <a:lnTo>
                    <a:pt x="344" y="1078"/>
                  </a:lnTo>
                  <a:lnTo>
                    <a:pt x="344" y="1078"/>
                  </a:lnTo>
                  <a:cubicBezTo>
                    <a:pt x="351" y="1246"/>
                    <a:pt x="344" y="1411"/>
                    <a:pt x="316" y="1572"/>
                  </a:cubicBezTo>
                  <a:lnTo>
                    <a:pt x="316" y="1575"/>
                  </a:lnTo>
                  <a:cubicBezTo>
                    <a:pt x="309" y="1617"/>
                    <a:pt x="298" y="1659"/>
                    <a:pt x="277" y="1698"/>
                  </a:cubicBezTo>
                  <a:cubicBezTo>
                    <a:pt x="277" y="1702"/>
                    <a:pt x="274" y="1702"/>
                    <a:pt x="270" y="1705"/>
                  </a:cubicBezTo>
                  <a:cubicBezTo>
                    <a:pt x="267" y="1709"/>
                    <a:pt x="267" y="1709"/>
                    <a:pt x="267" y="1712"/>
                  </a:cubicBezTo>
                  <a:lnTo>
                    <a:pt x="260" y="1716"/>
                  </a:lnTo>
                  <a:lnTo>
                    <a:pt x="256" y="1719"/>
                  </a:lnTo>
                  <a:cubicBezTo>
                    <a:pt x="253" y="1726"/>
                    <a:pt x="249" y="1726"/>
                    <a:pt x="242" y="1730"/>
                  </a:cubicBezTo>
                  <a:lnTo>
                    <a:pt x="239" y="1733"/>
                  </a:lnTo>
                  <a:cubicBezTo>
                    <a:pt x="235" y="1737"/>
                    <a:pt x="228" y="1737"/>
                    <a:pt x="225" y="1740"/>
                  </a:cubicBezTo>
                  <a:cubicBezTo>
                    <a:pt x="218" y="1740"/>
                    <a:pt x="214" y="1744"/>
                    <a:pt x="207" y="1744"/>
                  </a:cubicBezTo>
                  <a:cubicBezTo>
                    <a:pt x="158" y="1782"/>
                    <a:pt x="116" y="1824"/>
                    <a:pt x="81" y="1873"/>
                  </a:cubicBezTo>
                  <a:lnTo>
                    <a:pt x="85" y="1880"/>
                  </a:lnTo>
                  <a:lnTo>
                    <a:pt x="99" y="1894"/>
                  </a:lnTo>
                  <a:lnTo>
                    <a:pt x="134" y="1929"/>
                  </a:lnTo>
                  <a:lnTo>
                    <a:pt x="155" y="1950"/>
                  </a:lnTo>
                  <a:lnTo>
                    <a:pt x="186" y="1989"/>
                  </a:lnTo>
                  <a:lnTo>
                    <a:pt x="207" y="2010"/>
                  </a:lnTo>
                  <a:lnTo>
                    <a:pt x="239" y="2048"/>
                  </a:lnTo>
                  <a:lnTo>
                    <a:pt x="260" y="2073"/>
                  </a:lnTo>
                  <a:lnTo>
                    <a:pt x="295" y="2118"/>
                  </a:lnTo>
                  <a:lnTo>
                    <a:pt x="319" y="2146"/>
                  </a:lnTo>
                  <a:lnTo>
                    <a:pt x="365" y="2195"/>
                  </a:lnTo>
                  <a:lnTo>
                    <a:pt x="386" y="2223"/>
                  </a:lnTo>
                  <a:lnTo>
                    <a:pt x="414" y="2258"/>
                  </a:lnTo>
                  <a:lnTo>
                    <a:pt x="435" y="2283"/>
                  </a:lnTo>
                  <a:lnTo>
                    <a:pt x="452" y="2304"/>
                  </a:lnTo>
                  <a:cubicBezTo>
                    <a:pt x="459" y="2300"/>
                    <a:pt x="463" y="2300"/>
                    <a:pt x="470" y="2297"/>
                  </a:cubicBezTo>
                  <a:lnTo>
                    <a:pt x="480" y="2300"/>
                  </a:lnTo>
                  <a:lnTo>
                    <a:pt x="508" y="2307"/>
                  </a:lnTo>
                  <a:lnTo>
                    <a:pt x="529" y="2318"/>
                  </a:lnTo>
                  <a:lnTo>
                    <a:pt x="543" y="2321"/>
                  </a:lnTo>
                  <a:cubicBezTo>
                    <a:pt x="557" y="2328"/>
                    <a:pt x="575" y="2339"/>
                    <a:pt x="592" y="2346"/>
                  </a:cubicBezTo>
                  <a:lnTo>
                    <a:pt x="603" y="2353"/>
                  </a:lnTo>
                  <a:lnTo>
                    <a:pt x="652" y="2377"/>
                  </a:lnTo>
                  <a:lnTo>
                    <a:pt x="683" y="2395"/>
                  </a:lnTo>
                  <a:lnTo>
                    <a:pt x="704" y="2409"/>
                  </a:lnTo>
                  <a:cubicBezTo>
                    <a:pt x="802" y="2468"/>
                    <a:pt x="904" y="2538"/>
                    <a:pt x="960" y="2580"/>
                  </a:cubicBezTo>
                  <a:lnTo>
                    <a:pt x="1016" y="2566"/>
                  </a:lnTo>
                  <a:lnTo>
                    <a:pt x="1198" y="2531"/>
                  </a:lnTo>
                  <a:lnTo>
                    <a:pt x="1202" y="2531"/>
                  </a:lnTo>
                  <a:lnTo>
                    <a:pt x="1247" y="2524"/>
                  </a:lnTo>
                  <a:lnTo>
                    <a:pt x="1261" y="2524"/>
                  </a:lnTo>
                  <a:lnTo>
                    <a:pt x="1307" y="2514"/>
                  </a:lnTo>
                  <a:lnTo>
                    <a:pt x="1321" y="2510"/>
                  </a:lnTo>
                  <a:lnTo>
                    <a:pt x="1370" y="2503"/>
                  </a:lnTo>
                  <a:lnTo>
                    <a:pt x="1384" y="2500"/>
                  </a:lnTo>
                  <a:lnTo>
                    <a:pt x="1433" y="2489"/>
                  </a:lnTo>
                  <a:lnTo>
                    <a:pt x="1450" y="2486"/>
                  </a:lnTo>
                  <a:lnTo>
                    <a:pt x="1496" y="2479"/>
                  </a:lnTo>
                  <a:lnTo>
                    <a:pt x="1517" y="2475"/>
                  </a:lnTo>
                  <a:lnTo>
                    <a:pt x="1562" y="2468"/>
                  </a:lnTo>
                  <a:lnTo>
                    <a:pt x="1583" y="2461"/>
                  </a:lnTo>
                  <a:lnTo>
                    <a:pt x="1629" y="2454"/>
                  </a:lnTo>
                  <a:lnTo>
                    <a:pt x="1653" y="2451"/>
                  </a:lnTo>
                  <a:lnTo>
                    <a:pt x="1695" y="2444"/>
                  </a:lnTo>
                  <a:lnTo>
                    <a:pt x="1723" y="2440"/>
                  </a:lnTo>
                  <a:lnTo>
                    <a:pt x="1758" y="2433"/>
                  </a:lnTo>
                  <a:lnTo>
                    <a:pt x="1790" y="2430"/>
                  </a:lnTo>
                  <a:lnTo>
                    <a:pt x="1825" y="2423"/>
                  </a:lnTo>
                  <a:lnTo>
                    <a:pt x="1828" y="2423"/>
                  </a:lnTo>
                  <a:cubicBezTo>
                    <a:pt x="1835" y="2391"/>
                    <a:pt x="1835" y="2360"/>
                    <a:pt x="1835" y="2328"/>
                  </a:cubicBezTo>
                  <a:cubicBezTo>
                    <a:pt x="1835" y="2318"/>
                    <a:pt x="1835" y="2311"/>
                    <a:pt x="1835" y="2304"/>
                  </a:cubicBezTo>
                  <a:cubicBezTo>
                    <a:pt x="1835" y="2258"/>
                    <a:pt x="1849" y="2213"/>
                    <a:pt x="1874" y="2171"/>
                  </a:cubicBezTo>
                  <a:cubicBezTo>
                    <a:pt x="1884" y="2153"/>
                    <a:pt x="1895" y="2136"/>
                    <a:pt x="1909" y="2122"/>
                  </a:cubicBezTo>
                  <a:cubicBezTo>
                    <a:pt x="1944" y="2076"/>
                    <a:pt x="1993" y="2048"/>
                    <a:pt x="2049" y="2034"/>
                  </a:cubicBezTo>
                  <a:cubicBezTo>
                    <a:pt x="2003" y="1943"/>
                    <a:pt x="1944" y="1863"/>
                    <a:pt x="1870" y="1793"/>
                  </a:cubicBezTo>
                  <a:cubicBezTo>
                    <a:pt x="1793" y="1726"/>
                    <a:pt x="1755" y="1628"/>
                    <a:pt x="1762" y="1526"/>
                  </a:cubicBezTo>
                  <a:cubicBezTo>
                    <a:pt x="1765" y="1442"/>
                    <a:pt x="1807" y="1362"/>
                    <a:pt x="1877" y="1313"/>
                  </a:cubicBezTo>
                  <a:cubicBezTo>
                    <a:pt x="1884" y="1309"/>
                    <a:pt x="1891" y="1302"/>
                    <a:pt x="1895" y="1292"/>
                  </a:cubicBezTo>
                  <a:cubicBezTo>
                    <a:pt x="1898" y="1264"/>
                    <a:pt x="1895" y="1236"/>
                    <a:pt x="1884" y="1211"/>
                  </a:cubicBezTo>
                  <a:cubicBezTo>
                    <a:pt x="1870" y="1169"/>
                    <a:pt x="1863" y="1127"/>
                    <a:pt x="1860" y="1085"/>
                  </a:cubicBezTo>
                  <a:cubicBezTo>
                    <a:pt x="1814" y="1036"/>
                    <a:pt x="1527" y="994"/>
                    <a:pt x="1433" y="980"/>
                  </a:cubicBezTo>
                  <a:cubicBezTo>
                    <a:pt x="1387" y="977"/>
                    <a:pt x="1345" y="970"/>
                    <a:pt x="1300" y="959"/>
                  </a:cubicBezTo>
                  <a:cubicBezTo>
                    <a:pt x="1209" y="931"/>
                    <a:pt x="1223" y="823"/>
                    <a:pt x="1233" y="735"/>
                  </a:cubicBezTo>
                  <a:cubicBezTo>
                    <a:pt x="1237" y="697"/>
                    <a:pt x="1240" y="658"/>
                    <a:pt x="1237" y="623"/>
                  </a:cubicBezTo>
                  <a:cubicBezTo>
                    <a:pt x="1093" y="616"/>
                    <a:pt x="998" y="518"/>
                    <a:pt x="998" y="361"/>
                  </a:cubicBezTo>
                  <a:cubicBezTo>
                    <a:pt x="998" y="336"/>
                    <a:pt x="935" y="263"/>
                    <a:pt x="904" y="221"/>
                  </a:cubicBezTo>
                  <a:lnTo>
                    <a:pt x="883" y="200"/>
                  </a:lnTo>
                  <a:lnTo>
                    <a:pt x="876" y="193"/>
                  </a:lnTo>
                  <a:lnTo>
                    <a:pt x="865" y="175"/>
                  </a:lnTo>
                  <a:lnTo>
                    <a:pt x="858" y="168"/>
                  </a:lnTo>
                  <a:lnTo>
                    <a:pt x="844" y="151"/>
                  </a:lnTo>
                  <a:lnTo>
                    <a:pt x="841" y="147"/>
                  </a:lnTo>
                  <a:cubicBezTo>
                    <a:pt x="837" y="140"/>
                    <a:pt x="834" y="130"/>
                    <a:pt x="827" y="126"/>
                  </a:cubicBezTo>
                  <a:lnTo>
                    <a:pt x="823" y="119"/>
                  </a:lnTo>
                  <a:cubicBezTo>
                    <a:pt x="820" y="112"/>
                    <a:pt x="820" y="109"/>
                    <a:pt x="816" y="105"/>
                  </a:cubicBezTo>
                  <a:lnTo>
                    <a:pt x="813" y="98"/>
                  </a:lnTo>
                  <a:cubicBezTo>
                    <a:pt x="809" y="91"/>
                    <a:pt x="809" y="88"/>
                    <a:pt x="809" y="81"/>
                  </a:cubicBezTo>
                  <a:lnTo>
                    <a:pt x="809" y="77"/>
                  </a:lnTo>
                  <a:lnTo>
                    <a:pt x="788" y="77"/>
                  </a:lnTo>
                  <a:lnTo>
                    <a:pt x="774" y="74"/>
                  </a:lnTo>
                  <a:lnTo>
                    <a:pt x="753" y="70"/>
                  </a:lnTo>
                  <a:lnTo>
                    <a:pt x="732" y="70"/>
                  </a:lnTo>
                  <a:lnTo>
                    <a:pt x="718" y="67"/>
                  </a:lnTo>
                  <a:cubicBezTo>
                    <a:pt x="645" y="49"/>
                    <a:pt x="568" y="25"/>
                    <a:pt x="49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7346;p59">
              <a:extLst>
                <a:ext uri="{FF2B5EF4-FFF2-40B4-BE49-F238E27FC236}">
                  <a16:creationId xmlns:a16="http://schemas.microsoft.com/office/drawing/2014/main" id="{1D9D128F-82A8-7C6C-C106-BEFB5E3BF5B3}"/>
                </a:ext>
              </a:extLst>
            </p:cNvPr>
            <p:cNvSpPr/>
            <p:nvPr/>
          </p:nvSpPr>
          <p:spPr>
            <a:xfrm>
              <a:off x="2189889" y="1694393"/>
              <a:ext cx="109" cy="149"/>
            </a:xfrm>
            <a:custGeom>
              <a:avLst/>
              <a:gdLst/>
              <a:ahLst/>
              <a:cxnLst/>
              <a:rect l="l" t="t" r="r" b="b"/>
              <a:pathLst>
                <a:path w="8" h="11" extrusionOk="0">
                  <a:moveTo>
                    <a:pt x="8" y="0"/>
                  </a:moveTo>
                  <a:cubicBezTo>
                    <a:pt x="8" y="4"/>
                    <a:pt x="4" y="7"/>
                    <a:pt x="1" y="11"/>
                  </a:cubicBezTo>
                  <a:lnTo>
                    <a:pt x="4" y="7"/>
                  </a:lnTo>
                  <a:cubicBezTo>
                    <a:pt x="4" y="7"/>
                    <a:pt x="8" y="4"/>
                    <a:pt x="8"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7347;p59">
              <a:extLst>
                <a:ext uri="{FF2B5EF4-FFF2-40B4-BE49-F238E27FC236}">
                  <a16:creationId xmlns:a16="http://schemas.microsoft.com/office/drawing/2014/main" id="{D37311DD-69FD-47FF-4FE5-F4F94C3D819C}"/>
                </a:ext>
              </a:extLst>
            </p:cNvPr>
            <p:cNvSpPr/>
            <p:nvPr/>
          </p:nvSpPr>
          <p:spPr>
            <a:xfrm>
              <a:off x="2189373" y="1694773"/>
              <a:ext cx="244" cy="109"/>
            </a:xfrm>
            <a:custGeom>
              <a:avLst/>
              <a:gdLst/>
              <a:ahLst/>
              <a:cxnLst/>
              <a:rect l="l" t="t" r="r" b="b"/>
              <a:pathLst>
                <a:path w="18" h="8" extrusionOk="0">
                  <a:moveTo>
                    <a:pt x="0" y="7"/>
                  </a:moveTo>
                  <a:cubicBezTo>
                    <a:pt x="7" y="4"/>
                    <a:pt x="11" y="4"/>
                    <a:pt x="18" y="0"/>
                  </a:cubicBezTo>
                  <a:cubicBezTo>
                    <a:pt x="11" y="4"/>
                    <a:pt x="7" y="4"/>
                    <a:pt x="0"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7348;p59">
              <a:extLst>
                <a:ext uri="{FF2B5EF4-FFF2-40B4-BE49-F238E27FC236}">
                  <a16:creationId xmlns:a16="http://schemas.microsoft.com/office/drawing/2014/main" id="{70C64819-C2A2-9550-19CB-E759BD38CA68}"/>
                </a:ext>
              </a:extLst>
            </p:cNvPr>
            <p:cNvSpPr/>
            <p:nvPr/>
          </p:nvSpPr>
          <p:spPr>
            <a:xfrm>
              <a:off x="2189658" y="1694583"/>
              <a:ext cx="204" cy="149"/>
            </a:xfrm>
            <a:custGeom>
              <a:avLst/>
              <a:gdLst/>
              <a:ahLst/>
              <a:cxnLst/>
              <a:rect l="l" t="t" r="r" b="b"/>
              <a:pathLst>
                <a:path w="15" h="11" extrusionOk="0">
                  <a:moveTo>
                    <a:pt x="0" y="11"/>
                  </a:moveTo>
                  <a:cubicBezTo>
                    <a:pt x="4" y="7"/>
                    <a:pt x="11" y="4"/>
                    <a:pt x="14" y="0"/>
                  </a:cubicBezTo>
                  <a:cubicBezTo>
                    <a:pt x="11" y="4"/>
                    <a:pt x="4" y="7"/>
                    <a:pt x="0" y="1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7349;p59">
              <a:extLst>
                <a:ext uri="{FF2B5EF4-FFF2-40B4-BE49-F238E27FC236}">
                  <a16:creationId xmlns:a16="http://schemas.microsoft.com/office/drawing/2014/main" id="{017CC1C8-4BF4-3FBC-27B1-538E89F7E1BB}"/>
                </a:ext>
              </a:extLst>
            </p:cNvPr>
            <p:cNvSpPr/>
            <p:nvPr/>
          </p:nvSpPr>
          <p:spPr>
            <a:xfrm>
              <a:off x="2190798" y="1683599"/>
              <a:ext cx="54" cy="434"/>
            </a:xfrm>
            <a:custGeom>
              <a:avLst/>
              <a:gdLst/>
              <a:ahLst/>
              <a:cxnLst/>
              <a:rect l="l" t="t" r="r" b="b"/>
              <a:pathLst>
                <a:path w="4" h="32" extrusionOk="0">
                  <a:moveTo>
                    <a:pt x="0" y="0"/>
                  </a:moveTo>
                  <a:cubicBezTo>
                    <a:pt x="0" y="8"/>
                    <a:pt x="2" y="16"/>
                    <a:pt x="3" y="24"/>
                  </a:cubicBezTo>
                  <a:lnTo>
                    <a:pt x="0" y="0"/>
                  </a:lnTo>
                  <a:close/>
                  <a:moveTo>
                    <a:pt x="3" y="24"/>
                  </a:moveTo>
                  <a:lnTo>
                    <a:pt x="3" y="24"/>
                  </a:lnTo>
                  <a:cubicBezTo>
                    <a:pt x="4" y="27"/>
                    <a:pt x="4" y="29"/>
                    <a:pt x="4" y="32"/>
                  </a:cubicBezTo>
                  <a:lnTo>
                    <a:pt x="4" y="28"/>
                  </a:lnTo>
                  <a:lnTo>
                    <a:pt x="3" y="24"/>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7350;p59">
              <a:extLst>
                <a:ext uri="{FF2B5EF4-FFF2-40B4-BE49-F238E27FC236}">
                  <a16:creationId xmlns:a16="http://schemas.microsoft.com/office/drawing/2014/main" id="{21FB44C8-A69E-E613-0110-ED0C58F825D4}"/>
                </a:ext>
              </a:extLst>
            </p:cNvPr>
            <p:cNvSpPr/>
            <p:nvPr/>
          </p:nvSpPr>
          <p:spPr>
            <a:xfrm>
              <a:off x="2190649" y="1692628"/>
              <a:ext cx="14" cy="14"/>
            </a:xfrm>
            <a:custGeom>
              <a:avLst/>
              <a:gdLst/>
              <a:ahLst/>
              <a:cxnLst/>
              <a:rect l="l" t="t" r="r" b="b"/>
              <a:pathLst>
                <a:path w="1" h="1" extrusionOk="0">
                  <a:moveTo>
                    <a:pt x="1"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7351;p59">
              <a:extLst>
                <a:ext uri="{FF2B5EF4-FFF2-40B4-BE49-F238E27FC236}">
                  <a16:creationId xmlns:a16="http://schemas.microsoft.com/office/drawing/2014/main" id="{E0954DDE-5ABF-DD9F-2016-84E9BC09C39F}"/>
                </a:ext>
              </a:extLst>
            </p:cNvPr>
            <p:cNvSpPr/>
            <p:nvPr/>
          </p:nvSpPr>
          <p:spPr>
            <a:xfrm>
              <a:off x="2190894" y="1684020"/>
              <a:ext cx="204" cy="1969"/>
            </a:xfrm>
            <a:custGeom>
              <a:avLst/>
              <a:gdLst/>
              <a:ahLst/>
              <a:cxnLst/>
              <a:rect l="l" t="t" r="r" b="b"/>
              <a:pathLst>
                <a:path w="15" h="145" extrusionOk="0">
                  <a:moveTo>
                    <a:pt x="0" y="1"/>
                  </a:moveTo>
                  <a:lnTo>
                    <a:pt x="0" y="1"/>
                  </a:lnTo>
                  <a:cubicBezTo>
                    <a:pt x="0" y="22"/>
                    <a:pt x="4" y="46"/>
                    <a:pt x="7" y="78"/>
                  </a:cubicBezTo>
                  <a:lnTo>
                    <a:pt x="7" y="81"/>
                  </a:lnTo>
                  <a:cubicBezTo>
                    <a:pt x="7" y="102"/>
                    <a:pt x="7" y="120"/>
                    <a:pt x="7" y="137"/>
                  </a:cubicBezTo>
                  <a:lnTo>
                    <a:pt x="14" y="144"/>
                  </a:ln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7352;p59">
              <a:extLst>
                <a:ext uri="{FF2B5EF4-FFF2-40B4-BE49-F238E27FC236}">
                  <a16:creationId xmlns:a16="http://schemas.microsoft.com/office/drawing/2014/main" id="{F4415B2E-4AD2-50F4-1DA8-7CCB60946483}"/>
                </a:ext>
              </a:extLst>
            </p:cNvPr>
            <p:cNvSpPr/>
            <p:nvPr/>
          </p:nvSpPr>
          <p:spPr>
            <a:xfrm>
              <a:off x="2190554" y="1682404"/>
              <a:ext cx="258" cy="1208"/>
            </a:xfrm>
            <a:custGeom>
              <a:avLst/>
              <a:gdLst/>
              <a:ahLst/>
              <a:cxnLst/>
              <a:rect l="l" t="t" r="r" b="b"/>
              <a:pathLst>
                <a:path w="19" h="89" extrusionOk="0">
                  <a:moveTo>
                    <a:pt x="1" y="1"/>
                  </a:moveTo>
                  <a:cubicBezTo>
                    <a:pt x="8" y="29"/>
                    <a:pt x="15" y="57"/>
                    <a:pt x="18" y="88"/>
                  </a:cubicBezTo>
                  <a:lnTo>
                    <a:pt x="18" y="88"/>
                  </a:lnTo>
                  <a:cubicBezTo>
                    <a:pt x="15" y="57"/>
                    <a:pt x="8" y="29"/>
                    <a:pt x="1"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7353;p59">
              <a:extLst>
                <a:ext uri="{FF2B5EF4-FFF2-40B4-BE49-F238E27FC236}">
                  <a16:creationId xmlns:a16="http://schemas.microsoft.com/office/drawing/2014/main" id="{C6C1DDC9-DD80-E8D8-1CBC-CEA8271EBC81}"/>
                </a:ext>
              </a:extLst>
            </p:cNvPr>
            <p:cNvSpPr/>
            <p:nvPr/>
          </p:nvSpPr>
          <p:spPr>
            <a:xfrm>
              <a:off x="2186331" y="1673334"/>
              <a:ext cx="14" cy="109"/>
            </a:xfrm>
            <a:custGeom>
              <a:avLst/>
              <a:gdLst/>
              <a:ahLst/>
              <a:cxnLst/>
              <a:rect l="l" t="t" r="r" b="b"/>
              <a:pathLst>
                <a:path w="1" h="8" extrusionOk="0">
                  <a:moveTo>
                    <a:pt x="0" y="0"/>
                  </a:moveTo>
                  <a:lnTo>
                    <a:pt x="0"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7354;p59">
              <a:extLst>
                <a:ext uri="{FF2B5EF4-FFF2-40B4-BE49-F238E27FC236}">
                  <a16:creationId xmlns:a16="http://schemas.microsoft.com/office/drawing/2014/main" id="{C7D67088-586F-E694-BFD0-FF800748B882}"/>
                </a:ext>
              </a:extLst>
            </p:cNvPr>
            <p:cNvSpPr/>
            <p:nvPr/>
          </p:nvSpPr>
          <p:spPr>
            <a:xfrm>
              <a:off x="2187418" y="1676280"/>
              <a:ext cx="204" cy="109"/>
            </a:xfrm>
            <a:custGeom>
              <a:avLst/>
              <a:gdLst/>
              <a:ahLst/>
              <a:cxnLst/>
              <a:rect l="l" t="t" r="r" b="b"/>
              <a:pathLst>
                <a:path w="15" h="8" extrusionOk="0">
                  <a:moveTo>
                    <a:pt x="15" y="7"/>
                  </a:moveTo>
                  <a:cubicBezTo>
                    <a:pt x="8" y="4"/>
                    <a:pt x="4" y="4"/>
                    <a:pt x="1" y="0"/>
                  </a:cubicBezTo>
                  <a:cubicBezTo>
                    <a:pt x="4" y="4"/>
                    <a:pt x="8" y="4"/>
                    <a:pt x="15"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7355;p59">
              <a:extLst>
                <a:ext uri="{FF2B5EF4-FFF2-40B4-BE49-F238E27FC236}">
                  <a16:creationId xmlns:a16="http://schemas.microsoft.com/office/drawing/2014/main" id="{238C4D18-C83F-CA7C-B437-8F91B604D766}"/>
                </a:ext>
              </a:extLst>
            </p:cNvPr>
            <p:cNvSpPr/>
            <p:nvPr/>
          </p:nvSpPr>
          <p:spPr>
            <a:xfrm>
              <a:off x="2186522" y="1674380"/>
              <a:ext cx="109" cy="394"/>
            </a:xfrm>
            <a:custGeom>
              <a:avLst/>
              <a:gdLst/>
              <a:ahLst/>
              <a:cxnLst/>
              <a:rect l="l" t="t" r="r" b="b"/>
              <a:pathLst>
                <a:path w="8" h="29" extrusionOk="0">
                  <a:moveTo>
                    <a:pt x="7" y="28"/>
                  </a:moveTo>
                  <a:cubicBezTo>
                    <a:pt x="7" y="18"/>
                    <a:pt x="4" y="11"/>
                    <a:pt x="0" y="0"/>
                  </a:cubicBezTo>
                  <a:cubicBezTo>
                    <a:pt x="4" y="11"/>
                    <a:pt x="7" y="18"/>
                    <a:pt x="7" y="2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7356;p59">
              <a:extLst>
                <a:ext uri="{FF2B5EF4-FFF2-40B4-BE49-F238E27FC236}">
                  <a16:creationId xmlns:a16="http://schemas.microsoft.com/office/drawing/2014/main" id="{F918F382-1531-1485-56E0-0B7CB31F6E2F}"/>
                </a:ext>
              </a:extLst>
            </p:cNvPr>
            <p:cNvSpPr/>
            <p:nvPr/>
          </p:nvSpPr>
          <p:spPr>
            <a:xfrm>
              <a:off x="2187228" y="1676090"/>
              <a:ext cx="163" cy="109"/>
            </a:xfrm>
            <a:custGeom>
              <a:avLst/>
              <a:gdLst/>
              <a:ahLst/>
              <a:cxnLst/>
              <a:rect l="l" t="t" r="r" b="b"/>
              <a:pathLst>
                <a:path w="12" h="8" extrusionOk="0">
                  <a:moveTo>
                    <a:pt x="11" y="7"/>
                  </a:moveTo>
                  <a:cubicBezTo>
                    <a:pt x="8" y="7"/>
                    <a:pt x="4" y="4"/>
                    <a:pt x="1" y="0"/>
                  </a:cubicBezTo>
                  <a:cubicBezTo>
                    <a:pt x="4" y="4"/>
                    <a:pt x="8" y="7"/>
                    <a:pt x="11" y="7"/>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7357;p59">
              <a:extLst>
                <a:ext uri="{FF2B5EF4-FFF2-40B4-BE49-F238E27FC236}">
                  <a16:creationId xmlns:a16="http://schemas.microsoft.com/office/drawing/2014/main" id="{50A16AF5-99A3-DC14-AEE5-3B25EFEAC575}"/>
                </a:ext>
              </a:extLst>
            </p:cNvPr>
            <p:cNvSpPr/>
            <p:nvPr/>
          </p:nvSpPr>
          <p:spPr>
            <a:xfrm>
              <a:off x="2187037" y="1675805"/>
              <a:ext cx="163" cy="204"/>
            </a:xfrm>
            <a:custGeom>
              <a:avLst/>
              <a:gdLst/>
              <a:ahLst/>
              <a:cxnLst/>
              <a:rect l="l" t="t" r="r" b="b"/>
              <a:pathLst>
                <a:path w="12" h="15" extrusionOk="0">
                  <a:moveTo>
                    <a:pt x="11" y="14"/>
                  </a:moveTo>
                  <a:cubicBezTo>
                    <a:pt x="8" y="11"/>
                    <a:pt x="4" y="4"/>
                    <a:pt x="1" y="0"/>
                  </a:cubicBezTo>
                  <a:cubicBezTo>
                    <a:pt x="4" y="4"/>
                    <a:pt x="8" y="11"/>
                    <a:pt x="11" y="14"/>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7358;p59">
              <a:extLst>
                <a:ext uri="{FF2B5EF4-FFF2-40B4-BE49-F238E27FC236}">
                  <a16:creationId xmlns:a16="http://schemas.microsoft.com/office/drawing/2014/main" id="{E2340988-E8CB-41DF-D18D-172C970CE687}"/>
                </a:ext>
              </a:extLst>
            </p:cNvPr>
            <p:cNvSpPr/>
            <p:nvPr/>
          </p:nvSpPr>
          <p:spPr>
            <a:xfrm>
              <a:off x="2186372" y="1673714"/>
              <a:ext cx="109" cy="434"/>
            </a:xfrm>
            <a:custGeom>
              <a:avLst/>
              <a:gdLst/>
              <a:ahLst/>
              <a:cxnLst/>
              <a:rect l="l" t="t" r="r" b="b"/>
              <a:pathLst>
                <a:path w="8" h="32" extrusionOk="0">
                  <a:moveTo>
                    <a:pt x="8" y="32"/>
                  </a:moveTo>
                  <a:cubicBezTo>
                    <a:pt x="8" y="21"/>
                    <a:pt x="4" y="11"/>
                    <a:pt x="1" y="0"/>
                  </a:cubicBezTo>
                  <a:cubicBezTo>
                    <a:pt x="4" y="11"/>
                    <a:pt x="8" y="21"/>
                    <a:pt x="8" y="3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7359;p59">
              <a:extLst>
                <a:ext uri="{FF2B5EF4-FFF2-40B4-BE49-F238E27FC236}">
                  <a16:creationId xmlns:a16="http://schemas.microsoft.com/office/drawing/2014/main" id="{C3AE1217-883D-B864-6FEA-B02B97C41DAD}"/>
                </a:ext>
              </a:extLst>
            </p:cNvPr>
            <p:cNvSpPr/>
            <p:nvPr/>
          </p:nvSpPr>
          <p:spPr>
            <a:xfrm>
              <a:off x="2186902" y="1675425"/>
              <a:ext cx="109" cy="244"/>
            </a:xfrm>
            <a:custGeom>
              <a:avLst/>
              <a:gdLst/>
              <a:ahLst/>
              <a:cxnLst/>
              <a:rect l="l" t="t" r="r" b="b"/>
              <a:pathLst>
                <a:path w="8" h="18" extrusionOk="0">
                  <a:moveTo>
                    <a:pt x="7" y="18"/>
                  </a:moveTo>
                  <a:cubicBezTo>
                    <a:pt x="4" y="14"/>
                    <a:pt x="0" y="7"/>
                    <a:pt x="0" y="0"/>
                  </a:cubicBezTo>
                  <a:cubicBezTo>
                    <a:pt x="0" y="7"/>
                    <a:pt x="4" y="14"/>
                    <a:pt x="7" y="1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7360;p59">
              <a:extLst>
                <a:ext uri="{FF2B5EF4-FFF2-40B4-BE49-F238E27FC236}">
                  <a16:creationId xmlns:a16="http://schemas.microsoft.com/office/drawing/2014/main" id="{E8191E9F-816A-FBB2-F131-A2AAEC31F350}"/>
                </a:ext>
              </a:extLst>
            </p:cNvPr>
            <p:cNvSpPr/>
            <p:nvPr/>
          </p:nvSpPr>
          <p:spPr>
            <a:xfrm>
              <a:off x="2186712" y="1674950"/>
              <a:ext cx="109" cy="299"/>
            </a:xfrm>
            <a:custGeom>
              <a:avLst/>
              <a:gdLst/>
              <a:ahLst/>
              <a:cxnLst/>
              <a:rect l="l" t="t" r="r" b="b"/>
              <a:pathLst>
                <a:path w="8" h="22" extrusionOk="0">
                  <a:moveTo>
                    <a:pt x="0" y="0"/>
                  </a:moveTo>
                  <a:cubicBezTo>
                    <a:pt x="0" y="11"/>
                    <a:pt x="4" y="18"/>
                    <a:pt x="7" y="21"/>
                  </a:cubicBezTo>
                  <a:cubicBezTo>
                    <a:pt x="4" y="18"/>
                    <a:pt x="4" y="11"/>
                    <a:pt x="0"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7361;p59">
              <a:extLst>
                <a:ext uri="{FF2B5EF4-FFF2-40B4-BE49-F238E27FC236}">
                  <a16:creationId xmlns:a16="http://schemas.microsoft.com/office/drawing/2014/main" id="{411F1E56-4FC0-9E2B-B0B7-70438303B82C}"/>
                </a:ext>
              </a:extLst>
            </p:cNvPr>
            <p:cNvSpPr/>
            <p:nvPr/>
          </p:nvSpPr>
          <p:spPr>
            <a:xfrm>
              <a:off x="2190989" y="1685119"/>
              <a:ext cx="14" cy="14"/>
            </a:xfrm>
            <a:custGeom>
              <a:avLst/>
              <a:gdLst/>
              <a:ahLst/>
              <a:cxnLst/>
              <a:rect l="l" t="t" r="r" b="b"/>
              <a:pathLst>
                <a:path w="1" h="1" extrusionOk="0">
                  <a:moveTo>
                    <a:pt x="0" y="0"/>
                  </a:move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7362;p59">
              <a:extLst>
                <a:ext uri="{FF2B5EF4-FFF2-40B4-BE49-F238E27FC236}">
                  <a16:creationId xmlns:a16="http://schemas.microsoft.com/office/drawing/2014/main" id="{B6FCDCD1-32AA-C4F0-3852-35367BD5F408}"/>
                </a:ext>
              </a:extLst>
            </p:cNvPr>
            <p:cNvSpPr/>
            <p:nvPr/>
          </p:nvSpPr>
          <p:spPr>
            <a:xfrm>
              <a:off x="2190839" y="1683599"/>
              <a:ext cx="163" cy="1480"/>
            </a:xfrm>
            <a:custGeom>
              <a:avLst/>
              <a:gdLst/>
              <a:ahLst/>
              <a:cxnLst/>
              <a:rect l="l" t="t" r="r" b="b"/>
              <a:pathLst>
                <a:path w="12" h="109" extrusionOk="0">
                  <a:moveTo>
                    <a:pt x="1" y="0"/>
                  </a:moveTo>
                  <a:cubicBezTo>
                    <a:pt x="1" y="11"/>
                    <a:pt x="1" y="18"/>
                    <a:pt x="4" y="31"/>
                  </a:cubicBezTo>
                  <a:lnTo>
                    <a:pt x="4" y="31"/>
                  </a:lnTo>
                  <a:cubicBezTo>
                    <a:pt x="3" y="20"/>
                    <a:pt x="2" y="10"/>
                    <a:pt x="1" y="0"/>
                  </a:cubicBezTo>
                  <a:close/>
                  <a:moveTo>
                    <a:pt x="4" y="31"/>
                  </a:moveTo>
                  <a:cubicBezTo>
                    <a:pt x="7" y="54"/>
                    <a:pt x="9" y="80"/>
                    <a:pt x="11" y="109"/>
                  </a:cubicBezTo>
                  <a:cubicBezTo>
                    <a:pt x="11" y="77"/>
                    <a:pt x="8" y="53"/>
                    <a:pt x="4" y="32"/>
                  </a:cubicBezTo>
                  <a:cubicBezTo>
                    <a:pt x="4" y="32"/>
                    <a:pt x="4" y="31"/>
                    <a:pt x="4" y="3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7363;p59">
              <a:extLst>
                <a:ext uri="{FF2B5EF4-FFF2-40B4-BE49-F238E27FC236}">
                  <a16:creationId xmlns:a16="http://schemas.microsoft.com/office/drawing/2014/main" id="{1D25E06A-5D86-DE4E-5A08-03D1AE30DD5F}"/>
                </a:ext>
              </a:extLst>
            </p:cNvPr>
            <p:cNvSpPr/>
            <p:nvPr/>
          </p:nvSpPr>
          <p:spPr>
            <a:xfrm>
              <a:off x="2193745" y="1702892"/>
              <a:ext cx="679" cy="299"/>
            </a:xfrm>
            <a:custGeom>
              <a:avLst/>
              <a:gdLst/>
              <a:ahLst/>
              <a:cxnLst/>
              <a:rect l="l" t="t" r="r" b="b"/>
              <a:pathLst>
                <a:path w="50" h="22" extrusionOk="0">
                  <a:moveTo>
                    <a:pt x="49" y="22"/>
                  </a:moveTo>
                  <a:cubicBezTo>
                    <a:pt x="32" y="15"/>
                    <a:pt x="14" y="4"/>
                    <a:pt x="0" y="1"/>
                  </a:cubicBezTo>
                  <a:cubicBezTo>
                    <a:pt x="14" y="4"/>
                    <a:pt x="32" y="15"/>
                    <a:pt x="49" y="22"/>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7364;p59">
              <a:extLst>
                <a:ext uri="{FF2B5EF4-FFF2-40B4-BE49-F238E27FC236}">
                  <a16:creationId xmlns:a16="http://schemas.microsoft.com/office/drawing/2014/main" id="{964B737A-B01D-B7C5-1C58-E55C230C13EA}"/>
                </a:ext>
              </a:extLst>
            </p:cNvPr>
            <p:cNvSpPr/>
            <p:nvPr/>
          </p:nvSpPr>
          <p:spPr>
            <a:xfrm>
              <a:off x="2192740" y="1702512"/>
              <a:ext cx="163" cy="68"/>
            </a:xfrm>
            <a:custGeom>
              <a:avLst/>
              <a:gdLst/>
              <a:ahLst/>
              <a:cxnLst/>
              <a:rect l="l" t="t" r="r" b="b"/>
              <a:pathLst>
                <a:path w="12" h="5" extrusionOk="0">
                  <a:moveTo>
                    <a:pt x="1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7365;p59">
              <a:extLst>
                <a:ext uri="{FF2B5EF4-FFF2-40B4-BE49-F238E27FC236}">
                  <a16:creationId xmlns:a16="http://schemas.microsoft.com/office/drawing/2014/main" id="{50E29390-7447-CCC4-CEC4-7C5A4466D4EE}"/>
                </a:ext>
              </a:extLst>
            </p:cNvPr>
            <p:cNvSpPr/>
            <p:nvPr/>
          </p:nvSpPr>
          <p:spPr>
            <a:xfrm>
              <a:off x="2194546" y="1703272"/>
              <a:ext cx="679" cy="353"/>
            </a:xfrm>
            <a:custGeom>
              <a:avLst/>
              <a:gdLst/>
              <a:ahLst/>
              <a:cxnLst/>
              <a:rect l="l" t="t" r="r" b="b"/>
              <a:pathLst>
                <a:path w="50" h="26" extrusionOk="0">
                  <a:moveTo>
                    <a:pt x="50" y="2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7366;p59">
              <a:extLst>
                <a:ext uri="{FF2B5EF4-FFF2-40B4-BE49-F238E27FC236}">
                  <a16:creationId xmlns:a16="http://schemas.microsoft.com/office/drawing/2014/main" id="{9FF12147-BF51-18F2-38F8-80FB5922816E}"/>
                </a:ext>
              </a:extLst>
            </p:cNvPr>
            <p:cNvSpPr/>
            <p:nvPr/>
          </p:nvSpPr>
          <p:spPr>
            <a:xfrm>
              <a:off x="2193270" y="1702661"/>
              <a:ext cx="299" cy="149"/>
            </a:xfrm>
            <a:custGeom>
              <a:avLst/>
              <a:gdLst/>
              <a:ahLst/>
              <a:cxnLst/>
              <a:rect l="l" t="t" r="r" b="b"/>
              <a:pathLst>
                <a:path w="22" h="11" extrusionOk="0">
                  <a:moveTo>
                    <a:pt x="21" y="11"/>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7367;p59">
              <a:extLst>
                <a:ext uri="{FF2B5EF4-FFF2-40B4-BE49-F238E27FC236}">
                  <a16:creationId xmlns:a16="http://schemas.microsoft.com/office/drawing/2014/main" id="{6FA7E703-AEA9-DCE4-C241-58D507B52E57}"/>
                </a:ext>
              </a:extLst>
            </p:cNvPr>
            <p:cNvSpPr/>
            <p:nvPr/>
          </p:nvSpPr>
          <p:spPr>
            <a:xfrm>
              <a:off x="2195646" y="1703843"/>
              <a:ext cx="299" cy="204"/>
            </a:xfrm>
            <a:custGeom>
              <a:avLst/>
              <a:gdLst/>
              <a:ahLst/>
              <a:cxnLst/>
              <a:rect l="l" t="t" r="r" b="b"/>
              <a:pathLst>
                <a:path w="22" h="15" extrusionOk="0">
                  <a:moveTo>
                    <a:pt x="21" y="15"/>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7368;p59">
              <a:extLst>
                <a:ext uri="{FF2B5EF4-FFF2-40B4-BE49-F238E27FC236}">
                  <a16:creationId xmlns:a16="http://schemas.microsoft.com/office/drawing/2014/main" id="{0B7571A0-7815-A4B9-F3A0-5A8CC58C05DF}"/>
                </a:ext>
              </a:extLst>
            </p:cNvPr>
            <p:cNvSpPr/>
            <p:nvPr/>
          </p:nvSpPr>
          <p:spPr>
            <a:xfrm>
              <a:off x="2196067" y="1672098"/>
              <a:ext cx="204" cy="54"/>
            </a:xfrm>
            <a:custGeom>
              <a:avLst/>
              <a:gdLst/>
              <a:ahLst/>
              <a:cxnLst/>
              <a:rect l="l" t="t" r="r" b="b"/>
              <a:pathLst>
                <a:path w="15" h="4" extrusionOk="0">
                  <a:moveTo>
                    <a:pt x="15" y="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7369;p59">
              <a:extLst>
                <a:ext uri="{FF2B5EF4-FFF2-40B4-BE49-F238E27FC236}">
                  <a16:creationId xmlns:a16="http://schemas.microsoft.com/office/drawing/2014/main" id="{11CDF791-06DC-6FD6-D343-CB6B3F15BE09}"/>
                </a:ext>
              </a:extLst>
            </p:cNvPr>
            <p:cNvSpPr/>
            <p:nvPr/>
          </p:nvSpPr>
          <p:spPr>
            <a:xfrm>
              <a:off x="2197017" y="1672289"/>
              <a:ext cx="163" cy="14"/>
            </a:xfrm>
            <a:custGeom>
              <a:avLst/>
              <a:gdLst/>
              <a:ahLst/>
              <a:cxnLst/>
              <a:rect l="l" t="t" r="r" b="b"/>
              <a:pathLst>
                <a:path w="12" h="1" extrusionOk="0">
                  <a:moveTo>
                    <a:pt x="11" y="0"/>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7370;p59">
              <a:extLst>
                <a:ext uri="{FF2B5EF4-FFF2-40B4-BE49-F238E27FC236}">
                  <a16:creationId xmlns:a16="http://schemas.microsoft.com/office/drawing/2014/main" id="{899E5B7A-FF85-B002-A0E6-02AED688DDB3}"/>
                </a:ext>
              </a:extLst>
            </p:cNvPr>
            <p:cNvSpPr/>
            <p:nvPr/>
          </p:nvSpPr>
          <p:spPr>
            <a:xfrm>
              <a:off x="2196596" y="1672194"/>
              <a:ext cx="244" cy="54"/>
            </a:xfrm>
            <a:custGeom>
              <a:avLst/>
              <a:gdLst/>
              <a:ahLst/>
              <a:cxnLst/>
              <a:rect l="l" t="t" r="r" b="b"/>
              <a:pathLst>
                <a:path w="18" h="4" extrusionOk="0">
                  <a:moveTo>
                    <a:pt x="18" y="4"/>
                  </a:moveTo>
                  <a:lnTo>
                    <a:pt x="0"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7371;p59">
              <a:extLst>
                <a:ext uri="{FF2B5EF4-FFF2-40B4-BE49-F238E27FC236}">
                  <a16:creationId xmlns:a16="http://schemas.microsoft.com/office/drawing/2014/main" id="{0679E8EA-F766-A34C-B63A-F4E8C8931CB2}"/>
                </a:ext>
              </a:extLst>
            </p:cNvPr>
            <p:cNvSpPr/>
            <p:nvPr/>
          </p:nvSpPr>
          <p:spPr>
            <a:xfrm>
              <a:off x="2186331" y="1671189"/>
              <a:ext cx="6762" cy="2159"/>
            </a:xfrm>
            <a:custGeom>
              <a:avLst/>
              <a:gdLst/>
              <a:ahLst/>
              <a:cxnLst/>
              <a:rect l="l" t="t" r="r" b="b"/>
              <a:pathLst>
                <a:path w="498" h="159" extrusionOk="0">
                  <a:moveTo>
                    <a:pt x="497" y="1"/>
                  </a:moveTo>
                  <a:cubicBezTo>
                    <a:pt x="424" y="25"/>
                    <a:pt x="189" y="99"/>
                    <a:pt x="0" y="158"/>
                  </a:cubicBezTo>
                  <a:cubicBezTo>
                    <a:pt x="193" y="102"/>
                    <a:pt x="424" y="25"/>
                    <a:pt x="49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7372;p59">
              <a:extLst>
                <a:ext uri="{FF2B5EF4-FFF2-40B4-BE49-F238E27FC236}">
                  <a16:creationId xmlns:a16="http://schemas.microsoft.com/office/drawing/2014/main" id="{D2F189D1-64AC-0797-296C-962E84F6700D}"/>
                </a:ext>
              </a:extLst>
            </p:cNvPr>
            <p:cNvSpPr/>
            <p:nvPr/>
          </p:nvSpPr>
          <p:spPr>
            <a:xfrm>
              <a:off x="2196311" y="1672139"/>
              <a:ext cx="204" cy="68"/>
            </a:xfrm>
            <a:custGeom>
              <a:avLst/>
              <a:gdLst/>
              <a:ahLst/>
              <a:cxnLst/>
              <a:rect l="l" t="t" r="r" b="b"/>
              <a:pathLst>
                <a:path w="15" h="5" extrusionOk="0">
                  <a:moveTo>
                    <a:pt x="14" y="4"/>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7373;p59">
              <a:extLst>
                <a:ext uri="{FF2B5EF4-FFF2-40B4-BE49-F238E27FC236}">
                  <a16:creationId xmlns:a16="http://schemas.microsoft.com/office/drawing/2014/main" id="{F8A2B497-2B71-60BA-4EC1-A6A63C5382D6}"/>
                </a:ext>
              </a:extLst>
            </p:cNvPr>
            <p:cNvSpPr/>
            <p:nvPr/>
          </p:nvSpPr>
          <p:spPr>
            <a:xfrm>
              <a:off x="2197397" y="1672614"/>
              <a:ext cx="68" cy="109"/>
            </a:xfrm>
            <a:custGeom>
              <a:avLst/>
              <a:gdLst/>
              <a:ahLst/>
              <a:cxnLst/>
              <a:rect l="l" t="t" r="r" b="b"/>
              <a:pathLst>
                <a:path w="5" h="8" extrusionOk="0">
                  <a:moveTo>
                    <a:pt x="4" y="8"/>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7374;p59">
              <a:extLst>
                <a:ext uri="{FF2B5EF4-FFF2-40B4-BE49-F238E27FC236}">
                  <a16:creationId xmlns:a16="http://schemas.microsoft.com/office/drawing/2014/main" id="{507BE044-DAB6-E836-A90D-9FB6E66131A5}"/>
                </a:ext>
              </a:extLst>
            </p:cNvPr>
            <p:cNvSpPr/>
            <p:nvPr/>
          </p:nvSpPr>
          <p:spPr>
            <a:xfrm>
              <a:off x="2197546" y="1672900"/>
              <a:ext cx="54" cy="109"/>
            </a:xfrm>
            <a:custGeom>
              <a:avLst/>
              <a:gdLst/>
              <a:ahLst/>
              <a:cxnLst/>
              <a:rect l="l" t="t" r="r" b="b"/>
              <a:pathLst>
                <a:path w="4" h="8" extrusionOk="0">
                  <a:moveTo>
                    <a:pt x="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7375;p59">
              <a:extLst>
                <a:ext uri="{FF2B5EF4-FFF2-40B4-BE49-F238E27FC236}">
                  <a16:creationId xmlns:a16="http://schemas.microsoft.com/office/drawing/2014/main" id="{68FA9858-C99F-9FB4-5DAF-6141B57E8F44}"/>
                </a:ext>
              </a:extLst>
            </p:cNvPr>
            <p:cNvSpPr/>
            <p:nvPr/>
          </p:nvSpPr>
          <p:spPr>
            <a:xfrm>
              <a:off x="2197302" y="1672329"/>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7376;p59">
              <a:extLst>
                <a:ext uri="{FF2B5EF4-FFF2-40B4-BE49-F238E27FC236}">
                  <a16:creationId xmlns:a16="http://schemas.microsoft.com/office/drawing/2014/main" id="{C7DE9C3C-4434-A1F8-4754-7487F5254E24}"/>
                </a:ext>
              </a:extLst>
            </p:cNvPr>
            <p:cNvSpPr/>
            <p:nvPr/>
          </p:nvSpPr>
          <p:spPr>
            <a:xfrm>
              <a:off x="2211572" y="1686029"/>
              <a:ext cx="584" cy="2811"/>
            </a:xfrm>
            <a:custGeom>
              <a:avLst/>
              <a:gdLst/>
              <a:ahLst/>
              <a:cxnLst/>
              <a:rect l="l" t="t" r="r" b="b"/>
              <a:pathLst>
                <a:path w="43" h="207" extrusionOk="0">
                  <a:moveTo>
                    <a:pt x="0" y="0"/>
                  </a:moveTo>
                  <a:cubicBezTo>
                    <a:pt x="1" y="13"/>
                    <a:pt x="3" y="25"/>
                    <a:pt x="4" y="38"/>
                  </a:cubicBezTo>
                  <a:lnTo>
                    <a:pt x="4" y="38"/>
                  </a:lnTo>
                  <a:cubicBezTo>
                    <a:pt x="3" y="25"/>
                    <a:pt x="1" y="13"/>
                    <a:pt x="0" y="0"/>
                  </a:cubicBezTo>
                  <a:close/>
                  <a:moveTo>
                    <a:pt x="4" y="38"/>
                  </a:moveTo>
                  <a:lnTo>
                    <a:pt x="4" y="38"/>
                  </a:lnTo>
                  <a:cubicBezTo>
                    <a:pt x="9" y="67"/>
                    <a:pt x="15" y="97"/>
                    <a:pt x="25" y="126"/>
                  </a:cubicBezTo>
                  <a:cubicBezTo>
                    <a:pt x="35" y="150"/>
                    <a:pt x="42" y="178"/>
                    <a:pt x="39" y="206"/>
                  </a:cubicBezTo>
                  <a:lnTo>
                    <a:pt x="42" y="203"/>
                  </a:lnTo>
                  <a:cubicBezTo>
                    <a:pt x="42" y="175"/>
                    <a:pt x="35" y="150"/>
                    <a:pt x="28" y="126"/>
                  </a:cubicBezTo>
                  <a:cubicBezTo>
                    <a:pt x="16" y="99"/>
                    <a:pt x="9" y="68"/>
                    <a:pt x="4" y="38"/>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7377;p59">
              <a:extLst>
                <a:ext uri="{FF2B5EF4-FFF2-40B4-BE49-F238E27FC236}">
                  <a16:creationId xmlns:a16="http://schemas.microsoft.com/office/drawing/2014/main" id="{0C20C4DB-B59E-592B-EEF5-42A60863CBD6}"/>
                </a:ext>
              </a:extLst>
            </p:cNvPr>
            <p:cNvSpPr/>
            <p:nvPr/>
          </p:nvSpPr>
          <p:spPr>
            <a:xfrm>
              <a:off x="2198253" y="1673904"/>
              <a:ext cx="109" cy="109"/>
            </a:xfrm>
            <a:custGeom>
              <a:avLst/>
              <a:gdLst/>
              <a:ahLst/>
              <a:cxnLst/>
              <a:rect l="l" t="t" r="r" b="b"/>
              <a:pathLst>
                <a:path w="8" h="8" extrusionOk="0">
                  <a:moveTo>
                    <a:pt x="8" y="7"/>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7378;p59">
              <a:extLst>
                <a:ext uri="{FF2B5EF4-FFF2-40B4-BE49-F238E27FC236}">
                  <a16:creationId xmlns:a16="http://schemas.microsoft.com/office/drawing/2014/main" id="{AD941F96-4AB5-8BD3-4A09-02E4351DBA9D}"/>
                </a:ext>
              </a:extLst>
            </p:cNvPr>
            <p:cNvSpPr/>
            <p:nvPr/>
          </p:nvSpPr>
          <p:spPr>
            <a:xfrm>
              <a:off x="2198022" y="1673565"/>
              <a:ext cx="54" cy="109"/>
            </a:xfrm>
            <a:custGeom>
              <a:avLst/>
              <a:gdLst/>
              <a:ahLst/>
              <a:cxnLst/>
              <a:rect l="l" t="t" r="r" b="b"/>
              <a:pathLst>
                <a:path w="4" h="8" extrusionOk="0">
                  <a:moveTo>
                    <a:pt x="4" y="8"/>
                  </a:moveTo>
                  <a:lnTo>
                    <a:pt x="0"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7379;p59">
              <a:extLst>
                <a:ext uri="{FF2B5EF4-FFF2-40B4-BE49-F238E27FC236}">
                  <a16:creationId xmlns:a16="http://schemas.microsoft.com/office/drawing/2014/main" id="{8A4FE484-7AC7-C9CB-2CA2-186F8FBCB017}"/>
                </a:ext>
              </a:extLst>
            </p:cNvPr>
            <p:cNvSpPr/>
            <p:nvPr/>
          </p:nvSpPr>
          <p:spPr>
            <a:xfrm>
              <a:off x="2197777" y="1673280"/>
              <a:ext cx="14" cy="68"/>
            </a:xfrm>
            <a:custGeom>
              <a:avLst/>
              <a:gdLst/>
              <a:ahLst/>
              <a:cxnLst/>
              <a:rect l="l" t="t" r="r" b="b"/>
              <a:pathLst>
                <a:path w="1" h="5" extrusionOk="0">
                  <a:moveTo>
                    <a:pt x="1" y="4"/>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7380;p59">
              <a:extLst>
                <a:ext uri="{FF2B5EF4-FFF2-40B4-BE49-F238E27FC236}">
                  <a16:creationId xmlns:a16="http://schemas.microsoft.com/office/drawing/2014/main" id="{D131E44F-276A-A3CE-7772-A524DC2BAB5A}"/>
                </a:ext>
              </a:extLst>
            </p:cNvPr>
            <p:cNvSpPr/>
            <p:nvPr/>
          </p:nvSpPr>
          <p:spPr>
            <a:xfrm>
              <a:off x="2211803" y="1688826"/>
              <a:ext cx="258" cy="299"/>
            </a:xfrm>
            <a:custGeom>
              <a:avLst/>
              <a:gdLst/>
              <a:ahLst/>
              <a:cxnLst/>
              <a:rect l="l" t="t" r="r" b="b"/>
              <a:pathLst>
                <a:path w="19" h="22" extrusionOk="0">
                  <a:moveTo>
                    <a:pt x="18" y="0"/>
                  </a:moveTo>
                  <a:cubicBezTo>
                    <a:pt x="15" y="11"/>
                    <a:pt x="8" y="18"/>
                    <a:pt x="1" y="21"/>
                  </a:cubicBezTo>
                  <a:cubicBezTo>
                    <a:pt x="8" y="18"/>
                    <a:pt x="15" y="14"/>
                    <a:pt x="18" y="7"/>
                  </a:cubicBezTo>
                  <a:lnTo>
                    <a:pt x="18"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7381;p59">
              <a:extLst>
                <a:ext uri="{FF2B5EF4-FFF2-40B4-BE49-F238E27FC236}">
                  <a16:creationId xmlns:a16="http://schemas.microsoft.com/office/drawing/2014/main" id="{C4B1551A-6AAF-E452-FF2D-D05F413C1145}"/>
                </a:ext>
              </a:extLst>
            </p:cNvPr>
            <p:cNvSpPr/>
            <p:nvPr/>
          </p:nvSpPr>
          <p:spPr>
            <a:xfrm>
              <a:off x="2211762" y="1700095"/>
              <a:ext cx="489" cy="679"/>
            </a:xfrm>
            <a:custGeom>
              <a:avLst/>
              <a:gdLst/>
              <a:ahLst/>
              <a:cxnLst/>
              <a:rect l="l" t="t" r="r" b="b"/>
              <a:pathLst>
                <a:path w="36" h="50" extrusionOk="0">
                  <a:moveTo>
                    <a:pt x="0" y="49"/>
                  </a:moveTo>
                  <a:cubicBezTo>
                    <a:pt x="11" y="32"/>
                    <a:pt x="21" y="14"/>
                    <a:pt x="35" y="0"/>
                  </a:cubicBezTo>
                  <a:cubicBezTo>
                    <a:pt x="21" y="14"/>
                    <a:pt x="11" y="32"/>
                    <a:pt x="0" y="49"/>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7382;p59">
              <a:extLst>
                <a:ext uri="{FF2B5EF4-FFF2-40B4-BE49-F238E27FC236}">
                  <a16:creationId xmlns:a16="http://schemas.microsoft.com/office/drawing/2014/main" id="{E0058780-2A8E-179C-F50B-3202726C275C}"/>
                </a:ext>
              </a:extLst>
            </p:cNvPr>
            <p:cNvSpPr/>
            <p:nvPr/>
          </p:nvSpPr>
          <p:spPr>
            <a:xfrm>
              <a:off x="2211233" y="1700761"/>
              <a:ext cx="543" cy="1819"/>
            </a:xfrm>
            <a:custGeom>
              <a:avLst/>
              <a:gdLst/>
              <a:ahLst/>
              <a:cxnLst/>
              <a:rect l="l" t="t" r="r" b="b"/>
              <a:pathLst>
                <a:path w="40" h="134" extrusionOk="0">
                  <a:moveTo>
                    <a:pt x="1" y="133"/>
                  </a:moveTo>
                  <a:cubicBezTo>
                    <a:pt x="1" y="84"/>
                    <a:pt x="15" y="39"/>
                    <a:pt x="39" y="0"/>
                  </a:cubicBezTo>
                  <a:cubicBezTo>
                    <a:pt x="15" y="39"/>
                    <a:pt x="1" y="84"/>
                    <a:pt x="1" y="133"/>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7383;p59">
              <a:extLst>
                <a:ext uri="{FF2B5EF4-FFF2-40B4-BE49-F238E27FC236}">
                  <a16:creationId xmlns:a16="http://schemas.microsoft.com/office/drawing/2014/main" id="{D8B0745C-6052-1C10-9707-3DA2FF035311}"/>
                </a:ext>
              </a:extLst>
            </p:cNvPr>
            <p:cNvSpPr/>
            <p:nvPr/>
          </p:nvSpPr>
          <p:spPr>
            <a:xfrm>
              <a:off x="2211192" y="1702852"/>
              <a:ext cx="109" cy="1344"/>
            </a:xfrm>
            <a:custGeom>
              <a:avLst/>
              <a:gdLst/>
              <a:ahLst/>
              <a:cxnLst/>
              <a:rect l="l" t="t" r="r" b="b"/>
              <a:pathLst>
                <a:path w="8" h="99" extrusionOk="0">
                  <a:moveTo>
                    <a:pt x="7" y="0"/>
                  </a:moveTo>
                  <a:cubicBezTo>
                    <a:pt x="7" y="32"/>
                    <a:pt x="7" y="63"/>
                    <a:pt x="0" y="98"/>
                  </a:cubicBezTo>
                  <a:lnTo>
                    <a:pt x="0" y="98"/>
                  </a:lnTo>
                  <a:cubicBezTo>
                    <a:pt x="7" y="63"/>
                    <a:pt x="7" y="32"/>
                    <a:pt x="7"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7384;p59">
              <a:extLst>
                <a:ext uri="{FF2B5EF4-FFF2-40B4-BE49-F238E27FC236}">
                  <a16:creationId xmlns:a16="http://schemas.microsoft.com/office/drawing/2014/main" id="{F5AF3EB3-5A73-8B34-9160-C6A0E77B44F5}"/>
                </a:ext>
              </a:extLst>
            </p:cNvPr>
            <p:cNvSpPr/>
            <p:nvPr/>
          </p:nvSpPr>
          <p:spPr>
            <a:xfrm>
              <a:off x="2212047" y="1688772"/>
              <a:ext cx="109" cy="163"/>
            </a:xfrm>
            <a:custGeom>
              <a:avLst/>
              <a:gdLst/>
              <a:ahLst/>
              <a:cxnLst/>
              <a:rect l="l" t="t" r="r" b="b"/>
              <a:pathLst>
                <a:path w="8" h="12" extrusionOk="0">
                  <a:moveTo>
                    <a:pt x="7" y="1"/>
                  </a:moveTo>
                  <a:lnTo>
                    <a:pt x="4" y="4"/>
                  </a:lnTo>
                  <a:lnTo>
                    <a:pt x="0" y="11"/>
                  </a:lnTo>
                  <a:cubicBezTo>
                    <a:pt x="4" y="8"/>
                    <a:pt x="4" y="4"/>
                    <a:pt x="7" y="1"/>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7385;p59">
              <a:extLst>
                <a:ext uri="{FF2B5EF4-FFF2-40B4-BE49-F238E27FC236}">
                  <a16:creationId xmlns:a16="http://schemas.microsoft.com/office/drawing/2014/main" id="{C385F81F-5DE3-A5CA-2133-65CB7B39C48A}"/>
                </a:ext>
              </a:extLst>
            </p:cNvPr>
            <p:cNvSpPr/>
            <p:nvPr/>
          </p:nvSpPr>
          <p:spPr>
            <a:xfrm>
              <a:off x="2200208" y="1705703"/>
              <a:ext cx="2444" cy="489"/>
            </a:xfrm>
            <a:custGeom>
              <a:avLst/>
              <a:gdLst/>
              <a:ahLst/>
              <a:cxnLst/>
              <a:rect l="l" t="t" r="r" b="b"/>
              <a:pathLst>
                <a:path w="180" h="36" extrusionOk="0">
                  <a:moveTo>
                    <a:pt x="179" y="0"/>
                  </a:moveTo>
                  <a:lnTo>
                    <a:pt x="0" y="35"/>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7386;p59">
              <a:extLst>
                <a:ext uri="{FF2B5EF4-FFF2-40B4-BE49-F238E27FC236}">
                  <a16:creationId xmlns:a16="http://schemas.microsoft.com/office/drawing/2014/main" id="{EA877369-0BD0-0EDD-7E58-3AD5AB9A62F6}"/>
                </a:ext>
              </a:extLst>
            </p:cNvPr>
            <p:cNvSpPr/>
            <p:nvPr/>
          </p:nvSpPr>
          <p:spPr>
            <a:xfrm>
              <a:off x="2207906" y="1704657"/>
              <a:ext cx="584" cy="109"/>
            </a:xfrm>
            <a:custGeom>
              <a:avLst/>
              <a:gdLst/>
              <a:ahLst/>
              <a:cxnLst/>
              <a:rect l="l" t="t" r="r" b="b"/>
              <a:pathLst>
                <a:path w="43" h="8" extrusionOk="0">
                  <a:moveTo>
                    <a:pt x="43"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7387;p59">
              <a:extLst>
                <a:ext uri="{FF2B5EF4-FFF2-40B4-BE49-F238E27FC236}">
                  <a16:creationId xmlns:a16="http://schemas.microsoft.com/office/drawing/2014/main" id="{CA232B70-1BE7-AD19-F08A-B74948F58388}"/>
                </a:ext>
              </a:extLst>
            </p:cNvPr>
            <p:cNvSpPr/>
            <p:nvPr/>
          </p:nvSpPr>
          <p:spPr>
            <a:xfrm>
              <a:off x="2208857" y="1704467"/>
              <a:ext cx="543" cy="109"/>
            </a:xfrm>
            <a:custGeom>
              <a:avLst/>
              <a:gdLst/>
              <a:ahLst/>
              <a:cxnLst/>
              <a:rect l="l" t="t" r="r" b="b"/>
              <a:pathLst>
                <a:path w="40" h="8" extrusionOk="0">
                  <a:moveTo>
                    <a:pt x="39"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7388;p59">
              <a:extLst>
                <a:ext uri="{FF2B5EF4-FFF2-40B4-BE49-F238E27FC236}">
                  <a16:creationId xmlns:a16="http://schemas.microsoft.com/office/drawing/2014/main" id="{3B9ED20D-8087-8A7F-2948-9AB6855C30BE}"/>
                </a:ext>
              </a:extLst>
            </p:cNvPr>
            <p:cNvSpPr/>
            <p:nvPr/>
          </p:nvSpPr>
          <p:spPr>
            <a:xfrm>
              <a:off x="2206100" y="1704942"/>
              <a:ext cx="584" cy="109"/>
            </a:xfrm>
            <a:custGeom>
              <a:avLst/>
              <a:gdLst/>
              <a:ahLst/>
              <a:cxnLst/>
              <a:rect l="l" t="t" r="r" b="b"/>
              <a:pathLst>
                <a:path w="43" h="8" extrusionOk="0">
                  <a:moveTo>
                    <a:pt x="43"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7389;p59">
              <a:extLst>
                <a:ext uri="{FF2B5EF4-FFF2-40B4-BE49-F238E27FC236}">
                  <a16:creationId xmlns:a16="http://schemas.microsoft.com/office/drawing/2014/main" id="{927B3B54-ABA5-637C-B5B7-720C4993C1D8}"/>
                </a:ext>
              </a:extLst>
            </p:cNvPr>
            <p:cNvSpPr/>
            <p:nvPr/>
          </p:nvSpPr>
          <p:spPr>
            <a:xfrm>
              <a:off x="2209766" y="1704318"/>
              <a:ext cx="489" cy="109"/>
            </a:xfrm>
            <a:custGeom>
              <a:avLst/>
              <a:gdLst/>
              <a:ahLst/>
              <a:cxnLst/>
              <a:rect l="l" t="t" r="r" b="b"/>
              <a:pathLst>
                <a:path w="36" h="8" extrusionOk="0">
                  <a:moveTo>
                    <a:pt x="35"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7390;p59">
              <a:extLst>
                <a:ext uri="{FF2B5EF4-FFF2-40B4-BE49-F238E27FC236}">
                  <a16:creationId xmlns:a16="http://schemas.microsoft.com/office/drawing/2014/main" id="{20A6A63C-4A74-26D1-0252-284265A004B8}"/>
                </a:ext>
              </a:extLst>
            </p:cNvPr>
            <p:cNvSpPr/>
            <p:nvPr/>
          </p:nvSpPr>
          <p:spPr>
            <a:xfrm>
              <a:off x="2203493" y="1705418"/>
              <a:ext cx="625" cy="149"/>
            </a:xfrm>
            <a:custGeom>
              <a:avLst/>
              <a:gdLst/>
              <a:ahLst/>
              <a:cxnLst/>
              <a:rect l="l" t="t" r="r" b="b"/>
              <a:pathLst>
                <a:path w="46" h="11" extrusionOk="0">
                  <a:moveTo>
                    <a:pt x="46" y="0"/>
                  </a:moveTo>
                  <a:lnTo>
                    <a:pt x="0"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7391;p59">
              <a:extLst>
                <a:ext uri="{FF2B5EF4-FFF2-40B4-BE49-F238E27FC236}">
                  <a16:creationId xmlns:a16="http://schemas.microsoft.com/office/drawing/2014/main" id="{54D8A91D-8549-E42D-CBEF-A8EC7C17620A}"/>
                </a:ext>
              </a:extLst>
            </p:cNvPr>
            <p:cNvSpPr/>
            <p:nvPr/>
          </p:nvSpPr>
          <p:spPr>
            <a:xfrm>
              <a:off x="2210662" y="1704182"/>
              <a:ext cx="489" cy="109"/>
            </a:xfrm>
            <a:custGeom>
              <a:avLst/>
              <a:gdLst/>
              <a:ahLst/>
              <a:cxnLst/>
              <a:rect l="l" t="t" r="r" b="b"/>
              <a:pathLst>
                <a:path w="36" h="8" extrusionOk="0">
                  <a:moveTo>
                    <a:pt x="36" y="0"/>
                  </a:moveTo>
                  <a:lnTo>
                    <a:pt x="1" y="7"/>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7392;p59">
              <a:extLst>
                <a:ext uri="{FF2B5EF4-FFF2-40B4-BE49-F238E27FC236}">
                  <a16:creationId xmlns:a16="http://schemas.microsoft.com/office/drawing/2014/main" id="{232E539A-C657-9C10-428D-67BC6E6E9DBD}"/>
                </a:ext>
              </a:extLst>
            </p:cNvPr>
            <p:cNvSpPr/>
            <p:nvPr/>
          </p:nvSpPr>
          <p:spPr>
            <a:xfrm>
              <a:off x="2205150" y="1705078"/>
              <a:ext cx="679" cy="163"/>
            </a:xfrm>
            <a:custGeom>
              <a:avLst/>
              <a:gdLst/>
              <a:ahLst/>
              <a:cxnLst/>
              <a:rect l="l" t="t" r="r" b="b"/>
              <a:pathLst>
                <a:path w="50" h="12" extrusionOk="0">
                  <a:moveTo>
                    <a:pt x="50"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7393;p59">
              <a:extLst>
                <a:ext uri="{FF2B5EF4-FFF2-40B4-BE49-F238E27FC236}">
                  <a16:creationId xmlns:a16="http://schemas.microsoft.com/office/drawing/2014/main" id="{D5EF4F39-CE6C-E6D7-15AB-D41E12AE0E64}"/>
                </a:ext>
              </a:extLst>
            </p:cNvPr>
            <p:cNvSpPr/>
            <p:nvPr/>
          </p:nvSpPr>
          <p:spPr>
            <a:xfrm>
              <a:off x="2202679" y="1705553"/>
              <a:ext cx="679" cy="163"/>
            </a:xfrm>
            <a:custGeom>
              <a:avLst/>
              <a:gdLst/>
              <a:ahLst/>
              <a:cxnLst/>
              <a:rect l="l" t="t" r="r" b="b"/>
              <a:pathLst>
                <a:path w="50" h="12" extrusionOk="0">
                  <a:moveTo>
                    <a:pt x="50" y="1"/>
                  </a:moveTo>
                  <a:lnTo>
                    <a:pt x="1" y="1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7394;p59">
              <a:extLst>
                <a:ext uri="{FF2B5EF4-FFF2-40B4-BE49-F238E27FC236}">
                  <a16:creationId xmlns:a16="http://schemas.microsoft.com/office/drawing/2014/main" id="{E0562BE4-80CD-A773-F9D6-671AF241684E}"/>
                </a:ext>
              </a:extLst>
            </p:cNvPr>
            <p:cNvSpPr/>
            <p:nvPr/>
          </p:nvSpPr>
          <p:spPr>
            <a:xfrm>
              <a:off x="2204295" y="1705268"/>
              <a:ext cx="679" cy="109"/>
            </a:xfrm>
            <a:custGeom>
              <a:avLst/>
              <a:gdLst/>
              <a:ahLst/>
              <a:cxnLst/>
              <a:rect l="l" t="t" r="r" b="b"/>
              <a:pathLst>
                <a:path w="50" h="8" extrusionOk="0">
                  <a:moveTo>
                    <a:pt x="50" y="1"/>
                  </a:moveTo>
                  <a:lnTo>
                    <a:pt x="1"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7395;p59">
              <a:extLst>
                <a:ext uri="{FF2B5EF4-FFF2-40B4-BE49-F238E27FC236}">
                  <a16:creationId xmlns:a16="http://schemas.microsoft.com/office/drawing/2014/main" id="{918FAD0B-E1CB-FB6B-29B5-8ABEB1DABCDB}"/>
                </a:ext>
              </a:extLst>
            </p:cNvPr>
            <p:cNvSpPr/>
            <p:nvPr/>
          </p:nvSpPr>
          <p:spPr>
            <a:xfrm>
              <a:off x="2207010" y="1704793"/>
              <a:ext cx="584" cy="109"/>
            </a:xfrm>
            <a:custGeom>
              <a:avLst/>
              <a:gdLst/>
              <a:ahLst/>
              <a:cxnLst/>
              <a:rect l="l" t="t" r="r" b="b"/>
              <a:pathLst>
                <a:path w="43" h="8" extrusionOk="0">
                  <a:moveTo>
                    <a:pt x="42" y="1"/>
                  </a:moveTo>
                  <a:lnTo>
                    <a:pt x="0" y="8"/>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7396;p59">
              <a:extLst>
                <a:ext uri="{FF2B5EF4-FFF2-40B4-BE49-F238E27FC236}">
                  <a16:creationId xmlns:a16="http://schemas.microsoft.com/office/drawing/2014/main" id="{CCE9E89A-A13C-3F45-19CD-171EF3E8F70A}"/>
                </a:ext>
              </a:extLst>
            </p:cNvPr>
            <p:cNvSpPr/>
            <p:nvPr/>
          </p:nvSpPr>
          <p:spPr>
            <a:xfrm>
              <a:off x="2189604" y="1699050"/>
              <a:ext cx="299" cy="339"/>
            </a:xfrm>
            <a:custGeom>
              <a:avLst/>
              <a:gdLst/>
              <a:ahLst/>
              <a:cxnLst/>
              <a:rect l="l" t="t" r="r" b="b"/>
              <a:pathLst>
                <a:path w="22" h="25" extrusionOk="0">
                  <a:moveTo>
                    <a:pt x="22" y="25"/>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7397;p59">
              <a:extLst>
                <a:ext uri="{FF2B5EF4-FFF2-40B4-BE49-F238E27FC236}">
                  <a16:creationId xmlns:a16="http://schemas.microsoft.com/office/drawing/2014/main" id="{36C963C2-0F25-7BDA-7A36-C95D5789C433}"/>
                </a:ext>
              </a:extLst>
            </p:cNvPr>
            <p:cNvSpPr/>
            <p:nvPr/>
          </p:nvSpPr>
          <p:spPr>
            <a:xfrm>
              <a:off x="2190364" y="1699946"/>
              <a:ext cx="353" cy="394"/>
            </a:xfrm>
            <a:custGeom>
              <a:avLst/>
              <a:gdLst/>
              <a:ahLst/>
              <a:cxnLst/>
              <a:rect l="l" t="t" r="r" b="b"/>
              <a:pathLst>
                <a:path w="26" h="29" extrusionOk="0">
                  <a:moveTo>
                    <a:pt x="25" y="29"/>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7398;p59">
              <a:extLst>
                <a:ext uri="{FF2B5EF4-FFF2-40B4-BE49-F238E27FC236}">
                  <a16:creationId xmlns:a16="http://schemas.microsoft.com/office/drawing/2014/main" id="{8FC98769-6901-9013-9F38-1193B81D1E8D}"/>
                </a:ext>
              </a:extLst>
            </p:cNvPr>
            <p:cNvSpPr/>
            <p:nvPr/>
          </p:nvSpPr>
          <p:spPr>
            <a:xfrm>
              <a:off x="2191314" y="1701046"/>
              <a:ext cx="299" cy="394"/>
            </a:xfrm>
            <a:custGeom>
              <a:avLst/>
              <a:gdLst/>
              <a:ahLst/>
              <a:cxnLst/>
              <a:rect l="l" t="t" r="r" b="b"/>
              <a:pathLst>
                <a:path w="22" h="29" extrusionOk="0">
                  <a:moveTo>
                    <a:pt x="22" y="2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7399;p59">
              <a:extLst>
                <a:ext uri="{FF2B5EF4-FFF2-40B4-BE49-F238E27FC236}">
                  <a16:creationId xmlns:a16="http://schemas.microsoft.com/office/drawing/2014/main" id="{FFC48E86-9415-C062-50DE-3D58056911D2}"/>
                </a:ext>
              </a:extLst>
            </p:cNvPr>
            <p:cNvSpPr/>
            <p:nvPr/>
          </p:nvSpPr>
          <p:spPr>
            <a:xfrm>
              <a:off x="2188178" y="1697475"/>
              <a:ext cx="258" cy="299"/>
            </a:xfrm>
            <a:custGeom>
              <a:avLst/>
              <a:gdLst/>
              <a:ahLst/>
              <a:cxnLst/>
              <a:rect l="l" t="t" r="r" b="b"/>
              <a:pathLst>
                <a:path w="19" h="22" extrusionOk="0">
                  <a:moveTo>
                    <a:pt x="18" y="22"/>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7400;p59">
              <a:extLst>
                <a:ext uri="{FF2B5EF4-FFF2-40B4-BE49-F238E27FC236}">
                  <a16:creationId xmlns:a16="http://schemas.microsoft.com/office/drawing/2014/main" id="{403481A5-A734-AB67-34CD-F0DAAE91EF09}"/>
                </a:ext>
              </a:extLst>
            </p:cNvPr>
            <p:cNvSpPr/>
            <p:nvPr/>
          </p:nvSpPr>
          <p:spPr>
            <a:xfrm>
              <a:off x="2188843" y="1698235"/>
              <a:ext cx="299" cy="353"/>
            </a:xfrm>
            <a:custGeom>
              <a:avLst/>
              <a:gdLst/>
              <a:ahLst/>
              <a:cxnLst/>
              <a:rect l="l" t="t" r="r" b="b"/>
              <a:pathLst>
                <a:path w="22" h="26" extrusionOk="0">
                  <a:moveTo>
                    <a:pt x="22" y="25"/>
                  </a:moveTo>
                  <a:lnTo>
                    <a:pt x="1" y="1"/>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7401;p59">
              <a:extLst>
                <a:ext uri="{FF2B5EF4-FFF2-40B4-BE49-F238E27FC236}">
                  <a16:creationId xmlns:a16="http://schemas.microsoft.com/office/drawing/2014/main" id="{AD3DBAF8-C7CC-7A18-8FDE-2ED3CF41D957}"/>
                </a:ext>
              </a:extLst>
            </p:cNvPr>
            <p:cNvSpPr/>
            <p:nvPr/>
          </p:nvSpPr>
          <p:spPr>
            <a:xfrm>
              <a:off x="2191980" y="1701901"/>
              <a:ext cx="299" cy="394"/>
            </a:xfrm>
            <a:custGeom>
              <a:avLst/>
              <a:gdLst/>
              <a:ahLst/>
              <a:cxnLst/>
              <a:rect l="l" t="t" r="r" b="b"/>
              <a:pathLst>
                <a:path w="22" h="29" extrusionOk="0">
                  <a:moveTo>
                    <a:pt x="22" y="28"/>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7402;p59">
              <a:extLst>
                <a:ext uri="{FF2B5EF4-FFF2-40B4-BE49-F238E27FC236}">
                  <a16:creationId xmlns:a16="http://schemas.microsoft.com/office/drawing/2014/main" id="{75E75D64-4391-2A32-EAF0-C88F6662F829}"/>
                </a:ext>
              </a:extLst>
            </p:cNvPr>
            <p:cNvSpPr/>
            <p:nvPr/>
          </p:nvSpPr>
          <p:spPr>
            <a:xfrm>
              <a:off x="2187513" y="1696769"/>
              <a:ext cx="204" cy="204"/>
            </a:xfrm>
            <a:custGeom>
              <a:avLst/>
              <a:gdLst/>
              <a:ahLst/>
              <a:cxnLst/>
              <a:rect l="l" t="t" r="r" b="b"/>
              <a:pathLst>
                <a:path w="15" h="15" extrusionOk="0">
                  <a:moveTo>
                    <a:pt x="15" y="14"/>
                  </a:moveTo>
                  <a:lnTo>
                    <a:pt x="1" y="0"/>
                  </a:ln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4" name="Google Shape;10167;p64">
            <a:extLst>
              <a:ext uri="{FF2B5EF4-FFF2-40B4-BE49-F238E27FC236}">
                <a16:creationId xmlns:a16="http://schemas.microsoft.com/office/drawing/2014/main" id="{4FE851DD-18ED-2D9C-1F8D-974B8F360E4D}"/>
              </a:ext>
            </a:extLst>
          </p:cNvPr>
          <p:cNvSpPr/>
          <p:nvPr/>
        </p:nvSpPr>
        <p:spPr>
          <a:xfrm flipH="1">
            <a:off x="6654036" y="4601199"/>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05" name="Google Shape;10167;p64">
            <a:extLst>
              <a:ext uri="{FF2B5EF4-FFF2-40B4-BE49-F238E27FC236}">
                <a16:creationId xmlns:a16="http://schemas.microsoft.com/office/drawing/2014/main" id="{9C820D31-0561-DD32-0FC1-3ADAEE57E837}"/>
              </a:ext>
            </a:extLst>
          </p:cNvPr>
          <p:cNvSpPr/>
          <p:nvPr/>
        </p:nvSpPr>
        <p:spPr>
          <a:xfrm flipH="1">
            <a:off x="7290845" y="3367767"/>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dirty="0"/>
          </a:p>
        </p:txBody>
      </p:sp>
      <p:sp>
        <p:nvSpPr>
          <p:cNvPr id="4006" name="Google Shape;10167;p64">
            <a:extLst>
              <a:ext uri="{FF2B5EF4-FFF2-40B4-BE49-F238E27FC236}">
                <a16:creationId xmlns:a16="http://schemas.microsoft.com/office/drawing/2014/main" id="{C7A150FE-335C-ABC8-0D34-87520C340DA3}"/>
              </a:ext>
            </a:extLst>
          </p:cNvPr>
          <p:cNvSpPr/>
          <p:nvPr/>
        </p:nvSpPr>
        <p:spPr>
          <a:xfrm flipH="1">
            <a:off x="7135066" y="4359551"/>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07" name="Google Shape;10167;p64">
            <a:extLst>
              <a:ext uri="{FF2B5EF4-FFF2-40B4-BE49-F238E27FC236}">
                <a16:creationId xmlns:a16="http://schemas.microsoft.com/office/drawing/2014/main" id="{87545774-C6F8-2DC3-7CD5-212C40F46DE3}"/>
              </a:ext>
            </a:extLst>
          </p:cNvPr>
          <p:cNvSpPr/>
          <p:nvPr/>
        </p:nvSpPr>
        <p:spPr>
          <a:xfrm flipH="1">
            <a:off x="6709432" y="4008021"/>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08" name="Google Shape;10167;p64">
            <a:extLst>
              <a:ext uri="{FF2B5EF4-FFF2-40B4-BE49-F238E27FC236}">
                <a16:creationId xmlns:a16="http://schemas.microsoft.com/office/drawing/2014/main" id="{A30A13F3-6951-78B6-984F-2C7EDB02BF17}"/>
              </a:ext>
            </a:extLst>
          </p:cNvPr>
          <p:cNvSpPr/>
          <p:nvPr/>
        </p:nvSpPr>
        <p:spPr>
          <a:xfrm flipH="1">
            <a:off x="5100672" y="3748229"/>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09" name="Google Shape;10167;p64">
            <a:extLst>
              <a:ext uri="{FF2B5EF4-FFF2-40B4-BE49-F238E27FC236}">
                <a16:creationId xmlns:a16="http://schemas.microsoft.com/office/drawing/2014/main" id="{B8CC7291-FB79-C4BB-1B44-E2ACC523A061}"/>
              </a:ext>
            </a:extLst>
          </p:cNvPr>
          <p:cNvSpPr/>
          <p:nvPr/>
        </p:nvSpPr>
        <p:spPr>
          <a:xfrm flipH="1">
            <a:off x="5363850" y="4296740"/>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10" name="Google Shape;10167;p64">
            <a:extLst>
              <a:ext uri="{FF2B5EF4-FFF2-40B4-BE49-F238E27FC236}">
                <a16:creationId xmlns:a16="http://schemas.microsoft.com/office/drawing/2014/main" id="{B16EFE44-7134-3745-43D2-4EAAB83F6C73}"/>
              </a:ext>
            </a:extLst>
          </p:cNvPr>
          <p:cNvSpPr/>
          <p:nvPr/>
        </p:nvSpPr>
        <p:spPr>
          <a:xfrm flipH="1">
            <a:off x="4909424" y="3948550"/>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11" name="Google Shape;10167;p64">
            <a:extLst>
              <a:ext uri="{FF2B5EF4-FFF2-40B4-BE49-F238E27FC236}">
                <a16:creationId xmlns:a16="http://schemas.microsoft.com/office/drawing/2014/main" id="{4B3F3A17-D964-9F3D-F50F-2207F22C145C}"/>
              </a:ext>
            </a:extLst>
          </p:cNvPr>
          <p:cNvSpPr/>
          <p:nvPr/>
        </p:nvSpPr>
        <p:spPr>
          <a:xfrm flipH="1">
            <a:off x="6250839" y="2713380"/>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12" name="Google Shape;10167;p64">
            <a:extLst>
              <a:ext uri="{FF2B5EF4-FFF2-40B4-BE49-F238E27FC236}">
                <a16:creationId xmlns:a16="http://schemas.microsoft.com/office/drawing/2014/main" id="{486FB509-AA91-2F34-FDA5-2317C98BD415}"/>
              </a:ext>
            </a:extLst>
          </p:cNvPr>
          <p:cNvSpPr/>
          <p:nvPr/>
        </p:nvSpPr>
        <p:spPr>
          <a:xfrm flipH="1">
            <a:off x="7688969" y="3657320"/>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13" name="Google Shape;10167;p64">
            <a:extLst>
              <a:ext uri="{FF2B5EF4-FFF2-40B4-BE49-F238E27FC236}">
                <a16:creationId xmlns:a16="http://schemas.microsoft.com/office/drawing/2014/main" id="{D935C906-9F02-65F4-9BE7-26A744A6B888}"/>
              </a:ext>
            </a:extLst>
          </p:cNvPr>
          <p:cNvSpPr/>
          <p:nvPr/>
        </p:nvSpPr>
        <p:spPr>
          <a:xfrm flipH="1">
            <a:off x="4809847" y="3321896"/>
            <a:ext cx="178589" cy="26280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rgbClr val="FFC000"/>
          </a:solidFill>
          <a:ln w="22225">
            <a:solidFill>
              <a:srgbClr val="CC9900"/>
            </a:solidFill>
            <a:prstDash val="sysDash"/>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03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up)">
                                      <p:cBhvr>
                                        <p:cTn id="62" dur="500"/>
                                        <p:tgtEl>
                                          <p:spTgt spid="2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par>
                                <p:cTn id="75" presetID="10" presetClass="entr" presetSubtype="0" fill="hold" grpId="0" nodeType="withEffect" nodePh="1">
                                  <p:stCondLst>
                                    <p:cond delay="0"/>
                                  </p:stCondLst>
                                  <p:endCondLst>
                                    <p:cond evt="begin" delay="0">
                                      <p:tn val="75"/>
                                    </p:cond>
                                  </p:end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3000"/>
                            </p:stCondLst>
                            <p:childTnLst>
                              <p:par>
                                <p:cTn id="79" presetID="22" presetClass="entr" presetSubtype="1"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up)">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P spid="23" grpId="0"/>
      <p:bldP spid="24" grpId="0"/>
      <p:bldP spid="25" grpId="0"/>
      <p:bldP spid="19" grpId="0" animBg="1"/>
      <p:bldP spid="37" grpId="0" animBg="1"/>
      <p:bldP spid="16" grpId="0" animBg="1"/>
      <p:bldP spid="28" grpId="0"/>
      <p:bldP spid="17" grpId="0"/>
      <p:bldP spid="27" grpId="0"/>
      <p:bldP spid="26" grpId="0"/>
      <p:bldP spid="12" grpId="0"/>
      <p:bldP spid="13" grpId="0"/>
      <p:bldP spid="7" grpId="0"/>
      <p:bldP spid="8" grpId="0" build="p"/>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3454669" y="891389"/>
            <a:ext cx="5282655" cy="299281"/>
          </a:xfrm>
        </p:spPr>
        <p:txBody>
          <a:bodyPr/>
          <a:lstStyle/>
          <a:p>
            <a:r>
              <a:rPr lang="en-US" dirty="0"/>
              <a:t>Insert Your Great Subtitle Here</a:t>
            </a:r>
          </a:p>
          <a:p>
            <a:endParaRPr lang="en-US" dirty="0"/>
          </a:p>
        </p:txBody>
      </p:sp>
      <p:sp>
        <p:nvSpPr>
          <p:cNvPr id="7" name="Title 6"/>
          <p:cNvSpPr>
            <a:spLocks noGrp="1"/>
          </p:cNvSpPr>
          <p:nvPr>
            <p:ph type="title"/>
          </p:nvPr>
        </p:nvSpPr>
        <p:spPr>
          <a:xfrm>
            <a:off x="1667674" y="411940"/>
            <a:ext cx="8856643" cy="804647"/>
          </a:xfrm>
          <a:solidFill>
            <a:srgbClr val="000000"/>
          </a:solidFill>
        </p:spPr>
        <p:txBody>
          <a:bodyPr>
            <a:normAutofit fontScale="90000"/>
          </a:bodyPr>
          <a:lstStyle/>
          <a:p>
            <a:r>
              <a:rPr lang="en-US" dirty="0">
                <a:solidFill>
                  <a:schemeClr val="bg1"/>
                </a:solidFill>
              </a:rPr>
              <a:t>DUTY FREE IMPORTS:</a:t>
            </a:r>
            <a:br>
              <a:rPr lang="en-US" dirty="0"/>
            </a:br>
            <a:r>
              <a:rPr lang="en-US" dirty="0">
                <a:solidFill>
                  <a:srgbClr val="FFC000"/>
                </a:solidFill>
              </a:rPr>
              <a:t>OUR TRADE AGREEMENTS</a:t>
            </a:r>
          </a:p>
        </p:txBody>
      </p:sp>
      <p:sp>
        <p:nvSpPr>
          <p:cNvPr id="13" name="TextBox 12">
            <a:extLst>
              <a:ext uri="{FF2B5EF4-FFF2-40B4-BE49-F238E27FC236}">
                <a16:creationId xmlns:a16="http://schemas.microsoft.com/office/drawing/2014/main" id="{39C09842-0792-4BB9-9D41-91D6BCEA1325}"/>
              </a:ext>
            </a:extLst>
          </p:cNvPr>
          <p:cNvSpPr txBox="1">
            <a:spLocks noChangeArrowheads="1"/>
          </p:cNvSpPr>
          <p:nvPr/>
        </p:nvSpPr>
        <p:spPr bwMode="auto">
          <a:xfrm>
            <a:off x="410991" y="2235563"/>
            <a:ext cx="531012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dirty="0">
                <a:solidFill>
                  <a:schemeClr val="bg1"/>
                </a:solidFill>
                <a:latin typeface="Söhne"/>
              </a:rPr>
              <a:t>Based in South Africa, Imani Inorganics brings you a unique advantage that sets us apart in the global market. As a part of the BRICS family – Brazil, Russia, India, China, and South Africa – we offer our clients from these relevant BRICS countries a remarkable opportunity to import from us entirely duty-free.</a:t>
            </a:r>
          </a:p>
          <a:p>
            <a:endParaRPr lang="en-US" sz="1200" dirty="0">
              <a:solidFill>
                <a:schemeClr val="bg1"/>
              </a:solidFill>
              <a:latin typeface="Söhne"/>
            </a:endParaRPr>
          </a:p>
          <a:p>
            <a:r>
              <a:rPr lang="en-US" sz="1200" dirty="0">
                <a:solidFill>
                  <a:schemeClr val="bg1"/>
                </a:solidFill>
                <a:latin typeface="Söhne"/>
              </a:rPr>
              <a:t>Imagine the possibilities: By choosing Imani Inorganics, you're not only gaining access to top-tier products and solutions, but you're also saving significantly on import taxes. Our duty-free advantage gives you a competitive edge and allows you to allocate resources where they matter most – in growing your business.</a:t>
            </a:r>
          </a:p>
          <a:p>
            <a:endParaRPr lang="en-US" sz="1200" dirty="0">
              <a:solidFill>
                <a:schemeClr val="bg1"/>
              </a:solidFill>
              <a:latin typeface="Söhne"/>
            </a:endParaRPr>
          </a:p>
          <a:p>
            <a:r>
              <a:rPr lang="en-US" sz="1200" dirty="0">
                <a:solidFill>
                  <a:schemeClr val="bg1"/>
                </a:solidFill>
                <a:latin typeface="Söhne"/>
              </a:rPr>
              <a:t>Imani Inorganics is more than a business partner; we're a facilitator of growth and a catalyst for international success. Our South African base opens doors to a world of opportunities, where business knows no boundaries. Join us in shaping a future where cross-border partnerships flourish and innovation knows no limits.</a:t>
            </a:r>
          </a:p>
          <a:p>
            <a:r>
              <a:rPr lang="en-US" sz="1200" dirty="0">
                <a:solidFill>
                  <a:schemeClr val="bg1"/>
                </a:solidFill>
                <a:latin typeface="Söhne"/>
              </a:rPr>
              <a:t>Experience the Imani Inorganics advantage today – where duty-free imports and hassle-free business meetings redefine the way you do business across borders.</a:t>
            </a:r>
          </a:p>
        </p:txBody>
      </p:sp>
      <p:sp>
        <p:nvSpPr>
          <p:cNvPr id="14" name="Title 14"/>
          <p:cNvSpPr txBox="1">
            <a:spLocks/>
          </p:cNvSpPr>
          <p:nvPr/>
        </p:nvSpPr>
        <p:spPr>
          <a:xfrm>
            <a:off x="468217" y="1845272"/>
            <a:ext cx="3360145" cy="462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endParaRPr lang="en-US" sz="2000" b="1" dirty="0">
              <a:solidFill>
                <a:schemeClr val="accent1"/>
              </a:solidFill>
            </a:endParaRPr>
          </a:p>
        </p:txBody>
      </p:sp>
      <p:sp>
        <p:nvSpPr>
          <p:cNvPr id="16" name="Title 14"/>
          <p:cNvSpPr txBox="1">
            <a:spLocks/>
          </p:cNvSpPr>
          <p:nvPr/>
        </p:nvSpPr>
        <p:spPr>
          <a:xfrm>
            <a:off x="6095995" y="1742077"/>
            <a:ext cx="3360145" cy="462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r>
              <a:rPr lang="en-US" sz="2000" b="1" dirty="0">
                <a:solidFill>
                  <a:srgbClr val="FFC000"/>
                </a:solidFill>
              </a:rPr>
              <a:t>Countries that benefit:</a:t>
            </a:r>
          </a:p>
        </p:txBody>
      </p:sp>
      <p:cxnSp>
        <p:nvCxnSpPr>
          <p:cNvPr id="4" name="Straight Connector 3"/>
          <p:cNvCxnSpPr>
            <a:cxnSpLocks/>
          </p:cNvCxnSpPr>
          <p:nvPr/>
        </p:nvCxnSpPr>
        <p:spPr>
          <a:xfrm>
            <a:off x="5978027" y="2235563"/>
            <a:ext cx="0" cy="4128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4">
            <a:extLst>
              <a:ext uri="{FF2B5EF4-FFF2-40B4-BE49-F238E27FC236}">
                <a16:creationId xmlns:a16="http://schemas.microsoft.com/office/drawing/2014/main" id="{47C13E05-956B-93E0-2689-5842955233C9}"/>
              </a:ext>
            </a:extLst>
          </p:cNvPr>
          <p:cNvSpPr txBox="1">
            <a:spLocks/>
          </p:cNvSpPr>
          <p:nvPr/>
        </p:nvSpPr>
        <p:spPr>
          <a:xfrm>
            <a:off x="313430" y="1742077"/>
            <a:ext cx="3360145" cy="462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r>
              <a:rPr lang="en-US" sz="2000" b="1" dirty="0">
                <a:solidFill>
                  <a:srgbClr val="FFC000"/>
                </a:solidFill>
              </a:rPr>
              <a:t>GOBAL PARTNERSHIPS</a:t>
            </a:r>
          </a:p>
        </p:txBody>
      </p:sp>
      <p:sp>
        <p:nvSpPr>
          <p:cNvPr id="5" name="TextBox 4">
            <a:extLst>
              <a:ext uri="{FF2B5EF4-FFF2-40B4-BE49-F238E27FC236}">
                <a16:creationId xmlns:a16="http://schemas.microsoft.com/office/drawing/2014/main" id="{03B261AC-76C6-2F5D-19FD-B3FBB71295DF}"/>
              </a:ext>
            </a:extLst>
          </p:cNvPr>
          <p:cNvSpPr txBox="1">
            <a:spLocks noChangeArrowheads="1"/>
          </p:cNvSpPr>
          <p:nvPr/>
        </p:nvSpPr>
        <p:spPr bwMode="auto">
          <a:xfrm>
            <a:off x="6213974" y="2117522"/>
            <a:ext cx="500477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buFont typeface="Arial" panose="020B0604020202020204" pitchFamily="34" charset="0"/>
              <a:buChar char="•"/>
            </a:pPr>
            <a:r>
              <a:rPr lang="en-US" sz="1200" dirty="0">
                <a:solidFill>
                  <a:schemeClr val="bg1"/>
                </a:solidFill>
                <a:latin typeface="Söhne"/>
              </a:rPr>
              <a:t>SADC – South Africa, Malawi, Angola, Zimbabwe, Zambia, Botswana, Tanzania, Mozambique, ESwatini, Mauritius, Namibia, Lesotho, DRC</a:t>
            </a:r>
          </a:p>
          <a:p>
            <a:pPr marL="171450" indent="-171450">
              <a:buFont typeface="Arial" panose="020B0604020202020204" pitchFamily="34" charset="0"/>
              <a:buChar char="•"/>
            </a:pPr>
            <a:r>
              <a:rPr lang="en-US" sz="1200" dirty="0">
                <a:solidFill>
                  <a:schemeClr val="bg1"/>
                </a:solidFill>
                <a:latin typeface="Söhne"/>
              </a:rPr>
              <a:t>African Continental Free Trade Agreement (</a:t>
            </a:r>
            <a:r>
              <a:rPr lang="en-US" sz="1200" dirty="0" err="1">
                <a:solidFill>
                  <a:schemeClr val="bg1"/>
                </a:solidFill>
                <a:latin typeface="Söhne"/>
              </a:rPr>
              <a:t>AfCFTA</a:t>
            </a:r>
            <a:r>
              <a:rPr lang="en-US" sz="1200" dirty="0">
                <a:solidFill>
                  <a:schemeClr val="bg1"/>
                </a:solidFill>
                <a:latin typeface="Söhne"/>
              </a:rPr>
              <a:t>) - </a:t>
            </a:r>
            <a:r>
              <a:rPr lang="en-US" sz="1200" dirty="0" err="1">
                <a:solidFill>
                  <a:schemeClr val="bg1"/>
                </a:solidFill>
                <a:latin typeface="Söhne"/>
              </a:rPr>
              <a:t>AfCFTA</a:t>
            </a:r>
            <a:r>
              <a:rPr lang="en-US" sz="1200" dirty="0">
                <a:solidFill>
                  <a:schemeClr val="bg1"/>
                </a:solidFill>
                <a:latin typeface="Söhne"/>
              </a:rPr>
              <a:t> is a landmark agreement aiming to create a single market for goods and services in Africa</a:t>
            </a:r>
          </a:p>
          <a:p>
            <a:pPr marL="171450" indent="-171450">
              <a:buFont typeface="Arial" panose="020B0604020202020204" pitchFamily="34" charset="0"/>
              <a:buChar char="•"/>
            </a:pPr>
            <a:r>
              <a:rPr lang="en-US" sz="1200" dirty="0">
                <a:solidFill>
                  <a:schemeClr val="bg1"/>
                </a:solidFill>
                <a:latin typeface="Söhne"/>
              </a:rPr>
              <a:t>SADC – EU – Austria, Belgium, Bulgaria, Croatia, Republic of Cypress, Czech republic, Denmark, Estonia, Finland, France, Germany, Greece, Hungary, Ireland, Italy, Latvia, Lithuania, Luxemburg, Malta, Netherlands, Poland, Portugal, Romania, Slovakia, Slovenia, Spain, Sweden</a:t>
            </a:r>
          </a:p>
          <a:p>
            <a:pPr marL="171450" indent="-171450">
              <a:buFont typeface="Arial" panose="020B0604020202020204" pitchFamily="34" charset="0"/>
              <a:buChar char="•"/>
            </a:pPr>
            <a:r>
              <a:rPr lang="en-US" sz="1200" dirty="0">
                <a:solidFill>
                  <a:schemeClr val="bg1"/>
                </a:solidFill>
                <a:latin typeface="Söhne"/>
              </a:rPr>
              <a:t>Mercosur – Argentina, Brazil, Paraguay, Uruguay</a:t>
            </a:r>
          </a:p>
          <a:p>
            <a:pPr marL="171450" indent="-171450">
              <a:buFont typeface="Arial" panose="020B0604020202020204" pitchFamily="34" charset="0"/>
              <a:buChar char="•"/>
            </a:pPr>
            <a:r>
              <a:rPr lang="en-US" sz="1200" dirty="0">
                <a:solidFill>
                  <a:schemeClr val="bg1"/>
                </a:solidFill>
                <a:latin typeface="Söhne"/>
              </a:rPr>
              <a:t>AGOA – USA</a:t>
            </a:r>
          </a:p>
          <a:p>
            <a:pPr marL="171450" indent="-171450">
              <a:buFont typeface="Arial" panose="020B0604020202020204" pitchFamily="34" charset="0"/>
              <a:buChar char="•"/>
            </a:pPr>
            <a:r>
              <a:rPr lang="en-US" sz="1200" dirty="0">
                <a:solidFill>
                  <a:schemeClr val="bg1"/>
                </a:solidFill>
                <a:latin typeface="Söhne"/>
              </a:rPr>
              <a:t>BRICS – Brazil, China, India, China, Russia</a:t>
            </a:r>
          </a:p>
        </p:txBody>
      </p:sp>
      <p:sp>
        <p:nvSpPr>
          <p:cNvPr id="6" name="Title 14">
            <a:extLst>
              <a:ext uri="{FF2B5EF4-FFF2-40B4-BE49-F238E27FC236}">
                <a16:creationId xmlns:a16="http://schemas.microsoft.com/office/drawing/2014/main" id="{BA8FBBE5-53F1-3E13-E098-461A57FFFEFD}"/>
              </a:ext>
            </a:extLst>
          </p:cNvPr>
          <p:cNvSpPr txBox="1">
            <a:spLocks/>
          </p:cNvSpPr>
          <p:nvPr/>
        </p:nvSpPr>
        <p:spPr>
          <a:xfrm>
            <a:off x="6095994" y="4299728"/>
            <a:ext cx="3360145" cy="462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r>
              <a:rPr lang="en-US" sz="2000" b="1" dirty="0">
                <a:solidFill>
                  <a:srgbClr val="FFC000"/>
                </a:solidFill>
              </a:rPr>
              <a:t>Benefits: </a:t>
            </a:r>
          </a:p>
        </p:txBody>
      </p:sp>
      <p:sp>
        <p:nvSpPr>
          <p:cNvPr id="11" name="TextBox 10">
            <a:extLst>
              <a:ext uri="{FF2B5EF4-FFF2-40B4-BE49-F238E27FC236}">
                <a16:creationId xmlns:a16="http://schemas.microsoft.com/office/drawing/2014/main" id="{18D3037F-D899-4D01-CAE8-6A3F6AA966DC}"/>
              </a:ext>
            </a:extLst>
          </p:cNvPr>
          <p:cNvSpPr txBox="1">
            <a:spLocks noChangeArrowheads="1"/>
          </p:cNvSpPr>
          <p:nvPr/>
        </p:nvSpPr>
        <p:spPr bwMode="auto">
          <a:xfrm>
            <a:off x="6213974" y="4762437"/>
            <a:ext cx="50047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mj-lt"/>
              <a:buAutoNum type="arabicPeriod"/>
            </a:pPr>
            <a:r>
              <a:rPr lang="en-US" sz="1200" b="1" dirty="0">
                <a:solidFill>
                  <a:schemeClr val="bg1"/>
                </a:solidFill>
                <a:latin typeface="Söhne"/>
              </a:rPr>
              <a:t> Duty-Free and Quota-Free Access</a:t>
            </a:r>
          </a:p>
          <a:p>
            <a:pPr>
              <a:buFont typeface="+mj-lt"/>
              <a:buAutoNum type="arabicPeriod"/>
            </a:pPr>
            <a:r>
              <a:rPr lang="en-US" sz="1200" b="1" dirty="0">
                <a:solidFill>
                  <a:schemeClr val="bg1"/>
                </a:solidFill>
                <a:latin typeface="Söhne"/>
              </a:rPr>
              <a:t> Reduced Trade Barriers:</a:t>
            </a:r>
            <a:r>
              <a:rPr lang="en-US" sz="1200" dirty="0">
                <a:solidFill>
                  <a:schemeClr val="bg1"/>
                </a:solidFill>
                <a:latin typeface="Söhne"/>
              </a:rPr>
              <a:t> The agreement aims to reduce non-tariff barriers to trade, which can include various regulations, standards, and administrative procedures that hinder trade.</a:t>
            </a:r>
          </a:p>
          <a:p>
            <a:pPr>
              <a:buFont typeface="+mj-lt"/>
              <a:buAutoNum type="arabicPeriod"/>
            </a:pPr>
            <a:r>
              <a:rPr lang="en-US" sz="1200" dirty="0">
                <a:solidFill>
                  <a:schemeClr val="bg1"/>
                </a:solidFill>
                <a:latin typeface="Söhne"/>
              </a:rPr>
              <a:t> </a:t>
            </a:r>
            <a:r>
              <a:rPr lang="en-US" sz="1200" b="1" dirty="0">
                <a:solidFill>
                  <a:schemeClr val="bg1"/>
                </a:solidFill>
                <a:latin typeface="Söhne"/>
              </a:rPr>
              <a:t>Sustainable Development:</a:t>
            </a:r>
            <a:r>
              <a:rPr lang="en-US" sz="1200" dirty="0">
                <a:solidFill>
                  <a:schemeClr val="bg1"/>
                </a:solidFill>
                <a:latin typeface="Söhne"/>
              </a:rPr>
              <a:t> The EPA incorporates commitments to promote sustainable development, including environmental protection, social development, and responsible business practices.</a:t>
            </a:r>
          </a:p>
          <a:p>
            <a:pPr>
              <a:buFont typeface="+mj-lt"/>
              <a:buAutoNum type="arabicPeriod"/>
            </a:pPr>
            <a:endParaRPr lang="en-US" sz="1200" dirty="0">
              <a:solidFill>
                <a:schemeClr val="bg1"/>
              </a:solidFill>
              <a:latin typeface="Söhne"/>
            </a:endParaRPr>
          </a:p>
        </p:txBody>
      </p:sp>
      <p:cxnSp>
        <p:nvCxnSpPr>
          <p:cNvPr id="20" name="Straight Connector 19">
            <a:extLst>
              <a:ext uri="{FF2B5EF4-FFF2-40B4-BE49-F238E27FC236}">
                <a16:creationId xmlns:a16="http://schemas.microsoft.com/office/drawing/2014/main" id="{A5A57FCA-E63B-FAA3-0F90-9B6134291FFD}"/>
              </a:ext>
            </a:extLst>
          </p:cNvPr>
          <p:cNvCxnSpPr>
            <a:cxnSpLocks/>
          </p:cNvCxnSpPr>
          <p:nvPr/>
        </p:nvCxnSpPr>
        <p:spPr>
          <a:xfrm>
            <a:off x="407257" y="2182278"/>
            <a:ext cx="2986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AFEBAE-25EB-32AA-63F2-93719C512677}"/>
              </a:ext>
            </a:extLst>
          </p:cNvPr>
          <p:cNvCxnSpPr>
            <a:cxnSpLocks/>
          </p:cNvCxnSpPr>
          <p:nvPr/>
        </p:nvCxnSpPr>
        <p:spPr>
          <a:xfrm>
            <a:off x="3109543" y="756261"/>
            <a:ext cx="31253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
            <a:extLst>
              <a:ext uri="{FF2B5EF4-FFF2-40B4-BE49-F238E27FC236}">
                <a16:creationId xmlns:a16="http://schemas.microsoft.com/office/drawing/2014/main" id="{89E089E1-8905-0971-5836-33AD16F860CD}"/>
              </a:ext>
            </a:extLst>
          </p:cNvPr>
          <p:cNvSpPr>
            <a:spLocks noGrp="1"/>
          </p:cNvSpPr>
          <p:nvPr>
            <p:ph type="sldNum" sz="quarter" idx="12"/>
          </p:nvPr>
        </p:nvSpPr>
        <p:spPr>
          <a:xfrm>
            <a:off x="33051" y="6363893"/>
            <a:ext cx="561860" cy="365125"/>
          </a:xfrm>
          <a:solidFill>
            <a:srgbClr val="000000"/>
          </a:solidFill>
        </p:spPr>
        <p:txBody>
          <a:bodyPr/>
          <a:lstStyle/>
          <a:p>
            <a:fld id="{D777CBC7-82D5-49C5-A8C9-05F7C921599F}" type="slidenum">
              <a:rPr lang="en-US" smtClean="0"/>
              <a:pPr/>
              <a:t>8</a:t>
            </a:fld>
            <a:endParaRPr lang="en-US" dirty="0"/>
          </a:p>
        </p:txBody>
      </p:sp>
    </p:spTree>
    <p:extLst>
      <p:ext uri="{BB962C8B-B14F-4D97-AF65-F5344CB8AC3E}">
        <p14:creationId xmlns:p14="http://schemas.microsoft.com/office/powerpoint/2010/main" val="399840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2500"/>
                            </p:stCondLst>
                            <p:childTnLst>
                              <p:par>
                                <p:cTn id="47" presetID="22" presetClass="entr" presetSubtype="1"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P spid="13" grpId="0"/>
      <p:bldP spid="14" grpId="0"/>
      <p:bldP spid="16" grpId="0"/>
      <p:bldP spid="2" grpId="0"/>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solidFill>
            <a:srgbClr val="000000"/>
          </a:solidFill>
        </p:spPr>
        <p:txBody>
          <a:bodyPr/>
          <a:lstStyle/>
          <a:p>
            <a:fld id="{D777CBC7-82D5-49C5-A8C9-05F7C921599F}" type="slidenum">
              <a:rPr lang="en-US" smtClean="0">
                <a:solidFill>
                  <a:schemeClr val="bg1"/>
                </a:solidFill>
              </a:rPr>
              <a:pPr/>
              <a:t>9</a:t>
            </a:fld>
            <a:endParaRPr lang="en-US" dirty="0">
              <a:solidFill>
                <a:schemeClr val="bg1"/>
              </a:solidFill>
            </a:endParaRPr>
          </a:p>
        </p:txBody>
      </p:sp>
      <p:sp>
        <p:nvSpPr>
          <p:cNvPr id="8" name="Text Placeholder 7"/>
          <p:cNvSpPr>
            <a:spLocks noGrp="1"/>
          </p:cNvSpPr>
          <p:nvPr>
            <p:ph type="body" sz="quarter" idx="11"/>
          </p:nvPr>
        </p:nvSpPr>
        <p:spPr>
          <a:xfrm>
            <a:off x="3454669" y="891389"/>
            <a:ext cx="5282655" cy="299281"/>
          </a:xfrm>
        </p:spPr>
        <p:txBody>
          <a:bodyPr/>
          <a:lstStyle/>
          <a:p>
            <a:r>
              <a:rPr lang="en-US" dirty="0"/>
              <a:t>Insert Your Great Subtitle Here</a:t>
            </a:r>
          </a:p>
          <a:p>
            <a:endParaRPr lang="en-US" dirty="0"/>
          </a:p>
        </p:txBody>
      </p:sp>
      <p:sp>
        <p:nvSpPr>
          <p:cNvPr id="7" name="Title 6"/>
          <p:cNvSpPr>
            <a:spLocks noGrp="1"/>
          </p:cNvSpPr>
          <p:nvPr>
            <p:ph type="title"/>
          </p:nvPr>
        </p:nvSpPr>
        <p:spPr>
          <a:xfrm>
            <a:off x="1667674" y="746497"/>
            <a:ext cx="8856643" cy="804647"/>
          </a:xfrm>
          <a:solidFill>
            <a:srgbClr val="000000"/>
          </a:solidFill>
        </p:spPr>
        <p:txBody>
          <a:bodyPr>
            <a:normAutofit fontScale="90000"/>
          </a:bodyPr>
          <a:lstStyle/>
          <a:p>
            <a:r>
              <a:rPr lang="en-US" dirty="0">
                <a:solidFill>
                  <a:schemeClr val="bg1"/>
                </a:solidFill>
              </a:rPr>
              <a:t>IMANI INORGANICS:</a:t>
            </a:r>
            <a:br>
              <a:rPr lang="en-US" dirty="0"/>
            </a:br>
            <a:r>
              <a:rPr lang="en-US" dirty="0">
                <a:solidFill>
                  <a:srgbClr val="FFC000"/>
                </a:solidFill>
              </a:rPr>
              <a:t>GROWTH &amp; EXPANSION </a:t>
            </a:r>
            <a:br>
              <a:rPr lang="en-US" dirty="0">
                <a:solidFill>
                  <a:srgbClr val="FFC000"/>
                </a:solidFill>
              </a:rPr>
            </a:br>
            <a:r>
              <a:rPr lang="en-US" dirty="0">
                <a:solidFill>
                  <a:srgbClr val="FFC000"/>
                </a:solidFill>
              </a:rPr>
              <a:t>2024</a:t>
            </a:r>
          </a:p>
        </p:txBody>
      </p:sp>
      <p:sp>
        <p:nvSpPr>
          <p:cNvPr id="13" name="TextBox 12">
            <a:extLst>
              <a:ext uri="{FF2B5EF4-FFF2-40B4-BE49-F238E27FC236}">
                <a16:creationId xmlns:a16="http://schemas.microsoft.com/office/drawing/2014/main" id="{39C09842-0792-4BB9-9D41-91D6BCEA1325}"/>
              </a:ext>
            </a:extLst>
          </p:cNvPr>
          <p:cNvSpPr txBox="1">
            <a:spLocks noChangeArrowheads="1"/>
          </p:cNvSpPr>
          <p:nvPr/>
        </p:nvSpPr>
        <p:spPr bwMode="auto">
          <a:xfrm>
            <a:off x="5505005" y="4172511"/>
            <a:ext cx="384604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dirty="0">
                <a:solidFill>
                  <a:schemeClr val="bg1"/>
                </a:solidFill>
                <a:latin typeface="Söhne"/>
              </a:rPr>
              <a:t>Given our current growth rate of 200% in 2022 and the 900% that we are currently standing on in 2023 Imani Inorganics' growth and expansion strategy for 2024 encompasses innovation, trust-building, international expansion, and social responsibility. By pursuing these strategic goals, Imani aims to solidify its position as a market leader, contributing positively to industries, communities, and the environment.</a:t>
            </a:r>
          </a:p>
          <a:p>
            <a:r>
              <a:rPr lang="en-US" sz="1200" dirty="0">
                <a:solidFill>
                  <a:schemeClr val="bg1"/>
                </a:solidFill>
                <a:latin typeface="Söhne"/>
              </a:rPr>
              <a:t>.</a:t>
            </a:r>
          </a:p>
          <a:p>
            <a:endParaRPr lang="en-US" sz="1200" dirty="0">
              <a:solidFill>
                <a:schemeClr val="bg1"/>
              </a:solidFill>
              <a:latin typeface="Söhne"/>
            </a:endParaRPr>
          </a:p>
        </p:txBody>
      </p:sp>
      <p:sp>
        <p:nvSpPr>
          <p:cNvPr id="14" name="Title 14"/>
          <p:cNvSpPr txBox="1">
            <a:spLocks/>
          </p:cNvSpPr>
          <p:nvPr/>
        </p:nvSpPr>
        <p:spPr>
          <a:xfrm>
            <a:off x="468217" y="1845272"/>
            <a:ext cx="3360145" cy="462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endParaRPr lang="en-US" sz="2000" b="1" dirty="0">
              <a:solidFill>
                <a:schemeClr val="accent1"/>
              </a:solidFill>
            </a:endParaRPr>
          </a:p>
        </p:txBody>
      </p:sp>
      <p:sp>
        <p:nvSpPr>
          <p:cNvPr id="2" name="Title 14">
            <a:extLst>
              <a:ext uri="{FF2B5EF4-FFF2-40B4-BE49-F238E27FC236}">
                <a16:creationId xmlns:a16="http://schemas.microsoft.com/office/drawing/2014/main" id="{47C13E05-956B-93E0-2689-5842955233C9}"/>
              </a:ext>
            </a:extLst>
          </p:cNvPr>
          <p:cNvSpPr txBox="1">
            <a:spLocks/>
          </p:cNvSpPr>
          <p:nvPr/>
        </p:nvSpPr>
        <p:spPr>
          <a:xfrm>
            <a:off x="5430244" y="3642848"/>
            <a:ext cx="3360145" cy="462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r>
              <a:rPr lang="en-US" sz="2000" b="1" dirty="0">
                <a:solidFill>
                  <a:srgbClr val="FFC000"/>
                </a:solidFill>
              </a:rPr>
              <a:t>Our current position in the South African market</a:t>
            </a:r>
          </a:p>
        </p:txBody>
      </p:sp>
      <p:cxnSp>
        <p:nvCxnSpPr>
          <p:cNvPr id="20" name="Straight Connector 19">
            <a:extLst>
              <a:ext uri="{FF2B5EF4-FFF2-40B4-BE49-F238E27FC236}">
                <a16:creationId xmlns:a16="http://schemas.microsoft.com/office/drawing/2014/main" id="{A5A57FCA-E63B-FAA3-0F90-9B6134291FFD}"/>
              </a:ext>
            </a:extLst>
          </p:cNvPr>
          <p:cNvCxnSpPr>
            <a:cxnSpLocks/>
          </p:cNvCxnSpPr>
          <p:nvPr/>
        </p:nvCxnSpPr>
        <p:spPr>
          <a:xfrm>
            <a:off x="5505005" y="4127875"/>
            <a:ext cx="29864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AFEBAE-25EB-32AA-63F2-93719C512677}"/>
              </a:ext>
            </a:extLst>
          </p:cNvPr>
          <p:cNvCxnSpPr>
            <a:cxnSpLocks/>
          </p:cNvCxnSpPr>
          <p:nvPr/>
        </p:nvCxnSpPr>
        <p:spPr>
          <a:xfrm>
            <a:off x="-197537" y="1380838"/>
            <a:ext cx="56277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2="http://schemas.microsoft.com/office/drawing/2015/10/21/chartex">
        <mc:Choice Requires="cx2">
          <p:graphicFrame>
            <p:nvGraphicFramePr>
              <p:cNvPr id="22" name="Chart 21">
                <a:extLst>
                  <a:ext uri="{FF2B5EF4-FFF2-40B4-BE49-F238E27FC236}">
                    <a16:creationId xmlns:a16="http://schemas.microsoft.com/office/drawing/2014/main" id="{2F483027-E12B-E10D-C6DE-8920C22531BA}"/>
                  </a:ext>
                </a:extLst>
              </p:cNvPr>
              <p:cNvGraphicFramePr/>
              <p:nvPr>
                <p:extLst>
                  <p:ext uri="{D42A27DB-BD31-4B8C-83A1-F6EECF244321}">
                    <p14:modId xmlns:p14="http://schemas.microsoft.com/office/powerpoint/2010/main" val="3853159"/>
                  </p:ext>
                </p:extLst>
              </p:nvPr>
            </p:nvGraphicFramePr>
            <p:xfrm>
              <a:off x="4316747" y="1739514"/>
              <a:ext cx="7279640" cy="346115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2" name="Chart 21">
                <a:extLst>
                  <a:ext uri="{FF2B5EF4-FFF2-40B4-BE49-F238E27FC236}">
                    <a16:creationId xmlns:a16="http://schemas.microsoft.com/office/drawing/2014/main" id="{2F483027-E12B-E10D-C6DE-8920C22531BA}"/>
                  </a:ext>
                </a:extLst>
              </p:cNvPr>
              <p:cNvPicPr>
                <a:picLocks noGrp="1" noRot="1" noChangeAspect="1" noMove="1" noResize="1" noEditPoints="1" noAdjustHandles="1" noChangeArrowheads="1" noChangeShapeType="1"/>
              </p:cNvPicPr>
              <p:nvPr/>
            </p:nvPicPr>
            <p:blipFill>
              <a:blip r:embed="rId3"/>
              <a:stretch>
                <a:fillRect/>
              </a:stretch>
            </p:blipFill>
            <p:spPr>
              <a:xfrm>
                <a:off x="4316747" y="1739514"/>
                <a:ext cx="7279640" cy="3461159"/>
              </a:xfrm>
              <a:prstGeom prst="rect">
                <a:avLst/>
              </a:prstGeom>
            </p:spPr>
          </p:pic>
        </mc:Fallback>
      </mc:AlternateContent>
      <p:sp>
        <p:nvSpPr>
          <p:cNvPr id="24" name="TextBox 23">
            <a:extLst>
              <a:ext uri="{FF2B5EF4-FFF2-40B4-BE49-F238E27FC236}">
                <a16:creationId xmlns:a16="http://schemas.microsoft.com/office/drawing/2014/main" id="{C6909D71-7AD1-6DEC-33E8-FD2AFF7F6DA5}"/>
              </a:ext>
            </a:extLst>
          </p:cNvPr>
          <p:cNvSpPr txBox="1">
            <a:spLocks noChangeArrowheads="1"/>
          </p:cNvSpPr>
          <p:nvPr/>
        </p:nvSpPr>
        <p:spPr bwMode="auto">
          <a:xfrm>
            <a:off x="389386" y="2007306"/>
            <a:ext cx="384604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sz="1200" dirty="0">
              <a:solidFill>
                <a:srgbClr val="374151"/>
              </a:solidFill>
              <a:latin typeface="Söhne"/>
            </a:endParaRPr>
          </a:p>
          <a:p>
            <a:pPr marL="171450" indent="-171450">
              <a:buFont typeface="Arial" panose="020B0604020202020204" pitchFamily="34" charset="0"/>
              <a:buChar char="•"/>
            </a:pPr>
            <a:r>
              <a:rPr lang="en-US" sz="1200" b="1" dirty="0">
                <a:solidFill>
                  <a:schemeClr val="bg1"/>
                </a:solidFill>
                <a:latin typeface="Söhne"/>
              </a:rPr>
              <a:t>Global Expansion and Collaboration: Spanish branch</a:t>
            </a:r>
          </a:p>
          <a:p>
            <a:pPr marL="171450" indent="-171450">
              <a:buFont typeface="Arial" panose="020B0604020202020204" pitchFamily="34" charset="0"/>
              <a:buChar char="•"/>
            </a:pPr>
            <a:endParaRPr lang="en-US" sz="1200" b="1" dirty="0">
              <a:solidFill>
                <a:schemeClr val="bg1"/>
              </a:solidFill>
              <a:latin typeface="Söhne"/>
            </a:endParaRPr>
          </a:p>
          <a:p>
            <a:pPr marL="171450" indent="-171450">
              <a:buFont typeface="Arial" panose="020B0604020202020204" pitchFamily="34" charset="0"/>
              <a:buChar char="•"/>
            </a:pPr>
            <a:r>
              <a:rPr lang="en-US" sz="1200" b="1" dirty="0">
                <a:solidFill>
                  <a:schemeClr val="bg1"/>
                </a:solidFill>
                <a:latin typeface="Söhne"/>
              </a:rPr>
              <a:t>Social Responsibility and Community Impact: </a:t>
            </a:r>
            <a:r>
              <a:rPr lang="en-US" sz="1200" b="1" dirty="0" err="1">
                <a:solidFill>
                  <a:schemeClr val="bg1"/>
                </a:solidFill>
                <a:latin typeface="Söhne"/>
              </a:rPr>
              <a:t>Usizo</a:t>
            </a:r>
            <a:r>
              <a:rPr lang="en-US" sz="1200" b="1" dirty="0">
                <a:solidFill>
                  <a:schemeClr val="bg1"/>
                </a:solidFill>
                <a:latin typeface="Söhne"/>
              </a:rPr>
              <a:t> </a:t>
            </a:r>
            <a:r>
              <a:rPr lang="en-US" sz="1200" b="1" dirty="0" err="1">
                <a:solidFill>
                  <a:schemeClr val="bg1"/>
                </a:solidFill>
                <a:latin typeface="Söhne"/>
              </a:rPr>
              <a:t>Lomndeni</a:t>
            </a:r>
            <a:r>
              <a:rPr lang="en-US" sz="1200" b="1" dirty="0">
                <a:solidFill>
                  <a:schemeClr val="bg1"/>
                </a:solidFill>
                <a:latin typeface="Söhne"/>
              </a:rPr>
              <a:t> infrastructure expansion</a:t>
            </a:r>
          </a:p>
          <a:p>
            <a:pPr marL="171450" indent="-171450">
              <a:buFont typeface="Arial" panose="020B0604020202020204" pitchFamily="34" charset="0"/>
              <a:buChar char="•"/>
            </a:pPr>
            <a:endParaRPr lang="en-US" sz="1200" dirty="0">
              <a:solidFill>
                <a:schemeClr val="bg1"/>
              </a:solidFill>
              <a:latin typeface="Söhne"/>
            </a:endParaRPr>
          </a:p>
          <a:p>
            <a:pPr marL="171450" indent="-171450">
              <a:buFont typeface="Arial" panose="020B0604020202020204" pitchFamily="34" charset="0"/>
              <a:buChar char="•"/>
            </a:pPr>
            <a:r>
              <a:rPr lang="en-US" sz="1200" b="1" dirty="0">
                <a:solidFill>
                  <a:schemeClr val="bg1"/>
                </a:solidFill>
                <a:latin typeface="Söhne"/>
              </a:rPr>
              <a:t>Investment in Research and Development</a:t>
            </a:r>
          </a:p>
          <a:p>
            <a:pPr marL="171450" indent="-171450">
              <a:buFont typeface="Arial" panose="020B0604020202020204" pitchFamily="34" charset="0"/>
              <a:buChar char="•"/>
            </a:pPr>
            <a:endParaRPr lang="en-US" sz="1200" dirty="0">
              <a:solidFill>
                <a:schemeClr val="bg1"/>
              </a:solidFill>
              <a:latin typeface="Söhne"/>
            </a:endParaRPr>
          </a:p>
          <a:p>
            <a:pPr marL="171450" indent="-171450">
              <a:buFont typeface="Arial" panose="020B0604020202020204" pitchFamily="34" charset="0"/>
              <a:buChar char="•"/>
            </a:pPr>
            <a:r>
              <a:rPr lang="en-US" sz="1200" b="1" dirty="0">
                <a:solidFill>
                  <a:schemeClr val="bg1"/>
                </a:solidFill>
                <a:latin typeface="Söhne"/>
              </a:rPr>
              <a:t>Customer-Centric Approach</a:t>
            </a:r>
          </a:p>
          <a:p>
            <a:pPr marL="171450" indent="-171450">
              <a:buFont typeface="Arial" panose="020B0604020202020204" pitchFamily="34" charset="0"/>
              <a:buChar char="•"/>
            </a:pPr>
            <a:endParaRPr lang="en-US" sz="1200" dirty="0">
              <a:solidFill>
                <a:schemeClr val="bg1"/>
              </a:solidFill>
              <a:latin typeface="Söhne"/>
            </a:endParaRPr>
          </a:p>
          <a:p>
            <a:pPr marL="171450" indent="-171450">
              <a:buFont typeface="Arial" panose="020B0604020202020204" pitchFamily="34" charset="0"/>
              <a:buChar char="•"/>
            </a:pPr>
            <a:r>
              <a:rPr lang="en-US" sz="1200" b="1" dirty="0">
                <a:solidFill>
                  <a:schemeClr val="bg1"/>
                </a:solidFill>
                <a:latin typeface="Söhne"/>
              </a:rPr>
              <a:t>Talent Development and Team Empowerment</a:t>
            </a:r>
          </a:p>
          <a:p>
            <a:pPr marL="171450" indent="-171450">
              <a:buFont typeface="Arial" panose="020B0604020202020204" pitchFamily="34" charset="0"/>
              <a:buChar char="•"/>
            </a:pPr>
            <a:endParaRPr lang="en-US" sz="1200" dirty="0">
              <a:solidFill>
                <a:schemeClr val="bg1"/>
              </a:solidFill>
              <a:latin typeface="Söhne"/>
            </a:endParaRPr>
          </a:p>
          <a:p>
            <a:pPr marL="171450" indent="-171450">
              <a:buFont typeface="Arial" panose="020B0604020202020204" pitchFamily="34" charset="0"/>
              <a:buChar char="•"/>
            </a:pPr>
            <a:r>
              <a:rPr lang="en-US" sz="1200" b="1" dirty="0">
                <a:solidFill>
                  <a:schemeClr val="bg1"/>
                </a:solidFill>
                <a:latin typeface="Söhne"/>
              </a:rPr>
              <a:t>Sustainability measures</a:t>
            </a:r>
            <a:endParaRPr lang="en-US" sz="1200" dirty="0">
              <a:solidFill>
                <a:schemeClr val="bg1"/>
              </a:solidFill>
              <a:latin typeface="Söhne"/>
            </a:endParaRPr>
          </a:p>
          <a:p>
            <a:pPr lvl="1">
              <a:buFont typeface="Arial" panose="020B0604020202020204" pitchFamily="34" charset="0"/>
              <a:buChar char="•"/>
            </a:pPr>
            <a:r>
              <a:rPr lang="en-US" sz="1200" dirty="0">
                <a:solidFill>
                  <a:schemeClr val="bg1"/>
                </a:solidFill>
                <a:latin typeface="Söhne"/>
              </a:rPr>
              <a:t>Integrate sustainable practices into every aspect of our operations, from production to distribution.</a:t>
            </a:r>
          </a:p>
          <a:p>
            <a:pPr lvl="1">
              <a:buFont typeface="Arial" panose="020B0604020202020204" pitchFamily="34" charset="0"/>
              <a:buChar char="•"/>
            </a:pPr>
            <a:r>
              <a:rPr lang="en-US" sz="1200" dirty="0">
                <a:solidFill>
                  <a:schemeClr val="bg1"/>
                </a:solidFill>
                <a:latin typeface="Söhne"/>
              </a:rPr>
              <a:t>Embrace green chemistry principles and contribute to a more sustainable future.</a:t>
            </a:r>
          </a:p>
          <a:p>
            <a:pPr marL="457200" lvl="1" indent="0"/>
            <a:endParaRPr lang="en-US" sz="1200" dirty="0">
              <a:solidFill>
                <a:schemeClr val="bg1"/>
              </a:solidFill>
              <a:latin typeface="Söhne"/>
            </a:endParaRPr>
          </a:p>
        </p:txBody>
      </p:sp>
      <p:sp>
        <p:nvSpPr>
          <p:cNvPr id="27" name="Title 14">
            <a:extLst>
              <a:ext uri="{FF2B5EF4-FFF2-40B4-BE49-F238E27FC236}">
                <a16:creationId xmlns:a16="http://schemas.microsoft.com/office/drawing/2014/main" id="{889818A6-2B3A-38FC-B43C-9775DB9A0938}"/>
              </a:ext>
            </a:extLst>
          </p:cNvPr>
          <p:cNvSpPr txBox="1">
            <a:spLocks/>
          </p:cNvSpPr>
          <p:nvPr/>
        </p:nvSpPr>
        <p:spPr>
          <a:xfrm>
            <a:off x="313430" y="1742077"/>
            <a:ext cx="3360145" cy="46270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l"/>
            <a:r>
              <a:rPr lang="en-US" sz="2000" b="1" dirty="0">
                <a:solidFill>
                  <a:srgbClr val="FFC000"/>
                </a:solidFill>
              </a:rPr>
              <a:t>Expansion: 2024</a:t>
            </a:r>
          </a:p>
        </p:txBody>
      </p:sp>
    </p:spTree>
    <p:extLst>
      <p:ext uri="{BB962C8B-B14F-4D97-AF65-F5344CB8AC3E}">
        <p14:creationId xmlns:p14="http://schemas.microsoft.com/office/powerpoint/2010/main" val="69080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anim calcmode="lin" valueType="num">
                                      <p:cBhvr>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P spid="13" grpId="0"/>
      <p:bldP spid="14" grpId="0"/>
      <p:bldP spid="2" grpId="0"/>
      <p:bldP spid="24" grpId="0"/>
      <p:bldP spid="27" grpId="0"/>
    </p:bldLst>
  </p:timing>
</p:sld>
</file>

<file path=ppt/theme/theme1.xml><?xml version="1.0" encoding="utf-8"?>
<a:theme xmlns:a="http://schemas.openxmlformats.org/drawingml/2006/main" name="Office Theme">
  <a:themeElements>
    <a:clrScheme name="Network Geometrics">
      <a:dk1>
        <a:srgbClr val="3F3F3F"/>
      </a:dk1>
      <a:lt1>
        <a:srgbClr val="FFFFFF"/>
      </a:lt1>
      <a:dk2>
        <a:srgbClr val="313C41"/>
      </a:dk2>
      <a:lt2>
        <a:srgbClr val="FFFFFF"/>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PROJ2">
      <a:majorFont>
        <a:latin typeface="La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11718</TotalTime>
  <Words>1651</Words>
  <Application>Microsoft Office PowerPoint</Application>
  <PresentationFormat>Widescreen</PresentationFormat>
  <Paragraphs>233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Helvetica Neue Thin</vt:lpstr>
      <vt:lpstr>Lato</vt:lpstr>
      <vt:lpstr>Roboto</vt:lpstr>
      <vt:lpstr>Söhne</vt:lpstr>
      <vt:lpstr>Office Theme</vt:lpstr>
      <vt:lpstr>BUSINESS PROFILE</vt:lpstr>
      <vt:lpstr>IMANI INORGANICS</vt:lpstr>
      <vt:lpstr>CORE SECTORS</vt:lpstr>
      <vt:lpstr>CORE SECTORS</vt:lpstr>
      <vt:lpstr>CORE SECTORS</vt:lpstr>
      <vt:lpstr>STORAGE &amp; DECANTING SOLUTION</vt:lpstr>
      <vt:lpstr>GLOBAL FOOTPRINT</vt:lpstr>
      <vt:lpstr>DUTY FREE IMPORTS: OUR TRADE AGREEMENTS</vt:lpstr>
      <vt:lpstr>IMANI INORGANICS: GROWTH &amp; EXPANSION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Rejeki Lancar</dc:creator>
  <cp:lastModifiedBy>Celine Homan</cp:lastModifiedBy>
  <cp:revision>354</cp:revision>
  <dcterms:created xsi:type="dcterms:W3CDTF">2018-04-07T07:19:03Z</dcterms:created>
  <dcterms:modified xsi:type="dcterms:W3CDTF">2023-10-24T10:03:19Z</dcterms:modified>
</cp:coreProperties>
</file>